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8"/>
  </p:notesMasterIdLst>
  <p:sldIdLst>
    <p:sldId id="256" r:id="rId2"/>
    <p:sldId id="257" r:id="rId3"/>
    <p:sldId id="259" r:id="rId4"/>
    <p:sldId id="261" r:id="rId5"/>
    <p:sldId id="258" r:id="rId6"/>
    <p:sldId id="262" r:id="rId7"/>
    <p:sldId id="263" r:id="rId8"/>
    <p:sldId id="264" r:id="rId9"/>
    <p:sldId id="265" r:id="rId10"/>
    <p:sldId id="266" r:id="rId11"/>
    <p:sldId id="267" r:id="rId12"/>
    <p:sldId id="268" r:id="rId13"/>
    <p:sldId id="269" r:id="rId14"/>
    <p:sldId id="270" r:id="rId15"/>
    <p:sldId id="290" r:id="rId16"/>
    <p:sldId id="291" r:id="rId17"/>
    <p:sldId id="292"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5143500" type="screen16x9"/>
  <p:notesSz cx="6858000" cy="9144000"/>
  <p:embeddedFontLst>
    <p:embeddedFont>
      <p:font typeface="Fira Sans Extra Condensed" panose="020B0503050000020004" pitchFamily="34" charset="0"/>
      <p:regular r:id="rId39"/>
      <p:bold r:id="rId40"/>
      <p:italic r:id="rId41"/>
      <p:boldItalic r:id="rId42"/>
    </p:embeddedFont>
    <p:embeddedFont>
      <p:font typeface="Fira Sans Extra Condensed SemiBold" panose="020B0600000101010101" charset="0"/>
      <p:regular r:id="rId43"/>
      <p:bold r:id="rId44"/>
      <p:italic r:id="rId45"/>
      <p:boldItalic r:id="rId46"/>
    </p:embeddedFont>
    <p:embeddedFont>
      <p:font typeface="Gill Sans MT" panose="020B0502020104020203" pitchFamily="34" charset="0"/>
      <p:regular r:id="rId47"/>
      <p:bold r:id="rId48"/>
      <p:italic r:id="rId49"/>
      <p:boldItalic r:id="rId50"/>
    </p:embeddedFont>
    <p:embeddedFont>
      <p:font typeface="Proxima Nova" panose="020B0600000101010101" charset="0"/>
      <p:regular r:id="rId51"/>
      <p:bold r:id="rId52"/>
      <p:italic r:id="rId53"/>
      <p:boldItalic r:id="rId54"/>
    </p:embeddedFont>
    <p:embeddedFont>
      <p:font typeface="Roboto" panose="02000000000000000000" pitchFamily="2" charset="0"/>
      <p:regular r:id="rId55"/>
      <p:bold r:id="rId56"/>
      <p:italic r:id="rId57"/>
      <p:boldItalic r:id="rId58"/>
    </p:embeddedFont>
    <p:embeddedFont>
      <p:font typeface="Roboto Medium" panose="02000000000000000000" pitchFamily="2" charset="0"/>
      <p:regular r:id="rId59"/>
      <p:bold r:id="rId60"/>
      <p:italic r:id="rId61"/>
      <p:boldItalic r:id="rId6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8E2398-D5EF-493D-87FF-3710D9BD13CC}">
  <a:tblStyle styleId="{538E2398-D5EF-493D-87FF-3710D9BD13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bdd8e67b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bdd8e67b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103611b93a7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103611b93a7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103611b93a7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103611b93a7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03611b93a7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03611b93a7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03611b93a7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03611b93a7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03611b93a7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03611b93a7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03611b93a7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03611b93a7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58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03611b93a7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03611b93a7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84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03611b93a7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03611b93a7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201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cf973cdd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cf973cdd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103611b93a7_0_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103611b93a7_0_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46ea8cf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46ea8cf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03611b93a7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03611b93a7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cf973cdd1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cf973cdd1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gcf973cdd1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gcf973cdd1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cf973cdd10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cf973cdd10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cf973cdd10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cf973cdd10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cf973cdd10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cf973cdd10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cf973cdd10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cf973cdd10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1048a65343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1048a65343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cf973cdd10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cf973cdd10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gcf973cdd1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7" name="Google Shape;2037;gcf973cdd1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fbdd8e67be_2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fbdd8e67be_2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gcf973cdd10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2" name="Google Shape;2082;gcf973cdd10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104da4ce32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104da4ce32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5"/>
        <p:cNvGrpSpPr/>
        <p:nvPr/>
      </p:nvGrpSpPr>
      <p:grpSpPr>
        <a:xfrm>
          <a:off x="0" y="0"/>
          <a:ext cx="0" cy="0"/>
          <a:chOff x="0" y="0"/>
          <a:chExt cx="0" cy="0"/>
        </a:xfrm>
      </p:grpSpPr>
      <p:sp>
        <p:nvSpPr>
          <p:cNvPr id="2146" name="Google Shape;2146;gcf973cdd10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7" name="Google Shape;2147;gcf973cdd10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1"/>
        <p:cNvGrpSpPr/>
        <p:nvPr/>
      </p:nvGrpSpPr>
      <p:grpSpPr>
        <a:xfrm>
          <a:off x="0" y="0"/>
          <a:ext cx="0" cy="0"/>
          <a:chOff x="0" y="0"/>
          <a:chExt cx="0" cy="0"/>
        </a:xfrm>
      </p:grpSpPr>
      <p:sp>
        <p:nvSpPr>
          <p:cNvPr id="2172" name="Google Shape;2172;gcf973cdd10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3" name="Google Shape;2173;gcf973cdd10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8"/>
        <p:cNvGrpSpPr/>
        <p:nvPr/>
      </p:nvGrpSpPr>
      <p:grpSpPr>
        <a:xfrm>
          <a:off x="0" y="0"/>
          <a:ext cx="0" cy="0"/>
          <a:chOff x="0" y="0"/>
          <a:chExt cx="0" cy="0"/>
        </a:xfrm>
      </p:grpSpPr>
      <p:sp>
        <p:nvSpPr>
          <p:cNvPr id="2239" name="Google Shape;2239;g104acc92a7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0" name="Google Shape;2240;g104acc92a7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104acc92a71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7" name="Google Shape;2247;g104acc92a7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2"/>
        <p:cNvGrpSpPr/>
        <p:nvPr/>
      </p:nvGrpSpPr>
      <p:grpSpPr>
        <a:xfrm>
          <a:off x="0" y="0"/>
          <a:ext cx="0" cy="0"/>
          <a:chOff x="0" y="0"/>
          <a:chExt cx="0" cy="0"/>
        </a:xfrm>
      </p:grpSpPr>
      <p:sp>
        <p:nvSpPr>
          <p:cNvPr id="2253" name="Google Shape;2253;g104acc92a71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4" name="Google Shape;2254;g104acc92a7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fbdd8e67be_1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fbdd8e67be_1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3611b93a7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3611b93a7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046ea8cfab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046ea8cfab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fbdd8e67be_1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fbdd8e67be_1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03611b93a7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03611b93a7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03611b93a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103611b93a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ko-KR" altLang="en-US"/>
              <a:t>마스터 제목 스타일 편집</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989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70354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95729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14971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ko-KR" altLang="en-US"/>
              <a:t>마스터 제목 스타일 편집</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6848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05575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085393" y="2118202"/>
            <a:ext cx="3483864" cy="198334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809272" y="2116119"/>
            <a:ext cx="3483864" cy="197802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61311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89154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5968719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ko-KR" altLang="en-US"/>
              <a:t>마스터 제목 스타일 편집</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85443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5/23/2022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6902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5/23/2022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88487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lvl1pPr algn="l" defTabSz="685800" rtl="0" eaLnBrk="1" latinLnBrk="1"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1"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1"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1"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1"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1"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1"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1"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1"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1"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docs.google.com/spreadsheets/d/1qjUsddmE3eXqrm4j-tbGI2wbAGzMperEOvrrP6CQkT8/copy#gid=0"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MBTI APP</a:t>
            </a:r>
            <a:endParaRPr dirty="0"/>
          </a:p>
        </p:txBody>
      </p:sp>
      <p:sp>
        <p:nvSpPr>
          <p:cNvPr id="45" name="Google Shape;45;p15"/>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2018036010 </a:t>
            </a:r>
            <a:r>
              <a:rPr lang="ko-KR" altLang="en-US" dirty="0"/>
              <a:t>김준성</a:t>
            </a:r>
            <a:endParaRPr dirty="0"/>
          </a:p>
        </p:txBody>
      </p:sp>
      <p:sp>
        <p:nvSpPr>
          <p:cNvPr id="46" name="Google Shape;46;p15"/>
          <p:cNvSpPr/>
          <p:nvPr/>
        </p:nvSpPr>
        <p:spPr>
          <a:xfrm>
            <a:off x="1033922" y="396126"/>
            <a:ext cx="59657" cy="59657"/>
          </a:xfrm>
          <a:custGeom>
            <a:avLst/>
            <a:gdLst/>
            <a:ahLst/>
            <a:cxnLst/>
            <a:rect l="l" t="t" r="r" b="b"/>
            <a:pathLst>
              <a:path w="1921" h="1921" extrusionOk="0">
                <a:moveTo>
                  <a:pt x="961" y="0"/>
                </a:moveTo>
                <a:cubicBezTo>
                  <a:pt x="430" y="0"/>
                  <a:pt x="0" y="430"/>
                  <a:pt x="0" y="960"/>
                </a:cubicBezTo>
                <a:cubicBezTo>
                  <a:pt x="0" y="1491"/>
                  <a:pt x="430"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5"/>
          <p:cNvSpPr/>
          <p:nvPr/>
        </p:nvSpPr>
        <p:spPr>
          <a:xfrm>
            <a:off x="1114106" y="396126"/>
            <a:ext cx="59688" cy="59657"/>
          </a:xfrm>
          <a:custGeom>
            <a:avLst/>
            <a:gdLst/>
            <a:ahLst/>
            <a:cxnLst/>
            <a:rect l="l" t="t" r="r" b="b"/>
            <a:pathLst>
              <a:path w="1922" h="1921" extrusionOk="0">
                <a:moveTo>
                  <a:pt x="961" y="0"/>
                </a:moveTo>
                <a:cubicBezTo>
                  <a:pt x="431" y="0"/>
                  <a:pt x="1" y="430"/>
                  <a:pt x="1" y="960"/>
                </a:cubicBezTo>
                <a:cubicBezTo>
                  <a:pt x="1" y="1491"/>
                  <a:pt x="431"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5"/>
          <p:cNvSpPr/>
          <p:nvPr/>
        </p:nvSpPr>
        <p:spPr>
          <a:xfrm>
            <a:off x="1194321" y="396126"/>
            <a:ext cx="59688" cy="59657"/>
          </a:xfrm>
          <a:custGeom>
            <a:avLst/>
            <a:gdLst/>
            <a:ahLst/>
            <a:cxnLst/>
            <a:rect l="l" t="t" r="r" b="b"/>
            <a:pathLst>
              <a:path w="1922" h="1921" extrusionOk="0">
                <a:moveTo>
                  <a:pt x="960" y="0"/>
                </a:moveTo>
                <a:cubicBezTo>
                  <a:pt x="430" y="0"/>
                  <a:pt x="0" y="430"/>
                  <a:pt x="0" y="960"/>
                </a:cubicBezTo>
                <a:cubicBezTo>
                  <a:pt x="0" y="1491"/>
                  <a:pt x="430" y="1921"/>
                  <a:pt x="960" y="1921"/>
                </a:cubicBezTo>
                <a:cubicBezTo>
                  <a:pt x="1491" y="1921"/>
                  <a:pt x="1922" y="1491"/>
                  <a:pt x="1922" y="960"/>
                </a:cubicBezTo>
                <a:cubicBezTo>
                  <a:pt x="1922" y="430"/>
                  <a:pt x="1491" y="0"/>
                  <a:pt x="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15"/>
          <p:cNvGrpSpPr/>
          <p:nvPr/>
        </p:nvGrpSpPr>
        <p:grpSpPr>
          <a:xfrm>
            <a:off x="5038860" y="1020968"/>
            <a:ext cx="3153553" cy="3101575"/>
            <a:chOff x="5638950" y="1285454"/>
            <a:chExt cx="2619230" cy="2576059"/>
          </a:xfrm>
        </p:grpSpPr>
        <p:grpSp>
          <p:nvGrpSpPr>
            <p:cNvPr id="50" name="Google Shape;50;p15"/>
            <p:cNvGrpSpPr/>
            <p:nvPr/>
          </p:nvGrpSpPr>
          <p:grpSpPr>
            <a:xfrm>
              <a:off x="6008285" y="1285454"/>
              <a:ext cx="882112" cy="912220"/>
              <a:chOff x="6617547" y="1329436"/>
              <a:chExt cx="722569" cy="747231"/>
            </a:xfrm>
          </p:grpSpPr>
          <p:grpSp>
            <p:nvGrpSpPr>
              <p:cNvPr id="51" name="Google Shape;51;p15"/>
              <p:cNvGrpSpPr/>
              <p:nvPr/>
            </p:nvGrpSpPr>
            <p:grpSpPr>
              <a:xfrm>
                <a:off x="6617547" y="1329436"/>
                <a:ext cx="722569" cy="432110"/>
                <a:chOff x="6617547" y="1329436"/>
                <a:chExt cx="722569" cy="432110"/>
              </a:xfrm>
            </p:grpSpPr>
            <p:grpSp>
              <p:nvGrpSpPr>
                <p:cNvPr id="52" name="Google Shape;52;p15"/>
                <p:cNvGrpSpPr/>
                <p:nvPr/>
              </p:nvGrpSpPr>
              <p:grpSpPr>
                <a:xfrm>
                  <a:off x="6854197" y="1437303"/>
                  <a:ext cx="463438" cy="295104"/>
                  <a:chOff x="6854197" y="1437303"/>
                  <a:chExt cx="463438" cy="295104"/>
                </a:xfrm>
              </p:grpSpPr>
              <p:sp>
                <p:nvSpPr>
                  <p:cNvPr id="53" name="Google Shape;53;p15"/>
                  <p:cNvSpPr/>
                  <p:nvPr/>
                </p:nvSpPr>
                <p:spPr>
                  <a:xfrm>
                    <a:off x="7263055" y="1545764"/>
                    <a:ext cx="54579" cy="184410"/>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7194053" y="1456289"/>
                    <a:ext cx="74260" cy="273888"/>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7144730" y="1507595"/>
                    <a:ext cx="54579" cy="22228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7050298" y="1528414"/>
                    <a:ext cx="84273" cy="203892"/>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6972472" y="1437303"/>
                    <a:ext cx="93543" cy="294808"/>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6923150" y="1479736"/>
                    <a:ext cx="73863" cy="251580"/>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6854197" y="1459263"/>
                    <a:ext cx="93444" cy="273144"/>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15"/>
                <p:cNvGrpSpPr/>
                <p:nvPr/>
              </p:nvGrpSpPr>
              <p:grpSpPr>
                <a:xfrm>
                  <a:off x="6652013" y="1329436"/>
                  <a:ext cx="229521" cy="403074"/>
                  <a:chOff x="6522150" y="1329350"/>
                  <a:chExt cx="115750" cy="203275"/>
                </a:xfrm>
              </p:grpSpPr>
              <p:sp>
                <p:nvSpPr>
                  <p:cNvPr id="61" name="Google Shape;61;p15"/>
                  <p:cNvSpPr/>
                  <p:nvPr/>
                </p:nvSpPr>
                <p:spPr>
                  <a:xfrm>
                    <a:off x="6560975" y="1329350"/>
                    <a:ext cx="40150" cy="167575"/>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6535825" y="1347425"/>
                    <a:ext cx="43400" cy="13845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6575000" y="1374225"/>
                    <a:ext cx="62900" cy="113775"/>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6560775" y="1365525"/>
                    <a:ext cx="40400" cy="115000"/>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6522150" y="1365525"/>
                    <a:ext cx="41900" cy="122475"/>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6531250" y="1464600"/>
                    <a:ext cx="73675" cy="68025"/>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559600" y="1464600"/>
                    <a:ext cx="45475" cy="52200"/>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5"/>
                <p:cNvSpPr/>
                <p:nvPr/>
              </p:nvSpPr>
              <p:spPr>
                <a:xfrm>
                  <a:off x="6617547" y="171832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15"/>
              <p:cNvGrpSpPr/>
              <p:nvPr/>
            </p:nvGrpSpPr>
            <p:grpSpPr>
              <a:xfrm>
                <a:off x="6617547" y="1775574"/>
                <a:ext cx="722569" cy="301094"/>
                <a:chOff x="6617547" y="1775574"/>
                <a:chExt cx="722569" cy="301094"/>
              </a:xfrm>
            </p:grpSpPr>
            <p:grpSp>
              <p:nvGrpSpPr>
                <p:cNvPr id="70" name="Google Shape;70;p15"/>
                <p:cNvGrpSpPr/>
                <p:nvPr/>
              </p:nvGrpSpPr>
              <p:grpSpPr>
                <a:xfrm>
                  <a:off x="6648776" y="1775574"/>
                  <a:ext cx="654787" cy="278250"/>
                  <a:chOff x="6648776" y="1775574"/>
                  <a:chExt cx="654787" cy="278250"/>
                </a:xfrm>
              </p:grpSpPr>
              <p:sp>
                <p:nvSpPr>
                  <p:cNvPr id="71" name="Google Shape;71;p15"/>
                  <p:cNvSpPr/>
                  <p:nvPr/>
                </p:nvSpPr>
                <p:spPr>
                  <a:xfrm>
                    <a:off x="6648776" y="1822666"/>
                    <a:ext cx="51456" cy="228678"/>
                  </a:xfrm>
                  <a:custGeom>
                    <a:avLst/>
                    <a:gdLst/>
                    <a:ahLst/>
                    <a:cxnLst/>
                    <a:rect l="l" t="t" r="r" b="b"/>
                    <a:pathLst>
                      <a:path w="1038" h="4613" extrusionOk="0">
                        <a:moveTo>
                          <a:pt x="749" y="0"/>
                        </a:moveTo>
                        <a:lnTo>
                          <a:pt x="0" y="47"/>
                        </a:lnTo>
                        <a:lnTo>
                          <a:pt x="288" y="4613"/>
                        </a:lnTo>
                        <a:lnTo>
                          <a:pt x="1037" y="4566"/>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43060" y="1793469"/>
                    <a:ext cx="70046" cy="258273"/>
                  </a:xfrm>
                  <a:custGeom>
                    <a:avLst/>
                    <a:gdLst/>
                    <a:ahLst/>
                    <a:cxnLst/>
                    <a:rect l="l" t="t" r="r" b="b"/>
                    <a:pathLst>
                      <a:path w="1413" h="5210" extrusionOk="0">
                        <a:moveTo>
                          <a:pt x="1124" y="1"/>
                        </a:moveTo>
                        <a:lnTo>
                          <a:pt x="1" y="63"/>
                        </a:lnTo>
                        <a:lnTo>
                          <a:pt x="290" y="5210"/>
                        </a:lnTo>
                        <a:lnTo>
                          <a:pt x="1412" y="5147"/>
                        </a:lnTo>
                        <a:lnTo>
                          <a:pt x="11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808195" y="1841800"/>
                    <a:ext cx="51407" cy="209692"/>
                  </a:xfrm>
                  <a:custGeom>
                    <a:avLst/>
                    <a:gdLst/>
                    <a:ahLst/>
                    <a:cxnLst/>
                    <a:rect l="l" t="t" r="r" b="b"/>
                    <a:pathLst>
                      <a:path w="1037" h="4230" extrusionOk="0">
                        <a:moveTo>
                          <a:pt x="748" y="1"/>
                        </a:moveTo>
                        <a:lnTo>
                          <a:pt x="0" y="52"/>
                        </a:lnTo>
                        <a:lnTo>
                          <a:pt x="288" y="4229"/>
                        </a:lnTo>
                        <a:lnTo>
                          <a:pt x="1037" y="4178"/>
                        </a:lnTo>
                        <a:lnTo>
                          <a:pt x="7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869167" y="1861480"/>
                    <a:ext cx="79415" cy="192341"/>
                  </a:xfrm>
                  <a:custGeom>
                    <a:avLst/>
                    <a:gdLst/>
                    <a:ahLst/>
                    <a:cxnLst/>
                    <a:rect l="l" t="t" r="r" b="b"/>
                    <a:pathLst>
                      <a:path w="1602" h="3880" extrusionOk="0">
                        <a:moveTo>
                          <a:pt x="486" y="0"/>
                        </a:moveTo>
                        <a:lnTo>
                          <a:pt x="0" y="3734"/>
                        </a:lnTo>
                        <a:lnTo>
                          <a:pt x="1116" y="3879"/>
                        </a:lnTo>
                        <a:lnTo>
                          <a:pt x="1602" y="146"/>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933857" y="1775574"/>
                    <a:ext cx="88189" cy="277953"/>
                  </a:xfrm>
                  <a:custGeom>
                    <a:avLst/>
                    <a:gdLst/>
                    <a:ahLst/>
                    <a:cxnLst/>
                    <a:rect l="l" t="t" r="r" b="b"/>
                    <a:pathLst>
                      <a:path w="1779" h="5607" extrusionOk="0">
                        <a:moveTo>
                          <a:pt x="661" y="0"/>
                        </a:moveTo>
                        <a:lnTo>
                          <a:pt x="1" y="5472"/>
                        </a:lnTo>
                        <a:lnTo>
                          <a:pt x="1118" y="5606"/>
                        </a:lnTo>
                        <a:lnTo>
                          <a:pt x="1778" y="135"/>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998943" y="1815577"/>
                    <a:ext cx="69600" cy="237204"/>
                  </a:xfrm>
                  <a:custGeom>
                    <a:avLst/>
                    <a:gdLst/>
                    <a:ahLst/>
                    <a:cxnLst/>
                    <a:rect l="l" t="t" r="r" b="b"/>
                    <a:pathLst>
                      <a:path w="1404" h="4785" extrusionOk="0">
                        <a:moveTo>
                          <a:pt x="661" y="0"/>
                        </a:moveTo>
                        <a:lnTo>
                          <a:pt x="0" y="4679"/>
                        </a:lnTo>
                        <a:lnTo>
                          <a:pt x="743" y="4785"/>
                        </a:lnTo>
                        <a:lnTo>
                          <a:pt x="1404" y="106"/>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7045490" y="1796245"/>
                    <a:ext cx="88140" cy="257579"/>
                  </a:xfrm>
                  <a:custGeom>
                    <a:avLst/>
                    <a:gdLst/>
                    <a:ahLst/>
                    <a:cxnLst/>
                    <a:rect l="l" t="t" r="r" b="b"/>
                    <a:pathLst>
                      <a:path w="1778" h="5196" extrusionOk="0">
                        <a:moveTo>
                          <a:pt x="662" y="1"/>
                        </a:moveTo>
                        <a:lnTo>
                          <a:pt x="1" y="5049"/>
                        </a:lnTo>
                        <a:lnTo>
                          <a:pt x="1117" y="5195"/>
                        </a:lnTo>
                        <a:lnTo>
                          <a:pt x="1777" y="147"/>
                        </a:lnTo>
                        <a:lnTo>
                          <a:pt x="6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066260" y="1982184"/>
                    <a:ext cx="237304" cy="57455"/>
                  </a:xfrm>
                  <a:custGeom>
                    <a:avLst/>
                    <a:gdLst/>
                    <a:ahLst/>
                    <a:cxnLst/>
                    <a:rect l="l" t="t" r="r" b="b"/>
                    <a:pathLst>
                      <a:path w="4787" h="1159" extrusionOk="0">
                        <a:moveTo>
                          <a:pt x="0" y="0"/>
                        </a:moveTo>
                        <a:lnTo>
                          <a:pt x="0" y="1158"/>
                        </a:lnTo>
                        <a:lnTo>
                          <a:pt x="4787" y="1158"/>
                        </a:lnTo>
                        <a:lnTo>
                          <a:pt x="4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7093623" y="1923195"/>
                    <a:ext cx="178213" cy="50167"/>
                  </a:xfrm>
                  <a:custGeom>
                    <a:avLst/>
                    <a:gdLst/>
                    <a:ahLst/>
                    <a:cxnLst/>
                    <a:rect l="l" t="t" r="r" b="b"/>
                    <a:pathLst>
                      <a:path w="3595" h="1012" extrusionOk="0">
                        <a:moveTo>
                          <a:pt x="0" y="0"/>
                        </a:moveTo>
                        <a:lnTo>
                          <a:pt x="0" y="1012"/>
                        </a:lnTo>
                        <a:lnTo>
                          <a:pt x="3594" y="1012"/>
                        </a:lnTo>
                        <a:lnTo>
                          <a:pt x="35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5"/>
                <p:cNvSpPr/>
                <p:nvPr/>
              </p:nvSpPr>
              <p:spPr>
                <a:xfrm>
                  <a:off x="6617547" y="203344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 name="Google Shape;81;p15"/>
            <p:cNvGrpSpPr/>
            <p:nvPr/>
          </p:nvGrpSpPr>
          <p:grpSpPr>
            <a:xfrm>
              <a:off x="6295708" y="2449490"/>
              <a:ext cx="846285" cy="1408551"/>
              <a:chOff x="6784074" y="2206739"/>
              <a:chExt cx="693222" cy="1153793"/>
            </a:xfrm>
          </p:grpSpPr>
          <p:sp>
            <p:nvSpPr>
              <p:cNvPr id="82" name="Google Shape;82;p15"/>
              <p:cNvSpPr/>
              <p:nvPr/>
            </p:nvSpPr>
            <p:spPr>
              <a:xfrm rot="-900050">
                <a:off x="7040061" y="2822022"/>
                <a:ext cx="140524" cy="529344"/>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8186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flipH="1">
                <a:off x="73139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5"/>
              <p:cNvGrpSpPr/>
              <p:nvPr/>
            </p:nvGrpSpPr>
            <p:grpSpPr>
              <a:xfrm>
                <a:off x="6784074" y="2206739"/>
                <a:ext cx="693222" cy="636392"/>
                <a:chOff x="6784074" y="2206739"/>
                <a:chExt cx="693222" cy="636392"/>
              </a:xfrm>
            </p:grpSpPr>
            <p:sp>
              <p:nvSpPr>
                <p:cNvPr id="86" name="Google Shape;86;p15"/>
                <p:cNvSpPr/>
                <p:nvPr/>
              </p:nvSpPr>
              <p:spPr>
                <a:xfrm>
                  <a:off x="6784421" y="2206739"/>
                  <a:ext cx="406990" cy="599480"/>
                </a:xfrm>
                <a:custGeom>
                  <a:avLst/>
                  <a:gdLst/>
                  <a:ahLst/>
                  <a:cxnLst/>
                  <a:rect l="l" t="t" r="r" b="b"/>
                  <a:pathLst>
                    <a:path w="8210" h="12093" extrusionOk="0">
                      <a:moveTo>
                        <a:pt x="3828" y="1"/>
                      </a:moveTo>
                      <a:cubicBezTo>
                        <a:pt x="1850" y="1"/>
                        <a:pt x="222" y="1582"/>
                        <a:pt x="176" y="3571"/>
                      </a:cubicBezTo>
                      <a:lnTo>
                        <a:pt x="27" y="9905"/>
                      </a:lnTo>
                      <a:cubicBezTo>
                        <a:pt x="1" y="11010"/>
                        <a:pt x="875" y="11926"/>
                        <a:pt x="1980" y="11953"/>
                      </a:cubicBezTo>
                      <a:lnTo>
                        <a:pt x="7968" y="12092"/>
                      </a:lnTo>
                      <a:lnTo>
                        <a:pt x="8163" y="3758"/>
                      </a:lnTo>
                      <a:cubicBezTo>
                        <a:pt x="8210" y="1739"/>
                        <a:pt x="6613" y="66"/>
                        <a:pt x="4594" y="18"/>
                      </a:cubicBezTo>
                      <a:lnTo>
                        <a:pt x="3915" y="2"/>
                      </a:lnTo>
                      <a:cubicBezTo>
                        <a:pt x="3886" y="1"/>
                        <a:pt x="3857" y="1"/>
                        <a:pt x="3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6786305" y="2531717"/>
                  <a:ext cx="690991" cy="311414"/>
                </a:xfrm>
                <a:custGeom>
                  <a:avLst/>
                  <a:gdLst/>
                  <a:ahLst/>
                  <a:cxnLst/>
                  <a:rect l="l" t="t" r="r" b="b"/>
                  <a:pathLst>
                    <a:path w="13939" h="6282" extrusionOk="0">
                      <a:moveTo>
                        <a:pt x="120" y="0"/>
                      </a:moveTo>
                      <a:lnTo>
                        <a:pt x="24" y="4077"/>
                      </a:lnTo>
                      <a:cubicBezTo>
                        <a:pt x="0" y="5140"/>
                        <a:pt x="842" y="6021"/>
                        <a:pt x="1905" y="6047"/>
                      </a:cubicBezTo>
                      <a:lnTo>
                        <a:pt x="11892" y="6281"/>
                      </a:lnTo>
                      <a:cubicBezTo>
                        <a:pt x="11907" y="6281"/>
                        <a:pt x="11923" y="6281"/>
                        <a:pt x="11938" y="6281"/>
                      </a:cubicBezTo>
                      <a:cubicBezTo>
                        <a:pt x="12980" y="6281"/>
                        <a:pt x="13838" y="5448"/>
                        <a:pt x="13863" y="4400"/>
                      </a:cubicBezTo>
                      <a:lnTo>
                        <a:pt x="13913" y="2250"/>
                      </a:lnTo>
                      <a:cubicBezTo>
                        <a:pt x="13938" y="1187"/>
                        <a:pt x="13096" y="304"/>
                        <a:pt x="12032" y="279"/>
                      </a:cubicBezTo>
                      <a:lnTo>
                        <a:pt x="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844996" y="2208573"/>
                  <a:ext cx="352659" cy="598439"/>
                </a:xfrm>
                <a:custGeom>
                  <a:avLst/>
                  <a:gdLst/>
                  <a:ahLst/>
                  <a:cxnLst/>
                  <a:rect l="l" t="t" r="r" b="b"/>
                  <a:pathLst>
                    <a:path w="7114" h="12072" extrusionOk="0">
                      <a:moveTo>
                        <a:pt x="3624" y="0"/>
                      </a:moveTo>
                      <a:cubicBezTo>
                        <a:pt x="1758" y="0"/>
                        <a:pt x="225" y="1490"/>
                        <a:pt x="181" y="3365"/>
                      </a:cubicBezTo>
                      <a:lnTo>
                        <a:pt x="25" y="10025"/>
                      </a:lnTo>
                      <a:cubicBezTo>
                        <a:pt x="1" y="11065"/>
                        <a:pt x="825" y="11929"/>
                        <a:pt x="1865" y="11953"/>
                      </a:cubicBezTo>
                      <a:lnTo>
                        <a:pt x="6868" y="12071"/>
                      </a:lnTo>
                      <a:lnTo>
                        <a:pt x="7069" y="3526"/>
                      </a:lnTo>
                      <a:cubicBezTo>
                        <a:pt x="7114" y="1624"/>
                        <a:pt x="5608" y="46"/>
                        <a:pt x="3706" y="1"/>
                      </a:cubicBezTo>
                      <a:cubicBezTo>
                        <a:pt x="3678" y="1"/>
                        <a:pt x="3651" y="0"/>
                        <a:pt x="3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7083580" y="2378898"/>
                  <a:ext cx="40947" cy="41988"/>
                </a:xfrm>
                <a:custGeom>
                  <a:avLst/>
                  <a:gdLst/>
                  <a:ahLst/>
                  <a:cxnLst/>
                  <a:rect l="l" t="t" r="r" b="b"/>
                  <a:pathLst>
                    <a:path w="826" h="847" extrusionOk="0">
                      <a:moveTo>
                        <a:pt x="413" y="0"/>
                      </a:moveTo>
                      <a:cubicBezTo>
                        <a:pt x="197" y="0"/>
                        <a:pt x="19" y="180"/>
                        <a:pt x="10" y="408"/>
                      </a:cubicBezTo>
                      <a:cubicBezTo>
                        <a:pt x="1" y="642"/>
                        <a:pt x="173" y="839"/>
                        <a:pt x="396" y="847"/>
                      </a:cubicBezTo>
                      <a:cubicBezTo>
                        <a:pt x="401" y="847"/>
                        <a:pt x="407" y="847"/>
                        <a:pt x="412" y="847"/>
                      </a:cubicBezTo>
                      <a:cubicBezTo>
                        <a:pt x="628" y="847"/>
                        <a:pt x="808" y="668"/>
                        <a:pt x="817" y="440"/>
                      </a:cubicBezTo>
                      <a:cubicBezTo>
                        <a:pt x="826" y="206"/>
                        <a:pt x="653" y="10"/>
                        <a:pt x="429" y="1"/>
                      </a:cubicBezTo>
                      <a:cubicBezTo>
                        <a:pt x="424" y="0"/>
                        <a:pt x="419" y="0"/>
                        <a:pt x="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6957720" y="2373892"/>
                  <a:ext cx="41046" cy="42037"/>
                </a:xfrm>
                <a:custGeom>
                  <a:avLst/>
                  <a:gdLst/>
                  <a:ahLst/>
                  <a:cxnLst/>
                  <a:rect l="l" t="t" r="r" b="b"/>
                  <a:pathLst>
                    <a:path w="828" h="848" extrusionOk="0">
                      <a:moveTo>
                        <a:pt x="414" y="1"/>
                      </a:moveTo>
                      <a:cubicBezTo>
                        <a:pt x="199" y="1"/>
                        <a:pt x="19" y="180"/>
                        <a:pt x="10" y="408"/>
                      </a:cubicBezTo>
                      <a:cubicBezTo>
                        <a:pt x="1" y="642"/>
                        <a:pt x="174" y="839"/>
                        <a:pt x="397" y="847"/>
                      </a:cubicBezTo>
                      <a:cubicBezTo>
                        <a:pt x="403" y="847"/>
                        <a:pt x="408" y="847"/>
                        <a:pt x="413" y="847"/>
                      </a:cubicBezTo>
                      <a:cubicBezTo>
                        <a:pt x="629" y="847"/>
                        <a:pt x="808" y="669"/>
                        <a:pt x="818" y="440"/>
                      </a:cubicBezTo>
                      <a:cubicBezTo>
                        <a:pt x="827" y="207"/>
                        <a:pt x="653" y="10"/>
                        <a:pt x="430" y="1"/>
                      </a:cubicBezTo>
                      <a:cubicBezTo>
                        <a:pt x="425" y="1"/>
                        <a:pt x="420" y="1"/>
                        <a:pt x="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6791163" y="2525925"/>
                  <a:ext cx="333970" cy="300459"/>
                </a:xfrm>
                <a:custGeom>
                  <a:avLst/>
                  <a:gdLst/>
                  <a:ahLst/>
                  <a:cxnLst/>
                  <a:rect l="l" t="t" r="r" b="b"/>
                  <a:pathLst>
                    <a:path w="6737" h="6061" extrusionOk="0">
                      <a:moveTo>
                        <a:pt x="113" y="0"/>
                      </a:moveTo>
                      <a:lnTo>
                        <a:pt x="59" y="2490"/>
                      </a:lnTo>
                      <a:lnTo>
                        <a:pt x="21" y="4214"/>
                      </a:lnTo>
                      <a:cubicBezTo>
                        <a:pt x="1" y="5157"/>
                        <a:pt x="688" y="5940"/>
                        <a:pt x="1553" y="5962"/>
                      </a:cubicBezTo>
                      <a:lnTo>
                        <a:pt x="2112" y="5977"/>
                      </a:lnTo>
                      <a:lnTo>
                        <a:pt x="5397" y="6060"/>
                      </a:lnTo>
                      <a:lnTo>
                        <a:pt x="6636" y="5531"/>
                      </a:lnTo>
                      <a:lnTo>
                        <a:pt x="6718" y="1718"/>
                      </a:lnTo>
                      <a:cubicBezTo>
                        <a:pt x="6736" y="863"/>
                        <a:pt x="6114" y="153"/>
                        <a:pt x="5328" y="133"/>
                      </a:cubicBezTo>
                      <a:lnTo>
                        <a:pt x="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7114313" y="2796481"/>
                  <a:ext cx="299814" cy="13038"/>
                </a:xfrm>
                <a:custGeom>
                  <a:avLst/>
                  <a:gdLst/>
                  <a:ahLst/>
                  <a:cxnLst/>
                  <a:rect l="l" t="t" r="r" b="b"/>
                  <a:pathLst>
                    <a:path w="6048" h="263" extrusionOk="0">
                      <a:moveTo>
                        <a:pt x="2" y="1"/>
                      </a:moveTo>
                      <a:lnTo>
                        <a:pt x="0" y="122"/>
                      </a:lnTo>
                      <a:lnTo>
                        <a:pt x="6044" y="263"/>
                      </a:lnTo>
                      <a:lnTo>
                        <a:pt x="6048" y="141"/>
                      </a:lnTo>
                      <a:lnTo>
                        <a:pt x="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6785363" y="2530584"/>
                  <a:ext cx="333920" cy="300459"/>
                </a:xfrm>
                <a:custGeom>
                  <a:avLst/>
                  <a:gdLst/>
                  <a:ahLst/>
                  <a:cxnLst/>
                  <a:rect l="l" t="t" r="r" b="b"/>
                  <a:pathLst>
                    <a:path w="6736" h="6061" extrusionOk="0">
                      <a:moveTo>
                        <a:pt x="112" y="1"/>
                      </a:moveTo>
                      <a:lnTo>
                        <a:pt x="58" y="2490"/>
                      </a:lnTo>
                      <a:lnTo>
                        <a:pt x="21" y="4215"/>
                      </a:lnTo>
                      <a:cubicBezTo>
                        <a:pt x="0" y="5158"/>
                        <a:pt x="686" y="5941"/>
                        <a:pt x="1552" y="5963"/>
                      </a:cubicBezTo>
                      <a:lnTo>
                        <a:pt x="2111" y="5976"/>
                      </a:lnTo>
                      <a:lnTo>
                        <a:pt x="5396" y="6061"/>
                      </a:lnTo>
                      <a:lnTo>
                        <a:pt x="6635" y="5531"/>
                      </a:lnTo>
                      <a:lnTo>
                        <a:pt x="6716" y="1719"/>
                      </a:lnTo>
                      <a:cubicBezTo>
                        <a:pt x="6736" y="864"/>
                        <a:pt x="6113" y="154"/>
                        <a:pt x="5326" y="134"/>
                      </a:cubicBez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6784074" y="2530584"/>
                  <a:ext cx="281076" cy="300459"/>
                </a:xfrm>
                <a:custGeom>
                  <a:avLst/>
                  <a:gdLst/>
                  <a:ahLst/>
                  <a:cxnLst/>
                  <a:rect l="l" t="t" r="r" b="b"/>
                  <a:pathLst>
                    <a:path w="5670" h="6061" extrusionOk="0">
                      <a:moveTo>
                        <a:pt x="111" y="1"/>
                      </a:moveTo>
                      <a:lnTo>
                        <a:pt x="58" y="2490"/>
                      </a:lnTo>
                      <a:lnTo>
                        <a:pt x="21" y="4215"/>
                      </a:lnTo>
                      <a:cubicBezTo>
                        <a:pt x="1" y="5158"/>
                        <a:pt x="676" y="5941"/>
                        <a:pt x="1529" y="5963"/>
                      </a:cubicBezTo>
                      <a:lnTo>
                        <a:pt x="2080" y="5976"/>
                      </a:lnTo>
                      <a:lnTo>
                        <a:pt x="5313" y="6061"/>
                      </a:lnTo>
                      <a:lnTo>
                        <a:pt x="5382" y="3299"/>
                      </a:lnTo>
                      <a:cubicBezTo>
                        <a:pt x="5382" y="1093"/>
                        <a:pt x="5670" y="90"/>
                        <a:pt x="3548" y="90"/>
                      </a:cubicBezTo>
                      <a:lnTo>
                        <a:pt x="11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 name="Google Shape;95;p15"/>
            <p:cNvSpPr/>
            <p:nvPr/>
          </p:nvSpPr>
          <p:spPr>
            <a:xfrm>
              <a:off x="7382908" y="2457626"/>
              <a:ext cx="113773" cy="46659"/>
            </a:xfrm>
            <a:custGeom>
              <a:avLst/>
              <a:gdLst/>
              <a:ahLst/>
              <a:cxnLst/>
              <a:rect l="l" t="t" r="r" b="b"/>
              <a:pathLst>
                <a:path w="1880" h="771" extrusionOk="0">
                  <a:moveTo>
                    <a:pt x="1011" y="0"/>
                  </a:moveTo>
                  <a:cubicBezTo>
                    <a:pt x="616" y="0"/>
                    <a:pt x="237" y="195"/>
                    <a:pt x="0" y="525"/>
                  </a:cubicBezTo>
                  <a:lnTo>
                    <a:pt x="1157" y="770"/>
                  </a:lnTo>
                  <a:lnTo>
                    <a:pt x="1451" y="405"/>
                  </a:lnTo>
                  <a:lnTo>
                    <a:pt x="1880" y="130"/>
                  </a:lnTo>
                  <a:lnTo>
                    <a:pt x="1136" y="7"/>
                  </a:lnTo>
                  <a:cubicBezTo>
                    <a:pt x="1094" y="2"/>
                    <a:pt x="1052" y="0"/>
                    <a:pt x="1011"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7479613" y="2416778"/>
              <a:ext cx="361047" cy="136709"/>
            </a:xfrm>
            <a:custGeom>
              <a:avLst/>
              <a:gdLst/>
              <a:ahLst/>
              <a:cxnLst/>
              <a:rect l="l" t="t" r="r" b="b"/>
              <a:pathLst>
                <a:path w="5966" h="2259" extrusionOk="0">
                  <a:moveTo>
                    <a:pt x="4851" y="0"/>
                  </a:moveTo>
                  <a:cubicBezTo>
                    <a:pt x="4763" y="0"/>
                    <a:pt x="4675" y="11"/>
                    <a:pt x="4586" y="34"/>
                  </a:cubicBezTo>
                  <a:lnTo>
                    <a:pt x="7" y="1173"/>
                  </a:lnTo>
                  <a:lnTo>
                    <a:pt x="1" y="1174"/>
                  </a:lnTo>
                  <a:lnTo>
                    <a:pt x="89" y="1914"/>
                  </a:lnTo>
                  <a:cubicBezTo>
                    <a:pt x="89" y="1914"/>
                    <a:pt x="1452" y="2259"/>
                    <a:pt x="3406" y="2259"/>
                  </a:cubicBezTo>
                  <a:cubicBezTo>
                    <a:pt x="3893" y="2259"/>
                    <a:pt x="4418" y="2238"/>
                    <a:pt x="4966" y="2184"/>
                  </a:cubicBezTo>
                  <a:cubicBezTo>
                    <a:pt x="5383" y="2143"/>
                    <a:pt x="5715" y="1871"/>
                    <a:pt x="5863" y="1512"/>
                  </a:cubicBezTo>
                  <a:cubicBezTo>
                    <a:pt x="5940" y="1322"/>
                    <a:pt x="5966" y="1108"/>
                    <a:pt x="5924" y="891"/>
                  </a:cubicBezTo>
                  <a:cubicBezTo>
                    <a:pt x="5832" y="402"/>
                    <a:pt x="5428" y="54"/>
                    <a:pt x="4961" y="6"/>
                  </a:cubicBezTo>
                  <a:cubicBezTo>
                    <a:pt x="4924" y="2"/>
                    <a:pt x="4888" y="0"/>
                    <a:pt x="4851"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7434165" y="2454903"/>
              <a:ext cx="125090" cy="61788"/>
            </a:xfrm>
            <a:custGeom>
              <a:avLst/>
              <a:gdLst/>
              <a:ahLst/>
              <a:cxnLst/>
              <a:rect l="l" t="t" r="r" b="b"/>
              <a:pathLst>
                <a:path w="2067" h="1021" extrusionOk="0">
                  <a:moveTo>
                    <a:pt x="925" y="0"/>
                  </a:moveTo>
                  <a:cubicBezTo>
                    <a:pt x="799" y="0"/>
                    <a:pt x="671" y="16"/>
                    <a:pt x="546" y="47"/>
                  </a:cubicBezTo>
                  <a:lnTo>
                    <a:pt x="381" y="101"/>
                  </a:lnTo>
                  <a:cubicBezTo>
                    <a:pt x="243" y="145"/>
                    <a:pt x="135" y="255"/>
                    <a:pt x="93" y="394"/>
                  </a:cubicBezTo>
                  <a:lnTo>
                    <a:pt x="0" y="698"/>
                  </a:lnTo>
                  <a:lnTo>
                    <a:pt x="0" y="698"/>
                  </a:lnTo>
                  <a:lnTo>
                    <a:pt x="204" y="610"/>
                  </a:lnTo>
                  <a:lnTo>
                    <a:pt x="630" y="1020"/>
                  </a:lnTo>
                  <a:lnTo>
                    <a:pt x="2066" y="498"/>
                  </a:lnTo>
                  <a:cubicBezTo>
                    <a:pt x="1767" y="176"/>
                    <a:pt x="1352" y="0"/>
                    <a:pt x="925"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5"/>
            <p:cNvGrpSpPr/>
            <p:nvPr/>
          </p:nvGrpSpPr>
          <p:grpSpPr>
            <a:xfrm>
              <a:off x="6727087" y="1670074"/>
              <a:ext cx="765062" cy="2187889"/>
              <a:chOff x="6885325" y="1449825"/>
              <a:chExt cx="316050" cy="903825"/>
            </a:xfrm>
          </p:grpSpPr>
          <p:sp>
            <p:nvSpPr>
              <p:cNvPr id="99" name="Google Shape;99;p15"/>
              <p:cNvSpPr/>
              <p:nvPr/>
            </p:nvSpPr>
            <p:spPr>
              <a:xfrm>
                <a:off x="6910600" y="2085150"/>
                <a:ext cx="70450" cy="265475"/>
              </a:xfrm>
              <a:custGeom>
                <a:avLst/>
                <a:gdLst/>
                <a:ahLst/>
                <a:cxnLst/>
                <a:rect l="l" t="t" r="r" b="b"/>
                <a:pathLst>
                  <a:path w="2818" h="10619" extrusionOk="0">
                    <a:moveTo>
                      <a:pt x="1633" y="0"/>
                    </a:moveTo>
                    <a:lnTo>
                      <a:pt x="1" y="10618"/>
                    </a:lnTo>
                    <a:lnTo>
                      <a:pt x="593" y="10618"/>
                    </a:lnTo>
                    <a:lnTo>
                      <a:pt x="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6982700" y="1624575"/>
                <a:ext cx="93125" cy="188725"/>
              </a:xfrm>
              <a:custGeom>
                <a:avLst/>
                <a:gdLst/>
                <a:ahLst/>
                <a:cxnLst/>
                <a:rect l="l" t="t" r="r" b="b"/>
                <a:pathLst>
                  <a:path w="3725" h="7549" extrusionOk="0">
                    <a:moveTo>
                      <a:pt x="2170" y="0"/>
                    </a:moveTo>
                    <a:cubicBezTo>
                      <a:pt x="1532" y="0"/>
                      <a:pt x="958" y="392"/>
                      <a:pt x="768" y="1000"/>
                    </a:cubicBezTo>
                    <a:cubicBezTo>
                      <a:pt x="0" y="3466"/>
                      <a:pt x="388" y="4136"/>
                      <a:pt x="972" y="6500"/>
                    </a:cubicBezTo>
                    <a:cubicBezTo>
                      <a:pt x="1092" y="6985"/>
                      <a:pt x="1479" y="7371"/>
                      <a:pt x="1978" y="7501"/>
                    </a:cubicBezTo>
                    <a:cubicBezTo>
                      <a:pt x="2100" y="7533"/>
                      <a:pt x="2221" y="7548"/>
                      <a:pt x="2339" y="7548"/>
                    </a:cubicBezTo>
                    <a:cubicBezTo>
                      <a:pt x="3078" y="7548"/>
                      <a:pt x="3697" y="6960"/>
                      <a:pt x="3652" y="6203"/>
                    </a:cubicBezTo>
                    <a:lnTo>
                      <a:pt x="3724" y="1422"/>
                    </a:lnTo>
                    <a:cubicBezTo>
                      <a:pt x="3704" y="1081"/>
                      <a:pt x="3563" y="767"/>
                      <a:pt x="3338" y="519"/>
                    </a:cubicBezTo>
                    <a:cubicBezTo>
                      <a:pt x="3131" y="290"/>
                      <a:pt x="2855" y="120"/>
                      <a:pt x="2534" y="43"/>
                    </a:cubicBezTo>
                    <a:cubicBezTo>
                      <a:pt x="2412" y="14"/>
                      <a:pt x="2290" y="0"/>
                      <a:pt x="217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7001200" y="1786050"/>
                <a:ext cx="140650" cy="122800"/>
              </a:xfrm>
              <a:custGeom>
                <a:avLst/>
                <a:gdLst/>
                <a:ahLst/>
                <a:cxnLst/>
                <a:rect l="l" t="t" r="r" b="b"/>
                <a:pathLst>
                  <a:path w="5626" h="4912" extrusionOk="0">
                    <a:moveTo>
                      <a:pt x="2157" y="1"/>
                    </a:moveTo>
                    <a:lnTo>
                      <a:pt x="1" y="1800"/>
                    </a:lnTo>
                    <a:cubicBezTo>
                      <a:pt x="1871" y="3493"/>
                      <a:pt x="4863" y="4912"/>
                      <a:pt x="4863" y="4912"/>
                    </a:cubicBezTo>
                    <a:lnTo>
                      <a:pt x="5625" y="4133"/>
                    </a:lnTo>
                    <a:lnTo>
                      <a:pt x="2157"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143100" y="1882775"/>
                <a:ext cx="54275" cy="29525"/>
              </a:xfrm>
              <a:custGeom>
                <a:avLst/>
                <a:gdLst/>
                <a:ahLst/>
                <a:cxnLst/>
                <a:rect l="l" t="t" r="r" b="b"/>
                <a:pathLst>
                  <a:path w="2171" h="1181" extrusionOk="0">
                    <a:moveTo>
                      <a:pt x="1" y="0"/>
                    </a:moveTo>
                    <a:lnTo>
                      <a:pt x="1853" y="1165"/>
                    </a:lnTo>
                    <a:cubicBezTo>
                      <a:pt x="1877" y="1175"/>
                      <a:pt x="1903" y="1181"/>
                      <a:pt x="1930" y="1181"/>
                    </a:cubicBezTo>
                    <a:cubicBezTo>
                      <a:pt x="1947" y="1181"/>
                      <a:pt x="1965" y="1178"/>
                      <a:pt x="1983" y="1173"/>
                    </a:cubicBezTo>
                    <a:cubicBezTo>
                      <a:pt x="2124" y="1132"/>
                      <a:pt x="2170" y="957"/>
                      <a:pt x="2070" y="852"/>
                    </a:cubicBezTo>
                    <a:lnTo>
                      <a:pt x="1488" y="243"/>
                    </a:lnTo>
                    <a:cubicBezTo>
                      <a:pt x="1377" y="126"/>
                      <a:pt x="1225" y="58"/>
                      <a:pt x="1064" y="50"/>
                    </a:cubicBezTo>
                    <a:lnTo>
                      <a:pt x="1"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7104300" y="1878175"/>
                <a:ext cx="73575" cy="51375"/>
              </a:xfrm>
              <a:custGeom>
                <a:avLst/>
                <a:gdLst/>
                <a:ahLst/>
                <a:cxnLst/>
                <a:rect l="l" t="t" r="r" b="b"/>
                <a:pathLst>
                  <a:path w="2943" h="2055" extrusionOk="0">
                    <a:moveTo>
                      <a:pt x="1108" y="0"/>
                    </a:moveTo>
                    <a:lnTo>
                      <a:pt x="0" y="839"/>
                    </a:lnTo>
                    <a:lnTo>
                      <a:pt x="1009" y="2055"/>
                    </a:lnTo>
                    <a:lnTo>
                      <a:pt x="2943" y="759"/>
                    </a:lnTo>
                    <a:lnTo>
                      <a:pt x="1108"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153575" y="1897150"/>
                <a:ext cx="43200" cy="32300"/>
              </a:xfrm>
              <a:custGeom>
                <a:avLst/>
                <a:gdLst/>
                <a:ahLst/>
                <a:cxnLst/>
                <a:rect l="l" t="t" r="r" b="b"/>
                <a:pathLst>
                  <a:path w="1728" h="1292" extrusionOk="0">
                    <a:moveTo>
                      <a:pt x="972" y="0"/>
                    </a:moveTo>
                    <a:lnTo>
                      <a:pt x="0" y="509"/>
                    </a:lnTo>
                    <a:lnTo>
                      <a:pt x="862" y="715"/>
                    </a:lnTo>
                    <a:lnTo>
                      <a:pt x="1348" y="1236"/>
                    </a:lnTo>
                    <a:cubicBezTo>
                      <a:pt x="1382" y="1270"/>
                      <a:pt x="1429" y="1290"/>
                      <a:pt x="1478" y="1291"/>
                    </a:cubicBezTo>
                    <a:cubicBezTo>
                      <a:pt x="1480" y="1291"/>
                      <a:pt x="1482" y="1291"/>
                      <a:pt x="1484" y="1291"/>
                    </a:cubicBezTo>
                    <a:cubicBezTo>
                      <a:pt x="1637" y="1291"/>
                      <a:pt x="1727" y="1118"/>
                      <a:pt x="1641" y="992"/>
                    </a:cubicBezTo>
                    <a:lnTo>
                      <a:pt x="972"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151650" y="1904575"/>
                <a:ext cx="32050" cy="24575"/>
              </a:xfrm>
              <a:custGeom>
                <a:avLst/>
                <a:gdLst/>
                <a:ahLst/>
                <a:cxnLst/>
                <a:rect l="l" t="t" r="r" b="b"/>
                <a:pathLst>
                  <a:path w="1282" h="983" extrusionOk="0">
                    <a:moveTo>
                      <a:pt x="519" y="1"/>
                    </a:moveTo>
                    <a:lnTo>
                      <a:pt x="0" y="410"/>
                    </a:lnTo>
                    <a:lnTo>
                      <a:pt x="820" y="939"/>
                    </a:lnTo>
                    <a:cubicBezTo>
                      <a:pt x="866" y="969"/>
                      <a:pt x="918" y="983"/>
                      <a:pt x="970" y="983"/>
                    </a:cubicBezTo>
                    <a:cubicBezTo>
                      <a:pt x="1045" y="983"/>
                      <a:pt x="1119" y="953"/>
                      <a:pt x="1173" y="895"/>
                    </a:cubicBezTo>
                    <a:cubicBezTo>
                      <a:pt x="1282" y="776"/>
                      <a:pt x="1267" y="589"/>
                      <a:pt x="1141" y="490"/>
                    </a:cubicBezTo>
                    <a:lnTo>
                      <a:pt x="519"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7140350" y="1912250"/>
                <a:ext cx="32075" cy="24575"/>
              </a:xfrm>
              <a:custGeom>
                <a:avLst/>
                <a:gdLst/>
                <a:ahLst/>
                <a:cxnLst/>
                <a:rect l="l" t="t" r="r" b="b"/>
                <a:pathLst>
                  <a:path w="1283" h="983" extrusionOk="0">
                    <a:moveTo>
                      <a:pt x="520" y="0"/>
                    </a:moveTo>
                    <a:lnTo>
                      <a:pt x="1" y="410"/>
                    </a:lnTo>
                    <a:lnTo>
                      <a:pt x="821" y="939"/>
                    </a:lnTo>
                    <a:cubicBezTo>
                      <a:pt x="867" y="968"/>
                      <a:pt x="919" y="983"/>
                      <a:pt x="970" y="983"/>
                    </a:cubicBezTo>
                    <a:cubicBezTo>
                      <a:pt x="1045" y="983"/>
                      <a:pt x="1120" y="952"/>
                      <a:pt x="1174" y="894"/>
                    </a:cubicBezTo>
                    <a:cubicBezTo>
                      <a:pt x="1282" y="776"/>
                      <a:pt x="1269" y="590"/>
                      <a:pt x="1142"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129500" y="1919300"/>
                <a:ext cx="32050" cy="24600"/>
              </a:xfrm>
              <a:custGeom>
                <a:avLst/>
                <a:gdLst/>
                <a:ahLst/>
                <a:cxnLst/>
                <a:rect l="l" t="t" r="r" b="b"/>
                <a:pathLst>
                  <a:path w="1282" h="984" extrusionOk="0">
                    <a:moveTo>
                      <a:pt x="520" y="0"/>
                    </a:moveTo>
                    <a:lnTo>
                      <a:pt x="1" y="410"/>
                    </a:lnTo>
                    <a:lnTo>
                      <a:pt x="820" y="939"/>
                    </a:lnTo>
                    <a:cubicBezTo>
                      <a:pt x="866" y="969"/>
                      <a:pt x="918" y="983"/>
                      <a:pt x="969" y="983"/>
                    </a:cubicBezTo>
                    <a:cubicBezTo>
                      <a:pt x="1044" y="983"/>
                      <a:pt x="1118" y="953"/>
                      <a:pt x="1172" y="894"/>
                    </a:cubicBezTo>
                    <a:cubicBezTo>
                      <a:pt x="1282" y="777"/>
                      <a:pt x="1267" y="590"/>
                      <a:pt x="1140"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7042625" y="2216550"/>
                <a:ext cx="63125" cy="88725"/>
              </a:xfrm>
              <a:custGeom>
                <a:avLst/>
                <a:gdLst/>
                <a:ahLst/>
                <a:cxnLst/>
                <a:rect l="l" t="t" r="r" b="b"/>
                <a:pathLst>
                  <a:path w="2525" h="3549" extrusionOk="0">
                    <a:moveTo>
                      <a:pt x="2298" y="1"/>
                    </a:moveTo>
                    <a:lnTo>
                      <a:pt x="0" y="51"/>
                    </a:lnTo>
                    <a:lnTo>
                      <a:pt x="241" y="3549"/>
                    </a:lnTo>
                    <a:lnTo>
                      <a:pt x="2524" y="3292"/>
                    </a:lnTo>
                    <a:lnTo>
                      <a:pt x="22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7040900" y="2277775"/>
                <a:ext cx="160475" cy="75850"/>
              </a:xfrm>
              <a:custGeom>
                <a:avLst/>
                <a:gdLst/>
                <a:ahLst/>
                <a:cxnLst/>
                <a:rect l="l" t="t" r="r" b="b"/>
                <a:pathLst>
                  <a:path w="6419" h="3034" extrusionOk="0">
                    <a:moveTo>
                      <a:pt x="2013" y="0"/>
                    </a:moveTo>
                    <a:cubicBezTo>
                      <a:pt x="1802" y="0"/>
                      <a:pt x="1597" y="63"/>
                      <a:pt x="1427" y="182"/>
                    </a:cubicBezTo>
                    <a:cubicBezTo>
                      <a:pt x="1254" y="302"/>
                      <a:pt x="1049" y="365"/>
                      <a:pt x="841" y="365"/>
                    </a:cubicBezTo>
                    <a:cubicBezTo>
                      <a:pt x="723" y="365"/>
                      <a:pt x="604" y="345"/>
                      <a:pt x="490" y="303"/>
                    </a:cubicBezTo>
                    <a:lnTo>
                      <a:pt x="374" y="261"/>
                    </a:lnTo>
                    <a:cubicBezTo>
                      <a:pt x="343" y="249"/>
                      <a:pt x="310" y="244"/>
                      <a:pt x="277" y="244"/>
                    </a:cubicBezTo>
                    <a:cubicBezTo>
                      <a:pt x="222" y="244"/>
                      <a:pt x="167" y="260"/>
                      <a:pt x="120" y="292"/>
                    </a:cubicBezTo>
                    <a:cubicBezTo>
                      <a:pt x="44" y="340"/>
                      <a:pt x="1" y="422"/>
                      <a:pt x="1" y="507"/>
                    </a:cubicBezTo>
                    <a:cubicBezTo>
                      <a:pt x="1" y="530"/>
                      <a:pt x="4" y="554"/>
                      <a:pt x="11" y="576"/>
                    </a:cubicBezTo>
                    <a:cubicBezTo>
                      <a:pt x="322" y="1656"/>
                      <a:pt x="13" y="1875"/>
                      <a:pt x="68" y="2610"/>
                    </a:cubicBezTo>
                    <a:cubicBezTo>
                      <a:pt x="77" y="2734"/>
                      <a:pt x="98" y="2873"/>
                      <a:pt x="132" y="3033"/>
                    </a:cubicBezTo>
                    <a:lnTo>
                      <a:pt x="6418" y="3033"/>
                    </a:lnTo>
                    <a:cubicBezTo>
                      <a:pt x="6418" y="2878"/>
                      <a:pt x="6402" y="2737"/>
                      <a:pt x="6372" y="2610"/>
                    </a:cubicBezTo>
                    <a:cubicBezTo>
                      <a:pt x="6056" y="1287"/>
                      <a:pt x="4211" y="1385"/>
                      <a:pt x="3132" y="300"/>
                    </a:cubicBezTo>
                    <a:cubicBezTo>
                      <a:pt x="2944" y="109"/>
                      <a:pt x="2684" y="0"/>
                      <a:pt x="2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7044600" y="2310600"/>
                <a:ext cx="42975" cy="37725"/>
              </a:xfrm>
              <a:custGeom>
                <a:avLst/>
                <a:gdLst/>
                <a:ahLst/>
                <a:cxnLst/>
                <a:rect l="l" t="t" r="r" b="b"/>
                <a:pathLst>
                  <a:path w="1719" h="1509" fill="none" extrusionOk="0">
                    <a:moveTo>
                      <a:pt x="0" y="1"/>
                    </a:moveTo>
                    <a:cubicBezTo>
                      <a:pt x="1214" y="1"/>
                      <a:pt x="1718" y="1509"/>
                      <a:pt x="1718" y="1509"/>
                    </a:cubicBezTo>
                  </a:path>
                </a:pathLst>
              </a:custGeom>
              <a:noFill/>
              <a:ln w="475" cap="flat" cmpd="sng">
                <a:solidFill>
                  <a:srgbClr val="4C4C4B"/>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7042600" y="2343025"/>
                <a:ext cx="158775" cy="10600"/>
              </a:xfrm>
              <a:custGeom>
                <a:avLst/>
                <a:gdLst/>
                <a:ahLst/>
                <a:cxnLst/>
                <a:rect l="l" t="t" r="r" b="b"/>
                <a:pathLst>
                  <a:path w="6351" h="424" extrusionOk="0">
                    <a:moveTo>
                      <a:pt x="0" y="0"/>
                    </a:moveTo>
                    <a:cubicBezTo>
                      <a:pt x="9" y="124"/>
                      <a:pt x="30" y="263"/>
                      <a:pt x="64" y="423"/>
                    </a:cubicBezTo>
                    <a:lnTo>
                      <a:pt x="6350" y="423"/>
                    </a:lnTo>
                    <a:cubicBezTo>
                      <a:pt x="6350" y="268"/>
                      <a:pt x="6334" y="127"/>
                      <a:pt x="6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6892725" y="2223400"/>
                <a:ext cx="72100" cy="93350"/>
              </a:xfrm>
              <a:custGeom>
                <a:avLst/>
                <a:gdLst/>
                <a:ahLst/>
                <a:cxnLst/>
                <a:rect l="l" t="t" r="r" b="b"/>
                <a:pathLst>
                  <a:path w="2884" h="3734" extrusionOk="0">
                    <a:moveTo>
                      <a:pt x="586" y="1"/>
                    </a:moveTo>
                    <a:lnTo>
                      <a:pt x="0" y="3733"/>
                    </a:lnTo>
                    <a:lnTo>
                      <a:pt x="2250" y="3095"/>
                    </a:lnTo>
                    <a:lnTo>
                      <a:pt x="2883" y="120"/>
                    </a:lnTo>
                    <a:lnTo>
                      <a:pt x="5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6885325" y="2284925"/>
                <a:ext cx="119825" cy="68725"/>
              </a:xfrm>
              <a:custGeom>
                <a:avLst/>
                <a:gdLst/>
                <a:ahLst/>
                <a:cxnLst/>
                <a:rect l="l" t="t" r="r" b="b"/>
                <a:pathLst>
                  <a:path w="4793" h="2749" extrusionOk="0">
                    <a:moveTo>
                      <a:pt x="899" y="0"/>
                    </a:moveTo>
                    <a:cubicBezTo>
                      <a:pt x="45" y="1199"/>
                      <a:pt x="0" y="2748"/>
                      <a:pt x="457" y="2748"/>
                    </a:cubicBezTo>
                    <a:lnTo>
                      <a:pt x="4213" y="2748"/>
                    </a:lnTo>
                    <a:cubicBezTo>
                      <a:pt x="4793" y="2748"/>
                      <a:pt x="4663" y="2127"/>
                      <a:pt x="4119" y="2127"/>
                    </a:cubicBezTo>
                    <a:cubicBezTo>
                      <a:pt x="4020" y="2127"/>
                      <a:pt x="3908" y="2147"/>
                      <a:pt x="3784" y="2195"/>
                    </a:cubicBezTo>
                    <a:cubicBezTo>
                      <a:pt x="2871" y="1062"/>
                      <a:pt x="2775" y="0"/>
                      <a:pt x="2775" y="0"/>
                    </a:cubicBezTo>
                    <a:close/>
                  </a:path>
                </a:pathLst>
              </a:custGeom>
              <a:solidFill>
                <a:srgbClr val="C06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6885350" y="2275700"/>
                <a:ext cx="118300" cy="77925"/>
              </a:xfrm>
              <a:custGeom>
                <a:avLst/>
                <a:gdLst/>
                <a:ahLst/>
                <a:cxnLst/>
                <a:rect l="l" t="t" r="r" b="b"/>
                <a:pathLst>
                  <a:path w="4732" h="3117" extrusionOk="0">
                    <a:moveTo>
                      <a:pt x="1771" y="1"/>
                    </a:moveTo>
                    <a:cubicBezTo>
                      <a:pt x="1493" y="1"/>
                      <a:pt x="1229" y="80"/>
                      <a:pt x="1009" y="219"/>
                    </a:cubicBezTo>
                    <a:cubicBezTo>
                      <a:pt x="786" y="358"/>
                      <a:pt x="604" y="558"/>
                      <a:pt x="493" y="799"/>
                    </a:cubicBezTo>
                    <a:cubicBezTo>
                      <a:pt x="275" y="1276"/>
                      <a:pt x="51" y="1941"/>
                      <a:pt x="9" y="2733"/>
                    </a:cubicBezTo>
                    <a:cubicBezTo>
                      <a:pt x="1" y="2858"/>
                      <a:pt x="0" y="2985"/>
                      <a:pt x="3" y="3116"/>
                    </a:cubicBezTo>
                    <a:lnTo>
                      <a:pt x="4732" y="3116"/>
                    </a:lnTo>
                    <a:cubicBezTo>
                      <a:pt x="4732" y="2969"/>
                      <a:pt x="4711" y="2843"/>
                      <a:pt x="4670" y="2733"/>
                    </a:cubicBezTo>
                    <a:cubicBezTo>
                      <a:pt x="4426" y="2022"/>
                      <a:pt x="3485" y="1944"/>
                      <a:pt x="3080" y="878"/>
                    </a:cubicBezTo>
                    <a:cubicBezTo>
                      <a:pt x="2882" y="352"/>
                      <a:pt x="2359" y="1"/>
                      <a:pt x="17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6892725" y="2308000"/>
                <a:ext cx="18800" cy="40825"/>
              </a:xfrm>
              <a:custGeom>
                <a:avLst/>
                <a:gdLst/>
                <a:ahLst/>
                <a:cxnLst/>
                <a:rect l="l" t="t" r="r" b="b"/>
                <a:pathLst>
                  <a:path w="752" h="1633" fill="none" extrusionOk="0">
                    <a:moveTo>
                      <a:pt x="0" y="1"/>
                    </a:moveTo>
                    <a:cubicBezTo>
                      <a:pt x="751" y="587"/>
                      <a:pt x="562" y="1632"/>
                      <a:pt x="562" y="1632"/>
                    </a:cubicBezTo>
                  </a:path>
                </a:pathLst>
              </a:custGeom>
              <a:noFill/>
              <a:ln w="475" cap="flat" cmpd="sng">
                <a:solidFill>
                  <a:srgbClr val="4C4C4B"/>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6885350" y="2344025"/>
                <a:ext cx="118300" cy="9600"/>
              </a:xfrm>
              <a:custGeom>
                <a:avLst/>
                <a:gdLst/>
                <a:ahLst/>
                <a:cxnLst/>
                <a:rect l="l" t="t" r="r" b="b"/>
                <a:pathLst>
                  <a:path w="4732" h="384" extrusionOk="0">
                    <a:moveTo>
                      <a:pt x="9" y="0"/>
                    </a:moveTo>
                    <a:cubicBezTo>
                      <a:pt x="1" y="125"/>
                      <a:pt x="0" y="252"/>
                      <a:pt x="3" y="383"/>
                    </a:cubicBezTo>
                    <a:lnTo>
                      <a:pt x="4732" y="383"/>
                    </a:lnTo>
                    <a:cubicBezTo>
                      <a:pt x="4732" y="236"/>
                      <a:pt x="4711" y="110"/>
                      <a:pt x="4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6912125" y="1801925"/>
                <a:ext cx="158600" cy="101575"/>
              </a:xfrm>
              <a:custGeom>
                <a:avLst/>
                <a:gdLst/>
                <a:ahLst/>
                <a:cxnLst/>
                <a:rect l="l" t="t" r="r" b="b"/>
                <a:pathLst>
                  <a:path w="6344" h="4063" extrusionOk="0">
                    <a:moveTo>
                      <a:pt x="1291" y="0"/>
                    </a:moveTo>
                    <a:cubicBezTo>
                      <a:pt x="795" y="467"/>
                      <a:pt x="496" y="1134"/>
                      <a:pt x="315" y="1793"/>
                    </a:cubicBezTo>
                    <a:cubicBezTo>
                      <a:pt x="1" y="2939"/>
                      <a:pt x="46" y="4062"/>
                      <a:pt x="46" y="4062"/>
                    </a:cubicBezTo>
                    <a:lnTo>
                      <a:pt x="6344" y="4062"/>
                    </a:lnTo>
                    <a:cubicBezTo>
                      <a:pt x="6269" y="3462"/>
                      <a:pt x="6155" y="2928"/>
                      <a:pt x="6024" y="2465"/>
                    </a:cubicBezTo>
                    <a:cubicBezTo>
                      <a:pt x="5614" y="990"/>
                      <a:pt x="5040" y="213"/>
                      <a:pt x="5040" y="213"/>
                    </a:cubicBezTo>
                    <a:lnTo>
                      <a:pt x="12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6963500" y="1851275"/>
                <a:ext cx="153975" cy="418275"/>
              </a:xfrm>
              <a:custGeom>
                <a:avLst/>
                <a:gdLst/>
                <a:ahLst/>
                <a:cxnLst/>
                <a:rect l="l" t="t" r="r" b="b"/>
                <a:pathLst>
                  <a:path w="6159" h="16731" extrusionOk="0">
                    <a:moveTo>
                      <a:pt x="1" y="1"/>
                    </a:moveTo>
                    <a:lnTo>
                      <a:pt x="1108" y="3240"/>
                    </a:lnTo>
                    <a:lnTo>
                      <a:pt x="2638" y="7726"/>
                    </a:lnTo>
                    <a:lnTo>
                      <a:pt x="3065" y="16722"/>
                    </a:lnTo>
                    <a:lnTo>
                      <a:pt x="4010" y="16724"/>
                    </a:lnTo>
                    <a:lnTo>
                      <a:pt x="6158" y="16731"/>
                    </a:lnTo>
                    <a:lnTo>
                      <a:pt x="5772" y="7316"/>
                    </a:lnTo>
                    <a:lnTo>
                      <a:pt x="3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6991175" y="1888750"/>
                <a:ext cx="72600" cy="380650"/>
              </a:xfrm>
              <a:custGeom>
                <a:avLst/>
                <a:gdLst/>
                <a:ahLst/>
                <a:cxnLst/>
                <a:rect l="l" t="t" r="r" b="b"/>
                <a:pathLst>
                  <a:path w="2904" h="15226" extrusionOk="0">
                    <a:moveTo>
                      <a:pt x="411" y="0"/>
                    </a:moveTo>
                    <a:lnTo>
                      <a:pt x="1" y="1741"/>
                    </a:lnTo>
                    <a:lnTo>
                      <a:pt x="1531" y="6227"/>
                    </a:lnTo>
                    <a:lnTo>
                      <a:pt x="1958" y="15223"/>
                    </a:lnTo>
                    <a:lnTo>
                      <a:pt x="2903" y="15225"/>
                    </a:lnTo>
                    <a:lnTo>
                      <a:pt x="2554" y="6123"/>
                    </a:lnTo>
                    <a:lnTo>
                      <a:pt x="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7001425" y="1888750"/>
                <a:ext cx="62350" cy="380650"/>
              </a:xfrm>
              <a:custGeom>
                <a:avLst/>
                <a:gdLst/>
                <a:ahLst/>
                <a:cxnLst/>
                <a:rect l="l" t="t" r="r" b="b"/>
                <a:pathLst>
                  <a:path w="2494" h="15226" fill="none" extrusionOk="0">
                    <a:moveTo>
                      <a:pt x="2493" y="15225"/>
                    </a:moveTo>
                    <a:lnTo>
                      <a:pt x="2144" y="6123"/>
                    </a:lnTo>
                    <a:lnTo>
                      <a:pt x="1"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7039475" y="2254000"/>
                <a:ext cx="77450" cy="25"/>
              </a:xfrm>
              <a:custGeom>
                <a:avLst/>
                <a:gdLst/>
                <a:ahLst/>
                <a:cxnLst/>
                <a:rect l="l" t="t" r="r" b="b"/>
                <a:pathLst>
                  <a:path w="3098" h="1" fill="none" extrusionOk="0">
                    <a:moveTo>
                      <a:pt x="1" y="0"/>
                    </a:moveTo>
                    <a:lnTo>
                      <a:pt x="3097" y="0"/>
                    </a:ln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6891725" y="1875125"/>
                <a:ext cx="120675" cy="393325"/>
              </a:xfrm>
              <a:custGeom>
                <a:avLst/>
                <a:gdLst/>
                <a:ahLst/>
                <a:cxnLst/>
                <a:rect l="l" t="t" r="r" b="b"/>
                <a:pathLst>
                  <a:path w="4827" h="15733" extrusionOk="0">
                    <a:moveTo>
                      <a:pt x="4827" y="0"/>
                    </a:moveTo>
                    <a:lnTo>
                      <a:pt x="863" y="1133"/>
                    </a:lnTo>
                    <a:lnTo>
                      <a:pt x="1078" y="7131"/>
                    </a:lnTo>
                    <a:lnTo>
                      <a:pt x="0" y="15732"/>
                    </a:lnTo>
                    <a:lnTo>
                      <a:pt x="2793" y="15732"/>
                    </a:lnTo>
                    <a:lnTo>
                      <a:pt x="4220" y="6712"/>
                    </a:lnTo>
                    <a:lnTo>
                      <a:pt x="4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6994775" y="1820175"/>
                <a:ext cx="22100" cy="53825"/>
              </a:xfrm>
              <a:custGeom>
                <a:avLst/>
                <a:gdLst/>
                <a:ahLst/>
                <a:cxnLst/>
                <a:rect l="l" t="t" r="r" b="b"/>
                <a:pathLst>
                  <a:path w="884" h="2153" fill="none" extrusionOk="0">
                    <a:moveTo>
                      <a:pt x="883" y="1"/>
                    </a:moveTo>
                    <a:lnTo>
                      <a:pt x="660" y="2152"/>
                    </a:lnTo>
                    <a:cubicBezTo>
                      <a:pt x="660" y="2152"/>
                      <a:pt x="1" y="1804"/>
                      <a:pt x="186" y="1077"/>
                    </a:cubicBez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6912175" y="1872550"/>
                <a:ext cx="28725" cy="395900"/>
              </a:xfrm>
              <a:custGeom>
                <a:avLst/>
                <a:gdLst/>
                <a:ahLst/>
                <a:cxnLst/>
                <a:rect l="l" t="t" r="r" b="b"/>
                <a:pathLst>
                  <a:path w="1149" h="15836" fill="none" extrusionOk="0">
                    <a:moveTo>
                      <a:pt x="1" y="15835"/>
                    </a:moveTo>
                    <a:lnTo>
                      <a:pt x="1149" y="7246"/>
                    </a:lnTo>
                    <a:cubicBezTo>
                      <a:pt x="1149" y="7246"/>
                      <a:pt x="487" y="2661"/>
                      <a:pt x="929" y="0"/>
                    </a:cubicBez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6893350" y="2254625"/>
                <a:ext cx="70300" cy="25"/>
              </a:xfrm>
              <a:custGeom>
                <a:avLst/>
                <a:gdLst/>
                <a:ahLst/>
                <a:cxnLst/>
                <a:rect l="l" t="t" r="r" b="b"/>
                <a:pathLst>
                  <a:path w="2812" h="1" fill="none" extrusionOk="0">
                    <a:moveTo>
                      <a:pt x="0" y="0"/>
                    </a:moveTo>
                    <a:lnTo>
                      <a:pt x="2812" y="0"/>
                    </a:ln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6915050" y="1831475"/>
                <a:ext cx="64000" cy="55500"/>
              </a:xfrm>
              <a:custGeom>
                <a:avLst/>
                <a:gdLst/>
                <a:ahLst/>
                <a:cxnLst/>
                <a:rect l="l" t="t" r="r" b="b"/>
                <a:pathLst>
                  <a:path w="2560" h="2220" fill="none" extrusionOk="0">
                    <a:moveTo>
                      <a:pt x="0" y="1619"/>
                    </a:moveTo>
                    <a:cubicBezTo>
                      <a:pt x="0" y="1619"/>
                      <a:pt x="1884" y="2219"/>
                      <a:pt x="2560" y="0"/>
                    </a:cubicBezTo>
                  </a:path>
                </a:pathLst>
              </a:custGeom>
              <a:noFill/>
              <a:ln w="9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6935200" y="1817475"/>
                <a:ext cx="109225" cy="4875"/>
              </a:xfrm>
              <a:custGeom>
                <a:avLst/>
                <a:gdLst/>
                <a:ahLst/>
                <a:cxnLst/>
                <a:rect l="l" t="t" r="r" b="b"/>
                <a:pathLst>
                  <a:path w="4369" h="195" fill="none" extrusionOk="0">
                    <a:moveTo>
                      <a:pt x="4368" y="195"/>
                    </a:moveTo>
                    <a:lnTo>
                      <a:pt x="0"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6919975" y="1801925"/>
                <a:ext cx="142750" cy="63075"/>
              </a:xfrm>
              <a:custGeom>
                <a:avLst/>
                <a:gdLst/>
                <a:ahLst/>
                <a:cxnLst/>
                <a:rect l="l" t="t" r="r" b="b"/>
                <a:pathLst>
                  <a:path w="5710" h="2523" extrusionOk="0">
                    <a:moveTo>
                      <a:pt x="977" y="0"/>
                    </a:moveTo>
                    <a:cubicBezTo>
                      <a:pt x="481" y="467"/>
                      <a:pt x="182" y="1134"/>
                      <a:pt x="1" y="1793"/>
                    </a:cubicBezTo>
                    <a:lnTo>
                      <a:pt x="4567" y="1660"/>
                    </a:lnTo>
                    <a:cubicBezTo>
                      <a:pt x="4567" y="1660"/>
                      <a:pt x="4693" y="2522"/>
                      <a:pt x="5381" y="2522"/>
                    </a:cubicBezTo>
                    <a:cubicBezTo>
                      <a:pt x="5479" y="2522"/>
                      <a:pt x="5588" y="2505"/>
                      <a:pt x="5710" y="2465"/>
                    </a:cubicBezTo>
                    <a:cubicBezTo>
                      <a:pt x="5300" y="990"/>
                      <a:pt x="4726" y="213"/>
                      <a:pt x="4726" y="213"/>
                    </a:cubicBez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6908900" y="1595550"/>
                <a:ext cx="159225" cy="242700"/>
              </a:xfrm>
              <a:custGeom>
                <a:avLst/>
                <a:gdLst/>
                <a:ahLst/>
                <a:cxnLst/>
                <a:rect l="l" t="t" r="r" b="b"/>
                <a:pathLst>
                  <a:path w="6369" h="9708" extrusionOk="0">
                    <a:moveTo>
                      <a:pt x="3081" y="0"/>
                    </a:moveTo>
                    <a:cubicBezTo>
                      <a:pt x="2654" y="0"/>
                      <a:pt x="868" y="443"/>
                      <a:pt x="267" y="2841"/>
                    </a:cubicBezTo>
                    <a:cubicBezTo>
                      <a:pt x="0" y="3911"/>
                      <a:pt x="194" y="4965"/>
                      <a:pt x="235" y="5937"/>
                    </a:cubicBezTo>
                    <a:cubicBezTo>
                      <a:pt x="330" y="8117"/>
                      <a:pt x="293" y="9605"/>
                      <a:pt x="293" y="9605"/>
                    </a:cubicBezTo>
                    <a:lnTo>
                      <a:pt x="6256" y="9707"/>
                    </a:lnTo>
                    <a:lnTo>
                      <a:pt x="5448" y="6270"/>
                    </a:lnTo>
                    <a:lnTo>
                      <a:pt x="5446" y="6262"/>
                    </a:lnTo>
                    <a:lnTo>
                      <a:pt x="5437" y="6226"/>
                    </a:lnTo>
                    <a:cubicBezTo>
                      <a:pt x="5980" y="5764"/>
                      <a:pt x="6239" y="5237"/>
                      <a:pt x="6329" y="4707"/>
                    </a:cubicBezTo>
                    <a:cubicBezTo>
                      <a:pt x="6344" y="4618"/>
                      <a:pt x="6354" y="4526"/>
                      <a:pt x="6358" y="4437"/>
                    </a:cubicBezTo>
                    <a:cubicBezTo>
                      <a:pt x="6366" y="4375"/>
                      <a:pt x="6368" y="4314"/>
                      <a:pt x="6368" y="4255"/>
                    </a:cubicBezTo>
                    <a:cubicBezTo>
                      <a:pt x="6369" y="4046"/>
                      <a:pt x="6348" y="3840"/>
                      <a:pt x="6316" y="3640"/>
                    </a:cubicBezTo>
                    <a:cubicBezTo>
                      <a:pt x="6306" y="3581"/>
                      <a:pt x="6295" y="3521"/>
                      <a:pt x="6282" y="3464"/>
                    </a:cubicBezTo>
                    <a:cubicBezTo>
                      <a:pt x="6224" y="3188"/>
                      <a:pt x="6145" y="2870"/>
                      <a:pt x="6064" y="2560"/>
                    </a:cubicBezTo>
                    <a:cubicBezTo>
                      <a:pt x="5851" y="1751"/>
                      <a:pt x="5298" y="1075"/>
                      <a:pt x="4547" y="708"/>
                    </a:cubicBezTo>
                    <a:lnTo>
                      <a:pt x="3167" y="32"/>
                    </a:lnTo>
                    <a:cubicBezTo>
                      <a:pt x="3188" y="14"/>
                      <a:pt x="3155" y="0"/>
                      <a:pt x="3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6985650" y="1595550"/>
                <a:ext cx="60675" cy="107175"/>
              </a:xfrm>
              <a:custGeom>
                <a:avLst/>
                <a:gdLst/>
                <a:ahLst/>
                <a:cxnLst/>
                <a:rect l="l" t="t" r="r" b="b"/>
                <a:pathLst>
                  <a:path w="2427" h="4287" extrusionOk="0">
                    <a:moveTo>
                      <a:pt x="1" y="0"/>
                    </a:moveTo>
                    <a:lnTo>
                      <a:pt x="2427" y="4286"/>
                    </a:lnTo>
                    <a:lnTo>
                      <a:pt x="2291" y="1487"/>
                    </a:lnTo>
                    <a:lnTo>
                      <a:pt x="1441" y="92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010250" y="1591550"/>
                <a:ext cx="43975" cy="42125"/>
              </a:xfrm>
              <a:custGeom>
                <a:avLst/>
                <a:gdLst/>
                <a:ahLst/>
                <a:cxnLst/>
                <a:rect l="l" t="t" r="r" b="b"/>
                <a:pathLst>
                  <a:path w="1759" h="1685" extrusionOk="0">
                    <a:moveTo>
                      <a:pt x="704" y="0"/>
                    </a:moveTo>
                    <a:lnTo>
                      <a:pt x="0" y="1229"/>
                    </a:lnTo>
                    <a:lnTo>
                      <a:pt x="1260" y="1684"/>
                    </a:lnTo>
                    <a:lnTo>
                      <a:pt x="1414" y="1540"/>
                    </a:lnTo>
                    <a:cubicBezTo>
                      <a:pt x="1758" y="1220"/>
                      <a:pt x="1714" y="681"/>
                      <a:pt x="1322" y="417"/>
                    </a:cubicBezTo>
                    <a:lnTo>
                      <a:pt x="70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6988050" y="1494550"/>
                <a:ext cx="78575" cy="138725"/>
              </a:xfrm>
              <a:custGeom>
                <a:avLst/>
                <a:gdLst/>
                <a:ahLst/>
                <a:cxnLst/>
                <a:rect l="l" t="t" r="r" b="b"/>
                <a:pathLst>
                  <a:path w="3143" h="5549" extrusionOk="0">
                    <a:moveTo>
                      <a:pt x="1429" y="0"/>
                    </a:moveTo>
                    <a:lnTo>
                      <a:pt x="1" y="4072"/>
                    </a:lnTo>
                    <a:lnTo>
                      <a:pt x="1511" y="5548"/>
                    </a:lnTo>
                    <a:lnTo>
                      <a:pt x="2015" y="4862"/>
                    </a:lnTo>
                    <a:lnTo>
                      <a:pt x="2865" y="3704"/>
                    </a:lnTo>
                    <a:lnTo>
                      <a:pt x="3142" y="3327"/>
                    </a:lnTo>
                    <a:lnTo>
                      <a:pt x="1429"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026450" y="1449825"/>
                <a:ext cx="66475" cy="63400"/>
              </a:xfrm>
              <a:custGeom>
                <a:avLst/>
                <a:gdLst/>
                <a:ahLst/>
                <a:cxnLst/>
                <a:rect l="l" t="t" r="r" b="b"/>
                <a:pathLst>
                  <a:path w="2659" h="2536" extrusionOk="0">
                    <a:moveTo>
                      <a:pt x="1329" y="0"/>
                    </a:moveTo>
                    <a:cubicBezTo>
                      <a:pt x="595" y="0"/>
                      <a:pt x="0" y="567"/>
                      <a:pt x="0" y="1268"/>
                    </a:cubicBezTo>
                    <a:cubicBezTo>
                      <a:pt x="0" y="1968"/>
                      <a:pt x="595" y="2536"/>
                      <a:pt x="1329" y="2536"/>
                    </a:cubicBezTo>
                    <a:cubicBezTo>
                      <a:pt x="2064" y="2536"/>
                      <a:pt x="2658" y="1968"/>
                      <a:pt x="2658" y="1268"/>
                    </a:cubicBezTo>
                    <a:cubicBezTo>
                      <a:pt x="2658" y="567"/>
                      <a:pt x="2064" y="0"/>
                      <a:pt x="1329"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001475" y="1477800"/>
                <a:ext cx="104025" cy="126475"/>
              </a:xfrm>
              <a:custGeom>
                <a:avLst/>
                <a:gdLst/>
                <a:ahLst/>
                <a:cxnLst/>
                <a:rect l="l" t="t" r="r" b="b"/>
                <a:pathLst>
                  <a:path w="4161" h="5059" extrusionOk="0">
                    <a:moveTo>
                      <a:pt x="1485" y="1"/>
                    </a:moveTo>
                    <a:cubicBezTo>
                      <a:pt x="1325" y="1"/>
                      <a:pt x="1171" y="26"/>
                      <a:pt x="1029" y="71"/>
                    </a:cubicBezTo>
                    <a:cubicBezTo>
                      <a:pt x="416" y="269"/>
                      <a:pt x="0" y="858"/>
                      <a:pt x="81" y="1512"/>
                    </a:cubicBezTo>
                    <a:lnTo>
                      <a:pt x="153" y="2073"/>
                    </a:lnTo>
                    <a:lnTo>
                      <a:pt x="373" y="4333"/>
                    </a:lnTo>
                    <a:cubicBezTo>
                      <a:pt x="373" y="4333"/>
                      <a:pt x="1961" y="4895"/>
                      <a:pt x="2507" y="5027"/>
                    </a:cubicBezTo>
                    <a:cubicBezTo>
                      <a:pt x="2595" y="5048"/>
                      <a:pt x="2685" y="5058"/>
                      <a:pt x="2773" y="5058"/>
                    </a:cubicBezTo>
                    <a:cubicBezTo>
                      <a:pt x="3274" y="5058"/>
                      <a:pt x="3748" y="4734"/>
                      <a:pt x="3857" y="4243"/>
                    </a:cubicBezTo>
                    <a:cubicBezTo>
                      <a:pt x="4033" y="3455"/>
                      <a:pt x="4160" y="2664"/>
                      <a:pt x="3907" y="1768"/>
                    </a:cubicBezTo>
                    <a:cubicBezTo>
                      <a:pt x="3758" y="1240"/>
                      <a:pt x="3430" y="794"/>
                      <a:pt x="2993" y="482"/>
                    </a:cubicBezTo>
                    <a:cubicBezTo>
                      <a:pt x="2797" y="340"/>
                      <a:pt x="2579" y="227"/>
                      <a:pt x="2345" y="146"/>
                    </a:cubicBezTo>
                    <a:lnTo>
                      <a:pt x="2342" y="145"/>
                    </a:lnTo>
                    <a:lnTo>
                      <a:pt x="2210" y="102"/>
                    </a:lnTo>
                    <a:lnTo>
                      <a:pt x="2197" y="98"/>
                    </a:lnTo>
                    <a:cubicBezTo>
                      <a:pt x="2130" y="78"/>
                      <a:pt x="2062" y="63"/>
                      <a:pt x="1994" y="51"/>
                    </a:cubicBezTo>
                    <a:cubicBezTo>
                      <a:pt x="1831" y="18"/>
                      <a:pt x="1665" y="1"/>
                      <a:pt x="1495" y="1"/>
                    </a:cubicBezTo>
                    <a:cubicBezTo>
                      <a:pt x="1492" y="1"/>
                      <a:pt x="1488" y="1"/>
                      <a:pt x="148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059650" y="1570325"/>
                <a:ext cx="19000" cy="9925"/>
              </a:xfrm>
              <a:custGeom>
                <a:avLst/>
                <a:gdLst/>
                <a:ahLst/>
                <a:cxnLst/>
                <a:rect l="l" t="t" r="r" b="b"/>
                <a:pathLst>
                  <a:path w="760" h="397" extrusionOk="0">
                    <a:moveTo>
                      <a:pt x="1" y="0"/>
                    </a:moveTo>
                    <a:lnTo>
                      <a:pt x="1" y="0"/>
                    </a:lnTo>
                    <a:cubicBezTo>
                      <a:pt x="44" y="302"/>
                      <a:pt x="208" y="396"/>
                      <a:pt x="368" y="396"/>
                    </a:cubicBezTo>
                    <a:cubicBezTo>
                      <a:pt x="566" y="396"/>
                      <a:pt x="760" y="253"/>
                      <a:pt x="722" y="175"/>
                    </a:cubicBezTo>
                    <a:cubicBezTo>
                      <a:pt x="652" y="33"/>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6970125" y="1468150"/>
                <a:ext cx="98700" cy="91650"/>
              </a:xfrm>
              <a:custGeom>
                <a:avLst/>
                <a:gdLst/>
                <a:ahLst/>
                <a:cxnLst/>
                <a:rect l="l" t="t" r="r" b="b"/>
                <a:pathLst>
                  <a:path w="3948" h="3666" extrusionOk="0">
                    <a:moveTo>
                      <a:pt x="2477" y="1"/>
                    </a:moveTo>
                    <a:cubicBezTo>
                      <a:pt x="1609" y="1"/>
                      <a:pt x="598" y="264"/>
                      <a:pt x="351" y="1153"/>
                    </a:cubicBezTo>
                    <a:cubicBezTo>
                      <a:pt x="0" y="2416"/>
                      <a:pt x="1222" y="3665"/>
                      <a:pt x="1222" y="3665"/>
                    </a:cubicBezTo>
                    <a:lnTo>
                      <a:pt x="2214" y="3314"/>
                    </a:lnTo>
                    <a:lnTo>
                      <a:pt x="2196" y="1337"/>
                    </a:lnTo>
                    <a:cubicBezTo>
                      <a:pt x="2196" y="1337"/>
                      <a:pt x="3128" y="1236"/>
                      <a:pt x="3815" y="387"/>
                    </a:cubicBezTo>
                    <a:cubicBezTo>
                      <a:pt x="3948" y="221"/>
                      <a:pt x="3272" y="1"/>
                      <a:pt x="2477"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077125" y="1524375"/>
                <a:ext cx="24000" cy="44325"/>
              </a:xfrm>
              <a:custGeom>
                <a:avLst/>
                <a:gdLst/>
                <a:ahLst/>
                <a:cxnLst/>
                <a:rect l="l" t="t" r="r" b="b"/>
                <a:pathLst>
                  <a:path w="960" h="1773" extrusionOk="0">
                    <a:moveTo>
                      <a:pt x="15" y="1"/>
                    </a:moveTo>
                    <a:lnTo>
                      <a:pt x="0" y="1732"/>
                    </a:lnTo>
                    <a:lnTo>
                      <a:pt x="134" y="1760"/>
                    </a:lnTo>
                    <a:cubicBezTo>
                      <a:pt x="174" y="1769"/>
                      <a:pt x="214" y="1773"/>
                      <a:pt x="253" y="1773"/>
                    </a:cubicBezTo>
                    <a:cubicBezTo>
                      <a:pt x="688" y="1773"/>
                      <a:pt x="959" y="1267"/>
                      <a:pt x="648" y="930"/>
                    </a:cubicBezTo>
                    <a:cubicBezTo>
                      <a:pt x="431" y="695"/>
                      <a:pt x="194" y="430"/>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6966275" y="1525225"/>
                <a:ext cx="58775" cy="43450"/>
              </a:xfrm>
              <a:custGeom>
                <a:avLst/>
                <a:gdLst/>
                <a:ahLst/>
                <a:cxnLst/>
                <a:rect l="l" t="t" r="r" b="b"/>
                <a:pathLst>
                  <a:path w="2351" h="1738" extrusionOk="0">
                    <a:moveTo>
                      <a:pt x="1234" y="0"/>
                    </a:moveTo>
                    <a:cubicBezTo>
                      <a:pt x="437" y="0"/>
                      <a:pt x="1" y="1395"/>
                      <a:pt x="1834" y="1738"/>
                    </a:cubicBezTo>
                    <a:lnTo>
                      <a:pt x="2350" y="1059"/>
                    </a:lnTo>
                    <a:cubicBezTo>
                      <a:pt x="2020" y="280"/>
                      <a:pt x="1591" y="0"/>
                      <a:pt x="1234"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6993425" y="1540750"/>
                <a:ext cx="14475" cy="12325"/>
              </a:xfrm>
              <a:custGeom>
                <a:avLst/>
                <a:gdLst/>
                <a:ahLst/>
                <a:cxnLst/>
                <a:rect l="l" t="t" r="r" b="b"/>
                <a:pathLst>
                  <a:path w="579" h="493" extrusionOk="0">
                    <a:moveTo>
                      <a:pt x="1" y="1"/>
                    </a:moveTo>
                    <a:lnTo>
                      <a:pt x="578" y="493"/>
                    </a:lnTo>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6993425" y="1540750"/>
                <a:ext cx="14475" cy="12325"/>
              </a:xfrm>
              <a:custGeom>
                <a:avLst/>
                <a:gdLst/>
                <a:ahLst/>
                <a:cxnLst/>
                <a:rect l="l" t="t" r="r" b="b"/>
                <a:pathLst>
                  <a:path w="579" h="493" fill="none" extrusionOk="0">
                    <a:moveTo>
                      <a:pt x="1" y="1"/>
                    </a:moveTo>
                    <a:lnTo>
                      <a:pt x="578" y="49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016100" y="1516025"/>
                <a:ext cx="14750" cy="35800"/>
              </a:xfrm>
              <a:custGeom>
                <a:avLst/>
                <a:gdLst/>
                <a:ahLst/>
                <a:cxnLst/>
                <a:rect l="l" t="t" r="r" b="b"/>
                <a:pathLst>
                  <a:path w="590" h="1432" extrusionOk="0">
                    <a:moveTo>
                      <a:pt x="589" y="0"/>
                    </a:moveTo>
                    <a:lnTo>
                      <a:pt x="0" y="477"/>
                    </a:lnTo>
                    <a:lnTo>
                      <a:pt x="375" y="1399"/>
                    </a:lnTo>
                    <a:lnTo>
                      <a:pt x="581" y="1431"/>
                    </a:lnTo>
                    <a:lnTo>
                      <a:pt x="58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058000" y="1533100"/>
                <a:ext cx="10475" cy="18700"/>
              </a:xfrm>
              <a:custGeom>
                <a:avLst/>
                <a:gdLst/>
                <a:ahLst/>
                <a:cxnLst/>
                <a:rect l="l" t="t" r="r" b="b"/>
                <a:pathLst>
                  <a:path w="419" h="748" extrusionOk="0">
                    <a:moveTo>
                      <a:pt x="166" y="1"/>
                    </a:moveTo>
                    <a:cubicBezTo>
                      <a:pt x="162" y="1"/>
                      <a:pt x="158" y="1"/>
                      <a:pt x="153" y="2"/>
                    </a:cubicBezTo>
                    <a:cubicBezTo>
                      <a:pt x="55" y="15"/>
                      <a:pt x="0" y="193"/>
                      <a:pt x="31" y="398"/>
                    </a:cubicBezTo>
                    <a:cubicBezTo>
                      <a:pt x="62" y="596"/>
                      <a:pt x="160" y="748"/>
                      <a:pt x="255" y="748"/>
                    </a:cubicBezTo>
                    <a:cubicBezTo>
                      <a:pt x="259" y="748"/>
                      <a:pt x="263" y="748"/>
                      <a:pt x="267" y="747"/>
                    </a:cubicBezTo>
                    <a:cubicBezTo>
                      <a:pt x="365" y="733"/>
                      <a:pt x="419" y="555"/>
                      <a:pt x="388" y="349"/>
                    </a:cubicBezTo>
                    <a:cubicBezTo>
                      <a:pt x="358" y="152"/>
                      <a:pt x="260"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042975" y="1511850"/>
                <a:ext cx="22325" cy="8350"/>
              </a:xfrm>
              <a:custGeom>
                <a:avLst/>
                <a:gdLst/>
                <a:ahLst/>
                <a:cxnLst/>
                <a:rect l="l" t="t" r="r" b="b"/>
                <a:pathLst>
                  <a:path w="893" h="334" extrusionOk="0">
                    <a:moveTo>
                      <a:pt x="499" y="1"/>
                    </a:moveTo>
                    <a:cubicBezTo>
                      <a:pt x="422" y="1"/>
                      <a:pt x="336" y="17"/>
                      <a:pt x="254" y="55"/>
                    </a:cubicBezTo>
                    <a:cubicBezTo>
                      <a:pt x="0" y="173"/>
                      <a:pt x="5" y="334"/>
                      <a:pt x="233" y="334"/>
                    </a:cubicBezTo>
                    <a:cubicBezTo>
                      <a:pt x="295" y="334"/>
                      <a:pt x="375" y="321"/>
                      <a:pt x="471" y="293"/>
                    </a:cubicBezTo>
                    <a:cubicBezTo>
                      <a:pt x="892" y="167"/>
                      <a:pt x="746" y="1"/>
                      <a:pt x="4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087450" y="1527950"/>
                <a:ext cx="10500" cy="18700"/>
              </a:xfrm>
              <a:custGeom>
                <a:avLst/>
                <a:gdLst/>
                <a:ahLst/>
                <a:cxnLst/>
                <a:rect l="l" t="t" r="r" b="b"/>
                <a:pathLst>
                  <a:path w="420" h="748" extrusionOk="0">
                    <a:moveTo>
                      <a:pt x="165" y="0"/>
                    </a:moveTo>
                    <a:cubicBezTo>
                      <a:pt x="161" y="0"/>
                      <a:pt x="157" y="0"/>
                      <a:pt x="153" y="1"/>
                    </a:cubicBezTo>
                    <a:cubicBezTo>
                      <a:pt x="55" y="15"/>
                      <a:pt x="1" y="193"/>
                      <a:pt x="32" y="399"/>
                    </a:cubicBezTo>
                    <a:cubicBezTo>
                      <a:pt x="61" y="596"/>
                      <a:pt x="159" y="747"/>
                      <a:pt x="254" y="747"/>
                    </a:cubicBezTo>
                    <a:cubicBezTo>
                      <a:pt x="258" y="747"/>
                      <a:pt x="262" y="747"/>
                      <a:pt x="266" y="746"/>
                    </a:cubicBezTo>
                    <a:cubicBezTo>
                      <a:pt x="364" y="732"/>
                      <a:pt x="419" y="555"/>
                      <a:pt x="388" y="350"/>
                    </a:cubicBezTo>
                    <a:cubicBezTo>
                      <a:pt x="358" y="152"/>
                      <a:pt x="26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078875" y="1504900"/>
                <a:ext cx="25050" cy="7550"/>
              </a:xfrm>
              <a:custGeom>
                <a:avLst/>
                <a:gdLst/>
                <a:ahLst/>
                <a:cxnLst/>
                <a:rect l="l" t="t" r="r" b="b"/>
                <a:pathLst>
                  <a:path w="1002" h="302" extrusionOk="0">
                    <a:moveTo>
                      <a:pt x="406" y="1"/>
                    </a:moveTo>
                    <a:cubicBezTo>
                      <a:pt x="390" y="1"/>
                      <a:pt x="375" y="1"/>
                      <a:pt x="359" y="3"/>
                    </a:cubicBezTo>
                    <a:cubicBezTo>
                      <a:pt x="1" y="31"/>
                      <a:pt x="8" y="270"/>
                      <a:pt x="472" y="299"/>
                    </a:cubicBezTo>
                    <a:cubicBezTo>
                      <a:pt x="499" y="300"/>
                      <a:pt x="524" y="301"/>
                      <a:pt x="547" y="301"/>
                    </a:cubicBezTo>
                    <a:cubicBezTo>
                      <a:pt x="1001" y="301"/>
                      <a:pt x="751" y="1"/>
                      <a:pt x="406"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074975" y="1522325"/>
                <a:ext cx="24000" cy="44350"/>
              </a:xfrm>
              <a:custGeom>
                <a:avLst/>
                <a:gdLst/>
                <a:ahLst/>
                <a:cxnLst/>
                <a:rect l="l" t="t" r="r" b="b"/>
                <a:pathLst>
                  <a:path w="960" h="1774" extrusionOk="0">
                    <a:moveTo>
                      <a:pt x="15" y="1"/>
                    </a:moveTo>
                    <a:lnTo>
                      <a:pt x="0" y="1733"/>
                    </a:lnTo>
                    <a:lnTo>
                      <a:pt x="134" y="1761"/>
                    </a:lnTo>
                    <a:cubicBezTo>
                      <a:pt x="175" y="1769"/>
                      <a:pt x="214" y="1773"/>
                      <a:pt x="253" y="1773"/>
                    </a:cubicBezTo>
                    <a:cubicBezTo>
                      <a:pt x="688" y="1773"/>
                      <a:pt x="959" y="1267"/>
                      <a:pt x="649" y="930"/>
                    </a:cubicBezTo>
                    <a:cubicBezTo>
                      <a:pt x="431" y="696"/>
                      <a:pt x="195" y="429"/>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074975" y="1522325"/>
                <a:ext cx="24675" cy="46625"/>
              </a:xfrm>
              <a:custGeom>
                <a:avLst/>
                <a:gdLst/>
                <a:ahLst/>
                <a:cxnLst/>
                <a:rect l="l" t="t" r="r" b="b"/>
                <a:pathLst>
                  <a:path w="987" h="1865" fill="none" extrusionOk="0">
                    <a:moveTo>
                      <a:pt x="15" y="1"/>
                    </a:moveTo>
                    <a:cubicBezTo>
                      <a:pt x="195" y="429"/>
                      <a:pt x="431" y="696"/>
                      <a:pt x="649" y="930"/>
                    </a:cubicBezTo>
                    <a:cubicBezTo>
                      <a:pt x="987" y="1297"/>
                      <a:pt x="636" y="1864"/>
                      <a:pt x="134" y="1761"/>
                    </a:cubicBezTo>
                    <a:lnTo>
                      <a:pt x="0" y="173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012375" y="1492550"/>
                <a:ext cx="29050" cy="48500"/>
              </a:xfrm>
              <a:custGeom>
                <a:avLst/>
                <a:gdLst/>
                <a:ahLst/>
                <a:cxnLst/>
                <a:rect l="l" t="t" r="r" b="b"/>
                <a:pathLst>
                  <a:path w="1162" h="1940" extrusionOk="0">
                    <a:moveTo>
                      <a:pt x="945" y="0"/>
                    </a:moveTo>
                    <a:lnTo>
                      <a:pt x="1" y="494"/>
                    </a:lnTo>
                    <a:lnTo>
                      <a:pt x="443" y="1939"/>
                    </a:lnTo>
                    <a:lnTo>
                      <a:pt x="559" y="1825"/>
                    </a:lnTo>
                    <a:cubicBezTo>
                      <a:pt x="994" y="1393"/>
                      <a:pt x="1161" y="776"/>
                      <a:pt x="1000" y="197"/>
                    </a:cubicBezTo>
                    <a:lnTo>
                      <a:pt x="945"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049700" y="1479350"/>
                <a:ext cx="35450" cy="16675"/>
              </a:xfrm>
              <a:custGeom>
                <a:avLst/>
                <a:gdLst/>
                <a:ahLst/>
                <a:cxnLst/>
                <a:rect l="l" t="t" r="r" b="b"/>
                <a:pathLst>
                  <a:path w="1418" h="667" extrusionOk="0">
                    <a:moveTo>
                      <a:pt x="708" y="1"/>
                    </a:moveTo>
                    <a:cubicBezTo>
                      <a:pt x="288" y="1"/>
                      <a:pt x="1" y="359"/>
                      <a:pt x="1" y="359"/>
                    </a:cubicBezTo>
                    <a:cubicBezTo>
                      <a:pt x="298" y="589"/>
                      <a:pt x="555" y="666"/>
                      <a:pt x="765" y="666"/>
                    </a:cubicBezTo>
                    <a:cubicBezTo>
                      <a:pt x="1184" y="666"/>
                      <a:pt x="1417" y="359"/>
                      <a:pt x="1417" y="359"/>
                    </a:cubicBezTo>
                    <a:cubicBezTo>
                      <a:pt x="1161" y="90"/>
                      <a:pt x="918" y="1"/>
                      <a:pt x="708"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6933525" y="1669775"/>
                <a:ext cx="131775" cy="168475"/>
              </a:xfrm>
              <a:custGeom>
                <a:avLst/>
                <a:gdLst/>
                <a:ahLst/>
                <a:cxnLst/>
                <a:rect l="l" t="t" r="r" b="b"/>
                <a:pathLst>
                  <a:path w="5271" h="6739" extrusionOk="0">
                    <a:moveTo>
                      <a:pt x="368" y="0"/>
                    </a:moveTo>
                    <a:cubicBezTo>
                      <a:pt x="75" y="1350"/>
                      <a:pt x="1" y="5332"/>
                      <a:pt x="41" y="6649"/>
                    </a:cubicBezTo>
                    <a:lnTo>
                      <a:pt x="5271" y="6738"/>
                    </a:lnTo>
                    <a:lnTo>
                      <a:pt x="5271" y="6738"/>
                    </a:lnTo>
                    <a:lnTo>
                      <a:pt x="5039" y="2715"/>
                    </a:lnTo>
                    <a:lnTo>
                      <a:pt x="3293" y="2471"/>
                    </a:lnTo>
                    <a:lnTo>
                      <a:pt x="36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6926900" y="1617975"/>
                <a:ext cx="132950" cy="201925"/>
              </a:xfrm>
              <a:custGeom>
                <a:avLst/>
                <a:gdLst/>
                <a:ahLst/>
                <a:cxnLst/>
                <a:rect l="l" t="t" r="r" b="b"/>
                <a:pathLst>
                  <a:path w="5318" h="8077" extrusionOk="0">
                    <a:moveTo>
                      <a:pt x="1420" y="0"/>
                    </a:moveTo>
                    <a:cubicBezTo>
                      <a:pt x="1402" y="0"/>
                      <a:pt x="1383" y="1"/>
                      <a:pt x="1364" y="2"/>
                    </a:cubicBezTo>
                    <a:cubicBezTo>
                      <a:pt x="573" y="48"/>
                      <a:pt x="1" y="755"/>
                      <a:pt x="41" y="1512"/>
                    </a:cubicBezTo>
                    <a:cubicBezTo>
                      <a:pt x="164" y="3889"/>
                      <a:pt x="1047" y="5607"/>
                      <a:pt x="2122" y="7329"/>
                    </a:cubicBezTo>
                    <a:cubicBezTo>
                      <a:pt x="2419" y="7803"/>
                      <a:pt x="2949" y="8076"/>
                      <a:pt x="3502" y="8076"/>
                    </a:cubicBezTo>
                    <a:cubicBezTo>
                      <a:pt x="3686" y="8076"/>
                      <a:pt x="3873" y="8046"/>
                      <a:pt x="4054" y="7983"/>
                    </a:cubicBezTo>
                    <a:cubicBezTo>
                      <a:pt x="4892" y="7689"/>
                      <a:pt x="5317" y="6798"/>
                      <a:pt x="5000" y="6003"/>
                    </a:cubicBezTo>
                    <a:lnTo>
                      <a:pt x="2729" y="1001"/>
                    </a:lnTo>
                    <a:cubicBezTo>
                      <a:pt x="2597" y="697"/>
                      <a:pt x="2095" y="0"/>
                      <a:pt x="1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010475" y="1621350"/>
                <a:ext cx="35850" cy="81300"/>
              </a:xfrm>
              <a:custGeom>
                <a:avLst/>
                <a:gdLst/>
                <a:ahLst/>
                <a:cxnLst/>
                <a:rect l="l" t="t" r="r" b="b"/>
                <a:pathLst>
                  <a:path w="1434" h="3252" extrusionOk="0">
                    <a:moveTo>
                      <a:pt x="616" y="1"/>
                    </a:moveTo>
                    <a:lnTo>
                      <a:pt x="409" y="26"/>
                    </a:lnTo>
                    <a:lnTo>
                      <a:pt x="0" y="325"/>
                    </a:lnTo>
                    <a:lnTo>
                      <a:pt x="595" y="828"/>
                    </a:lnTo>
                    <a:lnTo>
                      <a:pt x="614" y="1802"/>
                    </a:lnTo>
                    <a:lnTo>
                      <a:pt x="1434" y="3252"/>
                    </a:lnTo>
                    <a:lnTo>
                      <a:pt x="1347" y="1473"/>
                    </a:lnTo>
                    <a:lnTo>
                      <a:pt x="947" y="760"/>
                    </a:lnTo>
                    <a:lnTo>
                      <a:pt x="1026" y="273"/>
                    </a:lnTo>
                    <a:lnTo>
                      <a:pt x="6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6979850" y="1577400"/>
                <a:ext cx="53250" cy="61350"/>
              </a:xfrm>
              <a:custGeom>
                <a:avLst/>
                <a:gdLst/>
                <a:ahLst/>
                <a:cxnLst/>
                <a:rect l="l" t="t" r="r" b="b"/>
                <a:pathLst>
                  <a:path w="2130" h="2454" extrusionOk="0">
                    <a:moveTo>
                      <a:pt x="474" y="1"/>
                    </a:moveTo>
                    <a:lnTo>
                      <a:pt x="1" y="755"/>
                    </a:lnTo>
                    <a:lnTo>
                      <a:pt x="1210" y="2454"/>
                    </a:lnTo>
                    <a:lnTo>
                      <a:pt x="1631" y="2048"/>
                    </a:lnTo>
                    <a:cubicBezTo>
                      <a:pt x="2129" y="1566"/>
                      <a:pt x="2040" y="742"/>
                      <a:pt x="1420" y="414"/>
                    </a:cubicBezTo>
                    <a:cubicBezTo>
                      <a:pt x="1392" y="400"/>
                      <a:pt x="1362" y="386"/>
                      <a:pt x="1334" y="373"/>
                    </a:cubicBezTo>
                    <a:lnTo>
                      <a:pt x="4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5"/>
            <p:cNvSpPr/>
            <p:nvPr/>
          </p:nvSpPr>
          <p:spPr>
            <a:xfrm>
              <a:off x="6995001" y="2371935"/>
              <a:ext cx="454850" cy="190449"/>
            </a:xfrm>
            <a:custGeom>
              <a:avLst/>
              <a:gdLst/>
              <a:ahLst/>
              <a:cxnLst/>
              <a:rect l="l" t="t" r="r" b="b"/>
              <a:pathLst>
                <a:path w="7516" h="3147" extrusionOk="0">
                  <a:moveTo>
                    <a:pt x="1433" y="0"/>
                  </a:moveTo>
                  <a:cubicBezTo>
                    <a:pt x="1427" y="0"/>
                    <a:pt x="1420" y="1"/>
                    <a:pt x="1414" y="1"/>
                  </a:cubicBezTo>
                  <a:cubicBezTo>
                    <a:pt x="810" y="9"/>
                    <a:pt x="252" y="408"/>
                    <a:pt x="78" y="1025"/>
                  </a:cubicBezTo>
                  <a:cubicBezTo>
                    <a:pt x="1" y="1298"/>
                    <a:pt x="10" y="1575"/>
                    <a:pt x="87" y="1827"/>
                  </a:cubicBezTo>
                  <a:cubicBezTo>
                    <a:pt x="236" y="2304"/>
                    <a:pt x="630" y="2689"/>
                    <a:pt x="1160" y="2789"/>
                  </a:cubicBezTo>
                  <a:cubicBezTo>
                    <a:pt x="2635" y="3067"/>
                    <a:pt x="3984" y="3147"/>
                    <a:pt x="5051" y="3147"/>
                  </a:cubicBezTo>
                  <a:cubicBezTo>
                    <a:pt x="6509" y="3147"/>
                    <a:pt x="7439" y="2997"/>
                    <a:pt x="7439" y="2997"/>
                  </a:cubicBezTo>
                  <a:lnTo>
                    <a:pt x="7516" y="1931"/>
                  </a:lnTo>
                  <a:lnTo>
                    <a:pt x="1891" y="77"/>
                  </a:lnTo>
                  <a:cubicBezTo>
                    <a:pt x="1739" y="26"/>
                    <a:pt x="1585" y="0"/>
                    <a:pt x="1433"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341334" y="2474873"/>
              <a:ext cx="156498" cy="104635"/>
            </a:xfrm>
            <a:custGeom>
              <a:avLst/>
              <a:gdLst/>
              <a:ahLst/>
              <a:cxnLst/>
              <a:rect l="l" t="t" r="r" b="b"/>
              <a:pathLst>
                <a:path w="2586" h="1729" extrusionOk="0">
                  <a:moveTo>
                    <a:pt x="937" y="1"/>
                  </a:moveTo>
                  <a:lnTo>
                    <a:pt x="0" y="1155"/>
                  </a:lnTo>
                  <a:lnTo>
                    <a:pt x="1156" y="1728"/>
                  </a:lnTo>
                  <a:lnTo>
                    <a:pt x="2585" y="362"/>
                  </a:lnTo>
                  <a:lnTo>
                    <a:pt x="937"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448750" y="2496720"/>
              <a:ext cx="106329" cy="65238"/>
            </a:xfrm>
            <a:custGeom>
              <a:avLst/>
              <a:gdLst/>
              <a:ahLst/>
              <a:cxnLst/>
              <a:rect l="l" t="t" r="r" b="b"/>
              <a:pathLst>
                <a:path w="1757" h="1078" extrusionOk="0">
                  <a:moveTo>
                    <a:pt x="810" y="1"/>
                  </a:moveTo>
                  <a:lnTo>
                    <a:pt x="1" y="675"/>
                  </a:lnTo>
                  <a:lnTo>
                    <a:pt x="1114" y="902"/>
                  </a:lnTo>
                  <a:lnTo>
                    <a:pt x="1423" y="1049"/>
                  </a:lnTo>
                  <a:cubicBezTo>
                    <a:pt x="1453" y="1068"/>
                    <a:pt x="1486" y="1078"/>
                    <a:pt x="1520" y="1078"/>
                  </a:cubicBezTo>
                  <a:cubicBezTo>
                    <a:pt x="1532" y="1078"/>
                    <a:pt x="1544" y="1077"/>
                    <a:pt x="1555" y="1074"/>
                  </a:cubicBezTo>
                  <a:cubicBezTo>
                    <a:pt x="1703" y="1046"/>
                    <a:pt x="1757" y="862"/>
                    <a:pt x="1647" y="759"/>
                  </a:cubicBezTo>
                  <a:lnTo>
                    <a:pt x="810"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447116" y="2521773"/>
              <a:ext cx="79581" cy="51500"/>
            </a:xfrm>
            <a:custGeom>
              <a:avLst/>
              <a:gdLst/>
              <a:ahLst/>
              <a:cxnLst/>
              <a:rect l="l" t="t" r="r" b="b"/>
              <a:pathLst>
                <a:path w="1315" h="851" extrusionOk="0">
                  <a:moveTo>
                    <a:pt x="339" y="1"/>
                  </a:moveTo>
                  <a:lnTo>
                    <a:pt x="0" y="384"/>
                  </a:lnTo>
                  <a:lnTo>
                    <a:pt x="987" y="834"/>
                  </a:lnTo>
                  <a:cubicBezTo>
                    <a:pt x="1014" y="845"/>
                    <a:pt x="1042" y="851"/>
                    <a:pt x="1069" y="851"/>
                  </a:cubicBezTo>
                  <a:cubicBezTo>
                    <a:pt x="1140" y="851"/>
                    <a:pt x="1208" y="815"/>
                    <a:pt x="1249" y="752"/>
                  </a:cubicBezTo>
                  <a:cubicBezTo>
                    <a:pt x="1315" y="648"/>
                    <a:pt x="1278" y="508"/>
                    <a:pt x="1169" y="450"/>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428900" y="2539686"/>
              <a:ext cx="79641" cy="51440"/>
            </a:xfrm>
            <a:custGeom>
              <a:avLst/>
              <a:gdLst/>
              <a:ahLst/>
              <a:cxnLst/>
              <a:rect l="l" t="t" r="r" b="b"/>
              <a:pathLst>
                <a:path w="1316" h="850" extrusionOk="0">
                  <a:moveTo>
                    <a:pt x="339" y="1"/>
                  </a:moveTo>
                  <a:lnTo>
                    <a:pt x="1" y="383"/>
                  </a:lnTo>
                  <a:lnTo>
                    <a:pt x="987" y="833"/>
                  </a:lnTo>
                  <a:cubicBezTo>
                    <a:pt x="1014" y="844"/>
                    <a:pt x="1042" y="850"/>
                    <a:pt x="1070" y="850"/>
                  </a:cubicBezTo>
                  <a:cubicBezTo>
                    <a:pt x="1141" y="850"/>
                    <a:pt x="1209" y="814"/>
                    <a:pt x="1249" y="752"/>
                  </a:cubicBezTo>
                  <a:cubicBezTo>
                    <a:pt x="1315" y="647"/>
                    <a:pt x="1279" y="507"/>
                    <a:pt x="1169" y="449"/>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411290" y="2556267"/>
              <a:ext cx="79581" cy="51440"/>
            </a:xfrm>
            <a:custGeom>
              <a:avLst/>
              <a:gdLst/>
              <a:ahLst/>
              <a:cxnLst/>
              <a:rect l="l" t="t" r="r" b="b"/>
              <a:pathLst>
                <a:path w="1315" h="850" extrusionOk="0">
                  <a:moveTo>
                    <a:pt x="338" y="0"/>
                  </a:moveTo>
                  <a:lnTo>
                    <a:pt x="0" y="383"/>
                  </a:lnTo>
                  <a:lnTo>
                    <a:pt x="987" y="833"/>
                  </a:lnTo>
                  <a:cubicBezTo>
                    <a:pt x="1013" y="845"/>
                    <a:pt x="1041" y="850"/>
                    <a:pt x="1068" y="850"/>
                  </a:cubicBezTo>
                  <a:cubicBezTo>
                    <a:pt x="1139" y="850"/>
                    <a:pt x="1208" y="814"/>
                    <a:pt x="1248" y="751"/>
                  </a:cubicBezTo>
                  <a:cubicBezTo>
                    <a:pt x="1315" y="646"/>
                    <a:pt x="1278" y="506"/>
                    <a:pt x="1168" y="448"/>
                  </a:cubicBezTo>
                  <a:lnTo>
                    <a:pt x="338" y="0"/>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425088" y="2462952"/>
              <a:ext cx="47446" cy="44420"/>
            </a:xfrm>
            <a:custGeom>
              <a:avLst/>
              <a:gdLst/>
              <a:ahLst/>
              <a:cxnLst/>
              <a:rect l="l" t="t" r="r" b="b"/>
              <a:pathLst>
                <a:path w="784" h="734" extrusionOk="0">
                  <a:moveTo>
                    <a:pt x="526" y="0"/>
                  </a:moveTo>
                  <a:cubicBezTo>
                    <a:pt x="466" y="0"/>
                    <a:pt x="407" y="23"/>
                    <a:pt x="361" y="68"/>
                  </a:cubicBezTo>
                  <a:lnTo>
                    <a:pt x="94" y="331"/>
                  </a:lnTo>
                  <a:cubicBezTo>
                    <a:pt x="2" y="423"/>
                    <a:pt x="1" y="571"/>
                    <a:pt x="92" y="663"/>
                  </a:cubicBezTo>
                  <a:cubicBezTo>
                    <a:pt x="138" y="710"/>
                    <a:pt x="198" y="733"/>
                    <a:pt x="259" y="733"/>
                  </a:cubicBezTo>
                  <a:cubicBezTo>
                    <a:pt x="318" y="733"/>
                    <a:pt x="378" y="711"/>
                    <a:pt x="424" y="665"/>
                  </a:cubicBezTo>
                  <a:lnTo>
                    <a:pt x="690" y="401"/>
                  </a:lnTo>
                  <a:cubicBezTo>
                    <a:pt x="783" y="311"/>
                    <a:pt x="784" y="162"/>
                    <a:pt x="692" y="70"/>
                  </a:cubicBezTo>
                  <a:cubicBezTo>
                    <a:pt x="646" y="24"/>
                    <a:pt x="586" y="0"/>
                    <a:pt x="526"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5"/>
            <p:cNvGrpSpPr/>
            <p:nvPr/>
          </p:nvGrpSpPr>
          <p:grpSpPr>
            <a:xfrm>
              <a:off x="7305211" y="1741078"/>
              <a:ext cx="952969" cy="2116902"/>
              <a:chOff x="7124150" y="1490025"/>
              <a:chExt cx="393675" cy="874500"/>
            </a:xfrm>
          </p:grpSpPr>
          <p:sp>
            <p:nvSpPr>
              <p:cNvPr id="162" name="Google Shape;162;p15"/>
              <p:cNvSpPr/>
              <p:nvPr/>
            </p:nvSpPr>
            <p:spPr>
              <a:xfrm>
                <a:off x="7384600" y="2001125"/>
                <a:ext cx="111675" cy="303475"/>
              </a:xfrm>
              <a:custGeom>
                <a:avLst/>
                <a:gdLst/>
                <a:ahLst/>
                <a:cxnLst/>
                <a:rect l="l" t="t" r="r" b="b"/>
                <a:pathLst>
                  <a:path w="4467" h="12139" extrusionOk="0">
                    <a:moveTo>
                      <a:pt x="1731" y="0"/>
                    </a:moveTo>
                    <a:lnTo>
                      <a:pt x="1274" y="91"/>
                    </a:lnTo>
                    <a:cubicBezTo>
                      <a:pt x="511" y="241"/>
                      <a:pt x="0" y="915"/>
                      <a:pt x="12" y="1649"/>
                    </a:cubicBezTo>
                    <a:cubicBezTo>
                      <a:pt x="14" y="1797"/>
                      <a:pt x="38" y="1948"/>
                      <a:pt x="85" y="2099"/>
                    </a:cubicBezTo>
                    <a:lnTo>
                      <a:pt x="321" y="2842"/>
                    </a:lnTo>
                    <a:lnTo>
                      <a:pt x="1079" y="5229"/>
                    </a:lnTo>
                    <a:lnTo>
                      <a:pt x="3270" y="12139"/>
                    </a:lnTo>
                    <a:lnTo>
                      <a:pt x="4078" y="11804"/>
                    </a:lnTo>
                    <a:cubicBezTo>
                      <a:pt x="3734" y="10617"/>
                      <a:pt x="4467" y="8067"/>
                      <a:pt x="4030" y="5229"/>
                    </a:cubicBezTo>
                    <a:cubicBezTo>
                      <a:pt x="3870" y="4183"/>
                      <a:pt x="3550" y="3098"/>
                      <a:pt x="2959" y="2027"/>
                    </a:cubicBezTo>
                    <a:cubicBezTo>
                      <a:pt x="2889" y="1899"/>
                      <a:pt x="2822" y="1774"/>
                      <a:pt x="2757" y="1649"/>
                    </a:cubicBezTo>
                    <a:cubicBezTo>
                      <a:pt x="2419" y="1004"/>
                      <a:pt x="2136" y="410"/>
                      <a:pt x="1731" y="0"/>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432925" y="2252950"/>
                <a:ext cx="80000" cy="111575"/>
              </a:xfrm>
              <a:custGeom>
                <a:avLst/>
                <a:gdLst/>
                <a:ahLst/>
                <a:cxnLst/>
                <a:rect l="l" t="t" r="r" b="b"/>
                <a:pathLst>
                  <a:path w="3200" h="4463" extrusionOk="0">
                    <a:moveTo>
                      <a:pt x="1318" y="1"/>
                    </a:moveTo>
                    <a:lnTo>
                      <a:pt x="1028" y="4110"/>
                    </a:lnTo>
                    <a:lnTo>
                      <a:pt x="1" y="4463"/>
                    </a:lnTo>
                    <a:lnTo>
                      <a:pt x="1752" y="4463"/>
                    </a:lnTo>
                    <a:cubicBezTo>
                      <a:pt x="1752" y="4463"/>
                      <a:pt x="2102" y="2531"/>
                      <a:pt x="3199" y="1756"/>
                    </a:cubicBezTo>
                    <a:cubicBezTo>
                      <a:pt x="3199" y="1756"/>
                      <a:pt x="3031" y="632"/>
                      <a:pt x="1318" y="1"/>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432925" y="2270225"/>
                <a:ext cx="84900" cy="94300"/>
              </a:xfrm>
              <a:custGeom>
                <a:avLst/>
                <a:gdLst/>
                <a:ahLst/>
                <a:cxnLst/>
                <a:rect l="l" t="t" r="r" b="b"/>
                <a:pathLst>
                  <a:path w="3396" h="3772" extrusionOk="0">
                    <a:moveTo>
                      <a:pt x="2517" y="0"/>
                    </a:moveTo>
                    <a:lnTo>
                      <a:pt x="1028" y="3419"/>
                    </a:lnTo>
                    <a:lnTo>
                      <a:pt x="1" y="3772"/>
                    </a:lnTo>
                    <a:lnTo>
                      <a:pt x="1752" y="3772"/>
                    </a:lnTo>
                    <a:cubicBezTo>
                      <a:pt x="1752" y="3772"/>
                      <a:pt x="2174" y="1919"/>
                      <a:pt x="3199" y="1065"/>
                    </a:cubicBezTo>
                    <a:cubicBezTo>
                      <a:pt x="3199" y="1065"/>
                      <a:pt x="3396" y="391"/>
                      <a:pt x="2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503100" y="2296825"/>
                <a:ext cx="9825" cy="67700"/>
              </a:xfrm>
              <a:custGeom>
                <a:avLst/>
                <a:gdLst/>
                <a:ahLst/>
                <a:cxnLst/>
                <a:rect l="l" t="t" r="r" b="b"/>
                <a:pathLst>
                  <a:path w="393" h="2708" extrusionOk="0">
                    <a:moveTo>
                      <a:pt x="0" y="1"/>
                    </a:moveTo>
                    <a:lnTo>
                      <a:pt x="50" y="2708"/>
                    </a:lnTo>
                    <a:lnTo>
                      <a:pt x="193" y="2708"/>
                    </a:lnTo>
                    <a:lnTo>
                      <a:pt x="3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293025" y="2007000"/>
                <a:ext cx="93225" cy="298575"/>
              </a:xfrm>
              <a:custGeom>
                <a:avLst/>
                <a:gdLst/>
                <a:ahLst/>
                <a:cxnLst/>
                <a:rect l="l" t="t" r="r" b="b"/>
                <a:pathLst>
                  <a:path w="3729" h="11943" extrusionOk="0">
                    <a:moveTo>
                      <a:pt x="2515" y="0"/>
                    </a:moveTo>
                    <a:cubicBezTo>
                      <a:pt x="1728" y="0"/>
                      <a:pt x="1039" y="598"/>
                      <a:pt x="959" y="1414"/>
                    </a:cubicBezTo>
                    <a:cubicBezTo>
                      <a:pt x="959" y="1417"/>
                      <a:pt x="958" y="1419"/>
                      <a:pt x="958" y="1423"/>
                    </a:cubicBezTo>
                    <a:lnTo>
                      <a:pt x="887" y="2200"/>
                    </a:lnTo>
                    <a:lnTo>
                      <a:pt x="633" y="4994"/>
                    </a:lnTo>
                    <a:lnTo>
                      <a:pt x="1" y="11942"/>
                    </a:lnTo>
                    <a:lnTo>
                      <a:pt x="870" y="11916"/>
                    </a:lnTo>
                    <a:cubicBezTo>
                      <a:pt x="1027" y="10568"/>
                      <a:pt x="3022" y="8209"/>
                      <a:pt x="3555" y="4994"/>
                    </a:cubicBezTo>
                    <a:cubicBezTo>
                      <a:pt x="3686" y="4204"/>
                      <a:pt x="3729" y="3364"/>
                      <a:pt x="3634" y="2473"/>
                    </a:cubicBezTo>
                    <a:cubicBezTo>
                      <a:pt x="3595" y="2104"/>
                      <a:pt x="3573" y="1749"/>
                      <a:pt x="3542" y="1414"/>
                    </a:cubicBezTo>
                    <a:cubicBezTo>
                      <a:pt x="3499" y="937"/>
                      <a:pt x="3439" y="501"/>
                      <a:pt x="3290" y="129"/>
                    </a:cubicBezTo>
                    <a:lnTo>
                      <a:pt x="2832" y="33"/>
                    </a:lnTo>
                    <a:cubicBezTo>
                      <a:pt x="2726" y="11"/>
                      <a:pt x="2619" y="0"/>
                      <a:pt x="2515"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308825" y="2042325"/>
                <a:ext cx="77425" cy="89550"/>
              </a:xfrm>
              <a:custGeom>
                <a:avLst/>
                <a:gdLst/>
                <a:ahLst/>
                <a:cxnLst/>
                <a:rect l="l" t="t" r="r" b="b"/>
                <a:pathLst>
                  <a:path w="3097" h="3582" extrusionOk="0">
                    <a:moveTo>
                      <a:pt x="327" y="1"/>
                    </a:moveTo>
                    <a:cubicBezTo>
                      <a:pt x="327" y="4"/>
                      <a:pt x="326" y="6"/>
                      <a:pt x="326" y="10"/>
                    </a:cubicBezTo>
                    <a:lnTo>
                      <a:pt x="255" y="787"/>
                    </a:lnTo>
                    <a:lnTo>
                      <a:pt x="1" y="3581"/>
                    </a:lnTo>
                    <a:lnTo>
                      <a:pt x="2923" y="3581"/>
                    </a:lnTo>
                    <a:cubicBezTo>
                      <a:pt x="3054" y="2791"/>
                      <a:pt x="3097" y="1951"/>
                      <a:pt x="3002" y="1060"/>
                    </a:cubicBezTo>
                    <a:cubicBezTo>
                      <a:pt x="2963" y="691"/>
                      <a:pt x="2941" y="336"/>
                      <a:pt x="2910" y="1"/>
                    </a:cubicBez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258575" y="2252950"/>
                <a:ext cx="86575" cy="111575"/>
              </a:xfrm>
              <a:custGeom>
                <a:avLst/>
                <a:gdLst/>
                <a:ahLst/>
                <a:cxnLst/>
                <a:rect l="l" t="t" r="r" b="b"/>
                <a:pathLst>
                  <a:path w="3463" h="4463" extrusionOk="0">
                    <a:moveTo>
                      <a:pt x="1749" y="1"/>
                    </a:moveTo>
                    <a:lnTo>
                      <a:pt x="1028" y="4110"/>
                    </a:lnTo>
                    <a:lnTo>
                      <a:pt x="0" y="4463"/>
                    </a:lnTo>
                    <a:lnTo>
                      <a:pt x="1751" y="4463"/>
                    </a:lnTo>
                    <a:cubicBezTo>
                      <a:pt x="1751" y="4463"/>
                      <a:pt x="2101" y="2531"/>
                      <a:pt x="3199" y="1756"/>
                    </a:cubicBezTo>
                    <a:cubicBezTo>
                      <a:pt x="3199" y="1756"/>
                      <a:pt x="3463" y="632"/>
                      <a:pt x="1749" y="1"/>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258575" y="2271850"/>
                <a:ext cx="94550" cy="92675"/>
              </a:xfrm>
              <a:custGeom>
                <a:avLst/>
                <a:gdLst/>
                <a:ahLst/>
                <a:cxnLst/>
                <a:rect l="l" t="t" r="r" b="b"/>
                <a:pathLst>
                  <a:path w="3782" h="3707" extrusionOk="0">
                    <a:moveTo>
                      <a:pt x="2903" y="1"/>
                    </a:moveTo>
                    <a:lnTo>
                      <a:pt x="1028" y="3354"/>
                    </a:lnTo>
                    <a:lnTo>
                      <a:pt x="0" y="3707"/>
                    </a:lnTo>
                    <a:lnTo>
                      <a:pt x="1751" y="3707"/>
                    </a:lnTo>
                    <a:cubicBezTo>
                      <a:pt x="1751" y="3707"/>
                      <a:pt x="2173" y="1854"/>
                      <a:pt x="3199" y="1000"/>
                    </a:cubicBezTo>
                    <a:cubicBezTo>
                      <a:pt x="3199" y="1000"/>
                      <a:pt x="3782" y="393"/>
                      <a:pt x="2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328725" y="2296825"/>
                <a:ext cx="9825" cy="67700"/>
              </a:xfrm>
              <a:custGeom>
                <a:avLst/>
                <a:gdLst/>
                <a:ahLst/>
                <a:cxnLst/>
                <a:rect l="l" t="t" r="r" b="b"/>
                <a:pathLst>
                  <a:path w="393" h="2708" extrusionOk="0">
                    <a:moveTo>
                      <a:pt x="1" y="1"/>
                    </a:moveTo>
                    <a:lnTo>
                      <a:pt x="51" y="2708"/>
                    </a:lnTo>
                    <a:lnTo>
                      <a:pt x="194" y="2708"/>
                    </a:lnTo>
                    <a:lnTo>
                      <a:pt x="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7301150" y="1769500"/>
                <a:ext cx="156325" cy="45200"/>
              </a:xfrm>
              <a:custGeom>
                <a:avLst/>
                <a:gdLst/>
                <a:ahLst/>
                <a:cxnLst/>
                <a:rect l="l" t="t" r="r" b="b"/>
                <a:pathLst>
                  <a:path w="6253" h="1808" extrusionOk="0">
                    <a:moveTo>
                      <a:pt x="4554" y="1"/>
                    </a:moveTo>
                    <a:lnTo>
                      <a:pt x="1703" y="191"/>
                    </a:lnTo>
                    <a:lnTo>
                      <a:pt x="1113" y="230"/>
                    </a:lnTo>
                    <a:cubicBezTo>
                      <a:pt x="1066" y="266"/>
                      <a:pt x="1020" y="304"/>
                      <a:pt x="977" y="343"/>
                    </a:cubicBezTo>
                    <a:cubicBezTo>
                      <a:pt x="961" y="357"/>
                      <a:pt x="946" y="370"/>
                      <a:pt x="931" y="384"/>
                    </a:cubicBezTo>
                    <a:cubicBezTo>
                      <a:pt x="291" y="974"/>
                      <a:pt x="1" y="1807"/>
                      <a:pt x="959" y="1807"/>
                    </a:cubicBezTo>
                    <a:cubicBezTo>
                      <a:pt x="1004" y="1807"/>
                      <a:pt x="1052" y="1805"/>
                      <a:pt x="1102" y="1801"/>
                    </a:cubicBezTo>
                    <a:lnTo>
                      <a:pt x="3731" y="1652"/>
                    </a:lnTo>
                    <a:lnTo>
                      <a:pt x="5398" y="1556"/>
                    </a:lnTo>
                    <a:cubicBezTo>
                      <a:pt x="5408" y="1552"/>
                      <a:pt x="5416" y="1549"/>
                      <a:pt x="5424" y="1545"/>
                    </a:cubicBezTo>
                    <a:cubicBezTo>
                      <a:pt x="6076" y="1271"/>
                      <a:pt x="6252" y="481"/>
                      <a:pt x="4899" y="86"/>
                    </a:cubicBezTo>
                    <a:cubicBezTo>
                      <a:pt x="4794" y="55"/>
                      <a:pt x="4678" y="26"/>
                      <a:pt x="4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7350425" y="1552825"/>
                <a:ext cx="63975" cy="104575"/>
              </a:xfrm>
              <a:custGeom>
                <a:avLst/>
                <a:gdLst/>
                <a:ahLst/>
                <a:cxnLst/>
                <a:rect l="l" t="t" r="r" b="b"/>
                <a:pathLst>
                  <a:path w="2559" h="4183" extrusionOk="0">
                    <a:moveTo>
                      <a:pt x="2203" y="0"/>
                    </a:moveTo>
                    <a:lnTo>
                      <a:pt x="0" y="757"/>
                    </a:lnTo>
                    <a:lnTo>
                      <a:pt x="687" y="4182"/>
                    </a:lnTo>
                    <a:lnTo>
                      <a:pt x="2559" y="3318"/>
                    </a:lnTo>
                    <a:lnTo>
                      <a:pt x="2211" y="156"/>
                    </a:lnTo>
                    <a:lnTo>
                      <a:pt x="2203" y="0"/>
                    </a:ln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7302325" y="1624925"/>
                <a:ext cx="155375" cy="193700"/>
              </a:xfrm>
              <a:custGeom>
                <a:avLst/>
                <a:gdLst/>
                <a:ahLst/>
                <a:cxnLst/>
                <a:rect l="l" t="t" r="r" b="b"/>
                <a:pathLst>
                  <a:path w="6215" h="7748" extrusionOk="0">
                    <a:moveTo>
                      <a:pt x="6129" y="1"/>
                    </a:moveTo>
                    <a:lnTo>
                      <a:pt x="5861" y="3"/>
                    </a:lnTo>
                    <a:lnTo>
                      <a:pt x="2367" y="122"/>
                    </a:lnTo>
                    <a:lnTo>
                      <a:pt x="669" y="1360"/>
                    </a:lnTo>
                    <a:cubicBezTo>
                      <a:pt x="0" y="1920"/>
                      <a:pt x="124" y="2983"/>
                      <a:pt x="905" y="3374"/>
                    </a:cubicBezTo>
                    <a:lnTo>
                      <a:pt x="895" y="4660"/>
                    </a:lnTo>
                    <a:lnTo>
                      <a:pt x="884" y="6136"/>
                    </a:lnTo>
                    <a:lnTo>
                      <a:pt x="884" y="6167"/>
                    </a:lnTo>
                    <a:lnTo>
                      <a:pt x="878" y="6958"/>
                    </a:lnTo>
                    <a:lnTo>
                      <a:pt x="3684" y="7435"/>
                    </a:lnTo>
                    <a:lnTo>
                      <a:pt x="5529" y="7748"/>
                    </a:lnTo>
                    <a:lnTo>
                      <a:pt x="5377" y="7328"/>
                    </a:lnTo>
                    <a:lnTo>
                      <a:pt x="4852" y="5869"/>
                    </a:lnTo>
                    <a:lnTo>
                      <a:pt x="4444" y="4737"/>
                    </a:lnTo>
                    <a:cubicBezTo>
                      <a:pt x="4444" y="4737"/>
                      <a:pt x="4811" y="4291"/>
                      <a:pt x="5205" y="3602"/>
                    </a:cubicBezTo>
                    <a:cubicBezTo>
                      <a:pt x="5483" y="3116"/>
                      <a:pt x="5774" y="2508"/>
                      <a:pt x="5961" y="1849"/>
                    </a:cubicBezTo>
                    <a:cubicBezTo>
                      <a:pt x="6130" y="1257"/>
                      <a:pt x="6215" y="625"/>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7324400" y="1671150"/>
                <a:ext cx="126950" cy="107950"/>
              </a:xfrm>
              <a:custGeom>
                <a:avLst/>
                <a:gdLst/>
                <a:ahLst/>
                <a:cxnLst/>
                <a:rect l="l" t="t" r="r" b="b"/>
                <a:pathLst>
                  <a:path w="5078" h="4318" extrusionOk="0">
                    <a:moveTo>
                      <a:pt x="5078" y="0"/>
                    </a:moveTo>
                    <a:lnTo>
                      <a:pt x="1827" y="622"/>
                    </a:lnTo>
                    <a:lnTo>
                      <a:pt x="12" y="2811"/>
                    </a:lnTo>
                    <a:lnTo>
                      <a:pt x="1" y="4287"/>
                    </a:lnTo>
                    <a:lnTo>
                      <a:pt x="1" y="4318"/>
                    </a:lnTo>
                    <a:cubicBezTo>
                      <a:pt x="1480" y="3619"/>
                      <a:pt x="2678" y="1916"/>
                      <a:pt x="2678" y="1916"/>
                    </a:cubicBezTo>
                    <a:lnTo>
                      <a:pt x="4322" y="1753"/>
                    </a:lnTo>
                    <a:cubicBezTo>
                      <a:pt x="4600" y="1267"/>
                      <a:pt x="4891" y="659"/>
                      <a:pt x="5078" y="0"/>
                    </a:cubicBezTo>
                    <a:close/>
                  </a:path>
                </a:pathLst>
              </a:custGeom>
              <a:solidFill>
                <a:srgbClr val="232321">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260100" y="1636100"/>
                <a:ext cx="141750" cy="163050"/>
              </a:xfrm>
              <a:custGeom>
                <a:avLst/>
                <a:gdLst/>
                <a:ahLst/>
                <a:cxnLst/>
                <a:rect l="l" t="t" r="r" b="b"/>
                <a:pathLst>
                  <a:path w="5670" h="6522" extrusionOk="0">
                    <a:moveTo>
                      <a:pt x="4446" y="0"/>
                    </a:moveTo>
                    <a:cubicBezTo>
                      <a:pt x="4427" y="0"/>
                      <a:pt x="4408" y="1"/>
                      <a:pt x="4388" y="2"/>
                    </a:cubicBezTo>
                    <a:cubicBezTo>
                      <a:pt x="4060" y="20"/>
                      <a:pt x="3746" y="189"/>
                      <a:pt x="3550" y="481"/>
                    </a:cubicBezTo>
                    <a:lnTo>
                      <a:pt x="2704" y="1758"/>
                    </a:lnTo>
                    <a:lnTo>
                      <a:pt x="464" y="4743"/>
                    </a:lnTo>
                    <a:cubicBezTo>
                      <a:pt x="1" y="5360"/>
                      <a:pt x="292" y="6250"/>
                      <a:pt x="1031" y="6474"/>
                    </a:cubicBezTo>
                    <a:cubicBezTo>
                      <a:pt x="1137" y="6506"/>
                      <a:pt x="1245" y="6522"/>
                      <a:pt x="1352" y="6522"/>
                    </a:cubicBezTo>
                    <a:cubicBezTo>
                      <a:pt x="1686" y="6522"/>
                      <a:pt x="2009" y="6372"/>
                      <a:pt x="2223" y="6103"/>
                    </a:cubicBezTo>
                    <a:cubicBezTo>
                      <a:pt x="2877" y="5281"/>
                      <a:pt x="4021" y="3831"/>
                      <a:pt x="4403" y="3260"/>
                    </a:cubicBezTo>
                    <a:cubicBezTo>
                      <a:pt x="4812" y="2648"/>
                      <a:pt x="5153" y="2046"/>
                      <a:pt x="5399" y="1569"/>
                    </a:cubicBezTo>
                    <a:cubicBezTo>
                      <a:pt x="5670" y="1044"/>
                      <a:pt x="5470" y="402"/>
                      <a:pt x="4948" y="125"/>
                    </a:cubicBezTo>
                    <a:cubicBezTo>
                      <a:pt x="4788" y="41"/>
                      <a:pt x="4616" y="0"/>
                      <a:pt x="44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322500" y="1499375"/>
                <a:ext cx="98475" cy="112475"/>
              </a:xfrm>
              <a:custGeom>
                <a:avLst/>
                <a:gdLst/>
                <a:ahLst/>
                <a:cxnLst/>
                <a:rect l="l" t="t" r="r" b="b"/>
                <a:pathLst>
                  <a:path w="3939" h="4499" extrusionOk="0">
                    <a:moveTo>
                      <a:pt x="2488" y="0"/>
                    </a:moveTo>
                    <a:cubicBezTo>
                      <a:pt x="2345" y="0"/>
                      <a:pt x="2204" y="13"/>
                      <a:pt x="2067" y="38"/>
                    </a:cubicBezTo>
                    <a:cubicBezTo>
                      <a:pt x="2002" y="50"/>
                      <a:pt x="1938" y="64"/>
                      <a:pt x="1875" y="81"/>
                    </a:cubicBezTo>
                    <a:lnTo>
                      <a:pt x="1861" y="84"/>
                    </a:lnTo>
                    <a:lnTo>
                      <a:pt x="1736" y="123"/>
                    </a:lnTo>
                    <a:lnTo>
                      <a:pt x="1733" y="123"/>
                    </a:lnTo>
                    <a:cubicBezTo>
                      <a:pt x="1018" y="363"/>
                      <a:pt x="420" y="954"/>
                      <a:pt x="195" y="1707"/>
                    </a:cubicBezTo>
                    <a:cubicBezTo>
                      <a:pt x="0" y="2356"/>
                      <a:pt x="5" y="2964"/>
                      <a:pt x="55" y="3485"/>
                    </a:cubicBezTo>
                    <a:cubicBezTo>
                      <a:pt x="112" y="4076"/>
                      <a:pt x="607" y="4498"/>
                      <a:pt x="1162" y="4498"/>
                    </a:cubicBezTo>
                    <a:cubicBezTo>
                      <a:pt x="1275" y="4498"/>
                      <a:pt x="1391" y="4480"/>
                      <a:pt x="1506" y="4443"/>
                    </a:cubicBezTo>
                    <a:lnTo>
                      <a:pt x="2290" y="4190"/>
                    </a:lnTo>
                    <a:cubicBezTo>
                      <a:pt x="2794" y="4027"/>
                      <a:pt x="3177" y="3614"/>
                      <a:pt x="3304" y="3100"/>
                    </a:cubicBezTo>
                    <a:lnTo>
                      <a:pt x="3537" y="2148"/>
                    </a:lnTo>
                    <a:lnTo>
                      <a:pt x="3625" y="1792"/>
                    </a:lnTo>
                    <a:lnTo>
                      <a:pt x="3815" y="1014"/>
                    </a:lnTo>
                    <a:cubicBezTo>
                      <a:pt x="3939" y="511"/>
                      <a:pt x="3565" y="24"/>
                      <a:pt x="3047" y="12"/>
                    </a:cubicBezTo>
                    <a:lnTo>
                      <a:pt x="2539" y="1"/>
                    </a:lnTo>
                    <a:cubicBezTo>
                      <a:pt x="2522" y="0"/>
                      <a:pt x="2505" y="0"/>
                      <a:pt x="2488"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7309825" y="1542425"/>
                <a:ext cx="33275" cy="34875"/>
              </a:xfrm>
              <a:custGeom>
                <a:avLst/>
                <a:gdLst/>
                <a:ahLst/>
                <a:cxnLst/>
                <a:rect l="l" t="t" r="r" b="b"/>
                <a:pathLst>
                  <a:path w="1331" h="1395" extrusionOk="0">
                    <a:moveTo>
                      <a:pt x="1330" y="0"/>
                    </a:moveTo>
                    <a:lnTo>
                      <a:pt x="665" y="119"/>
                    </a:lnTo>
                    <a:cubicBezTo>
                      <a:pt x="591" y="515"/>
                      <a:pt x="358" y="643"/>
                      <a:pt x="185" y="683"/>
                    </a:cubicBezTo>
                    <a:cubicBezTo>
                      <a:pt x="74" y="708"/>
                      <a:pt x="1" y="813"/>
                      <a:pt x="16" y="926"/>
                    </a:cubicBezTo>
                    <a:cubicBezTo>
                      <a:pt x="35" y="1075"/>
                      <a:pt x="142" y="1198"/>
                      <a:pt x="284" y="1241"/>
                    </a:cubicBezTo>
                    <a:lnTo>
                      <a:pt x="794" y="1392"/>
                    </a:lnTo>
                    <a:cubicBezTo>
                      <a:pt x="812" y="1394"/>
                      <a:pt x="830" y="1395"/>
                      <a:pt x="847" y="1395"/>
                    </a:cubicBezTo>
                    <a:cubicBezTo>
                      <a:pt x="1098" y="1395"/>
                      <a:pt x="1309" y="1193"/>
                      <a:pt x="1313" y="935"/>
                    </a:cubicBezTo>
                    <a:lnTo>
                      <a:pt x="1330" y="0"/>
                    </a:ln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7329300" y="1545900"/>
                <a:ext cx="8550" cy="18175"/>
              </a:xfrm>
              <a:custGeom>
                <a:avLst/>
                <a:gdLst/>
                <a:ahLst/>
                <a:cxnLst/>
                <a:rect l="l" t="t" r="r" b="b"/>
                <a:pathLst>
                  <a:path w="342" h="727" extrusionOk="0">
                    <a:moveTo>
                      <a:pt x="178" y="1"/>
                    </a:moveTo>
                    <a:cubicBezTo>
                      <a:pt x="88" y="1"/>
                      <a:pt x="10" y="160"/>
                      <a:pt x="5" y="360"/>
                    </a:cubicBezTo>
                    <a:cubicBezTo>
                      <a:pt x="0" y="560"/>
                      <a:pt x="70" y="724"/>
                      <a:pt x="162" y="727"/>
                    </a:cubicBezTo>
                    <a:cubicBezTo>
                      <a:pt x="162" y="727"/>
                      <a:pt x="163" y="727"/>
                      <a:pt x="164" y="727"/>
                    </a:cubicBezTo>
                    <a:cubicBezTo>
                      <a:pt x="254" y="727"/>
                      <a:pt x="331" y="566"/>
                      <a:pt x="335" y="368"/>
                    </a:cubicBezTo>
                    <a:cubicBezTo>
                      <a:pt x="341" y="168"/>
                      <a:pt x="270" y="3"/>
                      <a:pt x="179" y="1"/>
                    </a:cubicBezTo>
                    <a:cubicBezTo>
                      <a:pt x="178" y="1"/>
                      <a:pt x="178"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7328975" y="1524225"/>
                <a:ext cx="17250" cy="9125"/>
              </a:xfrm>
              <a:custGeom>
                <a:avLst/>
                <a:gdLst/>
                <a:ahLst/>
                <a:cxnLst/>
                <a:rect l="l" t="t" r="r" b="b"/>
                <a:pathLst>
                  <a:path w="690" h="365" extrusionOk="0">
                    <a:moveTo>
                      <a:pt x="274" y="0"/>
                    </a:moveTo>
                    <a:cubicBezTo>
                      <a:pt x="99" y="0"/>
                      <a:pt x="1" y="138"/>
                      <a:pt x="303" y="296"/>
                    </a:cubicBezTo>
                    <a:cubicBezTo>
                      <a:pt x="394" y="345"/>
                      <a:pt x="469" y="365"/>
                      <a:pt x="525" y="365"/>
                    </a:cubicBezTo>
                    <a:cubicBezTo>
                      <a:pt x="679" y="365"/>
                      <a:pt x="690" y="213"/>
                      <a:pt x="512" y="81"/>
                    </a:cubicBezTo>
                    <a:cubicBezTo>
                      <a:pt x="435" y="25"/>
                      <a:pt x="348" y="0"/>
                      <a:pt x="274"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7329700" y="1580575"/>
                <a:ext cx="19775" cy="8975"/>
              </a:xfrm>
              <a:custGeom>
                <a:avLst/>
                <a:gdLst/>
                <a:ahLst/>
                <a:cxnLst/>
                <a:rect l="l" t="t" r="r" b="b"/>
                <a:pathLst>
                  <a:path w="791" h="359" extrusionOk="0">
                    <a:moveTo>
                      <a:pt x="489" y="1"/>
                    </a:moveTo>
                    <a:cubicBezTo>
                      <a:pt x="306" y="1"/>
                      <a:pt x="100" y="17"/>
                      <a:pt x="53" y="86"/>
                    </a:cubicBezTo>
                    <a:cubicBezTo>
                      <a:pt x="0" y="165"/>
                      <a:pt x="209" y="359"/>
                      <a:pt x="425" y="359"/>
                    </a:cubicBezTo>
                    <a:cubicBezTo>
                      <a:pt x="569" y="359"/>
                      <a:pt x="715" y="273"/>
                      <a:pt x="790" y="13"/>
                    </a:cubicBezTo>
                    <a:cubicBezTo>
                      <a:pt x="790" y="13"/>
                      <a:pt x="649"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7338350" y="1490025"/>
                <a:ext cx="131925" cy="82675"/>
              </a:xfrm>
              <a:custGeom>
                <a:avLst/>
                <a:gdLst/>
                <a:ahLst/>
                <a:cxnLst/>
                <a:rect l="l" t="t" r="r" b="b"/>
                <a:pathLst>
                  <a:path w="5277" h="3307" extrusionOk="0">
                    <a:moveTo>
                      <a:pt x="2186" y="1"/>
                    </a:moveTo>
                    <a:cubicBezTo>
                      <a:pt x="1541" y="1"/>
                      <a:pt x="1033" y="147"/>
                      <a:pt x="986" y="274"/>
                    </a:cubicBezTo>
                    <a:cubicBezTo>
                      <a:pt x="473" y="1081"/>
                      <a:pt x="1" y="3101"/>
                      <a:pt x="1347" y="3118"/>
                    </a:cubicBezTo>
                    <a:lnTo>
                      <a:pt x="4068" y="3307"/>
                    </a:lnTo>
                    <a:cubicBezTo>
                      <a:pt x="4068" y="3307"/>
                      <a:pt x="5277" y="1709"/>
                      <a:pt x="4504" y="869"/>
                    </a:cubicBezTo>
                    <a:cubicBezTo>
                      <a:pt x="3890" y="202"/>
                      <a:pt x="2944" y="1"/>
                      <a:pt x="2186"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348450" y="1524050"/>
                <a:ext cx="135475" cy="163150"/>
              </a:xfrm>
              <a:custGeom>
                <a:avLst/>
                <a:gdLst/>
                <a:ahLst/>
                <a:cxnLst/>
                <a:rect l="l" t="t" r="r" b="b"/>
                <a:pathLst>
                  <a:path w="5419" h="6526" extrusionOk="0">
                    <a:moveTo>
                      <a:pt x="4340" y="0"/>
                    </a:moveTo>
                    <a:lnTo>
                      <a:pt x="674" y="1704"/>
                    </a:lnTo>
                    <a:cubicBezTo>
                      <a:pt x="1393" y="2908"/>
                      <a:pt x="0" y="3626"/>
                      <a:pt x="894" y="5489"/>
                    </a:cubicBezTo>
                    <a:cubicBezTo>
                      <a:pt x="1246" y="6221"/>
                      <a:pt x="2001" y="6526"/>
                      <a:pt x="2789" y="6526"/>
                    </a:cubicBezTo>
                    <a:cubicBezTo>
                      <a:pt x="3211" y="6526"/>
                      <a:pt x="3643" y="6439"/>
                      <a:pt x="4028" y="6283"/>
                    </a:cubicBezTo>
                    <a:cubicBezTo>
                      <a:pt x="5002" y="5890"/>
                      <a:pt x="5419" y="5071"/>
                      <a:pt x="5107" y="4285"/>
                    </a:cubicBezTo>
                    <a:cubicBezTo>
                      <a:pt x="4663" y="3167"/>
                      <a:pt x="4436" y="1980"/>
                      <a:pt x="4403" y="778"/>
                    </a:cubicBezTo>
                    <a:cubicBezTo>
                      <a:pt x="4396" y="520"/>
                      <a:pt x="4376" y="259"/>
                      <a:pt x="4340"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358300" y="1553850"/>
                <a:ext cx="28275" cy="37725"/>
              </a:xfrm>
              <a:custGeom>
                <a:avLst/>
                <a:gdLst/>
                <a:ahLst/>
                <a:cxnLst/>
                <a:rect l="l" t="t" r="r" b="b"/>
                <a:pathLst>
                  <a:path w="1131" h="1509" extrusionOk="0">
                    <a:moveTo>
                      <a:pt x="575" y="0"/>
                    </a:moveTo>
                    <a:cubicBezTo>
                      <a:pt x="401" y="0"/>
                      <a:pt x="198" y="126"/>
                      <a:pt x="1" y="432"/>
                    </a:cubicBezTo>
                    <a:lnTo>
                      <a:pt x="121" y="1427"/>
                    </a:lnTo>
                    <a:cubicBezTo>
                      <a:pt x="121" y="1427"/>
                      <a:pt x="276" y="1509"/>
                      <a:pt x="460" y="1509"/>
                    </a:cubicBezTo>
                    <a:cubicBezTo>
                      <a:pt x="664" y="1509"/>
                      <a:pt x="903" y="1408"/>
                      <a:pt x="1004" y="984"/>
                    </a:cubicBezTo>
                    <a:cubicBezTo>
                      <a:pt x="1130" y="455"/>
                      <a:pt x="906" y="0"/>
                      <a:pt x="575"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362225" y="1589525"/>
                <a:ext cx="11050" cy="11050"/>
              </a:xfrm>
              <a:custGeom>
                <a:avLst/>
                <a:gdLst/>
                <a:ahLst/>
                <a:cxnLst/>
                <a:rect l="l" t="t" r="r" b="b"/>
                <a:pathLst>
                  <a:path w="442" h="442" extrusionOk="0">
                    <a:moveTo>
                      <a:pt x="221" y="0"/>
                    </a:moveTo>
                    <a:cubicBezTo>
                      <a:pt x="100" y="0"/>
                      <a:pt x="0" y="100"/>
                      <a:pt x="0" y="221"/>
                    </a:cubicBezTo>
                    <a:cubicBezTo>
                      <a:pt x="0" y="342"/>
                      <a:pt x="100" y="442"/>
                      <a:pt x="221" y="442"/>
                    </a:cubicBezTo>
                    <a:cubicBezTo>
                      <a:pt x="343" y="442"/>
                      <a:pt x="442" y="342"/>
                      <a:pt x="442" y="221"/>
                    </a:cubicBezTo>
                    <a:cubicBezTo>
                      <a:pt x="442" y="100"/>
                      <a:pt x="343"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61525" y="1569150"/>
                <a:ext cx="9950" cy="12275"/>
              </a:xfrm>
              <a:custGeom>
                <a:avLst/>
                <a:gdLst/>
                <a:ahLst/>
                <a:cxnLst/>
                <a:rect l="l" t="t" r="r" b="b"/>
                <a:pathLst>
                  <a:path w="398" h="491" fill="none" extrusionOk="0">
                    <a:moveTo>
                      <a:pt x="1" y="491"/>
                    </a:moveTo>
                    <a:lnTo>
                      <a:pt x="398" y="0"/>
                    </a:lnTo>
                  </a:path>
                </a:pathLst>
              </a:custGeom>
              <a:noFill/>
              <a:ln w="475" cap="flat" cmpd="sng">
                <a:solidFill>
                  <a:srgbClr val="4F333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7306000" y="1788000"/>
                <a:ext cx="186250" cy="328025"/>
              </a:xfrm>
              <a:custGeom>
                <a:avLst/>
                <a:gdLst/>
                <a:ahLst/>
                <a:cxnLst/>
                <a:rect l="l" t="t" r="r" b="b"/>
                <a:pathLst>
                  <a:path w="7450" h="13121" extrusionOk="0">
                    <a:moveTo>
                      <a:pt x="4616" y="1"/>
                    </a:moveTo>
                    <a:lnTo>
                      <a:pt x="4149" y="3"/>
                    </a:lnTo>
                    <a:lnTo>
                      <a:pt x="1081" y="18"/>
                    </a:lnTo>
                    <a:lnTo>
                      <a:pt x="1" y="13121"/>
                    </a:lnTo>
                    <a:lnTo>
                      <a:pt x="7450" y="13121"/>
                    </a:lnTo>
                    <a:lnTo>
                      <a:pt x="6875" y="11329"/>
                    </a:lnTo>
                    <a:cubicBezTo>
                      <a:pt x="6875" y="11329"/>
                      <a:pt x="6819" y="4563"/>
                      <a:pt x="6510" y="3400"/>
                    </a:cubicBezTo>
                    <a:cubicBezTo>
                      <a:pt x="6310" y="2644"/>
                      <a:pt x="5911" y="1885"/>
                      <a:pt x="5531" y="1278"/>
                    </a:cubicBezTo>
                    <a:cubicBezTo>
                      <a:pt x="5058" y="523"/>
                      <a:pt x="4616" y="1"/>
                      <a:pt x="4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7330100" y="1788000"/>
                <a:ext cx="114200" cy="35675"/>
              </a:xfrm>
              <a:custGeom>
                <a:avLst/>
                <a:gdLst/>
                <a:ahLst/>
                <a:cxnLst/>
                <a:rect l="l" t="t" r="r" b="b"/>
                <a:pathLst>
                  <a:path w="4568" h="1427" extrusionOk="0">
                    <a:moveTo>
                      <a:pt x="3652" y="1"/>
                    </a:moveTo>
                    <a:lnTo>
                      <a:pt x="3185" y="3"/>
                    </a:lnTo>
                    <a:lnTo>
                      <a:pt x="117" y="18"/>
                    </a:lnTo>
                    <a:lnTo>
                      <a:pt x="0" y="1426"/>
                    </a:lnTo>
                    <a:lnTo>
                      <a:pt x="4567" y="1278"/>
                    </a:lnTo>
                    <a:cubicBezTo>
                      <a:pt x="4094" y="523"/>
                      <a:pt x="3652" y="1"/>
                      <a:pt x="3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7409425" y="1788000"/>
                <a:ext cx="82825" cy="328025"/>
              </a:xfrm>
              <a:custGeom>
                <a:avLst/>
                <a:gdLst/>
                <a:ahLst/>
                <a:cxnLst/>
                <a:rect l="l" t="t" r="r" b="b"/>
                <a:pathLst>
                  <a:path w="3313" h="13121" extrusionOk="0">
                    <a:moveTo>
                      <a:pt x="479" y="1"/>
                    </a:moveTo>
                    <a:lnTo>
                      <a:pt x="12" y="3"/>
                    </a:lnTo>
                    <a:lnTo>
                      <a:pt x="1" y="71"/>
                    </a:lnTo>
                    <a:cubicBezTo>
                      <a:pt x="2804" y="3314"/>
                      <a:pt x="1394" y="11251"/>
                      <a:pt x="1394" y="11251"/>
                    </a:cubicBezTo>
                    <a:lnTo>
                      <a:pt x="1879" y="13121"/>
                    </a:lnTo>
                    <a:lnTo>
                      <a:pt x="3313" y="13121"/>
                    </a:lnTo>
                    <a:lnTo>
                      <a:pt x="2738" y="11329"/>
                    </a:lnTo>
                    <a:cubicBezTo>
                      <a:pt x="2738" y="11329"/>
                      <a:pt x="2682" y="4563"/>
                      <a:pt x="2373" y="3400"/>
                    </a:cubicBezTo>
                    <a:cubicBezTo>
                      <a:pt x="1923" y="1702"/>
                      <a:pt x="479" y="1"/>
                      <a:pt x="4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7380675" y="1908975"/>
                <a:ext cx="82400" cy="10550"/>
              </a:xfrm>
              <a:custGeom>
                <a:avLst/>
                <a:gdLst/>
                <a:ahLst/>
                <a:cxnLst/>
                <a:rect l="l" t="t" r="r" b="b"/>
                <a:pathLst>
                  <a:path w="3296" h="422" fill="none" extrusionOk="0">
                    <a:moveTo>
                      <a:pt x="3296" y="1"/>
                    </a:moveTo>
                    <a:lnTo>
                      <a:pt x="1" y="421"/>
                    </a:ln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7180825" y="1713375"/>
                <a:ext cx="144450" cy="78350"/>
              </a:xfrm>
              <a:custGeom>
                <a:avLst/>
                <a:gdLst/>
                <a:ahLst/>
                <a:cxnLst/>
                <a:rect l="l" t="t" r="r" b="b"/>
                <a:pathLst>
                  <a:path w="5778" h="3134" extrusionOk="0">
                    <a:moveTo>
                      <a:pt x="755" y="1"/>
                    </a:moveTo>
                    <a:lnTo>
                      <a:pt x="1" y="499"/>
                    </a:lnTo>
                    <a:cubicBezTo>
                      <a:pt x="1" y="499"/>
                      <a:pt x="1678" y="2399"/>
                      <a:pt x="3701" y="3061"/>
                    </a:cubicBezTo>
                    <a:cubicBezTo>
                      <a:pt x="3854" y="3111"/>
                      <a:pt x="4000" y="3134"/>
                      <a:pt x="4137" y="3134"/>
                    </a:cubicBezTo>
                    <a:cubicBezTo>
                      <a:pt x="5251" y="3134"/>
                      <a:pt x="5778" y="1637"/>
                      <a:pt x="4430" y="1083"/>
                    </a:cubicBezTo>
                    <a:lnTo>
                      <a:pt x="755" y="1"/>
                    </a:ln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7134425" y="1675925"/>
                <a:ext cx="69950" cy="56825"/>
              </a:xfrm>
              <a:custGeom>
                <a:avLst/>
                <a:gdLst/>
                <a:ahLst/>
                <a:cxnLst/>
                <a:rect l="l" t="t" r="r" b="b"/>
                <a:pathLst>
                  <a:path w="2798" h="2273" extrusionOk="0">
                    <a:moveTo>
                      <a:pt x="0" y="0"/>
                    </a:moveTo>
                    <a:lnTo>
                      <a:pt x="1874" y="2014"/>
                    </a:lnTo>
                    <a:lnTo>
                      <a:pt x="2541" y="2273"/>
                    </a:lnTo>
                    <a:lnTo>
                      <a:pt x="2797" y="853"/>
                    </a:lnTo>
                    <a:lnTo>
                      <a:pt x="0" y="0"/>
                    </a:ln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7189775" y="1686200"/>
                <a:ext cx="20550" cy="14625"/>
              </a:xfrm>
              <a:custGeom>
                <a:avLst/>
                <a:gdLst/>
                <a:ahLst/>
                <a:cxnLst/>
                <a:rect l="l" t="t" r="r" b="b"/>
                <a:pathLst>
                  <a:path w="822" h="585" extrusionOk="0">
                    <a:moveTo>
                      <a:pt x="408" y="1"/>
                    </a:moveTo>
                    <a:cubicBezTo>
                      <a:pt x="374" y="1"/>
                      <a:pt x="339" y="5"/>
                      <a:pt x="305" y="14"/>
                    </a:cubicBezTo>
                    <a:cubicBezTo>
                      <a:pt x="154" y="55"/>
                      <a:pt x="42" y="180"/>
                      <a:pt x="18" y="334"/>
                    </a:cubicBezTo>
                    <a:cubicBezTo>
                      <a:pt x="0" y="442"/>
                      <a:pt x="79" y="541"/>
                      <a:pt x="188" y="549"/>
                    </a:cubicBezTo>
                    <a:lnTo>
                      <a:pt x="601" y="584"/>
                    </a:lnTo>
                    <a:cubicBezTo>
                      <a:pt x="606" y="584"/>
                      <a:pt x="611" y="584"/>
                      <a:pt x="617" y="584"/>
                    </a:cubicBezTo>
                    <a:cubicBezTo>
                      <a:pt x="732" y="584"/>
                      <a:pt x="821" y="481"/>
                      <a:pt x="802" y="365"/>
                    </a:cubicBezTo>
                    <a:lnTo>
                      <a:pt x="795" y="328"/>
                    </a:lnTo>
                    <a:cubicBezTo>
                      <a:pt x="762" y="134"/>
                      <a:pt x="594" y="1"/>
                      <a:pt x="408" y="1"/>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124150" y="1654475"/>
                <a:ext cx="52150" cy="38725"/>
              </a:xfrm>
              <a:custGeom>
                <a:avLst/>
                <a:gdLst/>
                <a:ahLst/>
                <a:cxnLst/>
                <a:rect l="l" t="t" r="r" b="b"/>
                <a:pathLst>
                  <a:path w="2086" h="1549" extrusionOk="0">
                    <a:moveTo>
                      <a:pt x="287" y="0"/>
                    </a:moveTo>
                    <a:cubicBezTo>
                      <a:pt x="175" y="0"/>
                      <a:pt x="66" y="64"/>
                      <a:pt x="14" y="172"/>
                    </a:cubicBezTo>
                    <a:cubicBezTo>
                      <a:pt x="12" y="177"/>
                      <a:pt x="10" y="182"/>
                      <a:pt x="9" y="187"/>
                    </a:cubicBezTo>
                    <a:cubicBezTo>
                      <a:pt x="1" y="220"/>
                      <a:pt x="14" y="257"/>
                      <a:pt x="45" y="275"/>
                    </a:cubicBezTo>
                    <a:cubicBezTo>
                      <a:pt x="236" y="389"/>
                      <a:pt x="367" y="583"/>
                      <a:pt x="402" y="803"/>
                    </a:cubicBezTo>
                    <a:lnTo>
                      <a:pt x="411" y="859"/>
                    </a:lnTo>
                    <a:lnTo>
                      <a:pt x="2086" y="1549"/>
                    </a:lnTo>
                    <a:lnTo>
                      <a:pt x="2046" y="1518"/>
                    </a:lnTo>
                    <a:lnTo>
                      <a:pt x="807" y="571"/>
                    </a:lnTo>
                    <a:cubicBezTo>
                      <a:pt x="798" y="378"/>
                      <a:pt x="695" y="203"/>
                      <a:pt x="530" y="100"/>
                    </a:cubicBezTo>
                    <a:lnTo>
                      <a:pt x="520" y="94"/>
                    </a:lnTo>
                    <a:lnTo>
                      <a:pt x="425" y="35"/>
                    </a:lnTo>
                    <a:cubicBezTo>
                      <a:pt x="403" y="24"/>
                      <a:pt x="380" y="14"/>
                      <a:pt x="359" y="9"/>
                    </a:cubicBezTo>
                    <a:cubicBezTo>
                      <a:pt x="335" y="3"/>
                      <a:pt x="311" y="0"/>
                      <a:pt x="287"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7130625" y="1656825"/>
                <a:ext cx="29100" cy="34550"/>
              </a:xfrm>
              <a:custGeom>
                <a:avLst/>
                <a:gdLst/>
                <a:ahLst/>
                <a:cxnLst/>
                <a:rect l="l" t="t" r="r" b="b"/>
                <a:pathLst>
                  <a:path w="1164" h="1382" extrusionOk="0">
                    <a:moveTo>
                      <a:pt x="261" y="0"/>
                    </a:moveTo>
                    <a:cubicBezTo>
                      <a:pt x="158" y="7"/>
                      <a:pt x="62" y="69"/>
                      <a:pt x="14" y="171"/>
                    </a:cubicBezTo>
                    <a:cubicBezTo>
                      <a:pt x="12" y="175"/>
                      <a:pt x="9" y="181"/>
                      <a:pt x="8" y="186"/>
                    </a:cubicBezTo>
                    <a:cubicBezTo>
                      <a:pt x="0" y="219"/>
                      <a:pt x="14" y="255"/>
                      <a:pt x="45" y="274"/>
                    </a:cubicBezTo>
                    <a:cubicBezTo>
                      <a:pt x="236" y="388"/>
                      <a:pt x="397" y="562"/>
                      <a:pt x="431" y="928"/>
                    </a:cubicBezTo>
                    <a:lnTo>
                      <a:pt x="1164" y="1381"/>
                    </a:lnTo>
                    <a:lnTo>
                      <a:pt x="614" y="880"/>
                    </a:lnTo>
                    <a:lnTo>
                      <a:pt x="548" y="477"/>
                    </a:lnTo>
                    <a:cubicBezTo>
                      <a:pt x="539" y="284"/>
                      <a:pt x="436" y="109"/>
                      <a:pt x="271" y="6"/>
                    </a:cubicBezTo>
                    <a:lnTo>
                      <a:pt x="261" y="0"/>
                    </a:lnTo>
                    <a:close/>
                  </a:path>
                </a:pathLst>
              </a:custGeom>
              <a:solidFill>
                <a:srgbClr val="8E5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7135625" y="1657375"/>
                <a:ext cx="52250" cy="38725"/>
              </a:xfrm>
              <a:custGeom>
                <a:avLst/>
                <a:gdLst/>
                <a:ahLst/>
                <a:cxnLst/>
                <a:rect l="l" t="t" r="r" b="b"/>
                <a:pathLst>
                  <a:path w="2090" h="1549" extrusionOk="0">
                    <a:moveTo>
                      <a:pt x="289" y="0"/>
                    </a:moveTo>
                    <a:cubicBezTo>
                      <a:pt x="177" y="0"/>
                      <a:pt x="69" y="63"/>
                      <a:pt x="17" y="172"/>
                    </a:cubicBezTo>
                    <a:cubicBezTo>
                      <a:pt x="0" y="209"/>
                      <a:pt x="13" y="254"/>
                      <a:pt x="48" y="275"/>
                    </a:cubicBezTo>
                    <a:cubicBezTo>
                      <a:pt x="239" y="390"/>
                      <a:pt x="369" y="583"/>
                      <a:pt x="405" y="803"/>
                    </a:cubicBezTo>
                    <a:lnTo>
                      <a:pt x="414" y="858"/>
                    </a:lnTo>
                    <a:lnTo>
                      <a:pt x="2090" y="1548"/>
                    </a:lnTo>
                    <a:lnTo>
                      <a:pt x="810" y="572"/>
                    </a:lnTo>
                    <a:cubicBezTo>
                      <a:pt x="800" y="379"/>
                      <a:pt x="696" y="202"/>
                      <a:pt x="533" y="100"/>
                    </a:cubicBezTo>
                    <a:lnTo>
                      <a:pt x="428" y="34"/>
                    </a:lnTo>
                    <a:cubicBezTo>
                      <a:pt x="383" y="11"/>
                      <a:pt x="336" y="0"/>
                      <a:pt x="289" y="0"/>
                    </a:cubicBezTo>
                    <a:close/>
                  </a:path>
                </a:pathLst>
              </a:custGeom>
              <a:solidFill>
                <a:srgbClr val="AF7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7330775" y="1492425"/>
                <a:ext cx="62200" cy="51625"/>
              </a:xfrm>
              <a:custGeom>
                <a:avLst/>
                <a:gdLst/>
                <a:ahLst/>
                <a:cxnLst/>
                <a:rect l="l" t="t" r="r" b="b"/>
                <a:pathLst>
                  <a:path w="2488" h="2065" extrusionOk="0">
                    <a:moveTo>
                      <a:pt x="1721" y="0"/>
                    </a:moveTo>
                    <a:cubicBezTo>
                      <a:pt x="1634" y="0"/>
                      <a:pt x="1521" y="27"/>
                      <a:pt x="1380" y="88"/>
                    </a:cubicBezTo>
                    <a:cubicBezTo>
                      <a:pt x="1" y="677"/>
                      <a:pt x="476" y="1542"/>
                      <a:pt x="1374" y="2064"/>
                    </a:cubicBezTo>
                    <a:cubicBezTo>
                      <a:pt x="1374" y="2064"/>
                      <a:pt x="2487" y="0"/>
                      <a:pt x="1721"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7" name="Google Shape;197;p15"/>
            <p:cNvCxnSpPr/>
            <p:nvPr/>
          </p:nvCxnSpPr>
          <p:spPr>
            <a:xfrm>
              <a:off x="5638950" y="3861513"/>
              <a:ext cx="2579400" cy="0"/>
            </a:xfrm>
            <a:prstGeom prst="straightConnector1">
              <a:avLst/>
            </a:prstGeom>
            <a:noFill/>
            <a:ln w="19050" cap="flat" cmpd="sng">
              <a:solidFill>
                <a:schemeClr val="accent6"/>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sp>
        <p:nvSpPr>
          <p:cNvPr id="878" name="Google Shape;878;p25"/>
          <p:cNvSpPr txBox="1">
            <a:spLocks noGrp="1"/>
          </p:cNvSpPr>
          <p:nvPr>
            <p:ph type="title" idx="4294967295"/>
          </p:nvPr>
        </p:nvSpPr>
        <p:spPr>
          <a:xfrm>
            <a:off x="5532438" y="1143000"/>
            <a:ext cx="3611562" cy="4016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Common Interview question and answer “Second round”</a:t>
            </a:r>
            <a:r>
              <a:rPr lang="en" sz="1800"/>
              <a:t> </a:t>
            </a:r>
            <a:endParaRPr sz="1800"/>
          </a:p>
        </p:txBody>
      </p:sp>
      <p:sp>
        <p:nvSpPr>
          <p:cNvPr id="801" name="Google Shape;801;p25"/>
          <p:cNvSpPr/>
          <p:nvPr/>
        </p:nvSpPr>
        <p:spPr>
          <a:xfrm>
            <a:off x="1521525" y="3689725"/>
            <a:ext cx="249205" cy="918950"/>
          </a:xfrm>
          <a:custGeom>
            <a:avLst/>
            <a:gdLst/>
            <a:ahLst/>
            <a:cxnLst/>
            <a:rect l="l" t="t" r="r" b="b"/>
            <a:pathLst>
              <a:path w="3391" h="12504" fill="none" extrusionOk="0">
                <a:moveTo>
                  <a:pt x="3390" y="1"/>
                </a:moveTo>
                <a:lnTo>
                  <a:pt x="1"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5"/>
          <p:cNvSpPr/>
          <p:nvPr/>
        </p:nvSpPr>
        <p:spPr>
          <a:xfrm>
            <a:off x="1994872" y="3689725"/>
            <a:ext cx="39023" cy="918950"/>
          </a:xfrm>
          <a:custGeom>
            <a:avLst/>
            <a:gdLst/>
            <a:ahLst/>
            <a:cxnLst/>
            <a:rect l="l" t="t" r="r" b="b"/>
            <a:pathLst>
              <a:path w="531" h="12504" fill="none" extrusionOk="0">
                <a:moveTo>
                  <a:pt x="531" y="1"/>
                </a:moveTo>
                <a:lnTo>
                  <a:pt x="0"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2539504" y="3689725"/>
            <a:ext cx="39170" cy="918950"/>
          </a:xfrm>
          <a:custGeom>
            <a:avLst/>
            <a:gdLst/>
            <a:ahLst/>
            <a:cxnLst/>
            <a:rect l="l" t="t" r="r" b="b"/>
            <a:pathLst>
              <a:path w="533" h="12504" fill="none" extrusionOk="0">
                <a:moveTo>
                  <a:pt x="532" y="1"/>
                </a:moveTo>
                <a:lnTo>
                  <a:pt x="1"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1632200" y="4125591"/>
            <a:ext cx="926047" cy="74889"/>
          </a:xfrm>
          <a:custGeom>
            <a:avLst/>
            <a:gdLst/>
            <a:ahLst/>
            <a:cxnLst/>
            <a:rect l="l" t="t" r="r" b="b"/>
            <a:pathLst>
              <a:path w="12601" h="1019" fill="none" extrusionOk="0">
                <a:moveTo>
                  <a:pt x="0" y="1018"/>
                </a:moveTo>
                <a:lnTo>
                  <a:pt x="0" y="1018"/>
                </a:lnTo>
                <a:cubicBezTo>
                  <a:pt x="164" y="418"/>
                  <a:pt x="709" y="1"/>
                  <a:pt x="1331" y="1"/>
                </a:cubicBezTo>
                <a:lnTo>
                  <a:pt x="3917" y="1"/>
                </a:lnTo>
                <a:cubicBezTo>
                  <a:pt x="4523" y="1"/>
                  <a:pt x="5046" y="425"/>
                  <a:pt x="5171" y="1018"/>
                </a:cubicBezTo>
                <a:lnTo>
                  <a:pt x="5198" y="924"/>
                </a:lnTo>
                <a:cubicBezTo>
                  <a:pt x="5357" y="377"/>
                  <a:pt x="5858" y="1"/>
                  <a:pt x="6428" y="1"/>
                </a:cubicBezTo>
                <a:lnTo>
                  <a:pt x="11607" y="1"/>
                </a:lnTo>
                <a:cubicBezTo>
                  <a:pt x="12160" y="1"/>
                  <a:pt x="12600" y="466"/>
                  <a:pt x="12570" y="1018"/>
                </a:cubicBez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1570543" y="2085668"/>
            <a:ext cx="945008" cy="1604709"/>
          </a:xfrm>
          <a:custGeom>
            <a:avLst/>
            <a:gdLst/>
            <a:ahLst/>
            <a:cxnLst/>
            <a:rect l="l" t="t" r="r" b="b"/>
            <a:pathLst>
              <a:path w="12859" h="21835" fill="none" extrusionOk="0">
                <a:moveTo>
                  <a:pt x="2723" y="21828"/>
                </a:moveTo>
                <a:cubicBezTo>
                  <a:pt x="0" y="6251"/>
                  <a:pt x="4712" y="0"/>
                  <a:pt x="12859" y="21835"/>
                </a:cubicBezTo>
                <a:close/>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1733984" y="2860174"/>
            <a:ext cx="389864" cy="0"/>
          </a:xfrm>
          <a:custGeom>
            <a:avLst/>
            <a:gdLst/>
            <a:ahLst/>
            <a:cxnLst/>
            <a:rect l="l" t="t" r="r" b="b"/>
            <a:pathLst>
              <a:path w="5305" fill="none" extrusionOk="0">
                <a:moveTo>
                  <a:pt x="5304" y="0"/>
                </a:moveTo>
                <a:lnTo>
                  <a:pt x="1" y="0"/>
                </a:lnTo>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1713921" y="3083656"/>
            <a:ext cx="540519" cy="73"/>
          </a:xfrm>
          <a:custGeom>
            <a:avLst/>
            <a:gdLst/>
            <a:ahLst/>
            <a:cxnLst/>
            <a:rect l="l" t="t" r="r" b="b"/>
            <a:pathLst>
              <a:path w="7355" h="1" fill="none" extrusionOk="0">
                <a:moveTo>
                  <a:pt x="7355" y="1"/>
                </a:moveTo>
                <a:lnTo>
                  <a:pt x="1" y="1"/>
                </a:lnTo>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1721564" y="3307211"/>
            <a:ext cx="639143" cy="73"/>
          </a:xfrm>
          <a:custGeom>
            <a:avLst/>
            <a:gdLst/>
            <a:ahLst/>
            <a:cxnLst/>
            <a:rect l="l" t="t" r="r" b="b"/>
            <a:pathLst>
              <a:path w="8697" h="1" fill="none" extrusionOk="0">
                <a:moveTo>
                  <a:pt x="8697" y="1"/>
                </a:moveTo>
                <a:lnTo>
                  <a:pt x="1" y="1"/>
                </a:lnTo>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1745742" y="3530767"/>
            <a:ext cx="708591" cy="73"/>
          </a:xfrm>
          <a:custGeom>
            <a:avLst/>
            <a:gdLst/>
            <a:ahLst/>
            <a:cxnLst/>
            <a:rect l="l" t="t" r="r" b="b"/>
            <a:pathLst>
              <a:path w="9642" h="1" fill="none" extrusionOk="0">
                <a:moveTo>
                  <a:pt x="9641" y="1"/>
                </a:moveTo>
                <a:lnTo>
                  <a:pt x="1" y="1"/>
                </a:lnTo>
              </a:path>
            </a:pathLst>
          </a:custGeom>
          <a:noFill/>
          <a:ln w="19050" cap="flat" cmpd="sng">
            <a:solidFill>
              <a:srgbClr val="23232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5"/>
          <p:cNvSpPr/>
          <p:nvPr/>
        </p:nvSpPr>
        <p:spPr>
          <a:xfrm>
            <a:off x="1756178" y="3634975"/>
            <a:ext cx="1058403" cy="59455"/>
          </a:xfrm>
          <a:custGeom>
            <a:avLst/>
            <a:gdLst/>
            <a:ahLst/>
            <a:cxnLst/>
            <a:rect l="l" t="t" r="r" b="b"/>
            <a:pathLst>
              <a:path w="14402" h="809" extrusionOk="0">
                <a:moveTo>
                  <a:pt x="1" y="1"/>
                </a:moveTo>
                <a:lnTo>
                  <a:pt x="145" y="809"/>
                </a:lnTo>
                <a:lnTo>
                  <a:pt x="14401" y="809"/>
                </a:lnTo>
                <a:lnTo>
                  <a:pt x="14256" y="1"/>
                </a:lnTo>
                <a:close/>
              </a:path>
            </a:pathLst>
          </a:custGeom>
          <a:solidFill>
            <a:srgbClr val="956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5"/>
          <p:cNvSpPr/>
          <p:nvPr/>
        </p:nvSpPr>
        <p:spPr>
          <a:xfrm>
            <a:off x="2118702" y="3634975"/>
            <a:ext cx="695877" cy="59455"/>
          </a:xfrm>
          <a:custGeom>
            <a:avLst/>
            <a:gdLst/>
            <a:ahLst/>
            <a:cxnLst/>
            <a:rect l="l" t="t" r="r" b="b"/>
            <a:pathLst>
              <a:path w="9469" h="809" extrusionOk="0">
                <a:moveTo>
                  <a:pt x="0" y="1"/>
                </a:moveTo>
                <a:lnTo>
                  <a:pt x="146" y="809"/>
                </a:lnTo>
                <a:lnTo>
                  <a:pt x="9468" y="809"/>
                </a:lnTo>
                <a:lnTo>
                  <a:pt x="9323" y="1"/>
                </a:lnTo>
                <a:close/>
              </a:path>
            </a:pathLst>
          </a:custGeom>
          <a:solidFill>
            <a:srgbClr val="573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p:nvPr/>
        </p:nvSpPr>
        <p:spPr>
          <a:xfrm>
            <a:off x="2176171" y="2583560"/>
            <a:ext cx="624812" cy="581620"/>
          </a:xfrm>
          <a:custGeom>
            <a:avLst/>
            <a:gdLst/>
            <a:ahLst/>
            <a:cxnLst/>
            <a:rect l="l" t="t" r="r" b="b"/>
            <a:pathLst>
              <a:path w="8502" h="7914" extrusionOk="0">
                <a:moveTo>
                  <a:pt x="1876" y="0"/>
                </a:moveTo>
                <a:cubicBezTo>
                  <a:pt x="1594" y="0"/>
                  <a:pt x="1310" y="71"/>
                  <a:pt x="1052" y="218"/>
                </a:cubicBezTo>
                <a:cubicBezTo>
                  <a:pt x="295" y="649"/>
                  <a:pt x="0" y="1591"/>
                  <a:pt x="372" y="2378"/>
                </a:cubicBezTo>
                <a:cubicBezTo>
                  <a:pt x="1641" y="5065"/>
                  <a:pt x="3601" y="6076"/>
                  <a:pt x="5874" y="7646"/>
                </a:cubicBezTo>
                <a:cubicBezTo>
                  <a:pt x="6131" y="7823"/>
                  <a:pt x="6430" y="7913"/>
                  <a:pt x="6730" y="7913"/>
                </a:cubicBezTo>
                <a:cubicBezTo>
                  <a:pt x="6974" y="7913"/>
                  <a:pt x="7219" y="7854"/>
                  <a:pt x="7442" y="7733"/>
                </a:cubicBezTo>
                <a:cubicBezTo>
                  <a:pt x="8327" y="7255"/>
                  <a:pt x="8501" y="6061"/>
                  <a:pt x="7789" y="5351"/>
                </a:cubicBezTo>
                <a:lnTo>
                  <a:pt x="3055" y="487"/>
                </a:lnTo>
                <a:cubicBezTo>
                  <a:pt x="2779" y="212"/>
                  <a:pt x="2426" y="51"/>
                  <a:pt x="2057" y="10"/>
                </a:cubicBezTo>
                <a:cubicBezTo>
                  <a:pt x="1997" y="3"/>
                  <a:pt x="1937" y="0"/>
                  <a:pt x="1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2214459" y="2420560"/>
            <a:ext cx="145510" cy="149116"/>
          </a:xfrm>
          <a:custGeom>
            <a:avLst/>
            <a:gdLst/>
            <a:ahLst/>
            <a:cxnLst/>
            <a:rect l="l" t="t" r="r" b="b"/>
            <a:pathLst>
              <a:path w="1980" h="2029" extrusionOk="0">
                <a:moveTo>
                  <a:pt x="1105" y="1"/>
                </a:moveTo>
                <a:lnTo>
                  <a:pt x="1" y="1172"/>
                </a:lnTo>
                <a:lnTo>
                  <a:pt x="1204" y="2029"/>
                </a:lnTo>
                <a:lnTo>
                  <a:pt x="1410" y="1912"/>
                </a:lnTo>
                <a:cubicBezTo>
                  <a:pt x="1869" y="1652"/>
                  <a:pt x="1980" y="1039"/>
                  <a:pt x="1639" y="635"/>
                </a:cubicBezTo>
                <a:lnTo>
                  <a:pt x="1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2121568" y="2260132"/>
            <a:ext cx="257803" cy="309550"/>
          </a:xfrm>
          <a:custGeom>
            <a:avLst/>
            <a:gdLst/>
            <a:ahLst/>
            <a:cxnLst/>
            <a:rect l="l" t="t" r="r" b="b"/>
            <a:pathLst>
              <a:path w="3508" h="4212" extrusionOk="0">
                <a:moveTo>
                  <a:pt x="828" y="0"/>
                </a:moveTo>
                <a:lnTo>
                  <a:pt x="0" y="3589"/>
                </a:lnTo>
                <a:lnTo>
                  <a:pt x="2394" y="4212"/>
                </a:lnTo>
                <a:lnTo>
                  <a:pt x="3300" y="1791"/>
                </a:lnTo>
                <a:lnTo>
                  <a:pt x="3508" y="891"/>
                </a:lnTo>
                <a:lnTo>
                  <a:pt x="828" y="0"/>
                </a:ln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2092099" y="1981775"/>
            <a:ext cx="418085" cy="354601"/>
          </a:xfrm>
          <a:custGeom>
            <a:avLst/>
            <a:gdLst/>
            <a:ahLst/>
            <a:cxnLst/>
            <a:rect l="l" t="t" r="r" b="b"/>
            <a:pathLst>
              <a:path w="5689" h="4825" extrusionOk="0">
                <a:moveTo>
                  <a:pt x="4389" y="0"/>
                </a:moveTo>
                <a:cubicBezTo>
                  <a:pt x="3294" y="0"/>
                  <a:pt x="2020" y="141"/>
                  <a:pt x="1877" y="222"/>
                </a:cubicBezTo>
                <a:cubicBezTo>
                  <a:pt x="1702" y="322"/>
                  <a:pt x="907" y="1293"/>
                  <a:pt x="556" y="1657"/>
                </a:cubicBezTo>
                <a:cubicBezTo>
                  <a:pt x="56" y="2175"/>
                  <a:pt x="0" y="2431"/>
                  <a:pt x="702" y="3695"/>
                </a:cubicBezTo>
                <a:cubicBezTo>
                  <a:pt x="406" y="4124"/>
                  <a:pt x="458" y="4543"/>
                  <a:pt x="883" y="4825"/>
                </a:cubicBezTo>
                <a:lnTo>
                  <a:pt x="1566" y="2395"/>
                </a:lnTo>
                <a:lnTo>
                  <a:pt x="5333" y="2113"/>
                </a:lnTo>
                <a:cubicBezTo>
                  <a:pt x="5333" y="2113"/>
                  <a:pt x="5689" y="1448"/>
                  <a:pt x="5636" y="1092"/>
                </a:cubicBezTo>
                <a:cubicBezTo>
                  <a:pt x="5595" y="819"/>
                  <a:pt x="5104" y="26"/>
                  <a:pt x="5104" y="26"/>
                </a:cubicBezTo>
                <a:cubicBezTo>
                  <a:pt x="4886" y="8"/>
                  <a:pt x="4643" y="0"/>
                  <a:pt x="4389"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2144203" y="2084051"/>
            <a:ext cx="384720" cy="359231"/>
          </a:xfrm>
          <a:custGeom>
            <a:avLst/>
            <a:gdLst/>
            <a:ahLst/>
            <a:cxnLst/>
            <a:rect l="l" t="t" r="r" b="b"/>
            <a:pathLst>
              <a:path w="5235" h="4888" extrusionOk="0">
                <a:moveTo>
                  <a:pt x="3090" y="0"/>
                </a:moveTo>
                <a:cubicBezTo>
                  <a:pt x="2640" y="0"/>
                  <a:pt x="2210" y="52"/>
                  <a:pt x="1840" y="263"/>
                </a:cubicBezTo>
                <a:cubicBezTo>
                  <a:pt x="1555" y="427"/>
                  <a:pt x="1309" y="654"/>
                  <a:pt x="1121" y="929"/>
                </a:cubicBezTo>
                <a:cubicBezTo>
                  <a:pt x="1010" y="1093"/>
                  <a:pt x="920" y="1274"/>
                  <a:pt x="857" y="1469"/>
                </a:cubicBezTo>
                <a:cubicBezTo>
                  <a:pt x="825" y="1563"/>
                  <a:pt x="800" y="1663"/>
                  <a:pt x="782" y="1764"/>
                </a:cubicBezTo>
                <a:lnTo>
                  <a:pt x="1" y="4399"/>
                </a:lnTo>
                <a:lnTo>
                  <a:pt x="2869" y="4861"/>
                </a:lnTo>
                <a:cubicBezTo>
                  <a:pt x="2969" y="4879"/>
                  <a:pt x="3068" y="4887"/>
                  <a:pt x="3165" y="4887"/>
                </a:cubicBezTo>
                <a:cubicBezTo>
                  <a:pt x="3974" y="4887"/>
                  <a:pt x="4691" y="4307"/>
                  <a:pt x="4835" y="3482"/>
                </a:cubicBezTo>
                <a:lnTo>
                  <a:pt x="5007" y="2506"/>
                </a:lnTo>
                <a:cubicBezTo>
                  <a:pt x="5024" y="2403"/>
                  <a:pt x="5024" y="2302"/>
                  <a:pt x="5037" y="2202"/>
                </a:cubicBezTo>
                <a:cubicBezTo>
                  <a:pt x="5234" y="665"/>
                  <a:pt x="3516" y="1"/>
                  <a:pt x="3105" y="0"/>
                </a:cubicBezTo>
                <a:cubicBezTo>
                  <a:pt x="3100" y="0"/>
                  <a:pt x="3095" y="0"/>
                  <a:pt x="3090"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2327854" y="2330682"/>
            <a:ext cx="55338" cy="44977"/>
          </a:xfrm>
          <a:custGeom>
            <a:avLst/>
            <a:gdLst/>
            <a:ahLst/>
            <a:cxnLst/>
            <a:rect l="l" t="t" r="r" b="b"/>
            <a:pathLst>
              <a:path w="753" h="612" extrusionOk="0">
                <a:moveTo>
                  <a:pt x="46" y="1"/>
                </a:moveTo>
                <a:lnTo>
                  <a:pt x="46" y="1"/>
                </a:lnTo>
                <a:cubicBezTo>
                  <a:pt x="1" y="285"/>
                  <a:pt x="111" y="434"/>
                  <a:pt x="210" y="509"/>
                </a:cubicBezTo>
                <a:cubicBezTo>
                  <a:pt x="310" y="584"/>
                  <a:pt x="432" y="611"/>
                  <a:pt x="542" y="611"/>
                </a:cubicBezTo>
                <a:cubicBezTo>
                  <a:pt x="626" y="611"/>
                  <a:pt x="702" y="594"/>
                  <a:pt x="752" y="571"/>
                </a:cubicBezTo>
                <a:lnTo>
                  <a:pt x="663" y="379"/>
                </a:lnTo>
                <a:cubicBezTo>
                  <a:pt x="638" y="391"/>
                  <a:pt x="594" y="399"/>
                  <a:pt x="543" y="399"/>
                </a:cubicBezTo>
                <a:cubicBezTo>
                  <a:pt x="475" y="399"/>
                  <a:pt x="395" y="384"/>
                  <a:pt x="337" y="340"/>
                </a:cubicBezTo>
                <a:cubicBezTo>
                  <a:pt x="259" y="282"/>
                  <a:pt x="232" y="179"/>
                  <a:pt x="254" y="33"/>
                </a:cubicBezTo>
                <a:lnTo>
                  <a:pt x="46" y="1"/>
                </a:ln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2443159" y="2227010"/>
            <a:ext cx="32042" cy="42773"/>
          </a:xfrm>
          <a:custGeom>
            <a:avLst/>
            <a:gdLst/>
            <a:ahLst/>
            <a:cxnLst/>
            <a:rect l="l" t="t" r="r" b="b"/>
            <a:pathLst>
              <a:path w="436" h="582" extrusionOk="0">
                <a:moveTo>
                  <a:pt x="245" y="1"/>
                </a:moveTo>
                <a:cubicBezTo>
                  <a:pt x="147" y="1"/>
                  <a:pt x="52" y="111"/>
                  <a:pt x="28" y="259"/>
                </a:cubicBezTo>
                <a:cubicBezTo>
                  <a:pt x="0" y="419"/>
                  <a:pt x="64" y="562"/>
                  <a:pt x="170" y="580"/>
                </a:cubicBezTo>
                <a:cubicBezTo>
                  <a:pt x="177" y="581"/>
                  <a:pt x="184" y="582"/>
                  <a:pt x="191" y="582"/>
                </a:cubicBezTo>
                <a:cubicBezTo>
                  <a:pt x="289" y="582"/>
                  <a:pt x="384" y="472"/>
                  <a:pt x="409" y="323"/>
                </a:cubicBezTo>
                <a:cubicBezTo>
                  <a:pt x="436" y="164"/>
                  <a:pt x="372" y="20"/>
                  <a:pt x="267" y="3"/>
                </a:cubicBezTo>
                <a:cubicBezTo>
                  <a:pt x="259" y="1"/>
                  <a:pt x="252"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5"/>
          <p:cNvSpPr/>
          <p:nvPr/>
        </p:nvSpPr>
        <p:spPr>
          <a:xfrm>
            <a:off x="2152801" y="2064010"/>
            <a:ext cx="130445" cy="177117"/>
          </a:xfrm>
          <a:custGeom>
            <a:avLst/>
            <a:gdLst/>
            <a:ahLst/>
            <a:cxnLst/>
            <a:rect l="l" t="t" r="r" b="b"/>
            <a:pathLst>
              <a:path w="1775" h="2410" extrusionOk="0">
                <a:moveTo>
                  <a:pt x="1026" y="1"/>
                </a:moveTo>
                <a:cubicBezTo>
                  <a:pt x="712" y="1"/>
                  <a:pt x="135" y="269"/>
                  <a:pt x="1" y="2178"/>
                </a:cubicBezTo>
                <a:lnTo>
                  <a:pt x="717" y="2409"/>
                </a:lnTo>
                <a:cubicBezTo>
                  <a:pt x="1775" y="2385"/>
                  <a:pt x="1231" y="42"/>
                  <a:pt x="1231" y="42"/>
                </a:cubicBezTo>
                <a:cubicBezTo>
                  <a:pt x="1231" y="42"/>
                  <a:pt x="1148" y="1"/>
                  <a:pt x="1026"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p:nvPr/>
        </p:nvSpPr>
        <p:spPr>
          <a:xfrm>
            <a:off x="2094083" y="2170790"/>
            <a:ext cx="138382" cy="134418"/>
          </a:xfrm>
          <a:custGeom>
            <a:avLst/>
            <a:gdLst/>
            <a:ahLst/>
            <a:cxnLst/>
            <a:rect l="l" t="t" r="r" b="b"/>
            <a:pathLst>
              <a:path w="1883" h="1829" extrusionOk="0">
                <a:moveTo>
                  <a:pt x="921" y="0"/>
                </a:moveTo>
                <a:cubicBezTo>
                  <a:pt x="840" y="0"/>
                  <a:pt x="760" y="15"/>
                  <a:pt x="682" y="41"/>
                </a:cubicBezTo>
                <a:cubicBezTo>
                  <a:pt x="175" y="203"/>
                  <a:pt x="1" y="1082"/>
                  <a:pt x="452" y="1580"/>
                </a:cubicBezTo>
                <a:cubicBezTo>
                  <a:pt x="607" y="1750"/>
                  <a:pt x="811" y="1829"/>
                  <a:pt x="1017" y="1829"/>
                </a:cubicBezTo>
                <a:cubicBezTo>
                  <a:pt x="1339" y="1829"/>
                  <a:pt x="1663" y="1638"/>
                  <a:pt x="1800" y="1306"/>
                </a:cubicBezTo>
                <a:lnTo>
                  <a:pt x="1882" y="1106"/>
                </a:lnTo>
                <a:cubicBezTo>
                  <a:pt x="1605" y="259"/>
                  <a:pt x="1258" y="0"/>
                  <a:pt x="921"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5"/>
          <p:cNvSpPr/>
          <p:nvPr/>
        </p:nvSpPr>
        <p:spPr>
          <a:xfrm>
            <a:off x="2399286" y="2202685"/>
            <a:ext cx="58204" cy="113472"/>
          </a:xfrm>
          <a:custGeom>
            <a:avLst/>
            <a:gdLst/>
            <a:ahLst/>
            <a:cxnLst/>
            <a:rect l="l" t="t" r="r" b="b"/>
            <a:pathLst>
              <a:path w="792" h="1544" extrusionOk="0">
                <a:moveTo>
                  <a:pt x="378" y="1"/>
                </a:moveTo>
                <a:lnTo>
                  <a:pt x="206" y="37"/>
                </a:lnTo>
                <a:cubicBezTo>
                  <a:pt x="276" y="374"/>
                  <a:pt x="399" y="610"/>
                  <a:pt x="522" y="816"/>
                </a:cubicBezTo>
                <a:cubicBezTo>
                  <a:pt x="619" y="982"/>
                  <a:pt x="567" y="1143"/>
                  <a:pt x="484" y="1238"/>
                </a:cubicBezTo>
                <a:cubicBezTo>
                  <a:pt x="424" y="1308"/>
                  <a:pt x="327" y="1368"/>
                  <a:pt x="209" y="1368"/>
                </a:cubicBezTo>
                <a:cubicBezTo>
                  <a:pt x="164" y="1368"/>
                  <a:pt x="117" y="1359"/>
                  <a:pt x="67" y="1340"/>
                </a:cubicBezTo>
                <a:lnTo>
                  <a:pt x="1" y="1502"/>
                </a:lnTo>
                <a:cubicBezTo>
                  <a:pt x="38" y="1517"/>
                  <a:pt x="77" y="1528"/>
                  <a:pt x="115" y="1535"/>
                </a:cubicBezTo>
                <a:cubicBezTo>
                  <a:pt x="146" y="1540"/>
                  <a:pt x="177" y="1543"/>
                  <a:pt x="207" y="1543"/>
                </a:cubicBezTo>
                <a:cubicBezTo>
                  <a:pt x="361" y="1543"/>
                  <a:pt x="510" y="1477"/>
                  <a:pt x="617" y="1352"/>
                </a:cubicBezTo>
                <a:cubicBezTo>
                  <a:pt x="770" y="1174"/>
                  <a:pt x="792" y="928"/>
                  <a:pt x="673" y="727"/>
                </a:cubicBezTo>
                <a:cubicBezTo>
                  <a:pt x="557" y="534"/>
                  <a:pt x="443" y="312"/>
                  <a:pt x="378" y="1"/>
                </a:cubicBez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5"/>
          <p:cNvSpPr/>
          <p:nvPr/>
        </p:nvSpPr>
        <p:spPr>
          <a:xfrm>
            <a:off x="2153463" y="2230023"/>
            <a:ext cx="34981" cy="41670"/>
          </a:xfrm>
          <a:custGeom>
            <a:avLst/>
            <a:gdLst/>
            <a:ahLst/>
            <a:cxnLst/>
            <a:rect l="l" t="t" r="r" b="b"/>
            <a:pathLst>
              <a:path w="476" h="567" extrusionOk="0">
                <a:moveTo>
                  <a:pt x="144" y="0"/>
                </a:moveTo>
                <a:lnTo>
                  <a:pt x="1" y="102"/>
                </a:lnTo>
                <a:lnTo>
                  <a:pt x="332" y="566"/>
                </a:lnTo>
                <a:lnTo>
                  <a:pt x="475" y="465"/>
                </a:lnTo>
                <a:lnTo>
                  <a:pt x="144" y="0"/>
                </a:ln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5"/>
          <p:cNvSpPr/>
          <p:nvPr/>
        </p:nvSpPr>
        <p:spPr>
          <a:xfrm>
            <a:off x="2449038" y="2154990"/>
            <a:ext cx="69669" cy="29470"/>
          </a:xfrm>
          <a:custGeom>
            <a:avLst/>
            <a:gdLst/>
            <a:ahLst/>
            <a:cxnLst/>
            <a:rect l="l" t="t" r="r" b="b"/>
            <a:pathLst>
              <a:path w="948" h="401" extrusionOk="0">
                <a:moveTo>
                  <a:pt x="290" y="1"/>
                </a:moveTo>
                <a:cubicBezTo>
                  <a:pt x="3" y="1"/>
                  <a:pt x="1" y="228"/>
                  <a:pt x="431" y="360"/>
                </a:cubicBezTo>
                <a:cubicBezTo>
                  <a:pt x="526" y="388"/>
                  <a:pt x="599" y="401"/>
                  <a:pt x="655" y="401"/>
                </a:cubicBezTo>
                <a:cubicBezTo>
                  <a:pt x="947" y="401"/>
                  <a:pt x="734" y="60"/>
                  <a:pt x="389" y="9"/>
                </a:cubicBezTo>
                <a:cubicBezTo>
                  <a:pt x="353" y="3"/>
                  <a:pt x="320" y="1"/>
                  <a:pt x="290"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5"/>
          <p:cNvSpPr/>
          <p:nvPr/>
        </p:nvSpPr>
        <p:spPr>
          <a:xfrm>
            <a:off x="2310143" y="2132576"/>
            <a:ext cx="76871" cy="24693"/>
          </a:xfrm>
          <a:custGeom>
            <a:avLst/>
            <a:gdLst/>
            <a:ahLst/>
            <a:cxnLst/>
            <a:rect l="l" t="t" r="r" b="b"/>
            <a:pathLst>
              <a:path w="1046" h="336" extrusionOk="0">
                <a:moveTo>
                  <a:pt x="497" y="0"/>
                </a:moveTo>
                <a:cubicBezTo>
                  <a:pt x="445" y="0"/>
                  <a:pt x="390" y="7"/>
                  <a:pt x="335" y="22"/>
                </a:cubicBezTo>
                <a:cubicBezTo>
                  <a:pt x="1" y="115"/>
                  <a:pt x="14" y="335"/>
                  <a:pt x="378" y="335"/>
                </a:cubicBezTo>
                <a:cubicBezTo>
                  <a:pt x="419" y="335"/>
                  <a:pt x="465" y="332"/>
                  <a:pt x="515" y="326"/>
                </a:cubicBezTo>
                <a:cubicBezTo>
                  <a:pt x="1045" y="261"/>
                  <a:pt x="824" y="0"/>
                  <a:pt x="497"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5"/>
          <p:cNvSpPr/>
          <p:nvPr/>
        </p:nvSpPr>
        <p:spPr>
          <a:xfrm>
            <a:off x="2223351" y="2064157"/>
            <a:ext cx="77018" cy="101273"/>
          </a:xfrm>
          <a:custGeom>
            <a:avLst/>
            <a:gdLst/>
            <a:ahLst/>
            <a:cxnLst/>
            <a:rect l="l" t="t" r="r" b="b"/>
            <a:pathLst>
              <a:path w="1048" h="1378" extrusionOk="0">
                <a:moveTo>
                  <a:pt x="1048" y="1"/>
                </a:moveTo>
                <a:lnTo>
                  <a:pt x="1" y="82"/>
                </a:lnTo>
                <a:lnTo>
                  <a:pt x="36" y="1352"/>
                </a:lnTo>
                <a:cubicBezTo>
                  <a:pt x="106" y="1370"/>
                  <a:pt x="175" y="1378"/>
                  <a:pt x="243" y="1378"/>
                </a:cubicBezTo>
                <a:cubicBezTo>
                  <a:pt x="578" y="1378"/>
                  <a:pt x="861" y="1192"/>
                  <a:pt x="861" y="1192"/>
                </a:cubicBezTo>
                <a:lnTo>
                  <a:pt x="1048" y="1"/>
                </a:ln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5"/>
          <p:cNvSpPr/>
          <p:nvPr/>
        </p:nvSpPr>
        <p:spPr>
          <a:xfrm>
            <a:off x="2331602" y="2215251"/>
            <a:ext cx="31968" cy="42773"/>
          </a:xfrm>
          <a:custGeom>
            <a:avLst/>
            <a:gdLst/>
            <a:ahLst/>
            <a:cxnLst/>
            <a:rect l="l" t="t" r="r" b="b"/>
            <a:pathLst>
              <a:path w="435" h="582" extrusionOk="0">
                <a:moveTo>
                  <a:pt x="244" y="1"/>
                </a:moveTo>
                <a:cubicBezTo>
                  <a:pt x="146" y="1"/>
                  <a:pt x="52" y="111"/>
                  <a:pt x="27" y="259"/>
                </a:cubicBezTo>
                <a:cubicBezTo>
                  <a:pt x="0" y="419"/>
                  <a:pt x="63" y="562"/>
                  <a:pt x="168" y="580"/>
                </a:cubicBezTo>
                <a:cubicBezTo>
                  <a:pt x="175" y="581"/>
                  <a:pt x="182" y="582"/>
                  <a:pt x="189" y="582"/>
                </a:cubicBezTo>
                <a:cubicBezTo>
                  <a:pt x="287" y="582"/>
                  <a:pt x="383" y="472"/>
                  <a:pt x="408" y="323"/>
                </a:cubicBezTo>
                <a:cubicBezTo>
                  <a:pt x="435" y="164"/>
                  <a:pt x="372" y="20"/>
                  <a:pt x="267" y="3"/>
                </a:cubicBezTo>
                <a:cubicBezTo>
                  <a:pt x="259" y="1"/>
                  <a:pt x="252"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5"/>
          <p:cNvSpPr/>
          <p:nvPr/>
        </p:nvSpPr>
        <p:spPr>
          <a:xfrm>
            <a:off x="2203215" y="2112733"/>
            <a:ext cx="62687" cy="133683"/>
          </a:xfrm>
          <a:custGeom>
            <a:avLst/>
            <a:gdLst/>
            <a:ahLst/>
            <a:cxnLst/>
            <a:rect l="l" t="t" r="r" b="b"/>
            <a:pathLst>
              <a:path w="853" h="1819" extrusionOk="0">
                <a:moveTo>
                  <a:pt x="852" y="1"/>
                </a:moveTo>
                <a:lnTo>
                  <a:pt x="1" y="318"/>
                </a:lnTo>
                <a:lnTo>
                  <a:pt x="71" y="1803"/>
                </a:lnTo>
                <a:lnTo>
                  <a:pt x="558" y="1818"/>
                </a:lnTo>
                <a:lnTo>
                  <a:pt x="852" y="1"/>
                </a:ln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5"/>
          <p:cNvSpPr/>
          <p:nvPr/>
        </p:nvSpPr>
        <p:spPr>
          <a:xfrm>
            <a:off x="1836943" y="3227181"/>
            <a:ext cx="574177" cy="416115"/>
          </a:xfrm>
          <a:custGeom>
            <a:avLst/>
            <a:gdLst/>
            <a:ahLst/>
            <a:cxnLst/>
            <a:rect l="l" t="t" r="r" b="b"/>
            <a:pathLst>
              <a:path w="7813" h="5662" extrusionOk="0">
                <a:moveTo>
                  <a:pt x="2139" y="1"/>
                </a:moveTo>
                <a:lnTo>
                  <a:pt x="831" y="350"/>
                </a:lnTo>
                <a:lnTo>
                  <a:pt x="526" y="1511"/>
                </a:lnTo>
                <a:cubicBezTo>
                  <a:pt x="0" y="3499"/>
                  <a:pt x="1444" y="5456"/>
                  <a:pt x="3481" y="5556"/>
                </a:cubicBezTo>
                <a:cubicBezTo>
                  <a:pt x="3512" y="5560"/>
                  <a:pt x="3541" y="5561"/>
                  <a:pt x="3572" y="5562"/>
                </a:cubicBezTo>
                <a:lnTo>
                  <a:pt x="7813" y="5662"/>
                </a:lnTo>
                <a:lnTo>
                  <a:pt x="7456" y="1695"/>
                </a:lnTo>
                <a:lnTo>
                  <a:pt x="7374" y="469"/>
                </a:lnTo>
                <a:lnTo>
                  <a:pt x="2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5"/>
          <p:cNvSpPr/>
          <p:nvPr/>
        </p:nvSpPr>
        <p:spPr>
          <a:xfrm>
            <a:off x="2606159" y="3421267"/>
            <a:ext cx="310716" cy="1029409"/>
          </a:xfrm>
          <a:custGeom>
            <a:avLst/>
            <a:gdLst/>
            <a:ahLst/>
            <a:cxnLst/>
            <a:rect l="l" t="t" r="r" b="b"/>
            <a:pathLst>
              <a:path w="4228" h="14007" extrusionOk="0">
                <a:moveTo>
                  <a:pt x="1971" y="0"/>
                </a:moveTo>
                <a:cubicBezTo>
                  <a:pt x="1907" y="0"/>
                  <a:pt x="1843" y="3"/>
                  <a:pt x="1778" y="8"/>
                </a:cubicBezTo>
                <a:cubicBezTo>
                  <a:pt x="0" y="3257"/>
                  <a:pt x="2082" y="11638"/>
                  <a:pt x="1691" y="14006"/>
                </a:cubicBezTo>
                <a:lnTo>
                  <a:pt x="3854" y="13952"/>
                </a:lnTo>
                <a:lnTo>
                  <a:pt x="4193" y="2288"/>
                </a:lnTo>
                <a:cubicBezTo>
                  <a:pt x="4227" y="1024"/>
                  <a:pt x="3209" y="0"/>
                  <a:pt x="1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5"/>
          <p:cNvSpPr/>
          <p:nvPr/>
        </p:nvSpPr>
        <p:spPr>
          <a:xfrm>
            <a:off x="2632321" y="4387361"/>
            <a:ext cx="561831" cy="224740"/>
          </a:xfrm>
          <a:custGeom>
            <a:avLst/>
            <a:gdLst/>
            <a:ahLst/>
            <a:cxnLst/>
            <a:rect l="l" t="t" r="r" b="b"/>
            <a:pathLst>
              <a:path w="7645" h="3058" extrusionOk="0">
                <a:moveTo>
                  <a:pt x="3956" y="1"/>
                </a:moveTo>
                <a:lnTo>
                  <a:pt x="3275" y="560"/>
                </a:lnTo>
                <a:lnTo>
                  <a:pt x="1118" y="447"/>
                </a:lnTo>
                <a:cubicBezTo>
                  <a:pt x="1" y="1227"/>
                  <a:pt x="25" y="3052"/>
                  <a:pt x="25" y="3052"/>
                </a:cubicBezTo>
                <a:lnTo>
                  <a:pt x="7330" y="3058"/>
                </a:lnTo>
                <a:cubicBezTo>
                  <a:pt x="7644" y="1477"/>
                  <a:pt x="4785" y="1037"/>
                  <a:pt x="4785" y="1037"/>
                </a:cubicBezTo>
                <a:lnTo>
                  <a:pt x="39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5"/>
          <p:cNvSpPr/>
          <p:nvPr/>
        </p:nvSpPr>
        <p:spPr>
          <a:xfrm>
            <a:off x="2384882" y="3351673"/>
            <a:ext cx="584907" cy="1003173"/>
          </a:xfrm>
          <a:custGeom>
            <a:avLst/>
            <a:gdLst/>
            <a:ahLst/>
            <a:cxnLst/>
            <a:rect l="l" t="t" r="r" b="b"/>
            <a:pathLst>
              <a:path w="7959" h="13650" extrusionOk="0">
                <a:moveTo>
                  <a:pt x="0" y="1"/>
                </a:moveTo>
                <a:lnTo>
                  <a:pt x="653" y="3974"/>
                </a:lnTo>
                <a:lnTo>
                  <a:pt x="3736" y="4046"/>
                </a:lnTo>
                <a:cubicBezTo>
                  <a:pt x="3736" y="4046"/>
                  <a:pt x="3339" y="7866"/>
                  <a:pt x="3638" y="12147"/>
                </a:cubicBezTo>
                <a:cubicBezTo>
                  <a:pt x="3670" y="12619"/>
                  <a:pt x="3712" y="13097"/>
                  <a:pt x="3763" y="13578"/>
                </a:cubicBezTo>
                <a:lnTo>
                  <a:pt x="7675" y="13649"/>
                </a:lnTo>
                <a:lnTo>
                  <a:pt x="7959" y="12258"/>
                </a:lnTo>
                <a:lnTo>
                  <a:pt x="7590" y="12240"/>
                </a:lnTo>
                <a:lnTo>
                  <a:pt x="7480" y="2540"/>
                </a:lnTo>
                <a:cubicBezTo>
                  <a:pt x="7465" y="1220"/>
                  <a:pt x="6409" y="152"/>
                  <a:pt x="5092" y="121"/>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5"/>
          <p:cNvSpPr/>
          <p:nvPr/>
        </p:nvSpPr>
        <p:spPr>
          <a:xfrm>
            <a:off x="2469468" y="3537528"/>
            <a:ext cx="289110" cy="709423"/>
          </a:xfrm>
          <a:custGeom>
            <a:avLst/>
            <a:gdLst/>
            <a:ahLst/>
            <a:cxnLst/>
            <a:rect l="l" t="t" r="r" b="b"/>
            <a:pathLst>
              <a:path w="3934" h="9653" extrusionOk="0">
                <a:moveTo>
                  <a:pt x="1177" y="0"/>
                </a:moveTo>
                <a:lnTo>
                  <a:pt x="0" y="1457"/>
                </a:lnTo>
                <a:lnTo>
                  <a:pt x="2585" y="1517"/>
                </a:lnTo>
                <a:cubicBezTo>
                  <a:pt x="2585" y="1517"/>
                  <a:pt x="2188" y="5337"/>
                  <a:pt x="2487" y="9618"/>
                </a:cubicBezTo>
                <a:lnTo>
                  <a:pt x="3934" y="9652"/>
                </a:lnTo>
                <a:lnTo>
                  <a:pt x="3505" y="99"/>
                </a:lnTo>
                <a:lnTo>
                  <a:pt x="1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5"/>
          <p:cNvSpPr/>
          <p:nvPr/>
        </p:nvSpPr>
        <p:spPr>
          <a:xfrm>
            <a:off x="2145085" y="3397677"/>
            <a:ext cx="357896" cy="1071668"/>
          </a:xfrm>
          <a:custGeom>
            <a:avLst/>
            <a:gdLst/>
            <a:ahLst/>
            <a:cxnLst/>
            <a:rect l="l" t="t" r="r" b="b"/>
            <a:pathLst>
              <a:path w="4870" h="14582" extrusionOk="0">
                <a:moveTo>
                  <a:pt x="2618" y="0"/>
                </a:moveTo>
                <a:cubicBezTo>
                  <a:pt x="308" y="2895"/>
                  <a:pt x="567" y="11216"/>
                  <a:pt x="0" y="14404"/>
                </a:cubicBezTo>
                <a:lnTo>
                  <a:pt x="2180" y="14581"/>
                </a:lnTo>
                <a:lnTo>
                  <a:pt x="4605" y="2663"/>
                </a:lnTo>
                <a:cubicBezTo>
                  <a:pt x="4869" y="1359"/>
                  <a:pt x="3942" y="118"/>
                  <a:pt x="2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5"/>
          <p:cNvSpPr/>
          <p:nvPr/>
        </p:nvSpPr>
        <p:spPr>
          <a:xfrm>
            <a:off x="2057338" y="4382952"/>
            <a:ext cx="561758" cy="225769"/>
          </a:xfrm>
          <a:custGeom>
            <a:avLst/>
            <a:gdLst/>
            <a:ahLst/>
            <a:cxnLst/>
            <a:rect l="l" t="t" r="r" b="b"/>
            <a:pathLst>
              <a:path w="7644" h="3072" extrusionOk="0">
                <a:moveTo>
                  <a:pt x="3961" y="0"/>
                </a:moveTo>
                <a:lnTo>
                  <a:pt x="3277" y="556"/>
                </a:lnTo>
                <a:lnTo>
                  <a:pt x="1121" y="433"/>
                </a:lnTo>
                <a:cubicBezTo>
                  <a:pt x="1" y="1209"/>
                  <a:pt x="17" y="3033"/>
                  <a:pt x="17" y="3033"/>
                </a:cubicBezTo>
                <a:lnTo>
                  <a:pt x="7322" y="3072"/>
                </a:lnTo>
                <a:cubicBezTo>
                  <a:pt x="7643" y="1492"/>
                  <a:pt x="4786" y="1041"/>
                  <a:pt x="4786" y="1041"/>
                </a:cubicBezTo>
                <a:lnTo>
                  <a:pt x="3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5"/>
          <p:cNvSpPr/>
          <p:nvPr/>
        </p:nvSpPr>
        <p:spPr>
          <a:xfrm>
            <a:off x="2044772" y="3343736"/>
            <a:ext cx="530377" cy="1011110"/>
          </a:xfrm>
          <a:custGeom>
            <a:avLst/>
            <a:gdLst/>
            <a:ahLst/>
            <a:cxnLst/>
            <a:rect l="l" t="t" r="r" b="b"/>
            <a:pathLst>
              <a:path w="7217" h="13758" extrusionOk="0">
                <a:moveTo>
                  <a:pt x="0" y="0"/>
                </a:moveTo>
                <a:lnTo>
                  <a:pt x="495" y="3018"/>
                </a:lnTo>
                <a:lnTo>
                  <a:pt x="653" y="3970"/>
                </a:lnTo>
                <a:lnTo>
                  <a:pt x="653" y="3974"/>
                </a:lnTo>
                <a:lnTo>
                  <a:pt x="2607" y="4020"/>
                </a:lnTo>
                <a:cubicBezTo>
                  <a:pt x="2607" y="4020"/>
                  <a:pt x="1545" y="8391"/>
                  <a:pt x="1260" y="12092"/>
                </a:cubicBezTo>
                <a:cubicBezTo>
                  <a:pt x="1224" y="12582"/>
                  <a:pt x="1200" y="13062"/>
                  <a:pt x="1194" y="13517"/>
                </a:cubicBezTo>
                <a:lnTo>
                  <a:pt x="5019" y="13757"/>
                </a:lnTo>
                <a:lnTo>
                  <a:pt x="5432" y="12198"/>
                </a:lnTo>
                <a:lnTo>
                  <a:pt x="5020" y="12180"/>
                </a:lnTo>
                <a:lnTo>
                  <a:pt x="6956" y="2637"/>
                </a:lnTo>
                <a:cubicBezTo>
                  <a:pt x="7216" y="1355"/>
                  <a:pt x="6253" y="148"/>
                  <a:pt x="4942" y="117"/>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1836943" y="3227181"/>
            <a:ext cx="474525" cy="1006333"/>
          </a:xfrm>
          <a:custGeom>
            <a:avLst/>
            <a:gdLst/>
            <a:ahLst/>
            <a:cxnLst/>
            <a:rect l="l" t="t" r="r" b="b"/>
            <a:pathLst>
              <a:path w="6457" h="13693" extrusionOk="0">
                <a:moveTo>
                  <a:pt x="2139" y="1"/>
                </a:moveTo>
                <a:lnTo>
                  <a:pt x="831" y="350"/>
                </a:lnTo>
                <a:lnTo>
                  <a:pt x="526" y="1511"/>
                </a:lnTo>
                <a:cubicBezTo>
                  <a:pt x="0" y="3499"/>
                  <a:pt x="1444" y="5456"/>
                  <a:pt x="3481" y="5556"/>
                </a:cubicBezTo>
                <a:lnTo>
                  <a:pt x="3481" y="5560"/>
                </a:lnTo>
                <a:lnTo>
                  <a:pt x="5435" y="5606"/>
                </a:lnTo>
                <a:cubicBezTo>
                  <a:pt x="5435" y="5606"/>
                  <a:pt x="4373" y="9977"/>
                  <a:pt x="4088" y="13678"/>
                </a:cubicBezTo>
                <a:lnTo>
                  <a:pt x="4757" y="13692"/>
                </a:lnTo>
                <a:lnTo>
                  <a:pt x="6281" y="5625"/>
                </a:lnTo>
                <a:lnTo>
                  <a:pt x="6457" y="4696"/>
                </a:lnTo>
                <a:lnTo>
                  <a:pt x="3592" y="4628"/>
                </a:lnTo>
                <a:cubicBezTo>
                  <a:pt x="3501" y="4626"/>
                  <a:pt x="3410" y="4618"/>
                  <a:pt x="3325" y="4604"/>
                </a:cubicBezTo>
                <a:cubicBezTo>
                  <a:pt x="2144" y="4426"/>
                  <a:pt x="1337" y="3265"/>
                  <a:pt x="1628" y="2069"/>
                </a:cubicBezTo>
                <a:lnTo>
                  <a:pt x="21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1874422" y="2440843"/>
            <a:ext cx="513695" cy="820911"/>
          </a:xfrm>
          <a:custGeom>
            <a:avLst/>
            <a:gdLst/>
            <a:ahLst/>
            <a:cxnLst/>
            <a:rect l="l" t="t" r="r" b="b"/>
            <a:pathLst>
              <a:path w="6990" h="11170" extrusionOk="0">
                <a:moveTo>
                  <a:pt x="3381" y="0"/>
                </a:moveTo>
                <a:cubicBezTo>
                  <a:pt x="2912" y="0"/>
                  <a:pt x="953" y="510"/>
                  <a:pt x="294" y="3269"/>
                </a:cubicBezTo>
                <a:cubicBezTo>
                  <a:pt x="0" y="4500"/>
                  <a:pt x="213" y="5713"/>
                  <a:pt x="257" y="6832"/>
                </a:cubicBezTo>
                <a:cubicBezTo>
                  <a:pt x="361" y="9340"/>
                  <a:pt x="321" y="11051"/>
                  <a:pt x="321" y="11051"/>
                </a:cubicBezTo>
                <a:lnTo>
                  <a:pt x="1551" y="10926"/>
                </a:lnTo>
                <a:lnTo>
                  <a:pt x="1625" y="10933"/>
                </a:lnTo>
                <a:lnTo>
                  <a:pt x="1772" y="10919"/>
                </a:lnTo>
                <a:lnTo>
                  <a:pt x="6864" y="11169"/>
                </a:lnTo>
                <a:lnTo>
                  <a:pt x="5978" y="7214"/>
                </a:lnTo>
                <a:lnTo>
                  <a:pt x="5977" y="7205"/>
                </a:lnTo>
                <a:lnTo>
                  <a:pt x="5966" y="7164"/>
                </a:lnTo>
                <a:cubicBezTo>
                  <a:pt x="6562" y="6632"/>
                  <a:pt x="6845" y="6026"/>
                  <a:pt x="6945" y="5416"/>
                </a:cubicBezTo>
                <a:cubicBezTo>
                  <a:pt x="6961" y="5313"/>
                  <a:pt x="6972" y="5208"/>
                  <a:pt x="6977" y="5105"/>
                </a:cubicBezTo>
                <a:cubicBezTo>
                  <a:pt x="6985" y="5034"/>
                  <a:pt x="6987" y="4963"/>
                  <a:pt x="6987" y="4895"/>
                </a:cubicBezTo>
                <a:cubicBezTo>
                  <a:pt x="6989" y="4655"/>
                  <a:pt x="6967" y="4419"/>
                  <a:pt x="6931" y="4188"/>
                </a:cubicBezTo>
                <a:cubicBezTo>
                  <a:pt x="6920" y="4120"/>
                  <a:pt x="6907" y="4051"/>
                  <a:pt x="6893" y="3986"/>
                </a:cubicBezTo>
                <a:cubicBezTo>
                  <a:pt x="6715" y="3103"/>
                  <a:pt x="6481" y="2376"/>
                  <a:pt x="6368" y="1987"/>
                </a:cubicBezTo>
                <a:lnTo>
                  <a:pt x="3475" y="37"/>
                </a:lnTo>
                <a:cubicBezTo>
                  <a:pt x="3498" y="15"/>
                  <a:pt x="3462" y="0"/>
                  <a:pt x="3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2122083" y="2440843"/>
            <a:ext cx="190486" cy="352911"/>
          </a:xfrm>
          <a:custGeom>
            <a:avLst/>
            <a:gdLst/>
            <a:ahLst/>
            <a:cxnLst/>
            <a:rect l="l" t="t" r="r" b="b"/>
            <a:pathLst>
              <a:path w="2592" h="4802" extrusionOk="0">
                <a:moveTo>
                  <a:pt x="0" y="0"/>
                </a:moveTo>
                <a:lnTo>
                  <a:pt x="2592" y="4802"/>
                </a:lnTo>
                <a:lnTo>
                  <a:pt x="2538" y="1677"/>
                </a:lnTo>
                <a:lnTo>
                  <a:pt x="1558" y="99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1960038" y="2691883"/>
            <a:ext cx="418820" cy="569787"/>
          </a:xfrm>
          <a:custGeom>
            <a:avLst/>
            <a:gdLst/>
            <a:ahLst/>
            <a:cxnLst/>
            <a:rect l="l" t="t" r="r" b="b"/>
            <a:pathLst>
              <a:path w="5699" h="7753" extrusionOk="0">
                <a:moveTo>
                  <a:pt x="320" y="0"/>
                </a:moveTo>
                <a:cubicBezTo>
                  <a:pt x="40" y="1350"/>
                  <a:pt x="0" y="4882"/>
                  <a:pt x="23" y="6780"/>
                </a:cubicBezTo>
                <a:lnTo>
                  <a:pt x="23" y="6783"/>
                </a:lnTo>
                <a:cubicBezTo>
                  <a:pt x="27" y="7067"/>
                  <a:pt x="32" y="7317"/>
                  <a:pt x="38" y="7515"/>
                </a:cubicBezTo>
                <a:lnTo>
                  <a:pt x="3495" y="7660"/>
                </a:lnTo>
                <a:lnTo>
                  <a:pt x="5699" y="7752"/>
                </a:lnTo>
                <a:lnTo>
                  <a:pt x="5533" y="2169"/>
                </a:lnTo>
                <a:lnTo>
                  <a:pt x="3530" y="2843"/>
                </a:lnTo>
                <a:lnTo>
                  <a:pt x="868" y="485"/>
                </a:lnTo>
                <a:lnTo>
                  <a:pt x="868" y="484"/>
                </a:lnTo>
                <a:lnTo>
                  <a:pt x="3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1961655" y="2651978"/>
            <a:ext cx="188722" cy="602859"/>
          </a:xfrm>
          <a:custGeom>
            <a:avLst/>
            <a:gdLst/>
            <a:ahLst/>
            <a:cxnLst/>
            <a:rect l="l" t="t" r="r" b="b"/>
            <a:pathLst>
              <a:path w="2568" h="8203" extrusionOk="0">
                <a:moveTo>
                  <a:pt x="1928" y="0"/>
                </a:moveTo>
                <a:lnTo>
                  <a:pt x="1" y="7323"/>
                </a:lnTo>
                <a:lnTo>
                  <a:pt x="1" y="7326"/>
                </a:lnTo>
                <a:cubicBezTo>
                  <a:pt x="5" y="7610"/>
                  <a:pt x="10" y="7860"/>
                  <a:pt x="16" y="8058"/>
                </a:cubicBezTo>
                <a:lnTo>
                  <a:pt x="2567" y="8203"/>
                </a:lnTo>
                <a:lnTo>
                  <a:pt x="19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1933508" y="3294792"/>
            <a:ext cx="377959" cy="938720"/>
          </a:xfrm>
          <a:custGeom>
            <a:avLst/>
            <a:gdLst/>
            <a:ahLst/>
            <a:cxnLst/>
            <a:rect l="l" t="t" r="r" b="b"/>
            <a:pathLst>
              <a:path w="5143" h="12773" fill="none" extrusionOk="0">
                <a:moveTo>
                  <a:pt x="3443" y="12772"/>
                </a:moveTo>
                <a:lnTo>
                  <a:pt x="5143" y="3776"/>
                </a:lnTo>
                <a:lnTo>
                  <a:pt x="2278" y="3709"/>
                </a:lnTo>
                <a:cubicBezTo>
                  <a:pt x="955" y="3678"/>
                  <a:pt x="1" y="2432"/>
                  <a:pt x="314" y="1147"/>
                </a:cubicBezTo>
                <a:lnTo>
                  <a:pt x="593"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1891839" y="3292808"/>
            <a:ext cx="486136" cy="11465"/>
          </a:xfrm>
          <a:custGeom>
            <a:avLst/>
            <a:gdLst/>
            <a:ahLst/>
            <a:cxnLst/>
            <a:rect l="l" t="t" r="r" b="b"/>
            <a:pathLst>
              <a:path w="6615" h="156" fill="none" extrusionOk="0">
                <a:moveTo>
                  <a:pt x="1" y="0"/>
                </a:moveTo>
                <a:lnTo>
                  <a:pt x="6614" y="156"/>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5"/>
          <p:cNvSpPr/>
          <p:nvPr/>
        </p:nvSpPr>
        <p:spPr>
          <a:xfrm>
            <a:off x="1959670" y="3302508"/>
            <a:ext cx="120744" cy="63645"/>
          </a:xfrm>
          <a:custGeom>
            <a:avLst/>
            <a:gdLst/>
            <a:ahLst/>
            <a:cxnLst/>
            <a:rect l="l" t="t" r="r" b="b"/>
            <a:pathLst>
              <a:path w="1643" h="866" fill="none" extrusionOk="0">
                <a:moveTo>
                  <a:pt x="0" y="865"/>
                </a:moveTo>
                <a:lnTo>
                  <a:pt x="1460" y="702"/>
                </a:lnTo>
                <a:lnTo>
                  <a:pt x="1642"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5"/>
          <p:cNvSpPr/>
          <p:nvPr/>
        </p:nvSpPr>
        <p:spPr>
          <a:xfrm>
            <a:off x="2150303" y="3352628"/>
            <a:ext cx="420510" cy="293382"/>
          </a:xfrm>
          <a:custGeom>
            <a:avLst/>
            <a:gdLst/>
            <a:ahLst/>
            <a:cxnLst/>
            <a:rect l="l" t="t" r="r" b="b"/>
            <a:pathLst>
              <a:path w="5722" h="3992" fill="none" extrusionOk="0">
                <a:moveTo>
                  <a:pt x="5173" y="3991"/>
                </a:moveTo>
                <a:lnTo>
                  <a:pt x="5411" y="2898"/>
                </a:lnTo>
                <a:cubicBezTo>
                  <a:pt x="5722" y="1468"/>
                  <a:pt x="4653" y="109"/>
                  <a:pt x="3190" y="75"/>
                </a:cubicBezTo>
                <a:lnTo>
                  <a:pt x="3190" y="75"/>
                </a:lnTo>
                <a:lnTo>
                  <a:pt x="0"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5"/>
          <p:cNvSpPr/>
          <p:nvPr/>
        </p:nvSpPr>
        <p:spPr>
          <a:xfrm>
            <a:off x="2555892" y="3537528"/>
            <a:ext cx="202612" cy="709423"/>
          </a:xfrm>
          <a:custGeom>
            <a:avLst/>
            <a:gdLst/>
            <a:ahLst/>
            <a:cxnLst/>
            <a:rect l="l" t="t" r="r" b="b"/>
            <a:pathLst>
              <a:path w="2757" h="9653" fill="none" extrusionOk="0">
                <a:moveTo>
                  <a:pt x="2757" y="9652"/>
                </a:moveTo>
                <a:lnTo>
                  <a:pt x="2329" y="99"/>
                </a:ln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5"/>
          <p:cNvSpPr/>
          <p:nvPr/>
        </p:nvSpPr>
        <p:spPr>
          <a:xfrm>
            <a:off x="2202113" y="2523592"/>
            <a:ext cx="115600" cy="279786"/>
          </a:xfrm>
          <a:custGeom>
            <a:avLst/>
            <a:gdLst/>
            <a:ahLst/>
            <a:cxnLst/>
            <a:rect l="l" t="t" r="r" b="b"/>
            <a:pathLst>
              <a:path w="1573" h="3807" extrusionOk="0">
                <a:moveTo>
                  <a:pt x="671" y="0"/>
                </a:moveTo>
                <a:lnTo>
                  <a:pt x="449" y="94"/>
                </a:lnTo>
                <a:lnTo>
                  <a:pt x="1" y="439"/>
                </a:lnTo>
                <a:lnTo>
                  <a:pt x="706" y="934"/>
                </a:lnTo>
                <a:lnTo>
                  <a:pt x="430" y="1690"/>
                </a:lnTo>
                <a:lnTo>
                  <a:pt x="1573" y="3806"/>
                </a:lnTo>
                <a:lnTo>
                  <a:pt x="1458" y="1340"/>
                </a:lnTo>
                <a:lnTo>
                  <a:pt x="1028" y="876"/>
                </a:lnTo>
                <a:lnTo>
                  <a:pt x="1140" y="338"/>
                </a:lnTo>
                <a:lnTo>
                  <a:pt x="6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5"/>
          <p:cNvSpPr/>
          <p:nvPr/>
        </p:nvSpPr>
        <p:spPr>
          <a:xfrm>
            <a:off x="2103343" y="2379406"/>
            <a:ext cx="171673" cy="207543"/>
          </a:xfrm>
          <a:custGeom>
            <a:avLst/>
            <a:gdLst/>
            <a:ahLst/>
            <a:cxnLst/>
            <a:rect l="l" t="t" r="r" b="b"/>
            <a:pathLst>
              <a:path w="2336" h="2824" extrusionOk="0">
                <a:moveTo>
                  <a:pt x="519" y="1"/>
                </a:moveTo>
                <a:lnTo>
                  <a:pt x="0" y="868"/>
                </a:lnTo>
                <a:lnTo>
                  <a:pt x="1327" y="2823"/>
                </a:lnTo>
                <a:lnTo>
                  <a:pt x="1788" y="2357"/>
                </a:lnTo>
                <a:cubicBezTo>
                  <a:pt x="2336" y="1802"/>
                  <a:pt x="2237" y="855"/>
                  <a:pt x="1557" y="477"/>
                </a:cubicBezTo>
                <a:cubicBezTo>
                  <a:pt x="1526" y="460"/>
                  <a:pt x="1494" y="444"/>
                  <a:pt x="1462" y="429"/>
                </a:cubicBezTo>
                <a:lnTo>
                  <a:pt x="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5"/>
          <p:cNvSpPr/>
          <p:nvPr/>
        </p:nvSpPr>
        <p:spPr>
          <a:xfrm>
            <a:off x="2507242" y="2643233"/>
            <a:ext cx="335408" cy="513713"/>
          </a:xfrm>
          <a:custGeom>
            <a:avLst/>
            <a:gdLst/>
            <a:ahLst/>
            <a:cxnLst/>
            <a:rect l="l" t="t" r="r" b="b"/>
            <a:pathLst>
              <a:path w="4564" h="6990" extrusionOk="0">
                <a:moveTo>
                  <a:pt x="4273" y="0"/>
                </a:moveTo>
                <a:lnTo>
                  <a:pt x="3152" y="589"/>
                </a:lnTo>
                <a:cubicBezTo>
                  <a:pt x="3485" y="1578"/>
                  <a:pt x="1" y="5182"/>
                  <a:pt x="1845" y="6718"/>
                </a:cubicBezTo>
                <a:cubicBezTo>
                  <a:pt x="2068" y="6904"/>
                  <a:pt x="2332" y="6989"/>
                  <a:pt x="2592" y="6989"/>
                </a:cubicBezTo>
                <a:cubicBezTo>
                  <a:pt x="3095" y="6989"/>
                  <a:pt x="3585" y="6669"/>
                  <a:pt x="3749" y="6132"/>
                </a:cubicBezTo>
                <a:cubicBezTo>
                  <a:pt x="4125" y="4902"/>
                  <a:pt x="4563" y="2762"/>
                  <a:pt x="4273"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5"/>
          <p:cNvSpPr/>
          <p:nvPr/>
        </p:nvSpPr>
        <p:spPr>
          <a:xfrm>
            <a:off x="2649812" y="2489493"/>
            <a:ext cx="104650" cy="100685"/>
          </a:xfrm>
          <a:custGeom>
            <a:avLst/>
            <a:gdLst/>
            <a:ahLst/>
            <a:cxnLst/>
            <a:rect l="l" t="t" r="r" b="b"/>
            <a:pathLst>
              <a:path w="1424" h="1370" extrusionOk="0">
                <a:moveTo>
                  <a:pt x="361" y="1"/>
                </a:moveTo>
                <a:cubicBezTo>
                  <a:pt x="273" y="1"/>
                  <a:pt x="185" y="36"/>
                  <a:pt x="121" y="104"/>
                </a:cubicBezTo>
                <a:cubicBezTo>
                  <a:pt x="7" y="226"/>
                  <a:pt x="1" y="412"/>
                  <a:pt x="106" y="540"/>
                </a:cubicBezTo>
                <a:lnTo>
                  <a:pt x="786" y="1370"/>
                </a:lnTo>
                <a:lnTo>
                  <a:pt x="1424" y="693"/>
                </a:lnTo>
                <a:lnTo>
                  <a:pt x="555" y="64"/>
                </a:lnTo>
                <a:cubicBezTo>
                  <a:pt x="497" y="22"/>
                  <a:pt x="429" y="1"/>
                  <a:pt x="361" y="1"/>
                </a:cubicBezTo>
                <a:close/>
              </a:path>
            </a:pathLst>
          </a:custGeom>
          <a:solidFill>
            <a:srgbClr val="783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5"/>
          <p:cNvSpPr/>
          <p:nvPr/>
        </p:nvSpPr>
        <p:spPr>
          <a:xfrm>
            <a:off x="2402005" y="2340530"/>
            <a:ext cx="443733" cy="420230"/>
          </a:xfrm>
          <a:custGeom>
            <a:avLst/>
            <a:gdLst/>
            <a:ahLst/>
            <a:cxnLst/>
            <a:rect l="l" t="t" r="r" b="b"/>
            <a:pathLst>
              <a:path w="6038" h="5718" extrusionOk="0">
                <a:moveTo>
                  <a:pt x="1954" y="0"/>
                </a:moveTo>
                <a:cubicBezTo>
                  <a:pt x="591" y="2278"/>
                  <a:pt x="0" y="5548"/>
                  <a:pt x="0" y="5548"/>
                </a:cubicBezTo>
                <a:lnTo>
                  <a:pt x="4097" y="5717"/>
                </a:lnTo>
                <a:cubicBezTo>
                  <a:pt x="4097" y="5717"/>
                  <a:pt x="4100" y="5706"/>
                  <a:pt x="4103" y="5683"/>
                </a:cubicBezTo>
                <a:cubicBezTo>
                  <a:pt x="4116" y="5608"/>
                  <a:pt x="4152" y="5408"/>
                  <a:pt x="4213" y="5121"/>
                </a:cubicBezTo>
                <a:cubicBezTo>
                  <a:pt x="4371" y="4379"/>
                  <a:pt x="4693" y="3054"/>
                  <a:pt x="5202" y="1806"/>
                </a:cubicBezTo>
                <a:cubicBezTo>
                  <a:pt x="5229" y="1740"/>
                  <a:pt x="5257" y="1674"/>
                  <a:pt x="5283" y="1609"/>
                </a:cubicBezTo>
                <a:cubicBezTo>
                  <a:pt x="5502" y="1097"/>
                  <a:pt x="5753" y="604"/>
                  <a:pt x="6037" y="175"/>
                </a:cubicBezTo>
                <a:lnTo>
                  <a:pt x="19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5"/>
          <p:cNvSpPr/>
          <p:nvPr/>
        </p:nvSpPr>
        <p:spPr>
          <a:xfrm>
            <a:off x="2625707" y="2449000"/>
            <a:ext cx="164544" cy="267880"/>
          </a:xfrm>
          <a:custGeom>
            <a:avLst/>
            <a:gdLst/>
            <a:ahLst/>
            <a:cxnLst/>
            <a:rect l="l" t="t" r="r" b="b"/>
            <a:pathLst>
              <a:path w="2239" h="3645" extrusionOk="0">
                <a:moveTo>
                  <a:pt x="1737" y="1"/>
                </a:moveTo>
                <a:cubicBezTo>
                  <a:pt x="1511" y="1"/>
                  <a:pt x="1270" y="66"/>
                  <a:pt x="1036" y="183"/>
                </a:cubicBezTo>
                <a:cubicBezTo>
                  <a:pt x="537" y="431"/>
                  <a:pt x="213" y="1029"/>
                  <a:pt x="108" y="1504"/>
                </a:cubicBezTo>
                <a:cubicBezTo>
                  <a:pt x="1" y="1989"/>
                  <a:pt x="83" y="2506"/>
                  <a:pt x="339" y="2946"/>
                </a:cubicBezTo>
                <a:cubicBezTo>
                  <a:pt x="477" y="3189"/>
                  <a:pt x="674" y="3412"/>
                  <a:pt x="937" y="3551"/>
                </a:cubicBezTo>
                <a:cubicBezTo>
                  <a:pt x="1009" y="3591"/>
                  <a:pt x="1087" y="3623"/>
                  <a:pt x="1169" y="3645"/>
                </a:cubicBezTo>
                <a:cubicBezTo>
                  <a:pt x="1327" y="2903"/>
                  <a:pt x="1649" y="1578"/>
                  <a:pt x="2158" y="330"/>
                </a:cubicBezTo>
                <a:cubicBezTo>
                  <a:pt x="2185" y="264"/>
                  <a:pt x="2213" y="198"/>
                  <a:pt x="2239" y="133"/>
                </a:cubicBezTo>
                <a:cubicBezTo>
                  <a:pt x="2089" y="43"/>
                  <a:pt x="1918" y="1"/>
                  <a:pt x="1737" y="1"/>
                </a:cubicBezTo>
                <a:close/>
              </a:path>
            </a:pathLst>
          </a:custGeom>
          <a:solidFill>
            <a:srgbClr val="C4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5"/>
          <p:cNvSpPr/>
          <p:nvPr/>
        </p:nvSpPr>
        <p:spPr>
          <a:xfrm>
            <a:off x="2695890" y="2490742"/>
            <a:ext cx="127873" cy="227312"/>
          </a:xfrm>
          <a:custGeom>
            <a:avLst/>
            <a:gdLst/>
            <a:ahLst/>
            <a:cxnLst/>
            <a:rect l="l" t="t" r="r" b="b"/>
            <a:pathLst>
              <a:path w="1740" h="3093" extrusionOk="0">
                <a:moveTo>
                  <a:pt x="1620" y="0"/>
                </a:moveTo>
                <a:lnTo>
                  <a:pt x="0" y="715"/>
                </a:lnTo>
                <a:lnTo>
                  <a:pt x="341" y="2274"/>
                </a:lnTo>
                <a:cubicBezTo>
                  <a:pt x="449" y="2768"/>
                  <a:pt x="885" y="3092"/>
                  <a:pt x="1357" y="3092"/>
                </a:cubicBezTo>
                <a:cubicBezTo>
                  <a:pt x="1484" y="3092"/>
                  <a:pt x="1614" y="3069"/>
                  <a:pt x="1740" y="3018"/>
                </a:cubicBezTo>
                <a:lnTo>
                  <a:pt x="1620"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5"/>
          <p:cNvSpPr/>
          <p:nvPr/>
        </p:nvSpPr>
        <p:spPr>
          <a:xfrm>
            <a:off x="2644447" y="2488611"/>
            <a:ext cx="162119" cy="103698"/>
          </a:xfrm>
          <a:custGeom>
            <a:avLst/>
            <a:gdLst/>
            <a:ahLst/>
            <a:cxnLst/>
            <a:rect l="l" t="t" r="r" b="b"/>
            <a:pathLst>
              <a:path w="2206" h="1411" extrusionOk="0">
                <a:moveTo>
                  <a:pt x="2206" y="1"/>
                </a:moveTo>
                <a:lnTo>
                  <a:pt x="789" y="145"/>
                </a:lnTo>
                <a:lnTo>
                  <a:pt x="66" y="1038"/>
                </a:lnTo>
                <a:cubicBezTo>
                  <a:pt x="5" y="1113"/>
                  <a:pt x="0" y="1218"/>
                  <a:pt x="54" y="1297"/>
                </a:cubicBezTo>
                <a:cubicBezTo>
                  <a:pt x="96" y="1360"/>
                  <a:pt x="164" y="1394"/>
                  <a:pt x="234" y="1394"/>
                </a:cubicBezTo>
                <a:cubicBezTo>
                  <a:pt x="276" y="1394"/>
                  <a:pt x="319" y="1381"/>
                  <a:pt x="357" y="1356"/>
                </a:cubicBezTo>
                <a:lnTo>
                  <a:pt x="997" y="923"/>
                </a:lnTo>
                <a:lnTo>
                  <a:pt x="2145" y="1410"/>
                </a:lnTo>
                <a:lnTo>
                  <a:pt x="2206" y="1"/>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5"/>
          <p:cNvSpPr/>
          <p:nvPr/>
        </p:nvSpPr>
        <p:spPr>
          <a:xfrm>
            <a:off x="2648710" y="2536085"/>
            <a:ext cx="158812" cy="103698"/>
          </a:xfrm>
          <a:custGeom>
            <a:avLst/>
            <a:gdLst/>
            <a:ahLst/>
            <a:cxnLst/>
            <a:rect l="l" t="t" r="r" b="b"/>
            <a:pathLst>
              <a:path w="2161" h="1411" extrusionOk="0">
                <a:moveTo>
                  <a:pt x="904" y="1"/>
                </a:moveTo>
                <a:lnTo>
                  <a:pt x="85" y="808"/>
                </a:lnTo>
                <a:cubicBezTo>
                  <a:pt x="17" y="875"/>
                  <a:pt x="1" y="979"/>
                  <a:pt x="45" y="1064"/>
                </a:cubicBezTo>
                <a:cubicBezTo>
                  <a:pt x="84" y="1139"/>
                  <a:pt x="160" y="1182"/>
                  <a:pt x="238" y="1182"/>
                </a:cubicBezTo>
                <a:cubicBezTo>
                  <a:pt x="272" y="1182"/>
                  <a:pt x="307" y="1173"/>
                  <a:pt x="339" y="1157"/>
                </a:cubicBezTo>
                <a:lnTo>
                  <a:pt x="1024" y="798"/>
                </a:lnTo>
                <a:lnTo>
                  <a:pt x="2111" y="1410"/>
                </a:lnTo>
                <a:lnTo>
                  <a:pt x="2160" y="172"/>
                </a:lnTo>
                <a:lnTo>
                  <a:pt x="904" y="1"/>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5"/>
          <p:cNvSpPr/>
          <p:nvPr/>
        </p:nvSpPr>
        <p:spPr>
          <a:xfrm>
            <a:off x="2713748" y="2428276"/>
            <a:ext cx="101196" cy="86501"/>
          </a:xfrm>
          <a:custGeom>
            <a:avLst/>
            <a:gdLst/>
            <a:ahLst/>
            <a:cxnLst/>
            <a:rect l="l" t="t" r="r" b="b"/>
            <a:pathLst>
              <a:path w="1377" h="1177" extrusionOk="0">
                <a:moveTo>
                  <a:pt x="262" y="0"/>
                </a:moveTo>
                <a:cubicBezTo>
                  <a:pt x="196" y="0"/>
                  <a:pt x="130" y="28"/>
                  <a:pt x="84" y="82"/>
                </a:cubicBezTo>
                <a:cubicBezTo>
                  <a:pt x="1" y="181"/>
                  <a:pt x="12" y="328"/>
                  <a:pt x="110" y="411"/>
                </a:cubicBezTo>
                <a:lnTo>
                  <a:pt x="705" y="1176"/>
                </a:lnTo>
                <a:lnTo>
                  <a:pt x="1377" y="850"/>
                </a:lnTo>
                <a:lnTo>
                  <a:pt x="413" y="56"/>
                </a:lnTo>
                <a:cubicBezTo>
                  <a:pt x="369" y="19"/>
                  <a:pt x="315" y="0"/>
                  <a:pt x="262"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5"/>
          <p:cNvSpPr/>
          <p:nvPr/>
        </p:nvSpPr>
        <p:spPr>
          <a:xfrm>
            <a:off x="2668111" y="2427835"/>
            <a:ext cx="84367" cy="69965"/>
          </a:xfrm>
          <a:custGeom>
            <a:avLst/>
            <a:gdLst/>
            <a:ahLst/>
            <a:cxnLst/>
            <a:rect l="l" t="t" r="r" b="b"/>
            <a:pathLst>
              <a:path w="1148" h="952" extrusionOk="0">
                <a:moveTo>
                  <a:pt x="882" y="0"/>
                </a:moveTo>
                <a:cubicBezTo>
                  <a:pt x="834" y="0"/>
                  <a:pt x="786" y="16"/>
                  <a:pt x="745" y="47"/>
                </a:cubicBezTo>
                <a:lnTo>
                  <a:pt x="116" y="535"/>
                </a:lnTo>
                <a:cubicBezTo>
                  <a:pt x="19" y="612"/>
                  <a:pt x="1" y="752"/>
                  <a:pt x="77" y="850"/>
                </a:cubicBezTo>
                <a:lnTo>
                  <a:pt x="89" y="866"/>
                </a:lnTo>
                <a:cubicBezTo>
                  <a:pt x="133" y="922"/>
                  <a:pt x="200" y="952"/>
                  <a:pt x="266" y="952"/>
                </a:cubicBezTo>
                <a:cubicBezTo>
                  <a:pt x="314" y="952"/>
                  <a:pt x="363" y="937"/>
                  <a:pt x="403" y="904"/>
                </a:cubicBezTo>
                <a:lnTo>
                  <a:pt x="1032" y="416"/>
                </a:lnTo>
                <a:cubicBezTo>
                  <a:pt x="1129" y="341"/>
                  <a:pt x="1147" y="200"/>
                  <a:pt x="1071" y="102"/>
                </a:cubicBezTo>
                <a:lnTo>
                  <a:pt x="1059" y="87"/>
                </a:lnTo>
                <a:cubicBezTo>
                  <a:pt x="1015" y="30"/>
                  <a:pt x="949" y="0"/>
                  <a:pt x="882" y="0"/>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5"/>
          <p:cNvSpPr/>
          <p:nvPr/>
        </p:nvSpPr>
        <p:spPr>
          <a:xfrm>
            <a:off x="2663996" y="2596788"/>
            <a:ext cx="80178" cy="73419"/>
          </a:xfrm>
          <a:custGeom>
            <a:avLst/>
            <a:gdLst/>
            <a:ahLst/>
            <a:cxnLst/>
            <a:rect l="l" t="t" r="r" b="b"/>
            <a:pathLst>
              <a:path w="1091" h="999" extrusionOk="0">
                <a:moveTo>
                  <a:pt x="828" y="1"/>
                </a:moveTo>
                <a:cubicBezTo>
                  <a:pt x="774" y="1"/>
                  <a:pt x="719" y="21"/>
                  <a:pt x="676" y="61"/>
                </a:cubicBezTo>
                <a:lnTo>
                  <a:pt x="98" y="595"/>
                </a:lnTo>
                <a:cubicBezTo>
                  <a:pt x="7" y="679"/>
                  <a:pt x="1" y="821"/>
                  <a:pt x="85" y="911"/>
                </a:cubicBezTo>
                <a:lnTo>
                  <a:pt x="98" y="926"/>
                </a:lnTo>
                <a:cubicBezTo>
                  <a:pt x="142" y="974"/>
                  <a:pt x="202" y="998"/>
                  <a:pt x="263" y="998"/>
                </a:cubicBezTo>
                <a:cubicBezTo>
                  <a:pt x="317" y="998"/>
                  <a:pt x="372" y="978"/>
                  <a:pt x="415" y="939"/>
                </a:cubicBezTo>
                <a:lnTo>
                  <a:pt x="993" y="404"/>
                </a:lnTo>
                <a:cubicBezTo>
                  <a:pt x="1085" y="320"/>
                  <a:pt x="1090" y="178"/>
                  <a:pt x="1006" y="87"/>
                </a:cubicBezTo>
                <a:lnTo>
                  <a:pt x="993" y="72"/>
                </a:lnTo>
                <a:cubicBezTo>
                  <a:pt x="949" y="25"/>
                  <a:pt x="889" y="1"/>
                  <a:pt x="828" y="1"/>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5"/>
          <p:cNvSpPr/>
          <p:nvPr/>
        </p:nvSpPr>
        <p:spPr>
          <a:xfrm>
            <a:off x="1796229" y="2507498"/>
            <a:ext cx="350694" cy="839431"/>
          </a:xfrm>
          <a:custGeom>
            <a:avLst/>
            <a:gdLst/>
            <a:ahLst/>
            <a:cxnLst/>
            <a:rect l="l" t="t" r="r" b="b"/>
            <a:pathLst>
              <a:path w="4772" h="11422" extrusionOk="0">
                <a:moveTo>
                  <a:pt x="3386" y="0"/>
                </a:moveTo>
                <a:cubicBezTo>
                  <a:pt x="2760" y="0"/>
                  <a:pt x="2167" y="435"/>
                  <a:pt x="1847" y="1036"/>
                </a:cubicBezTo>
                <a:cubicBezTo>
                  <a:pt x="883" y="2849"/>
                  <a:pt x="1" y="7493"/>
                  <a:pt x="176" y="9794"/>
                </a:cubicBezTo>
                <a:cubicBezTo>
                  <a:pt x="240" y="10638"/>
                  <a:pt x="896" y="11319"/>
                  <a:pt x="1739" y="11411"/>
                </a:cubicBezTo>
                <a:cubicBezTo>
                  <a:pt x="1804" y="11418"/>
                  <a:pt x="1868" y="11422"/>
                  <a:pt x="1932" y="11422"/>
                </a:cubicBezTo>
                <a:cubicBezTo>
                  <a:pt x="2826" y="11422"/>
                  <a:pt x="3592" y="10744"/>
                  <a:pt x="3682" y="9835"/>
                </a:cubicBezTo>
                <a:lnTo>
                  <a:pt x="4745" y="1806"/>
                </a:lnTo>
                <a:cubicBezTo>
                  <a:pt x="4771" y="1417"/>
                  <a:pt x="4629" y="411"/>
                  <a:pt x="3916" y="110"/>
                </a:cubicBezTo>
                <a:cubicBezTo>
                  <a:pt x="3741" y="35"/>
                  <a:pt x="3562" y="0"/>
                  <a:pt x="33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5"/>
          <p:cNvSpPr/>
          <p:nvPr/>
        </p:nvSpPr>
        <p:spPr>
          <a:xfrm>
            <a:off x="1863105" y="3150826"/>
            <a:ext cx="585568" cy="306317"/>
          </a:xfrm>
          <a:custGeom>
            <a:avLst/>
            <a:gdLst/>
            <a:ahLst/>
            <a:cxnLst/>
            <a:rect l="l" t="t" r="r" b="b"/>
            <a:pathLst>
              <a:path w="7968" h="4168" extrusionOk="0">
                <a:moveTo>
                  <a:pt x="1566" y="1"/>
                </a:moveTo>
                <a:cubicBezTo>
                  <a:pt x="1101" y="1"/>
                  <a:pt x="650" y="241"/>
                  <a:pt x="401" y="670"/>
                </a:cubicBezTo>
                <a:cubicBezTo>
                  <a:pt x="1" y="1358"/>
                  <a:pt x="282" y="2243"/>
                  <a:pt x="1007" y="2571"/>
                </a:cubicBezTo>
                <a:cubicBezTo>
                  <a:pt x="1959" y="3001"/>
                  <a:pt x="3550" y="3465"/>
                  <a:pt x="6086" y="3580"/>
                </a:cubicBezTo>
                <a:lnTo>
                  <a:pt x="7968" y="4167"/>
                </a:lnTo>
                <a:lnTo>
                  <a:pt x="6945" y="2609"/>
                </a:lnTo>
                <a:cubicBezTo>
                  <a:pt x="6945" y="2609"/>
                  <a:pt x="4395" y="1355"/>
                  <a:pt x="2211" y="165"/>
                </a:cubicBezTo>
                <a:cubicBezTo>
                  <a:pt x="2006" y="54"/>
                  <a:pt x="1784" y="1"/>
                  <a:pt x="1566" y="1"/>
                </a:cubicBez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5"/>
          <p:cNvSpPr/>
          <p:nvPr/>
        </p:nvSpPr>
        <p:spPr>
          <a:xfrm>
            <a:off x="2462340" y="3468154"/>
            <a:ext cx="48797" cy="103477"/>
          </a:xfrm>
          <a:custGeom>
            <a:avLst/>
            <a:gdLst/>
            <a:ahLst/>
            <a:cxnLst/>
            <a:rect l="l" t="t" r="r" b="b"/>
            <a:pathLst>
              <a:path w="664" h="1408" extrusionOk="0">
                <a:moveTo>
                  <a:pt x="521" y="0"/>
                </a:moveTo>
                <a:lnTo>
                  <a:pt x="0" y="127"/>
                </a:lnTo>
                <a:lnTo>
                  <a:pt x="289" y="1268"/>
                </a:lnTo>
                <a:cubicBezTo>
                  <a:pt x="311" y="1351"/>
                  <a:pt x="385" y="1408"/>
                  <a:pt x="468" y="1408"/>
                </a:cubicBezTo>
                <a:cubicBezTo>
                  <a:pt x="482" y="1408"/>
                  <a:pt x="496" y="1406"/>
                  <a:pt x="510" y="1403"/>
                </a:cubicBezTo>
                <a:cubicBezTo>
                  <a:pt x="601" y="1382"/>
                  <a:pt x="663" y="1295"/>
                  <a:pt x="653" y="1203"/>
                </a:cubicBezTo>
                <a:lnTo>
                  <a:pt x="521"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5"/>
          <p:cNvSpPr/>
          <p:nvPr/>
        </p:nvSpPr>
        <p:spPr>
          <a:xfrm>
            <a:off x="2352105" y="3418254"/>
            <a:ext cx="148597" cy="167563"/>
          </a:xfrm>
          <a:custGeom>
            <a:avLst/>
            <a:gdLst/>
            <a:ahLst/>
            <a:cxnLst/>
            <a:rect l="l" t="t" r="r" b="b"/>
            <a:pathLst>
              <a:path w="2022" h="2280" extrusionOk="0">
                <a:moveTo>
                  <a:pt x="1271" y="0"/>
                </a:moveTo>
                <a:lnTo>
                  <a:pt x="0" y="460"/>
                </a:lnTo>
                <a:lnTo>
                  <a:pt x="1345" y="1287"/>
                </a:lnTo>
                <a:lnTo>
                  <a:pt x="1606" y="2155"/>
                </a:lnTo>
                <a:cubicBezTo>
                  <a:pt x="1628" y="2225"/>
                  <a:pt x="1690" y="2274"/>
                  <a:pt x="1762" y="2278"/>
                </a:cubicBezTo>
                <a:cubicBezTo>
                  <a:pt x="1767" y="2279"/>
                  <a:pt x="1771" y="2279"/>
                  <a:pt x="1776" y="2279"/>
                </a:cubicBezTo>
                <a:cubicBezTo>
                  <a:pt x="1868" y="2279"/>
                  <a:pt x="1945" y="2206"/>
                  <a:pt x="1949" y="2113"/>
                </a:cubicBezTo>
                <a:lnTo>
                  <a:pt x="2021" y="679"/>
                </a:lnTo>
                <a:lnTo>
                  <a:pt x="1271"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5"/>
          <p:cNvSpPr/>
          <p:nvPr/>
        </p:nvSpPr>
        <p:spPr>
          <a:xfrm>
            <a:off x="2424493" y="3388711"/>
            <a:ext cx="127799" cy="114428"/>
          </a:xfrm>
          <a:custGeom>
            <a:avLst/>
            <a:gdLst/>
            <a:ahLst/>
            <a:cxnLst/>
            <a:rect l="l" t="t" r="r" b="b"/>
            <a:pathLst>
              <a:path w="1739" h="1557" extrusionOk="0">
                <a:moveTo>
                  <a:pt x="879" y="1"/>
                </a:moveTo>
                <a:lnTo>
                  <a:pt x="1" y="639"/>
                </a:lnTo>
                <a:lnTo>
                  <a:pt x="1249" y="816"/>
                </a:lnTo>
                <a:lnTo>
                  <a:pt x="1513" y="1486"/>
                </a:lnTo>
                <a:cubicBezTo>
                  <a:pt x="1530" y="1529"/>
                  <a:pt x="1572" y="1557"/>
                  <a:pt x="1617" y="1557"/>
                </a:cubicBezTo>
                <a:cubicBezTo>
                  <a:pt x="1623" y="1557"/>
                  <a:pt x="1629" y="1556"/>
                  <a:pt x="1634" y="1556"/>
                </a:cubicBezTo>
                <a:cubicBezTo>
                  <a:pt x="1696" y="1546"/>
                  <a:pt x="1738" y="1489"/>
                  <a:pt x="1729" y="1428"/>
                </a:cubicBezTo>
                <a:lnTo>
                  <a:pt x="1593" y="498"/>
                </a:lnTo>
                <a:lnTo>
                  <a:pt x="879" y="1"/>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5"/>
          <p:cNvSpPr/>
          <p:nvPr/>
        </p:nvSpPr>
        <p:spPr>
          <a:xfrm>
            <a:off x="2244296" y="3298540"/>
            <a:ext cx="244795" cy="210262"/>
          </a:xfrm>
          <a:custGeom>
            <a:avLst/>
            <a:gdLst/>
            <a:ahLst/>
            <a:cxnLst/>
            <a:rect l="l" t="t" r="r" b="b"/>
            <a:pathLst>
              <a:path w="3331" h="2861" extrusionOk="0">
                <a:moveTo>
                  <a:pt x="313" y="0"/>
                </a:moveTo>
                <a:lnTo>
                  <a:pt x="1" y="884"/>
                </a:lnTo>
                <a:cubicBezTo>
                  <a:pt x="68" y="1082"/>
                  <a:pt x="151" y="1268"/>
                  <a:pt x="246" y="1438"/>
                </a:cubicBezTo>
                <a:cubicBezTo>
                  <a:pt x="651" y="2178"/>
                  <a:pt x="1247" y="2649"/>
                  <a:pt x="1461" y="2804"/>
                </a:cubicBezTo>
                <a:cubicBezTo>
                  <a:pt x="1514" y="2841"/>
                  <a:pt x="1544" y="2860"/>
                  <a:pt x="1544" y="2860"/>
                </a:cubicBezTo>
                <a:lnTo>
                  <a:pt x="3331" y="1229"/>
                </a:lnTo>
                <a:lnTo>
                  <a:pt x="995" y="279"/>
                </a:lnTo>
                <a:lnTo>
                  <a:pt x="912" y="244"/>
                </a:lnTo>
                <a:lnTo>
                  <a:pt x="313"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5"/>
          <p:cNvSpPr/>
          <p:nvPr/>
        </p:nvSpPr>
        <p:spPr>
          <a:xfrm>
            <a:off x="2357764" y="3454632"/>
            <a:ext cx="68493" cy="131919"/>
          </a:xfrm>
          <a:custGeom>
            <a:avLst/>
            <a:gdLst/>
            <a:ahLst/>
            <a:cxnLst/>
            <a:rect l="l" t="t" r="r" b="b"/>
            <a:pathLst>
              <a:path w="932" h="1795" extrusionOk="0">
                <a:moveTo>
                  <a:pt x="302" y="0"/>
                </a:moveTo>
                <a:lnTo>
                  <a:pt x="1" y="736"/>
                </a:lnTo>
                <a:lnTo>
                  <a:pt x="541" y="1147"/>
                </a:lnTo>
                <a:lnTo>
                  <a:pt x="677" y="1706"/>
                </a:lnTo>
                <a:cubicBezTo>
                  <a:pt x="686" y="1745"/>
                  <a:pt x="714" y="1775"/>
                  <a:pt x="752" y="1787"/>
                </a:cubicBezTo>
                <a:lnTo>
                  <a:pt x="759" y="1789"/>
                </a:lnTo>
                <a:cubicBezTo>
                  <a:pt x="770" y="1793"/>
                  <a:pt x="782" y="1795"/>
                  <a:pt x="793" y="1795"/>
                </a:cubicBezTo>
                <a:cubicBezTo>
                  <a:pt x="852" y="1795"/>
                  <a:pt x="903" y="1748"/>
                  <a:pt x="905" y="1686"/>
                </a:cubicBezTo>
                <a:lnTo>
                  <a:pt x="931" y="1018"/>
                </a:lnTo>
                <a:lnTo>
                  <a:pt x="302" y="0"/>
                </a:lnTo>
                <a:close/>
              </a:path>
            </a:pathLst>
          </a:custGeom>
          <a:solidFill>
            <a:srgbClr val="9F6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25"/>
          <p:cNvGrpSpPr/>
          <p:nvPr/>
        </p:nvGrpSpPr>
        <p:grpSpPr>
          <a:xfrm>
            <a:off x="1002469" y="1874709"/>
            <a:ext cx="610990" cy="1282996"/>
            <a:chOff x="1002469" y="1874709"/>
            <a:chExt cx="610990" cy="1282996"/>
          </a:xfrm>
        </p:grpSpPr>
        <p:sp>
          <p:nvSpPr>
            <p:cNvPr id="866" name="Google Shape;866;p25"/>
            <p:cNvSpPr/>
            <p:nvPr/>
          </p:nvSpPr>
          <p:spPr>
            <a:xfrm flipH="1">
              <a:off x="1247170" y="1874709"/>
              <a:ext cx="72733" cy="819386"/>
            </a:xfrm>
            <a:custGeom>
              <a:avLst/>
              <a:gdLst/>
              <a:ahLst/>
              <a:cxnLst/>
              <a:rect l="l" t="t" r="r" b="b"/>
              <a:pathLst>
                <a:path w="994" h="11198" extrusionOk="0">
                  <a:moveTo>
                    <a:pt x="472" y="1"/>
                  </a:moveTo>
                  <a:cubicBezTo>
                    <a:pt x="431" y="1"/>
                    <a:pt x="384" y="76"/>
                    <a:pt x="331" y="230"/>
                  </a:cubicBezTo>
                  <a:cubicBezTo>
                    <a:pt x="0" y="1184"/>
                    <a:pt x="331" y="11198"/>
                    <a:pt x="331" y="11198"/>
                  </a:cubicBezTo>
                  <a:lnTo>
                    <a:pt x="994" y="11198"/>
                  </a:lnTo>
                  <a:cubicBezTo>
                    <a:pt x="994" y="11198"/>
                    <a:pt x="987" y="9293"/>
                    <a:pt x="861" y="5327"/>
                  </a:cubicBezTo>
                  <a:cubicBezTo>
                    <a:pt x="756" y="2003"/>
                    <a:pt x="686" y="1"/>
                    <a:pt x="472"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flipH="1">
              <a:off x="1323781" y="2298813"/>
              <a:ext cx="81221" cy="395278"/>
            </a:xfrm>
            <a:custGeom>
              <a:avLst/>
              <a:gdLst/>
              <a:ahLst/>
              <a:cxnLst/>
              <a:rect l="l" t="t" r="r" b="b"/>
              <a:pathLst>
                <a:path w="1110" h="5402" extrusionOk="0">
                  <a:moveTo>
                    <a:pt x="165" y="1"/>
                  </a:moveTo>
                  <a:cubicBezTo>
                    <a:pt x="1" y="1"/>
                    <a:pt x="109" y="2091"/>
                    <a:pt x="660" y="5402"/>
                  </a:cubicBezTo>
                  <a:lnTo>
                    <a:pt x="1110" y="5402"/>
                  </a:lnTo>
                  <a:cubicBezTo>
                    <a:pt x="661" y="1606"/>
                    <a:pt x="308" y="1"/>
                    <a:pt x="165"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5"/>
            <p:cNvSpPr/>
            <p:nvPr/>
          </p:nvSpPr>
          <p:spPr>
            <a:xfrm flipH="1">
              <a:off x="1210437" y="2145445"/>
              <a:ext cx="72148" cy="548647"/>
            </a:xfrm>
            <a:custGeom>
              <a:avLst/>
              <a:gdLst/>
              <a:ahLst/>
              <a:cxnLst/>
              <a:rect l="l" t="t" r="r" b="b"/>
              <a:pathLst>
                <a:path w="986" h="7498" extrusionOk="0">
                  <a:moveTo>
                    <a:pt x="773" y="0"/>
                  </a:moveTo>
                  <a:cubicBezTo>
                    <a:pt x="678" y="0"/>
                    <a:pt x="533" y="436"/>
                    <a:pt x="335" y="1220"/>
                  </a:cubicBezTo>
                  <a:cubicBezTo>
                    <a:pt x="0" y="2548"/>
                    <a:pt x="481" y="7498"/>
                    <a:pt x="481" y="7498"/>
                  </a:cubicBezTo>
                  <a:lnTo>
                    <a:pt x="727" y="7498"/>
                  </a:lnTo>
                  <a:cubicBezTo>
                    <a:pt x="953" y="2178"/>
                    <a:pt x="986" y="0"/>
                    <a:pt x="773" y="0"/>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5"/>
            <p:cNvSpPr/>
            <p:nvPr/>
          </p:nvSpPr>
          <p:spPr>
            <a:xfrm flipH="1">
              <a:off x="1283316" y="2094810"/>
              <a:ext cx="111808" cy="599283"/>
            </a:xfrm>
            <a:custGeom>
              <a:avLst/>
              <a:gdLst/>
              <a:ahLst/>
              <a:cxnLst/>
              <a:rect l="l" t="t" r="r" b="b"/>
              <a:pathLst>
                <a:path w="1528" h="8190" extrusionOk="0">
                  <a:moveTo>
                    <a:pt x="760" y="1"/>
                  </a:moveTo>
                  <a:cubicBezTo>
                    <a:pt x="636" y="1"/>
                    <a:pt x="1" y="1017"/>
                    <a:pt x="898" y="8190"/>
                  </a:cubicBezTo>
                  <a:lnTo>
                    <a:pt x="1528" y="8190"/>
                  </a:lnTo>
                  <a:cubicBezTo>
                    <a:pt x="1528" y="8190"/>
                    <a:pt x="873" y="131"/>
                    <a:pt x="775" y="7"/>
                  </a:cubicBezTo>
                  <a:cubicBezTo>
                    <a:pt x="771" y="3"/>
                    <a:pt x="766" y="1"/>
                    <a:pt x="760"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5"/>
            <p:cNvSpPr/>
            <p:nvPr/>
          </p:nvSpPr>
          <p:spPr>
            <a:xfrm flipH="1">
              <a:off x="1076311" y="2694160"/>
              <a:ext cx="409400" cy="404205"/>
            </a:xfrm>
            <a:custGeom>
              <a:avLst/>
              <a:gdLst/>
              <a:ahLst/>
              <a:cxnLst/>
              <a:rect l="l" t="t" r="r" b="b"/>
              <a:pathLst>
                <a:path w="5595" h="5524" extrusionOk="0">
                  <a:moveTo>
                    <a:pt x="1465" y="0"/>
                  </a:moveTo>
                  <a:cubicBezTo>
                    <a:pt x="1465" y="1575"/>
                    <a:pt x="489" y="2128"/>
                    <a:pt x="148" y="3127"/>
                  </a:cubicBezTo>
                  <a:cubicBezTo>
                    <a:pt x="89" y="3295"/>
                    <a:pt x="49" y="3474"/>
                    <a:pt x="35" y="3674"/>
                  </a:cubicBezTo>
                  <a:cubicBezTo>
                    <a:pt x="1" y="4150"/>
                    <a:pt x="110" y="4734"/>
                    <a:pt x="467" y="5524"/>
                  </a:cubicBezTo>
                  <a:lnTo>
                    <a:pt x="5013" y="5524"/>
                  </a:lnTo>
                  <a:cubicBezTo>
                    <a:pt x="5449" y="4781"/>
                    <a:pt x="5594" y="4182"/>
                    <a:pt x="5569" y="3673"/>
                  </a:cubicBezTo>
                  <a:cubicBezTo>
                    <a:pt x="5560" y="3476"/>
                    <a:pt x="5524" y="3294"/>
                    <a:pt x="5469" y="3121"/>
                  </a:cubicBezTo>
                  <a:cubicBezTo>
                    <a:pt x="5114" y="1966"/>
                    <a:pt x="3931" y="1248"/>
                    <a:pt x="3931"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5"/>
            <p:cNvSpPr/>
            <p:nvPr/>
          </p:nvSpPr>
          <p:spPr>
            <a:xfrm flipH="1">
              <a:off x="1159508" y="2694160"/>
              <a:ext cx="326203" cy="404205"/>
            </a:xfrm>
            <a:custGeom>
              <a:avLst/>
              <a:gdLst/>
              <a:ahLst/>
              <a:cxnLst/>
              <a:rect l="l" t="t" r="r" b="b"/>
              <a:pathLst>
                <a:path w="4458" h="5524" extrusionOk="0">
                  <a:moveTo>
                    <a:pt x="1465" y="0"/>
                  </a:moveTo>
                  <a:cubicBezTo>
                    <a:pt x="1465" y="1575"/>
                    <a:pt x="489" y="2128"/>
                    <a:pt x="147" y="3127"/>
                  </a:cubicBezTo>
                  <a:cubicBezTo>
                    <a:pt x="89" y="3295"/>
                    <a:pt x="49" y="3474"/>
                    <a:pt x="35" y="3674"/>
                  </a:cubicBezTo>
                  <a:cubicBezTo>
                    <a:pt x="1" y="4150"/>
                    <a:pt x="110" y="4734"/>
                    <a:pt x="467" y="5524"/>
                  </a:cubicBezTo>
                  <a:lnTo>
                    <a:pt x="3877" y="5524"/>
                  </a:lnTo>
                  <a:cubicBezTo>
                    <a:pt x="4313" y="4781"/>
                    <a:pt x="4458" y="4182"/>
                    <a:pt x="4433" y="3673"/>
                  </a:cubicBezTo>
                  <a:cubicBezTo>
                    <a:pt x="4422" y="3476"/>
                    <a:pt x="4388" y="3294"/>
                    <a:pt x="4333" y="3121"/>
                  </a:cubicBezTo>
                  <a:cubicBezTo>
                    <a:pt x="3978" y="1966"/>
                    <a:pt x="2794" y="1248"/>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5"/>
            <p:cNvSpPr/>
            <p:nvPr/>
          </p:nvSpPr>
          <p:spPr>
            <a:xfrm flipH="1">
              <a:off x="1107410" y="2010296"/>
              <a:ext cx="150077" cy="683797"/>
            </a:xfrm>
            <a:custGeom>
              <a:avLst/>
              <a:gdLst/>
              <a:ahLst/>
              <a:cxnLst/>
              <a:rect l="l" t="t" r="r" b="b"/>
              <a:pathLst>
                <a:path w="2051" h="9345" extrusionOk="0">
                  <a:moveTo>
                    <a:pt x="1813" y="0"/>
                  </a:moveTo>
                  <a:cubicBezTo>
                    <a:pt x="1701" y="0"/>
                    <a:pt x="1460" y="746"/>
                    <a:pt x="1107" y="2318"/>
                  </a:cubicBezTo>
                  <a:cubicBezTo>
                    <a:pt x="0" y="7237"/>
                    <a:pt x="246" y="9345"/>
                    <a:pt x="246" y="9345"/>
                  </a:cubicBezTo>
                  <a:lnTo>
                    <a:pt x="621" y="9345"/>
                  </a:lnTo>
                  <a:cubicBezTo>
                    <a:pt x="1704" y="3377"/>
                    <a:pt x="2051" y="0"/>
                    <a:pt x="181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5"/>
            <p:cNvSpPr/>
            <p:nvPr/>
          </p:nvSpPr>
          <p:spPr>
            <a:xfrm flipH="1">
              <a:off x="1327146" y="2451010"/>
              <a:ext cx="127320" cy="243079"/>
            </a:xfrm>
            <a:custGeom>
              <a:avLst/>
              <a:gdLst/>
              <a:ahLst/>
              <a:cxnLst/>
              <a:rect l="l" t="t" r="r" b="b"/>
              <a:pathLst>
                <a:path w="1740" h="3322" extrusionOk="0">
                  <a:moveTo>
                    <a:pt x="329" y="1"/>
                  </a:moveTo>
                  <a:cubicBezTo>
                    <a:pt x="0" y="1"/>
                    <a:pt x="409" y="1094"/>
                    <a:pt x="1259" y="3322"/>
                  </a:cubicBezTo>
                  <a:lnTo>
                    <a:pt x="1526" y="3322"/>
                  </a:lnTo>
                  <a:cubicBezTo>
                    <a:pt x="1526" y="3322"/>
                    <a:pt x="1740" y="1009"/>
                    <a:pt x="774" y="248"/>
                  </a:cubicBezTo>
                  <a:cubicBezTo>
                    <a:pt x="566" y="83"/>
                    <a:pt x="420" y="1"/>
                    <a:pt x="329"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5"/>
            <p:cNvSpPr/>
            <p:nvPr/>
          </p:nvSpPr>
          <p:spPr>
            <a:xfrm flipH="1">
              <a:off x="1120801" y="2485328"/>
              <a:ext cx="126442" cy="208761"/>
            </a:xfrm>
            <a:custGeom>
              <a:avLst/>
              <a:gdLst/>
              <a:ahLst/>
              <a:cxnLst/>
              <a:rect l="l" t="t" r="r" b="b"/>
              <a:pathLst>
                <a:path w="1728" h="2853" extrusionOk="0">
                  <a:moveTo>
                    <a:pt x="1533" y="0"/>
                  </a:moveTo>
                  <a:cubicBezTo>
                    <a:pt x="1330" y="0"/>
                    <a:pt x="667" y="1004"/>
                    <a:pt x="1" y="2853"/>
                  </a:cubicBezTo>
                  <a:lnTo>
                    <a:pt x="481" y="2853"/>
                  </a:lnTo>
                  <a:cubicBezTo>
                    <a:pt x="1506" y="906"/>
                    <a:pt x="1727" y="0"/>
                    <a:pt x="153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5"/>
            <p:cNvSpPr/>
            <p:nvPr/>
          </p:nvSpPr>
          <p:spPr>
            <a:xfrm flipH="1">
              <a:off x="1078213" y="2862968"/>
              <a:ext cx="404937" cy="101929"/>
            </a:xfrm>
            <a:custGeom>
              <a:avLst/>
              <a:gdLst/>
              <a:ahLst/>
              <a:cxnLst/>
              <a:rect l="l" t="t" r="r" b="b"/>
              <a:pathLst>
                <a:path w="5534" h="1393" extrusionOk="0">
                  <a:moveTo>
                    <a:pt x="1491" y="0"/>
                  </a:moveTo>
                  <a:cubicBezTo>
                    <a:pt x="1034" y="0"/>
                    <a:pt x="801" y="305"/>
                    <a:pt x="632" y="528"/>
                  </a:cubicBezTo>
                  <a:cubicBezTo>
                    <a:pt x="466" y="746"/>
                    <a:pt x="381" y="836"/>
                    <a:pt x="216" y="836"/>
                  </a:cubicBezTo>
                  <a:cubicBezTo>
                    <a:pt x="177" y="836"/>
                    <a:pt x="144" y="830"/>
                    <a:pt x="112" y="821"/>
                  </a:cubicBezTo>
                  <a:cubicBezTo>
                    <a:pt x="54" y="988"/>
                    <a:pt x="14" y="1167"/>
                    <a:pt x="1" y="1367"/>
                  </a:cubicBezTo>
                  <a:cubicBezTo>
                    <a:pt x="66" y="1383"/>
                    <a:pt x="138" y="1392"/>
                    <a:pt x="216" y="1392"/>
                  </a:cubicBezTo>
                  <a:cubicBezTo>
                    <a:pt x="673" y="1392"/>
                    <a:pt x="906" y="1088"/>
                    <a:pt x="1076" y="865"/>
                  </a:cubicBezTo>
                  <a:cubicBezTo>
                    <a:pt x="1241" y="646"/>
                    <a:pt x="1326" y="557"/>
                    <a:pt x="1491" y="557"/>
                  </a:cubicBezTo>
                  <a:cubicBezTo>
                    <a:pt x="1655" y="557"/>
                    <a:pt x="1739" y="646"/>
                    <a:pt x="1906" y="865"/>
                  </a:cubicBezTo>
                  <a:cubicBezTo>
                    <a:pt x="2076" y="1088"/>
                    <a:pt x="2308" y="1392"/>
                    <a:pt x="2764" y="1392"/>
                  </a:cubicBezTo>
                  <a:cubicBezTo>
                    <a:pt x="3220" y="1392"/>
                    <a:pt x="3453" y="1088"/>
                    <a:pt x="3623" y="865"/>
                  </a:cubicBezTo>
                  <a:cubicBezTo>
                    <a:pt x="3788" y="646"/>
                    <a:pt x="3874" y="557"/>
                    <a:pt x="4038" y="557"/>
                  </a:cubicBezTo>
                  <a:cubicBezTo>
                    <a:pt x="4202" y="557"/>
                    <a:pt x="4286" y="646"/>
                    <a:pt x="4454" y="865"/>
                  </a:cubicBezTo>
                  <a:cubicBezTo>
                    <a:pt x="4623" y="1088"/>
                    <a:pt x="4856" y="1392"/>
                    <a:pt x="5312" y="1392"/>
                  </a:cubicBezTo>
                  <a:cubicBezTo>
                    <a:pt x="5393" y="1392"/>
                    <a:pt x="5467" y="1383"/>
                    <a:pt x="5534" y="1366"/>
                  </a:cubicBezTo>
                  <a:cubicBezTo>
                    <a:pt x="5524" y="1169"/>
                    <a:pt x="5489" y="987"/>
                    <a:pt x="5434" y="814"/>
                  </a:cubicBezTo>
                  <a:cubicBezTo>
                    <a:pt x="5398" y="829"/>
                    <a:pt x="5358" y="836"/>
                    <a:pt x="5312" y="836"/>
                  </a:cubicBezTo>
                  <a:cubicBezTo>
                    <a:pt x="5148" y="836"/>
                    <a:pt x="5063" y="746"/>
                    <a:pt x="4896" y="528"/>
                  </a:cubicBezTo>
                  <a:cubicBezTo>
                    <a:pt x="4728" y="305"/>
                    <a:pt x="4495" y="0"/>
                    <a:pt x="4038" y="0"/>
                  </a:cubicBezTo>
                  <a:cubicBezTo>
                    <a:pt x="3581" y="0"/>
                    <a:pt x="3348" y="305"/>
                    <a:pt x="3180" y="528"/>
                  </a:cubicBezTo>
                  <a:cubicBezTo>
                    <a:pt x="3013" y="746"/>
                    <a:pt x="2929" y="836"/>
                    <a:pt x="2764" y="836"/>
                  </a:cubicBezTo>
                  <a:cubicBezTo>
                    <a:pt x="2599" y="836"/>
                    <a:pt x="2516" y="746"/>
                    <a:pt x="2349" y="528"/>
                  </a:cubicBezTo>
                  <a:cubicBezTo>
                    <a:pt x="2179" y="305"/>
                    <a:pt x="1947" y="0"/>
                    <a:pt x="1491" y="0"/>
                  </a:cubicBezTo>
                  <a:close/>
                </a:path>
              </a:pathLst>
            </a:custGeom>
            <a:solidFill>
              <a:srgbClr val="EBE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5"/>
            <p:cNvSpPr/>
            <p:nvPr/>
          </p:nvSpPr>
          <p:spPr>
            <a:xfrm flipH="1">
              <a:off x="1002469" y="3088337"/>
              <a:ext cx="610990" cy="69368"/>
            </a:xfrm>
            <a:custGeom>
              <a:avLst/>
              <a:gdLst/>
              <a:ahLst/>
              <a:cxnLst/>
              <a:rect l="l" t="t" r="r" b="b"/>
              <a:pathLst>
                <a:path w="8350" h="948" extrusionOk="0">
                  <a:moveTo>
                    <a:pt x="0" y="1"/>
                  </a:moveTo>
                  <a:lnTo>
                    <a:pt x="0" y="947"/>
                  </a:lnTo>
                  <a:lnTo>
                    <a:pt x="8349" y="947"/>
                  </a:lnTo>
                  <a:lnTo>
                    <a:pt x="8349" y="1"/>
                  </a:lnTo>
                  <a:close/>
                </a:path>
              </a:pathLst>
            </a:custGeom>
            <a:solidFill>
              <a:srgbClr val="C19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7" name="Google Shape;877;p25"/>
          <p:cNvSpPr/>
          <p:nvPr/>
        </p:nvSpPr>
        <p:spPr>
          <a:xfrm>
            <a:off x="720000" y="4626864"/>
            <a:ext cx="2629208" cy="177125"/>
          </a:xfrm>
          <a:custGeom>
            <a:avLst/>
            <a:gdLst/>
            <a:ahLst/>
            <a:cxnLst/>
            <a:rect l="l" t="t" r="r" b="b"/>
            <a:pathLst>
              <a:path w="55489" h="1" fill="none" extrusionOk="0">
                <a:moveTo>
                  <a:pt x="55488" y="0"/>
                </a:moveTo>
                <a:lnTo>
                  <a:pt x="1" y="0"/>
                </a:lnTo>
              </a:path>
            </a:pathLst>
          </a:custGeom>
          <a:noFill/>
          <a:ln w="19050" cap="rnd" cmpd="sng">
            <a:solidFill>
              <a:srgbClr val="CCCCCC"/>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9" name="Google Shape;879;p25"/>
          <p:cNvCxnSpPr>
            <a:stCxn id="880" idx="1"/>
            <a:endCxn id="881" idx="6"/>
          </p:cNvCxnSpPr>
          <p:nvPr/>
        </p:nvCxnSpPr>
        <p:spPr>
          <a:xfrm flipH="1">
            <a:off x="3244849" y="2072388"/>
            <a:ext cx="872100" cy="974100"/>
          </a:xfrm>
          <a:prstGeom prst="bentConnector3">
            <a:avLst>
              <a:gd name="adj1" fmla="val 50008"/>
            </a:avLst>
          </a:prstGeom>
          <a:noFill/>
          <a:ln w="19050" cap="flat" cmpd="sng">
            <a:solidFill>
              <a:schemeClr val="accent6"/>
            </a:solidFill>
            <a:prstDash val="solid"/>
            <a:round/>
            <a:headEnd type="none" w="med" len="med"/>
            <a:tailEnd type="oval" w="med" len="med"/>
          </a:ln>
        </p:spPr>
      </p:cxnSp>
      <p:cxnSp>
        <p:nvCxnSpPr>
          <p:cNvPr id="882" name="Google Shape;882;p25"/>
          <p:cNvCxnSpPr>
            <a:stCxn id="883" idx="1"/>
            <a:endCxn id="881" idx="6"/>
          </p:cNvCxnSpPr>
          <p:nvPr/>
        </p:nvCxnSpPr>
        <p:spPr>
          <a:xfrm flipH="1">
            <a:off x="3244849" y="3046495"/>
            <a:ext cx="872100" cy="600"/>
          </a:xfrm>
          <a:prstGeom prst="bentConnector3">
            <a:avLst>
              <a:gd name="adj1" fmla="val 50008"/>
            </a:avLst>
          </a:prstGeom>
          <a:noFill/>
          <a:ln w="19050" cap="flat" cmpd="sng">
            <a:solidFill>
              <a:schemeClr val="accent6"/>
            </a:solidFill>
            <a:prstDash val="solid"/>
            <a:round/>
            <a:headEnd type="none" w="med" len="med"/>
            <a:tailEnd type="oval" w="med" len="med"/>
          </a:ln>
        </p:spPr>
      </p:cxnSp>
      <p:cxnSp>
        <p:nvCxnSpPr>
          <p:cNvPr id="884" name="Google Shape;884;p25"/>
          <p:cNvCxnSpPr>
            <a:stCxn id="885" idx="1"/>
            <a:endCxn id="881" idx="6"/>
          </p:cNvCxnSpPr>
          <p:nvPr/>
        </p:nvCxnSpPr>
        <p:spPr>
          <a:xfrm rot="10800000">
            <a:off x="3244849" y="3046495"/>
            <a:ext cx="872100" cy="974100"/>
          </a:xfrm>
          <a:prstGeom prst="bentConnector3">
            <a:avLst>
              <a:gd name="adj1" fmla="val 50008"/>
            </a:avLst>
          </a:prstGeom>
          <a:noFill/>
          <a:ln w="19050" cap="flat" cmpd="sng">
            <a:solidFill>
              <a:schemeClr val="accent6"/>
            </a:solidFill>
            <a:prstDash val="solid"/>
            <a:round/>
            <a:headEnd type="none" w="med" len="med"/>
            <a:tailEnd type="oval" w="med" len="med"/>
          </a:ln>
        </p:spPr>
      </p:cxnSp>
      <p:sp>
        <p:nvSpPr>
          <p:cNvPr id="881" name="Google Shape;881;p25"/>
          <p:cNvSpPr/>
          <p:nvPr/>
        </p:nvSpPr>
        <p:spPr>
          <a:xfrm>
            <a:off x="2892809" y="2870562"/>
            <a:ext cx="351900" cy="351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5"/>
          <p:cNvSpPr txBox="1"/>
          <p:nvPr/>
        </p:nvSpPr>
        <p:spPr>
          <a:xfrm>
            <a:off x="4116949" y="1841538"/>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grpSp>
        <p:nvGrpSpPr>
          <p:cNvPr id="886" name="Google Shape;886;p25"/>
          <p:cNvGrpSpPr/>
          <p:nvPr/>
        </p:nvGrpSpPr>
        <p:grpSpPr>
          <a:xfrm>
            <a:off x="4513288" y="1851050"/>
            <a:ext cx="4176300" cy="930342"/>
            <a:chOff x="4513288" y="1851050"/>
            <a:chExt cx="4176300" cy="930342"/>
          </a:xfrm>
        </p:grpSpPr>
        <p:sp>
          <p:nvSpPr>
            <p:cNvPr id="887" name="Google Shape;887;p25"/>
            <p:cNvSpPr/>
            <p:nvPr/>
          </p:nvSpPr>
          <p:spPr>
            <a:xfrm flipH="1">
              <a:off x="4513288" y="1851050"/>
              <a:ext cx="41763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What’s your current salary?</a:t>
              </a:r>
              <a:endParaRPr sz="1800">
                <a:latin typeface="Fira Sans Extra Condensed SemiBold"/>
                <a:ea typeface="Fira Sans Extra Condensed SemiBold"/>
                <a:cs typeface="Fira Sans Extra Condensed SemiBold"/>
                <a:sym typeface="Fira Sans Extra Condensed SemiBold"/>
              </a:endParaRPr>
            </a:p>
          </p:txBody>
        </p:sp>
        <p:sp>
          <p:nvSpPr>
            <p:cNvPr id="888" name="Google Shape;888;p25"/>
            <p:cNvSpPr txBox="1"/>
            <p:nvPr/>
          </p:nvSpPr>
          <p:spPr>
            <a:xfrm>
              <a:off x="4513288" y="2288792"/>
              <a:ext cx="41763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“Mercury's name has nothing to do with the liquid metal, since Mercury was named after the Roman god”</a:t>
              </a:r>
              <a:endParaRPr>
                <a:latin typeface="Roboto"/>
                <a:ea typeface="Roboto"/>
                <a:cs typeface="Roboto"/>
                <a:sym typeface="Roboto"/>
              </a:endParaRPr>
            </a:p>
          </p:txBody>
        </p:sp>
      </p:grpSp>
      <p:sp>
        <p:nvSpPr>
          <p:cNvPr id="883" name="Google Shape;883;p25"/>
          <p:cNvSpPr txBox="1"/>
          <p:nvPr/>
        </p:nvSpPr>
        <p:spPr>
          <a:xfrm>
            <a:off x="4116949" y="281564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05</a:t>
            </a:r>
            <a:endParaRPr sz="1800" u="sng">
              <a:latin typeface="Fira Sans Extra Condensed SemiBold"/>
              <a:ea typeface="Fira Sans Extra Condensed SemiBold"/>
              <a:cs typeface="Fira Sans Extra Condensed SemiBold"/>
              <a:sym typeface="Fira Sans Extra Condensed SemiBold"/>
            </a:endParaRPr>
          </a:p>
        </p:txBody>
      </p:sp>
      <p:grpSp>
        <p:nvGrpSpPr>
          <p:cNvPr id="889" name="Google Shape;889;p25"/>
          <p:cNvGrpSpPr/>
          <p:nvPr/>
        </p:nvGrpSpPr>
        <p:grpSpPr>
          <a:xfrm>
            <a:off x="4513288" y="2825700"/>
            <a:ext cx="4176300" cy="929642"/>
            <a:chOff x="4513288" y="2825700"/>
            <a:chExt cx="4176300" cy="929642"/>
          </a:xfrm>
        </p:grpSpPr>
        <p:sp>
          <p:nvSpPr>
            <p:cNvPr id="890" name="Google Shape;890;p25"/>
            <p:cNvSpPr/>
            <p:nvPr/>
          </p:nvSpPr>
          <p:spPr>
            <a:xfrm flipH="1">
              <a:off x="4513288" y="2825700"/>
              <a:ext cx="41763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What’s your work style?</a:t>
              </a:r>
              <a:endParaRPr sz="1800">
                <a:latin typeface="Fira Sans Extra Condensed SemiBold"/>
                <a:ea typeface="Fira Sans Extra Condensed SemiBold"/>
                <a:cs typeface="Fira Sans Extra Condensed SemiBold"/>
                <a:sym typeface="Fira Sans Extra Condensed SemiBold"/>
              </a:endParaRPr>
            </a:p>
          </p:txBody>
        </p:sp>
        <p:sp>
          <p:nvSpPr>
            <p:cNvPr id="891" name="Google Shape;891;p25"/>
            <p:cNvSpPr txBox="1"/>
            <p:nvPr/>
          </p:nvSpPr>
          <p:spPr>
            <a:xfrm>
              <a:off x="4513288" y="3262742"/>
              <a:ext cx="41763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even hotter than Mercury”</a:t>
              </a:r>
              <a:endParaRPr>
                <a:latin typeface="Roboto"/>
                <a:ea typeface="Roboto"/>
                <a:cs typeface="Roboto"/>
                <a:sym typeface="Roboto"/>
              </a:endParaRPr>
            </a:p>
          </p:txBody>
        </p:sp>
      </p:grpSp>
      <p:sp>
        <p:nvSpPr>
          <p:cNvPr id="885" name="Google Shape;885;p25"/>
          <p:cNvSpPr txBox="1"/>
          <p:nvPr/>
        </p:nvSpPr>
        <p:spPr>
          <a:xfrm>
            <a:off x="4116949" y="378974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06</a:t>
            </a:r>
            <a:endParaRPr sz="1800" u="sng">
              <a:latin typeface="Fira Sans Extra Condensed SemiBold"/>
              <a:ea typeface="Fira Sans Extra Condensed SemiBold"/>
              <a:cs typeface="Fira Sans Extra Condensed SemiBold"/>
              <a:sym typeface="Fira Sans Extra Condensed SemiBold"/>
            </a:endParaRPr>
          </a:p>
        </p:txBody>
      </p:sp>
      <p:grpSp>
        <p:nvGrpSpPr>
          <p:cNvPr id="892" name="Google Shape;892;p25"/>
          <p:cNvGrpSpPr/>
          <p:nvPr/>
        </p:nvGrpSpPr>
        <p:grpSpPr>
          <a:xfrm>
            <a:off x="4513288" y="3799800"/>
            <a:ext cx="4176300" cy="929492"/>
            <a:chOff x="4513288" y="3799800"/>
            <a:chExt cx="4176300" cy="929492"/>
          </a:xfrm>
        </p:grpSpPr>
        <p:sp>
          <p:nvSpPr>
            <p:cNvPr id="893" name="Google Shape;893;p25"/>
            <p:cNvSpPr/>
            <p:nvPr/>
          </p:nvSpPr>
          <p:spPr>
            <a:xfrm flipH="1">
              <a:off x="4513288" y="3799800"/>
              <a:ext cx="4176300" cy="4416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What motivates you?</a:t>
              </a:r>
              <a:endParaRPr sz="1800">
                <a:latin typeface="Fira Sans Extra Condensed SemiBold"/>
                <a:ea typeface="Fira Sans Extra Condensed SemiBold"/>
                <a:cs typeface="Fira Sans Extra Condensed SemiBold"/>
                <a:sym typeface="Fira Sans Extra Condensed SemiBold"/>
              </a:endParaRPr>
            </a:p>
          </p:txBody>
        </p:sp>
        <p:sp>
          <p:nvSpPr>
            <p:cNvPr id="894" name="Google Shape;894;p25"/>
            <p:cNvSpPr txBox="1"/>
            <p:nvPr/>
          </p:nvSpPr>
          <p:spPr>
            <a:xfrm>
              <a:off x="4513288" y="4236692"/>
              <a:ext cx="41763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Mars is actually a cold place. It's full of iron oxide dust, which gives the planet its reddish cast”</a:t>
              </a:r>
              <a:endParaRPr>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cxnSp>
        <p:nvCxnSpPr>
          <p:cNvPr id="899" name="Google Shape;899;p26"/>
          <p:cNvCxnSpPr>
            <a:stCxn id="900" idx="1"/>
            <a:endCxn id="901" idx="1"/>
          </p:cNvCxnSpPr>
          <p:nvPr/>
        </p:nvCxnSpPr>
        <p:spPr>
          <a:xfrm flipH="1">
            <a:off x="8440618" y="1929775"/>
            <a:ext cx="3900" cy="1708500"/>
          </a:xfrm>
          <a:prstGeom prst="bentConnector3">
            <a:avLst>
              <a:gd name="adj1" fmla="val -6206590"/>
            </a:avLst>
          </a:prstGeom>
          <a:noFill/>
          <a:ln w="19050" cap="rnd" cmpd="sng">
            <a:solidFill>
              <a:schemeClr val="accent6"/>
            </a:solidFill>
            <a:prstDash val="solid"/>
            <a:round/>
            <a:headEnd type="none" w="sm" len="sm"/>
            <a:tailEnd type="triangle" w="sm" len="sm"/>
          </a:ln>
        </p:spPr>
      </p:cxnSp>
      <p:cxnSp>
        <p:nvCxnSpPr>
          <p:cNvPr id="902" name="Google Shape;902;p26"/>
          <p:cNvCxnSpPr>
            <a:stCxn id="903" idx="6"/>
            <a:endCxn id="904" idx="1"/>
          </p:cNvCxnSpPr>
          <p:nvPr/>
        </p:nvCxnSpPr>
        <p:spPr>
          <a:xfrm rot="10800000">
            <a:off x="2419550" y="1929766"/>
            <a:ext cx="798300" cy="900"/>
          </a:xfrm>
          <a:prstGeom prst="straightConnector1">
            <a:avLst/>
          </a:prstGeom>
          <a:noFill/>
          <a:ln w="19050" cap="flat" cmpd="sng">
            <a:solidFill>
              <a:schemeClr val="accent6"/>
            </a:solidFill>
            <a:prstDash val="solid"/>
            <a:round/>
            <a:headEnd type="none" w="med" len="med"/>
            <a:tailEnd type="none" w="med" len="med"/>
          </a:ln>
        </p:spPr>
      </p:cxnSp>
      <p:sp>
        <p:nvSpPr>
          <p:cNvPr id="905" name="Google Shape;905;p2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sp>
        <p:nvSpPr>
          <p:cNvPr id="906" name="Google Shape;906;p26"/>
          <p:cNvSpPr/>
          <p:nvPr/>
        </p:nvSpPr>
        <p:spPr>
          <a:xfrm>
            <a:off x="3325200" y="1544600"/>
            <a:ext cx="2493600" cy="2493600"/>
          </a:xfrm>
          <a:prstGeom prst="blockArc">
            <a:avLst>
              <a:gd name="adj1" fmla="val 16200153"/>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907" name="Google Shape;907;p26"/>
          <p:cNvSpPr/>
          <p:nvPr/>
        </p:nvSpPr>
        <p:spPr>
          <a:xfrm flipH="1">
            <a:off x="3325340" y="1544600"/>
            <a:ext cx="2493300" cy="2493600"/>
          </a:xfrm>
          <a:prstGeom prst="blockArc">
            <a:avLst>
              <a:gd name="adj1" fmla="val 16200153"/>
              <a:gd name="adj2" fmla="val 0"/>
              <a:gd name="adj3" fmla="val 25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908" name="Google Shape;908;p26"/>
          <p:cNvSpPr/>
          <p:nvPr/>
        </p:nvSpPr>
        <p:spPr>
          <a:xfrm rot="10800000">
            <a:off x="3325340" y="1544740"/>
            <a:ext cx="2493300" cy="2493300"/>
          </a:xfrm>
          <a:prstGeom prst="blockArc">
            <a:avLst>
              <a:gd name="adj1" fmla="val 16200153"/>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909" name="Google Shape;909;p26"/>
          <p:cNvSpPr/>
          <p:nvPr/>
        </p:nvSpPr>
        <p:spPr>
          <a:xfrm rot="10800000" flipH="1">
            <a:off x="3325200" y="1544740"/>
            <a:ext cx="2493600" cy="2493300"/>
          </a:xfrm>
          <a:prstGeom prst="blockArc">
            <a:avLst>
              <a:gd name="adj1" fmla="val 16200153"/>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910" name="Google Shape;910;p26"/>
          <p:cNvSpPr/>
          <p:nvPr/>
        </p:nvSpPr>
        <p:spPr>
          <a:xfrm>
            <a:off x="5263311" y="1601416"/>
            <a:ext cx="658500" cy="6585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u="sng">
              <a:latin typeface="Fira Sans Extra Condensed SemiBold"/>
              <a:ea typeface="Fira Sans Extra Condensed SemiBold"/>
              <a:cs typeface="Fira Sans Extra Condensed SemiBold"/>
              <a:sym typeface="Fira Sans Extra Condensed SemiBold"/>
            </a:endParaRPr>
          </a:p>
        </p:txBody>
      </p:sp>
      <p:sp>
        <p:nvSpPr>
          <p:cNvPr id="911" name="Google Shape;911;p26"/>
          <p:cNvSpPr/>
          <p:nvPr/>
        </p:nvSpPr>
        <p:spPr>
          <a:xfrm>
            <a:off x="5263311" y="3307516"/>
            <a:ext cx="658500" cy="658500"/>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u="sng">
              <a:latin typeface="Fira Sans Extra Condensed SemiBold"/>
              <a:ea typeface="Fira Sans Extra Condensed SemiBold"/>
              <a:cs typeface="Fira Sans Extra Condensed SemiBold"/>
              <a:sym typeface="Fira Sans Extra Condensed SemiBold"/>
            </a:endParaRPr>
          </a:p>
        </p:txBody>
      </p:sp>
      <p:sp>
        <p:nvSpPr>
          <p:cNvPr id="903" name="Google Shape;903;p26"/>
          <p:cNvSpPr/>
          <p:nvPr/>
        </p:nvSpPr>
        <p:spPr>
          <a:xfrm flipH="1">
            <a:off x="3217850" y="1601416"/>
            <a:ext cx="658500" cy="658500"/>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u="sng">
              <a:latin typeface="Fira Sans Extra Condensed SemiBold"/>
              <a:ea typeface="Fira Sans Extra Condensed SemiBold"/>
              <a:cs typeface="Fira Sans Extra Condensed SemiBold"/>
              <a:sym typeface="Fira Sans Extra Condensed SemiBold"/>
            </a:endParaRPr>
          </a:p>
        </p:txBody>
      </p:sp>
      <p:sp>
        <p:nvSpPr>
          <p:cNvPr id="912" name="Google Shape;912;p26"/>
          <p:cNvSpPr/>
          <p:nvPr/>
        </p:nvSpPr>
        <p:spPr>
          <a:xfrm flipH="1">
            <a:off x="3217850" y="3307516"/>
            <a:ext cx="658500" cy="6585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u="sng">
              <a:latin typeface="Fira Sans Extra Condensed SemiBold"/>
              <a:ea typeface="Fira Sans Extra Condensed SemiBold"/>
              <a:cs typeface="Fira Sans Extra Condensed SemiBold"/>
              <a:sym typeface="Fira Sans Extra Condensed SemiBold"/>
            </a:endParaRPr>
          </a:p>
        </p:txBody>
      </p:sp>
      <p:cxnSp>
        <p:nvCxnSpPr>
          <p:cNvPr id="913" name="Google Shape;913;p26"/>
          <p:cNvCxnSpPr>
            <a:stCxn id="912" idx="6"/>
            <a:endCxn id="914" idx="1"/>
          </p:cNvCxnSpPr>
          <p:nvPr/>
        </p:nvCxnSpPr>
        <p:spPr>
          <a:xfrm flipH="1">
            <a:off x="2419550" y="3636766"/>
            <a:ext cx="798300" cy="1500"/>
          </a:xfrm>
          <a:prstGeom prst="straightConnector1">
            <a:avLst/>
          </a:prstGeom>
          <a:noFill/>
          <a:ln w="19050" cap="flat" cmpd="sng">
            <a:solidFill>
              <a:schemeClr val="accent6"/>
            </a:solidFill>
            <a:prstDash val="solid"/>
            <a:round/>
            <a:headEnd type="none" w="med" len="med"/>
            <a:tailEnd type="none" w="med" len="med"/>
          </a:ln>
        </p:spPr>
      </p:cxnSp>
      <p:cxnSp>
        <p:nvCxnSpPr>
          <p:cNvPr id="915" name="Google Shape;915;p26"/>
          <p:cNvCxnSpPr>
            <a:stCxn id="910" idx="6"/>
            <a:endCxn id="900" idx="3"/>
          </p:cNvCxnSpPr>
          <p:nvPr/>
        </p:nvCxnSpPr>
        <p:spPr>
          <a:xfrm rot="10800000" flipH="1">
            <a:off x="5921811" y="1929766"/>
            <a:ext cx="793200" cy="900"/>
          </a:xfrm>
          <a:prstGeom prst="straightConnector1">
            <a:avLst/>
          </a:prstGeom>
          <a:noFill/>
          <a:ln w="19050" cap="flat" cmpd="sng">
            <a:solidFill>
              <a:schemeClr val="accent6"/>
            </a:solidFill>
            <a:prstDash val="solid"/>
            <a:round/>
            <a:headEnd type="none" w="med" len="med"/>
            <a:tailEnd type="none" w="med" len="med"/>
          </a:ln>
        </p:spPr>
      </p:cxnSp>
      <p:cxnSp>
        <p:nvCxnSpPr>
          <p:cNvPr id="916" name="Google Shape;916;p26"/>
          <p:cNvCxnSpPr>
            <a:stCxn id="911" idx="6"/>
            <a:endCxn id="901" idx="3"/>
          </p:cNvCxnSpPr>
          <p:nvPr/>
        </p:nvCxnSpPr>
        <p:spPr>
          <a:xfrm>
            <a:off x="5921811" y="3636766"/>
            <a:ext cx="794700" cy="1500"/>
          </a:xfrm>
          <a:prstGeom prst="straightConnector1">
            <a:avLst/>
          </a:prstGeom>
          <a:noFill/>
          <a:ln w="19050" cap="flat" cmpd="sng">
            <a:solidFill>
              <a:schemeClr val="accent6"/>
            </a:solidFill>
            <a:prstDash val="solid"/>
            <a:round/>
            <a:headEnd type="none" w="med" len="med"/>
            <a:tailEnd type="none" w="med" len="med"/>
          </a:ln>
        </p:spPr>
      </p:cxnSp>
      <p:cxnSp>
        <p:nvCxnSpPr>
          <p:cNvPr id="917" name="Google Shape;917;p26"/>
          <p:cNvCxnSpPr>
            <a:stCxn id="914" idx="3"/>
            <a:endCxn id="904" idx="3"/>
          </p:cNvCxnSpPr>
          <p:nvPr/>
        </p:nvCxnSpPr>
        <p:spPr>
          <a:xfrm rot="10800000" flipH="1">
            <a:off x="698477" y="1929700"/>
            <a:ext cx="600" cy="1708500"/>
          </a:xfrm>
          <a:prstGeom prst="bentConnector3">
            <a:avLst>
              <a:gd name="adj1" fmla="val -39687500"/>
            </a:avLst>
          </a:prstGeom>
          <a:noFill/>
          <a:ln w="19050" cap="rnd" cmpd="sng">
            <a:solidFill>
              <a:schemeClr val="accent6"/>
            </a:solidFill>
            <a:prstDash val="solid"/>
            <a:round/>
            <a:headEnd type="none" w="sm" len="sm"/>
            <a:tailEnd type="triangle" w="sm" len="sm"/>
          </a:ln>
        </p:spPr>
      </p:cxnSp>
      <p:grpSp>
        <p:nvGrpSpPr>
          <p:cNvPr id="918" name="Google Shape;918;p26"/>
          <p:cNvGrpSpPr/>
          <p:nvPr/>
        </p:nvGrpSpPr>
        <p:grpSpPr>
          <a:xfrm>
            <a:off x="5415660" y="1756201"/>
            <a:ext cx="353802" cy="348926"/>
            <a:chOff x="2034675" y="3617925"/>
            <a:chExt cx="299325" cy="295200"/>
          </a:xfrm>
        </p:grpSpPr>
        <p:sp>
          <p:nvSpPr>
            <p:cNvPr id="919" name="Google Shape;919;p26"/>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6"/>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6"/>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6"/>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6"/>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26"/>
          <p:cNvGrpSpPr/>
          <p:nvPr/>
        </p:nvGrpSpPr>
        <p:grpSpPr>
          <a:xfrm>
            <a:off x="3361778" y="1745753"/>
            <a:ext cx="370645" cy="368042"/>
            <a:chOff x="-63250675" y="3744075"/>
            <a:chExt cx="320350" cy="318100"/>
          </a:xfrm>
        </p:grpSpPr>
        <p:sp>
          <p:nvSpPr>
            <p:cNvPr id="925" name="Google Shape;925;p26"/>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6"/>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6"/>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26"/>
          <p:cNvGrpSpPr/>
          <p:nvPr/>
        </p:nvGrpSpPr>
        <p:grpSpPr>
          <a:xfrm>
            <a:off x="3370657" y="3463187"/>
            <a:ext cx="352886" cy="350049"/>
            <a:chOff x="946175" y="3253275"/>
            <a:chExt cx="298550" cy="296150"/>
          </a:xfrm>
        </p:grpSpPr>
        <p:sp>
          <p:nvSpPr>
            <p:cNvPr id="929" name="Google Shape;929;p26"/>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6"/>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6"/>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6"/>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6"/>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6"/>
          <p:cNvGrpSpPr/>
          <p:nvPr/>
        </p:nvGrpSpPr>
        <p:grpSpPr>
          <a:xfrm>
            <a:off x="5417064" y="3462204"/>
            <a:ext cx="350995" cy="349133"/>
            <a:chOff x="2404875" y="3955825"/>
            <a:chExt cx="296950" cy="295375"/>
          </a:xfrm>
        </p:grpSpPr>
        <p:sp>
          <p:nvSpPr>
            <p:cNvPr id="935" name="Google Shape;935;p26"/>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6"/>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6"/>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6"/>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26"/>
          <p:cNvGrpSpPr/>
          <p:nvPr/>
        </p:nvGrpSpPr>
        <p:grpSpPr>
          <a:xfrm>
            <a:off x="698513" y="1708986"/>
            <a:ext cx="1721100" cy="1026942"/>
            <a:chOff x="698513" y="1632786"/>
            <a:chExt cx="1721100" cy="1026942"/>
          </a:xfrm>
        </p:grpSpPr>
        <p:sp>
          <p:nvSpPr>
            <p:cNvPr id="904" name="Google Shape;904;p26"/>
            <p:cNvSpPr/>
            <p:nvPr/>
          </p:nvSpPr>
          <p:spPr>
            <a:xfrm flipH="1">
              <a:off x="698513" y="1632786"/>
              <a:ext cx="17211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Show the basics</a:t>
              </a:r>
              <a:endParaRPr sz="1800">
                <a:latin typeface="Fira Sans Extra Condensed SemiBold"/>
                <a:ea typeface="Fira Sans Extra Condensed SemiBold"/>
                <a:cs typeface="Fira Sans Extra Condensed SemiBold"/>
                <a:sym typeface="Fira Sans Extra Condensed SemiBold"/>
              </a:endParaRPr>
            </a:p>
          </p:txBody>
        </p:sp>
        <p:sp>
          <p:nvSpPr>
            <p:cNvPr id="940" name="Google Shape;940;p26"/>
            <p:cNvSpPr txBox="1"/>
            <p:nvPr/>
          </p:nvSpPr>
          <p:spPr>
            <a:xfrm>
              <a:off x="772163" y="2167128"/>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grpSp>
      <p:grpSp>
        <p:nvGrpSpPr>
          <p:cNvPr id="941" name="Google Shape;941;p26"/>
          <p:cNvGrpSpPr/>
          <p:nvPr/>
        </p:nvGrpSpPr>
        <p:grpSpPr>
          <a:xfrm>
            <a:off x="698477" y="3417400"/>
            <a:ext cx="1721100" cy="1023928"/>
            <a:chOff x="698477" y="3341200"/>
            <a:chExt cx="1721100" cy="1023928"/>
          </a:xfrm>
        </p:grpSpPr>
        <p:sp>
          <p:nvSpPr>
            <p:cNvPr id="914" name="Google Shape;914;p26"/>
            <p:cNvSpPr/>
            <p:nvPr/>
          </p:nvSpPr>
          <p:spPr>
            <a:xfrm flipH="1">
              <a:off x="698477" y="3341200"/>
              <a:ext cx="1721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Choose wisely</a:t>
              </a:r>
              <a:endParaRPr sz="1800">
                <a:latin typeface="Fira Sans Extra Condensed SemiBold"/>
                <a:ea typeface="Fira Sans Extra Condensed SemiBold"/>
                <a:cs typeface="Fira Sans Extra Condensed SemiBold"/>
                <a:sym typeface="Fira Sans Extra Condensed SemiBold"/>
              </a:endParaRPr>
            </a:p>
          </p:txBody>
        </p:sp>
        <p:sp>
          <p:nvSpPr>
            <p:cNvPr id="942" name="Google Shape;942;p26"/>
            <p:cNvSpPr txBox="1"/>
            <p:nvPr/>
          </p:nvSpPr>
          <p:spPr>
            <a:xfrm>
              <a:off x="772163" y="3872528"/>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Mercury is the smallest planet</a:t>
              </a:r>
              <a:endParaRPr sz="1200">
                <a:solidFill>
                  <a:schemeClr val="dk1"/>
                </a:solidFill>
                <a:latin typeface="Roboto"/>
                <a:ea typeface="Roboto"/>
                <a:cs typeface="Roboto"/>
                <a:sym typeface="Roboto"/>
              </a:endParaRPr>
            </a:p>
          </p:txBody>
        </p:sp>
      </p:grpSp>
      <p:grpSp>
        <p:nvGrpSpPr>
          <p:cNvPr id="943" name="Google Shape;943;p26"/>
          <p:cNvGrpSpPr/>
          <p:nvPr/>
        </p:nvGrpSpPr>
        <p:grpSpPr>
          <a:xfrm>
            <a:off x="6715018" y="1708975"/>
            <a:ext cx="1729500" cy="1026953"/>
            <a:chOff x="6715018" y="1632775"/>
            <a:chExt cx="1729500" cy="1026953"/>
          </a:xfrm>
        </p:grpSpPr>
        <p:sp>
          <p:nvSpPr>
            <p:cNvPr id="900" name="Google Shape;900;p26"/>
            <p:cNvSpPr/>
            <p:nvPr/>
          </p:nvSpPr>
          <p:spPr>
            <a:xfrm flipH="1">
              <a:off x="6715018" y="1632775"/>
              <a:ext cx="17295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Keep it simple</a:t>
              </a:r>
              <a:endParaRPr sz="1800">
                <a:latin typeface="Fira Sans Extra Condensed SemiBold"/>
                <a:ea typeface="Fira Sans Extra Condensed SemiBold"/>
                <a:cs typeface="Fira Sans Extra Condensed SemiBold"/>
                <a:sym typeface="Fira Sans Extra Condensed SemiBold"/>
              </a:endParaRPr>
            </a:p>
          </p:txBody>
        </p:sp>
        <p:sp>
          <p:nvSpPr>
            <p:cNvPr id="944" name="Google Shape;944;p26"/>
            <p:cNvSpPr txBox="1"/>
            <p:nvPr/>
          </p:nvSpPr>
          <p:spPr>
            <a:xfrm>
              <a:off x="6791651" y="2167128"/>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Mars is actually a very cold place</a:t>
              </a:r>
              <a:endParaRPr sz="1200">
                <a:solidFill>
                  <a:schemeClr val="dk1"/>
                </a:solidFill>
                <a:latin typeface="Roboto"/>
                <a:ea typeface="Roboto"/>
                <a:cs typeface="Roboto"/>
                <a:sym typeface="Roboto"/>
              </a:endParaRPr>
            </a:p>
          </p:txBody>
        </p:sp>
      </p:grpSp>
      <p:grpSp>
        <p:nvGrpSpPr>
          <p:cNvPr id="945" name="Google Shape;945;p26"/>
          <p:cNvGrpSpPr/>
          <p:nvPr/>
        </p:nvGrpSpPr>
        <p:grpSpPr>
          <a:xfrm>
            <a:off x="6716647" y="3417396"/>
            <a:ext cx="1724100" cy="1023932"/>
            <a:chOff x="6716647" y="3341196"/>
            <a:chExt cx="1724100" cy="1023932"/>
          </a:xfrm>
        </p:grpSpPr>
        <p:sp>
          <p:nvSpPr>
            <p:cNvPr id="901" name="Google Shape;901;p26"/>
            <p:cNvSpPr/>
            <p:nvPr/>
          </p:nvSpPr>
          <p:spPr>
            <a:xfrm flipH="1">
              <a:off x="6716647" y="3341196"/>
              <a:ext cx="17241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Keep it relevant</a:t>
              </a:r>
              <a:endParaRPr sz="1800">
                <a:latin typeface="Fira Sans Extra Condensed SemiBold"/>
                <a:ea typeface="Fira Sans Extra Condensed SemiBold"/>
                <a:cs typeface="Fira Sans Extra Condensed SemiBold"/>
                <a:sym typeface="Fira Sans Extra Condensed SemiBold"/>
              </a:endParaRPr>
            </a:p>
          </p:txBody>
        </p:sp>
        <p:sp>
          <p:nvSpPr>
            <p:cNvPr id="946" name="Google Shape;946;p26"/>
            <p:cNvSpPr txBox="1"/>
            <p:nvPr/>
          </p:nvSpPr>
          <p:spPr>
            <a:xfrm>
              <a:off x="6791651" y="3872528"/>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Venus has very high temperatures</a:t>
              </a:r>
              <a:endParaRPr sz="1200">
                <a:solidFill>
                  <a:schemeClr val="dk1"/>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27"/>
          <p:cNvSpPr/>
          <p:nvPr/>
        </p:nvSpPr>
        <p:spPr>
          <a:xfrm flipH="1">
            <a:off x="918400" y="1428750"/>
            <a:ext cx="2529600" cy="2718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52" name="Google Shape;952;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sp>
        <p:nvSpPr>
          <p:cNvPr id="953" name="Google Shape;953;p27"/>
          <p:cNvSpPr/>
          <p:nvPr/>
        </p:nvSpPr>
        <p:spPr>
          <a:xfrm flipH="1">
            <a:off x="924850" y="1428650"/>
            <a:ext cx="682200" cy="2718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54" name="Google Shape;954;p27"/>
          <p:cNvSpPr/>
          <p:nvPr/>
        </p:nvSpPr>
        <p:spPr>
          <a:xfrm>
            <a:off x="3671788" y="1043200"/>
            <a:ext cx="792000" cy="7920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25%</a:t>
            </a:r>
            <a:endParaRPr sz="1800" u="sng">
              <a:latin typeface="Fira Sans Extra Condensed SemiBold"/>
              <a:ea typeface="Fira Sans Extra Condensed SemiBold"/>
              <a:cs typeface="Fira Sans Extra Condensed SemiBold"/>
              <a:sym typeface="Fira Sans Extra Condensed SemiBold"/>
            </a:endParaRPr>
          </a:p>
        </p:txBody>
      </p:sp>
      <p:grpSp>
        <p:nvGrpSpPr>
          <p:cNvPr id="955" name="Google Shape;955;p27"/>
          <p:cNvGrpSpPr/>
          <p:nvPr/>
        </p:nvGrpSpPr>
        <p:grpSpPr>
          <a:xfrm>
            <a:off x="886968" y="1123575"/>
            <a:ext cx="2724900" cy="1034397"/>
            <a:chOff x="886968" y="1123575"/>
            <a:chExt cx="2724900" cy="1034397"/>
          </a:xfrm>
        </p:grpSpPr>
        <p:sp>
          <p:nvSpPr>
            <p:cNvPr id="956" name="Google Shape;956;p27"/>
            <p:cNvSpPr txBox="1"/>
            <p:nvPr/>
          </p:nvSpPr>
          <p:spPr>
            <a:xfrm flipH="1">
              <a:off x="886975" y="1123575"/>
              <a:ext cx="1422600" cy="21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Mercury</a:t>
              </a:r>
              <a:endParaRPr sz="1800">
                <a:latin typeface="Fira Sans Extra Condensed SemiBold"/>
                <a:ea typeface="Fira Sans Extra Condensed SemiBold"/>
                <a:cs typeface="Fira Sans Extra Condensed SemiBold"/>
                <a:sym typeface="Fira Sans Extra Condensed SemiBold"/>
              </a:endParaRPr>
            </a:p>
          </p:txBody>
        </p:sp>
        <p:sp>
          <p:nvSpPr>
            <p:cNvPr id="957" name="Google Shape;957;p27"/>
            <p:cNvSpPr txBox="1"/>
            <p:nvPr/>
          </p:nvSpPr>
          <p:spPr>
            <a:xfrm>
              <a:off x="886968" y="1719072"/>
              <a:ext cx="2724900" cy="43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It’s the closest planet to the Sun and the smallest in the Solar System</a:t>
              </a:r>
              <a:endParaRPr>
                <a:latin typeface="Roboto"/>
                <a:ea typeface="Roboto"/>
                <a:cs typeface="Roboto"/>
                <a:sym typeface="Roboto"/>
              </a:endParaRPr>
            </a:p>
          </p:txBody>
        </p:sp>
      </p:grpSp>
      <p:sp>
        <p:nvSpPr>
          <p:cNvPr id="958" name="Google Shape;958;p27"/>
          <p:cNvSpPr/>
          <p:nvPr/>
        </p:nvSpPr>
        <p:spPr>
          <a:xfrm flipH="1">
            <a:off x="918400" y="2615525"/>
            <a:ext cx="2529600" cy="2718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59" name="Google Shape;959;p27"/>
          <p:cNvSpPr/>
          <p:nvPr/>
        </p:nvSpPr>
        <p:spPr>
          <a:xfrm flipH="1">
            <a:off x="924925" y="2615425"/>
            <a:ext cx="1324500" cy="2718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60" name="Google Shape;960;p27"/>
          <p:cNvSpPr/>
          <p:nvPr/>
        </p:nvSpPr>
        <p:spPr>
          <a:xfrm>
            <a:off x="3671675" y="2229975"/>
            <a:ext cx="792000" cy="7920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50%</a:t>
            </a:r>
            <a:endParaRPr sz="1800" u="sng">
              <a:latin typeface="Fira Sans Extra Condensed SemiBold"/>
              <a:ea typeface="Fira Sans Extra Condensed SemiBold"/>
              <a:cs typeface="Fira Sans Extra Condensed SemiBold"/>
              <a:sym typeface="Fira Sans Extra Condensed SemiBold"/>
            </a:endParaRPr>
          </a:p>
        </p:txBody>
      </p:sp>
      <p:grpSp>
        <p:nvGrpSpPr>
          <p:cNvPr id="961" name="Google Shape;961;p27"/>
          <p:cNvGrpSpPr/>
          <p:nvPr/>
        </p:nvGrpSpPr>
        <p:grpSpPr>
          <a:xfrm>
            <a:off x="886968" y="2310350"/>
            <a:ext cx="2724900" cy="1031947"/>
            <a:chOff x="886968" y="2310350"/>
            <a:chExt cx="2724900" cy="1031947"/>
          </a:xfrm>
        </p:grpSpPr>
        <p:sp>
          <p:nvSpPr>
            <p:cNvPr id="962" name="Google Shape;962;p27"/>
            <p:cNvSpPr txBox="1"/>
            <p:nvPr/>
          </p:nvSpPr>
          <p:spPr>
            <a:xfrm>
              <a:off x="886968" y="2903397"/>
              <a:ext cx="2724900" cy="43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963" name="Google Shape;963;p27"/>
            <p:cNvSpPr txBox="1"/>
            <p:nvPr/>
          </p:nvSpPr>
          <p:spPr>
            <a:xfrm flipH="1">
              <a:off x="886975" y="2310350"/>
              <a:ext cx="1422600" cy="21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Venus</a:t>
              </a:r>
              <a:endParaRPr sz="1800">
                <a:latin typeface="Fira Sans Extra Condensed SemiBold"/>
                <a:ea typeface="Fira Sans Extra Condensed SemiBold"/>
                <a:cs typeface="Fira Sans Extra Condensed SemiBold"/>
                <a:sym typeface="Fira Sans Extra Condensed SemiBold"/>
              </a:endParaRPr>
            </a:p>
          </p:txBody>
        </p:sp>
      </p:grpSp>
      <p:sp>
        <p:nvSpPr>
          <p:cNvPr id="964" name="Google Shape;964;p27"/>
          <p:cNvSpPr/>
          <p:nvPr/>
        </p:nvSpPr>
        <p:spPr>
          <a:xfrm flipH="1">
            <a:off x="918400" y="3802300"/>
            <a:ext cx="2529600" cy="2718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65" name="Google Shape;965;p27"/>
          <p:cNvSpPr/>
          <p:nvPr/>
        </p:nvSpPr>
        <p:spPr>
          <a:xfrm flipH="1">
            <a:off x="924850" y="3802200"/>
            <a:ext cx="1972800" cy="2718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66" name="Google Shape;966;p27"/>
          <p:cNvSpPr/>
          <p:nvPr/>
        </p:nvSpPr>
        <p:spPr>
          <a:xfrm>
            <a:off x="3671675" y="3416748"/>
            <a:ext cx="792000" cy="7920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75%</a:t>
            </a:r>
            <a:endParaRPr sz="1800" u="sng">
              <a:latin typeface="Fira Sans Extra Condensed SemiBold"/>
              <a:ea typeface="Fira Sans Extra Condensed SemiBold"/>
              <a:cs typeface="Fira Sans Extra Condensed SemiBold"/>
              <a:sym typeface="Fira Sans Extra Condensed SemiBold"/>
            </a:endParaRPr>
          </a:p>
        </p:txBody>
      </p:sp>
      <p:grpSp>
        <p:nvGrpSpPr>
          <p:cNvPr id="967" name="Google Shape;967;p27"/>
          <p:cNvGrpSpPr/>
          <p:nvPr/>
        </p:nvGrpSpPr>
        <p:grpSpPr>
          <a:xfrm>
            <a:off x="886968" y="3497125"/>
            <a:ext cx="2724900" cy="1029497"/>
            <a:chOff x="886968" y="3497125"/>
            <a:chExt cx="2724900" cy="1029497"/>
          </a:xfrm>
        </p:grpSpPr>
        <p:sp>
          <p:nvSpPr>
            <p:cNvPr id="968" name="Google Shape;968;p27"/>
            <p:cNvSpPr txBox="1"/>
            <p:nvPr/>
          </p:nvSpPr>
          <p:spPr>
            <a:xfrm>
              <a:off x="886968" y="4087722"/>
              <a:ext cx="2724900" cy="43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 Mars is actually a cold place. It’s full of iron oxide dust</a:t>
              </a:r>
              <a:endParaRPr sz="1200">
                <a:solidFill>
                  <a:schemeClr val="dk1"/>
                </a:solidFill>
                <a:latin typeface="Roboto"/>
                <a:ea typeface="Roboto"/>
                <a:cs typeface="Roboto"/>
                <a:sym typeface="Roboto"/>
              </a:endParaRPr>
            </a:p>
          </p:txBody>
        </p:sp>
        <p:sp>
          <p:nvSpPr>
            <p:cNvPr id="969" name="Google Shape;969;p27"/>
            <p:cNvSpPr txBox="1"/>
            <p:nvPr/>
          </p:nvSpPr>
          <p:spPr>
            <a:xfrm flipH="1">
              <a:off x="886975" y="3497125"/>
              <a:ext cx="1422600" cy="21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Mars</a:t>
              </a:r>
              <a:endParaRPr sz="1800">
                <a:latin typeface="Fira Sans Extra Condensed SemiBold"/>
                <a:ea typeface="Fira Sans Extra Condensed SemiBold"/>
                <a:cs typeface="Fira Sans Extra Condensed SemiBold"/>
                <a:sym typeface="Fira Sans Extra Condensed SemiBold"/>
              </a:endParaRPr>
            </a:p>
          </p:txBody>
        </p:sp>
      </p:grpSp>
      <p:sp>
        <p:nvSpPr>
          <p:cNvPr id="970" name="Google Shape;970;p27"/>
          <p:cNvSpPr/>
          <p:nvPr/>
        </p:nvSpPr>
        <p:spPr>
          <a:xfrm flipH="1">
            <a:off x="4785243" y="1428750"/>
            <a:ext cx="2529600" cy="2718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71" name="Google Shape;971;p27"/>
          <p:cNvSpPr/>
          <p:nvPr/>
        </p:nvSpPr>
        <p:spPr>
          <a:xfrm flipH="1">
            <a:off x="4791924" y="1428650"/>
            <a:ext cx="1384500" cy="2718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72" name="Google Shape;972;p27"/>
          <p:cNvSpPr/>
          <p:nvPr/>
        </p:nvSpPr>
        <p:spPr>
          <a:xfrm>
            <a:off x="7464438" y="1168550"/>
            <a:ext cx="792000" cy="792000"/>
          </a:xfrm>
          <a:prstGeom prst="ellipse">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55%</a:t>
            </a:r>
            <a:endParaRPr sz="1800" u="sng">
              <a:latin typeface="Fira Sans Extra Condensed SemiBold"/>
              <a:ea typeface="Fira Sans Extra Condensed SemiBold"/>
              <a:cs typeface="Fira Sans Extra Condensed SemiBold"/>
              <a:sym typeface="Fira Sans Extra Condensed SemiBold"/>
            </a:endParaRPr>
          </a:p>
        </p:txBody>
      </p:sp>
      <p:grpSp>
        <p:nvGrpSpPr>
          <p:cNvPr id="973" name="Google Shape;973;p27"/>
          <p:cNvGrpSpPr/>
          <p:nvPr/>
        </p:nvGrpSpPr>
        <p:grpSpPr>
          <a:xfrm>
            <a:off x="4687593" y="1123575"/>
            <a:ext cx="2724900" cy="1034397"/>
            <a:chOff x="4687593" y="1123575"/>
            <a:chExt cx="2724900" cy="1034397"/>
          </a:xfrm>
        </p:grpSpPr>
        <p:sp>
          <p:nvSpPr>
            <p:cNvPr id="974" name="Google Shape;974;p27"/>
            <p:cNvSpPr txBox="1"/>
            <p:nvPr/>
          </p:nvSpPr>
          <p:spPr>
            <a:xfrm>
              <a:off x="4687593" y="1719072"/>
              <a:ext cx="2724900" cy="43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the biggest planet in the Solar System</a:t>
              </a:r>
              <a:endParaRPr>
                <a:latin typeface="Roboto"/>
                <a:ea typeface="Roboto"/>
                <a:cs typeface="Roboto"/>
                <a:sym typeface="Roboto"/>
              </a:endParaRPr>
            </a:p>
          </p:txBody>
        </p:sp>
        <p:sp>
          <p:nvSpPr>
            <p:cNvPr id="975" name="Google Shape;975;p27"/>
            <p:cNvSpPr txBox="1"/>
            <p:nvPr/>
          </p:nvSpPr>
          <p:spPr>
            <a:xfrm flipH="1">
              <a:off x="4689743" y="1123575"/>
              <a:ext cx="1422600" cy="21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Jupiter</a:t>
              </a:r>
              <a:endParaRPr sz="1800">
                <a:latin typeface="Fira Sans Extra Condensed SemiBold"/>
                <a:ea typeface="Fira Sans Extra Condensed SemiBold"/>
                <a:cs typeface="Fira Sans Extra Condensed SemiBold"/>
                <a:sym typeface="Fira Sans Extra Condensed SemiBold"/>
              </a:endParaRPr>
            </a:p>
          </p:txBody>
        </p:sp>
      </p:grpSp>
      <p:sp>
        <p:nvSpPr>
          <p:cNvPr id="976" name="Google Shape;976;p27"/>
          <p:cNvSpPr/>
          <p:nvPr/>
        </p:nvSpPr>
        <p:spPr>
          <a:xfrm flipH="1">
            <a:off x="4785243" y="2615525"/>
            <a:ext cx="2529600" cy="2718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77" name="Google Shape;977;p27"/>
          <p:cNvSpPr/>
          <p:nvPr/>
        </p:nvSpPr>
        <p:spPr>
          <a:xfrm flipH="1">
            <a:off x="4791676" y="2615425"/>
            <a:ext cx="1549500" cy="2718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78" name="Google Shape;978;p27"/>
          <p:cNvSpPr/>
          <p:nvPr/>
        </p:nvSpPr>
        <p:spPr>
          <a:xfrm>
            <a:off x="7464325" y="2355425"/>
            <a:ext cx="792000" cy="7920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60%</a:t>
            </a:r>
            <a:endParaRPr sz="1800" u="sng">
              <a:latin typeface="Fira Sans Extra Condensed SemiBold"/>
              <a:ea typeface="Fira Sans Extra Condensed SemiBold"/>
              <a:cs typeface="Fira Sans Extra Condensed SemiBold"/>
              <a:sym typeface="Fira Sans Extra Condensed SemiBold"/>
            </a:endParaRPr>
          </a:p>
        </p:txBody>
      </p:sp>
      <p:grpSp>
        <p:nvGrpSpPr>
          <p:cNvPr id="979" name="Google Shape;979;p27"/>
          <p:cNvGrpSpPr/>
          <p:nvPr/>
        </p:nvGrpSpPr>
        <p:grpSpPr>
          <a:xfrm>
            <a:off x="4687593" y="2310350"/>
            <a:ext cx="2724900" cy="1031947"/>
            <a:chOff x="4687593" y="2310350"/>
            <a:chExt cx="2724900" cy="1031947"/>
          </a:xfrm>
        </p:grpSpPr>
        <p:sp>
          <p:nvSpPr>
            <p:cNvPr id="980" name="Google Shape;980;p27"/>
            <p:cNvSpPr txBox="1"/>
            <p:nvPr/>
          </p:nvSpPr>
          <p:spPr>
            <a:xfrm>
              <a:off x="4687593" y="2903397"/>
              <a:ext cx="2724900" cy="43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the fourth-largest object by diameter in the Solar System</a:t>
              </a:r>
              <a:endParaRPr sz="1200">
                <a:solidFill>
                  <a:schemeClr val="dk1"/>
                </a:solidFill>
                <a:latin typeface="Roboto"/>
                <a:ea typeface="Roboto"/>
                <a:cs typeface="Roboto"/>
                <a:sym typeface="Roboto"/>
              </a:endParaRPr>
            </a:p>
          </p:txBody>
        </p:sp>
        <p:sp>
          <p:nvSpPr>
            <p:cNvPr id="981" name="Google Shape;981;p27"/>
            <p:cNvSpPr txBox="1"/>
            <p:nvPr/>
          </p:nvSpPr>
          <p:spPr>
            <a:xfrm flipH="1">
              <a:off x="4689743" y="2310350"/>
              <a:ext cx="1422600" cy="21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Neptune</a:t>
              </a:r>
              <a:endParaRPr sz="1800">
                <a:latin typeface="Fira Sans Extra Condensed SemiBold"/>
                <a:ea typeface="Fira Sans Extra Condensed SemiBold"/>
                <a:cs typeface="Fira Sans Extra Condensed SemiBold"/>
                <a:sym typeface="Fira Sans Extra Condensed SemiBold"/>
              </a:endParaRPr>
            </a:p>
          </p:txBody>
        </p:sp>
      </p:grpSp>
      <p:sp>
        <p:nvSpPr>
          <p:cNvPr id="982" name="Google Shape;982;p27"/>
          <p:cNvSpPr/>
          <p:nvPr/>
        </p:nvSpPr>
        <p:spPr>
          <a:xfrm flipH="1">
            <a:off x="4785243" y="3802398"/>
            <a:ext cx="2529600" cy="2718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83" name="Google Shape;983;p27"/>
          <p:cNvSpPr/>
          <p:nvPr/>
        </p:nvSpPr>
        <p:spPr>
          <a:xfrm flipH="1">
            <a:off x="4791700" y="3802398"/>
            <a:ext cx="2058300" cy="271800"/>
          </a:xfrm>
          <a:prstGeom prst="roundRect">
            <a:avLst>
              <a:gd name="adj" fmla="val 50000"/>
            </a:avLst>
          </a:prstGeom>
          <a:solidFill>
            <a:srgbClr val="595959">
              <a:alpha val="5938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984" name="Google Shape;984;p27"/>
          <p:cNvSpPr/>
          <p:nvPr/>
        </p:nvSpPr>
        <p:spPr>
          <a:xfrm>
            <a:off x="7464325" y="3542298"/>
            <a:ext cx="792000" cy="792000"/>
          </a:xfrm>
          <a:prstGeom prst="ellipse">
            <a:avLst/>
          </a:prstGeom>
          <a:solidFill>
            <a:srgbClr val="595959">
              <a:alpha val="59380"/>
            </a:srgbClr>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80%</a:t>
            </a:r>
            <a:endParaRPr sz="1800" u="sng">
              <a:latin typeface="Fira Sans Extra Condensed SemiBold"/>
              <a:ea typeface="Fira Sans Extra Condensed SemiBold"/>
              <a:cs typeface="Fira Sans Extra Condensed SemiBold"/>
              <a:sym typeface="Fira Sans Extra Condensed SemiBold"/>
            </a:endParaRPr>
          </a:p>
        </p:txBody>
      </p:sp>
      <p:grpSp>
        <p:nvGrpSpPr>
          <p:cNvPr id="985" name="Google Shape;985;p27"/>
          <p:cNvGrpSpPr/>
          <p:nvPr/>
        </p:nvGrpSpPr>
        <p:grpSpPr>
          <a:xfrm>
            <a:off x="4687593" y="3497125"/>
            <a:ext cx="2724900" cy="1029497"/>
            <a:chOff x="4687593" y="3497125"/>
            <a:chExt cx="2724900" cy="1029497"/>
          </a:xfrm>
        </p:grpSpPr>
        <p:sp>
          <p:nvSpPr>
            <p:cNvPr id="986" name="Google Shape;986;p27"/>
            <p:cNvSpPr txBox="1"/>
            <p:nvPr/>
          </p:nvSpPr>
          <p:spPr>
            <a:xfrm>
              <a:off x="4687593" y="4087722"/>
              <a:ext cx="2724900" cy="43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was named after the Roman god of wealth and agriculture</a:t>
              </a:r>
              <a:endParaRPr sz="1200">
                <a:solidFill>
                  <a:schemeClr val="dk1"/>
                </a:solidFill>
                <a:latin typeface="Roboto"/>
                <a:ea typeface="Roboto"/>
                <a:cs typeface="Roboto"/>
                <a:sym typeface="Roboto"/>
              </a:endParaRPr>
            </a:p>
          </p:txBody>
        </p:sp>
        <p:sp>
          <p:nvSpPr>
            <p:cNvPr id="987" name="Google Shape;987;p27"/>
            <p:cNvSpPr txBox="1"/>
            <p:nvPr/>
          </p:nvSpPr>
          <p:spPr>
            <a:xfrm flipH="1">
              <a:off x="4689743" y="3497125"/>
              <a:ext cx="1422600" cy="21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Saturn</a:t>
              </a:r>
              <a:endParaRPr sz="1800">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grpSp>
        <p:nvGrpSpPr>
          <p:cNvPr id="992" name="Google Shape;992;p28"/>
          <p:cNvGrpSpPr/>
          <p:nvPr/>
        </p:nvGrpSpPr>
        <p:grpSpPr>
          <a:xfrm>
            <a:off x="2766150" y="1143000"/>
            <a:ext cx="3611700" cy="1121588"/>
            <a:chOff x="2766150" y="1143000"/>
            <a:chExt cx="3611700" cy="1121588"/>
          </a:xfrm>
        </p:grpSpPr>
        <p:sp>
          <p:nvSpPr>
            <p:cNvPr id="993" name="Google Shape;993;p28"/>
            <p:cNvSpPr txBox="1"/>
            <p:nvPr/>
          </p:nvSpPr>
          <p:spPr>
            <a:xfrm>
              <a:off x="2766150" y="1143000"/>
              <a:ext cx="36117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The common Interview question and answer “Selection phase”</a:t>
              </a:r>
              <a:r>
                <a:rPr lang="en" sz="1800" b="1">
                  <a:solidFill>
                    <a:schemeClr val="dk1"/>
                  </a:solidFill>
                  <a:latin typeface="Fira Sans Extra Condensed"/>
                  <a:ea typeface="Fira Sans Extra Condensed"/>
                  <a:cs typeface="Fira Sans Extra Condensed"/>
                  <a:sym typeface="Fira Sans Extra Condensed"/>
                </a:rPr>
                <a:t> </a:t>
              </a:r>
              <a:endParaRPr sz="1800" b="1">
                <a:solidFill>
                  <a:schemeClr val="dk1"/>
                </a:solidFill>
                <a:latin typeface="Fira Sans Extra Condensed"/>
                <a:ea typeface="Fira Sans Extra Condensed"/>
                <a:cs typeface="Fira Sans Extra Condensed"/>
                <a:sym typeface="Fira Sans Extra Condensed"/>
              </a:endParaRPr>
            </a:p>
          </p:txBody>
        </p:sp>
        <p:sp>
          <p:nvSpPr>
            <p:cNvPr id="994" name="Google Shape;994;p28"/>
            <p:cNvSpPr txBox="1"/>
            <p:nvPr/>
          </p:nvSpPr>
          <p:spPr>
            <a:xfrm>
              <a:off x="2973450" y="1789088"/>
              <a:ext cx="30450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 in the Solar System</a:t>
              </a:r>
              <a:endParaRPr>
                <a:latin typeface="Roboto"/>
                <a:ea typeface="Roboto"/>
                <a:cs typeface="Roboto"/>
                <a:sym typeface="Roboto"/>
              </a:endParaRPr>
            </a:p>
          </p:txBody>
        </p:sp>
      </p:grpSp>
      <p:sp>
        <p:nvSpPr>
          <p:cNvPr id="995" name="Google Shape;995;p28"/>
          <p:cNvSpPr/>
          <p:nvPr/>
        </p:nvSpPr>
        <p:spPr>
          <a:xfrm>
            <a:off x="1009339" y="2455575"/>
            <a:ext cx="1947000" cy="22773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996" name="Google Shape;996;p28"/>
          <p:cNvGraphicFramePr/>
          <p:nvPr/>
        </p:nvGraphicFramePr>
        <p:xfrm>
          <a:off x="1118076" y="2548002"/>
          <a:ext cx="1729500" cy="2103000"/>
        </p:xfrm>
        <a:graphic>
          <a:graphicData uri="http://schemas.openxmlformats.org/drawingml/2006/table">
            <a:tbl>
              <a:tblPr>
                <a:noFill/>
                <a:tableStyleId>{538E2398-D5EF-493D-87FF-3710D9BD13CC}</a:tableStyleId>
              </a:tblPr>
              <a:tblGrid>
                <a:gridCol w="1729500">
                  <a:extLst>
                    <a:ext uri="{9D8B030D-6E8A-4147-A177-3AD203B41FA5}">
                      <a16:colId xmlns:a16="http://schemas.microsoft.com/office/drawing/2014/main" val="20000"/>
                    </a:ext>
                  </a:extLst>
                </a:gridCol>
              </a:tblGrid>
              <a:tr h="439175">
                <a:tc>
                  <a:txBody>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27025">
                <a:tc>
                  <a:txBody>
                    <a:bodyPr/>
                    <a:lstStyle/>
                    <a:p>
                      <a:pPr marL="457200" lvl="0" indent="-304800" algn="l" rtl="0">
                        <a:spcBef>
                          <a:spcPts val="0"/>
                        </a:spcBef>
                        <a:spcAft>
                          <a:spcPts val="0"/>
                        </a:spcAft>
                        <a:buClr>
                          <a:schemeClr val="accent5"/>
                        </a:buClr>
                        <a:buSzPts val="1200"/>
                        <a:buFont typeface="Roboto"/>
                        <a:buChar char="●"/>
                      </a:pPr>
                      <a:r>
                        <a:rPr lang="en" sz="1200">
                          <a:solidFill>
                            <a:schemeClr val="dk1"/>
                          </a:solidFill>
                          <a:latin typeface="Roboto"/>
                          <a:ea typeface="Roboto"/>
                          <a:cs typeface="Roboto"/>
                          <a:sym typeface="Roboto"/>
                        </a:rPr>
                        <a:t>Mars is actually a cold place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527025">
                <a:tc>
                  <a:txBody>
                    <a:bodyPr/>
                    <a:lstStyle/>
                    <a:p>
                      <a:pPr marL="457200" lvl="0" indent="-304800" algn="l" rtl="0">
                        <a:spcBef>
                          <a:spcPts val="0"/>
                        </a:spcBef>
                        <a:spcAft>
                          <a:spcPts val="0"/>
                        </a:spcAft>
                        <a:buClr>
                          <a:schemeClr val="accent5"/>
                        </a:buClr>
                        <a:buSzPts val="1200"/>
                        <a:buFont typeface="Roboto"/>
                        <a:buChar char="●"/>
                      </a:pPr>
                      <a:r>
                        <a:rPr lang="en" sz="1200">
                          <a:solidFill>
                            <a:schemeClr val="dk1"/>
                          </a:solidFill>
                          <a:latin typeface="Roboto"/>
                          <a:ea typeface="Roboto"/>
                          <a:cs typeface="Roboto"/>
                          <a:sym typeface="Roboto"/>
                        </a:rPr>
                        <a:t>Earth is the planet with life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527025">
                <a:tc>
                  <a:txBody>
                    <a:bodyPr/>
                    <a:lstStyle/>
                    <a:p>
                      <a:pPr marL="457200" lvl="0" indent="-304800" algn="l" rtl="0">
                        <a:spcBef>
                          <a:spcPts val="0"/>
                        </a:spcBef>
                        <a:spcAft>
                          <a:spcPts val="0"/>
                        </a:spcAft>
                        <a:buClr>
                          <a:schemeClr val="accent5"/>
                        </a:buClr>
                        <a:buSzPts val="1200"/>
                        <a:buFont typeface="Roboto"/>
                        <a:buChar char="●"/>
                      </a:pPr>
                      <a:r>
                        <a:rPr lang="en" sz="1200">
                          <a:solidFill>
                            <a:schemeClr val="dk1"/>
                          </a:solidFill>
                          <a:latin typeface="Roboto"/>
                          <a:ea typeface="Roboto"/>
                          <a:cs typeface="Roboto"/>
                          <a:sym typeface="Roboto"/>
                        </a:rPr>
                        <a:t>Mercury is a small planet</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97" name="Google Shape;997;p2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grpSp>
        <p:nvGrpSpPr>
          <p:cNvPr id="998" name="Google Shape;998;p28"/>
          <p:cNvGrpSpPr/>
          <p:nvPr/>
        </p:nvGrpSpPr>
        <p:grpSpPr>
          <a:xfrm flipH="1">
            <a:off x="3207939" y="2455575"/>
            <a:ext cx="1109377" cy="2277372"/>
            <a:chOff x="2346075" y="2426700"/>
            <a:chExt cx="1109377" cy="2277372"/>
          </a:xfrm>
        </p:grpSpPr>
        <p:sp>
          <p:nvSpPr>
            <p:cNvPr id="999" name="Google Shape;999;p28"/>
            <p:cNvSpPr/>
            <p:nvPr/>
          </p:nvSpPr>
          <p:spPr>
            <a:xfrm>
              <a:off x="3369061" y="2669378"/>
              <a:ext cx="61199" cy="206776"/>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8"/>
            <p:cNvSpPr/>
            <p:nvPr/>
          </p:nvSpPr>
          <p:spPr>
            <a:xfrm>
              <a:off x="3291688" y="2569049"/>
              <a:ext cx="83266" cy="307107"/>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8"/>
            <p:cNvSpPr/>
            <p:nvPr/>
          </p:nvSpPr>
          <p:spPr>
            <a:xfrm>
              <a:off x="3236382" y="2626578"/>
              <a:ext cx="61199" cy="24924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8"/>
            <p:cNvSpPr/>
            <p:nvPr/>
          </p:nvSpPr>
          <p:spPr>
            <a:xfrm>
              <a:off x="3130494" y="2649923"/>
              <a:ext cx="94494" cy="228621"/>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8"/>
            <p:cNvSpPr/>
            <p:nvPr/>
          </p:nvSpPr>
          <p:spPr>
            <a:xfrm>
              <a:off x="3043227" y="2547761"/>
              <a:ext cx="104889" cy="330564"/>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8"/>
            <p:cNvSpPr/>
            <p:nvPr/>
          </p:nvSpPr>
          <p:spPr>
            <a:xfrm>
              <a:off x="2987921" y="2595340"/>
              <a:ext cx="82822" cy="282094"/>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8"/>
            <p:cNvSpPr/>
            <p:nvPr/>
          </p:nvSpPr>
          <p:spPr>
            <a:xfrm>
              <a:off x="2910603" y="2572384"/>
              <a:ext cx="104778" cy="306273"/>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8"/>
            <p:cNvSpPr/>
            <p:nvPr/>
          </p:nvSpPr>
          <p:spPr>
            <a:xfrm>
              <a:off x="2806717" y="2426700"/>
              <a:ext cx="89270" cy="372586"/>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8"/>
            <p:cNvSpPr/>
            <p:nvPr/>
          </p:nvSpPr>
          <p:spPr>
            <a:xfrm>
              <a:off x="2750799" y="2466887"/>
              <a:ext cx="96496" cy="30783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8"/>
            <p:cNvSpPr/>
            <p:nvPr/>
          </p:nvSpPr>
          <p:spPr>
            <a:xfrm>
              <a:off x="2837899" y="2526472"/>
              <a:ext cx="139852" cy="252967"/>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8"/>
            <p:cNvSpPr/>
            <p:nvPr/>
          </p:nvSpPr>
          <p:spPr>
            <a:xfrm>
              <a:off x="2806272" y="2507129"/>
              <a:ext cx="89825" cy="255691"/>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8"/>
            <p:cNvSpPr/>
            <p:nvPr/>
          </p:nvSpPr>
          <p:spPr>
            <a:xfrm>
              <a:off x="2720395" y="2507129"/>
              <a:ext cx="93160" cy="272311"/>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8"/>
            <p:cNvSpPr/>
            <p:nvPr/>
          </p:nvSpPr>
          <p:spPr>
            <a:xfrm>
              <a:off x="2740627" y="2727407"/>
              <a:ext cx="163809" cy="151247"/>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8"/>
            <p:cNvSpPr/>
            <p:nvPr/>
          </p:nvSpPr>
          <p:spPr>
            <a:xfrm>
              <a:off x="2803660" y="2727407"/>
              <a:ext cx="101109" cy="116061"/>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8"/>
            <p:cNvSpPr/>
            <p:nvPr/>
          </p:nvSpPr>
          <p:spPr>
            <a:xfrm>
              <a:off x="2645245" y="2862864"/>
              <a:ext cx="810207" cy="48470"/>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8"/>
            <p:cNvSpPr/>
            <p:nvPr/>
          </p:nvSpPr>
          <p:spPr>
            <a:xfrm>
              <a:off x="2999927" y="2927063"/>
              <a:ext cx="98886" cy="311665"/>
            </a:xfrm>
            <a:custGeom>
              <a:avLst/>
              <a:gdLst/>
              <a:ahLst/>
              <a:cxnLst/>
              <a:rect l="l" t="t" r="r" b="b"/>
              <a:pathLst>
                <a:path w="1779" h="5607" extrusionOk="0">
                  <a:moveTo>
                    <a:pt x="661" y="0"/>
                  </a:moveTo>
                  <a:lnTo>
                    <a:pt x="1" y="5472"/>
                  </a:lnTo>
                  <a:lnTo>
                    <a:pt x="1118" y="5606"/>
                  </a:lnTo>
                  <a:lnTo>
                    <a:pt x="1778" y="135"/>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8"/>
            <p:cNvSpPr/>
            <p:nvPr/>
          </p:nvSpPr>
          <p:spPr>
            <a:xfrm>
              <a:off x="3072909" y="2971919"/>
              <a:ext cx="78041" cy="265974"/>
            </a:xfrm>
            <a:custGeom>
              <a:avLst/>
              <a:gdLst/>
              <a:ahLst/>
              <a:cxnLst/>
              <a:rect l="l" t="t" r="r" b="b"/>
              <a:pathLst>
                <a:path w="1404" h="4785" extrusionOk="0">
                  <a:moveTo>
                    <a:pt x="661" y="0"/>
                  </a:moveTo>
                  <a:lnTo>
                    <a:pt x="0" y="4679"/>
                  </a:lnTo>
                  <a:lnTo>
                    <a:pt x="743" y="4785"/>
                  </a:lnTo>
                  <a:lnTo>
                    <a:pt x="1404" y="106"/>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8"/>
            <p:cNvSpPr/>
            <p:nvPr/>
          </p:nvSpPr>
          <p:spPr>
            <a:xfrm>
              <a:off x="3125102" y="2950241"/>
              <a:ext cx="98830" cy="288820"/>
            </a:xfrm>
            <a:custGeom>
              <a:avLst/>
              <a:gdLst/>
              <a:ahLst/>
              <a:cxnLst/>
              <a:rect l="l" t="t" r="r" b="b"/>
              <a:pathLst>
                <a:path w="1778" h="5196" extrusionOk="0">
                  <a:moveTo>
                    <a:pt x="662" y="1"/>
                  </a:moveTo>
                  <a:lnTo>
                    <a:pt x="1" y="5049"/>
                  </a:lnTo>
                  <a:lnTo>
                    <a:pt x="1117" y="5195"/>
                  </a:lnTo>
                  <a:lnTo>
                    <a:pt x="1777" y="147"/>
                  </a:lnTo>
                  <a:lnTo>
                    <a:pt x="6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8"/>
            <p:cNvSpPr/>
            <p:nvPr/>
          </p:nvSpPr>
          <p:spPr>
            <a:xfrm>
              <a:off x="3148392" y="3158735"/>
              <a:ext cx="266085" cy="64423"/>
            </a:xfrm>
            <a:custGeom>
              <a:avLst/>
              <a:gdLst/>
              <a:ahLst/>
              <a:cxnLst/>
              <a:rect l="l" t="t" r="r" b="b"/>
              <a:pathLst>
                <a:path w="4787" h="1159" extrusionOk="0">
                  <a:moveTo>
                    <a:pt x="0" y="0"/>
                  </a:moveTo>
                  <a:lnTo>
                    <a:pt x="0" y="1158"/>
                  </a:lnTo>
                  <a:lnTo>
                    <a:pt x="4787" y="1158"/>
                  </a:lnTo>
                  <a:lnTo>
                    <a:pt x="4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8"/>
            <p:cNvSpPr/>
            <p:nvPr/>
          </p:nvSpPr>
          <p:spPr>
            <a:xfrm>
              <a:off x="3179074" y="3092591"/>
              <a:ext cx="199828" cy="56252"/>
            </a:xfrm>
            <a:custGeom>
              <a:avLst/>
              <a:gdLst/>
              <a:ahLst/>
              <a:cxnLst/>
              <a:rect l="l" t="t" r="r" b="b"/>
              <a:pathLst>
                <a:path w="3595" h="1012" extrusionOk="0">
                  <a:moveTo>
                    <a:pt x="0" y="0"/>
                  </a:moveTo>
                  <a:lnTo>
                    <a:pt x="0" y="1012"/>
                  </a:lnTo>
                  <a:lnTo>
                    <a:pt x="3594" y="1012"/>
                  </a:lnTo>
                  <a:lnTo>
                    <a:pt x="35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8"/>
            <p:cNvSpPr/>
            <p:nvPr/>
          </p:nvSpPr>
          <p:spPr>
            <a:xfrm>
              <a:off x="3164011" y="3046679"/>
              <a:ext cx="158695" cy="33796"/>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8"/>
            <p:cNvSpPr/>
            <p:nvPr/>
          </p:nvSpPr>
          <p:spPr>
            <a:xfrm>
              <a:off x="2645245" y="3216208"/>
              <a:ext cx="810207" cy="48470"/>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28"/>
            <p:cNvGrpSpPr/>
            <p:nvPr/>
          </p:nvGrpSpPr>
          <p:grpSpPr>
            <a:xfrm flipH="1">
              <a:off x="2346075" y="2694557"/>
              <a:ext cx="753614" cy="2009515"/>
              <a:chOff x="3463338" y="2694557"/>
              <a:chExt cx="753614" cy="2009515"/>
            </a:xfrm>
          </p:grpSpPr>
          <p:sp>
            <p:nvSpPr>
              <p:cNvPr id="1022" name="Google Shape;1022;p28"/>
              <p:cNvSpPr/>
              <p:nvPr/>
            </p:nvSpPr>
            <p:spPr>
              <a:xfrm flipH="1">
                <a:off x="3953204" y="4107101"/>
                <a:ext cx="156639" cy="590257"/>
              </a:xfrm>
              <a:custGeom>
                <a:avLst/>
                <a:gdLst/>
                <a:ahLst/>
                <a:cxnLst/>
                <a:rect l="l" t="t" r="r" b="b"/>
                <a:pathLst>
                  <a:path w="2818" h="10619" extrusionOk="0">
                    <a:moveTo>
                      <a:pt x="1633" y="0"/>
                    </a:moveTo>
                    <a:lnTo>
                      <a:pt x="1" y="10618"/>
                    </a:lnTo>
                    <a:lnTo>
                      <a:pt x="593" y="10618"/>
                    </a:lnTo>
                    <a:lnTo>
                      <a:pt x="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8"/>
              <p:cNvSpPr/>
              <p:nvPr/>
            </p:nvSpPr>
            <p:spPr>
              <a:xfrm flipH="1">
                <a:off x="3742484" y="3083086"/>
                <a:ext cx="207054" cy="419611"/>
              </a:xfrm>
              <a:custGeom>
                <a:avLst/>
                <a:gdLst/>
                <a:ahLst/>
                <a:cxnLst/>
                <a:rect l="l" t="t" r="r" b="b"/>
                <a:pathLst>
                  <a:path w="3725" h="7549" extrusionOk="0">
                    <a:moveTo>
                      <a:pt x="2170" y="0"/>
                    </a:moveTo>
                    <a:cubicBezTo>
                      <a:pt x="1532" y="0"/>
                      <a:pt x="958" y="392"/>
                      <a:pt x="768" y="1000"/>
                    </a:cubicBezTo>
                    <a:cubicBezTo>
                      <a:pt x="0" y="3466"/>
                      <a:pt x="388" y="4136"/>
                      <a:pt x="972" y="6500"/>
                    </a:cubicBezTo>
                    <a:cubicBezTo>
                      <a:pt x="1092" y="6985"/>
                      <a:pt x="1479" y="7371"/>
                      <a:pt x="1978" y="7501"/>
                    </a:cubicBezTo>
                    <a:cubicBezTo>
                      <a:pt x="2100" y="7533"/>
                      <a:pt x="2221" y="7548"/>
                      <a:pt x="2339" y="7548"/>
                    </a:cubicBezTo>
                    <a:cubicBezTo>
                      <a:pt x="3078" y="7548"/>
                      <a:pt x="3697" y="6960"/>
                      <a:pt x="3652" y="6203"/>
                    </a:cubicBezTo>
                    <a:lnTo>
                      <a:pt x="3724" y="1422"/>
                    </a:lnTo>
                    <a:cubicBezTo>
                      <a:pt x="3704" y="1081"/>
                      <a:pt x="3563" y="767"/>
                      <a:pt x="3338" y="519"/>
                    </a:cubicBezTo>
                    <a:cubicBezTo>
                      <a:pt x="3131" y="290"/>
                      <a:pt x="2855" y="120"/>
                      <a:pt x="2534" y="43"/>
                    </a:cubicBezTo>
                    <a:cubicBezTo>
                      <a:pt x="2412" y="14"/>
                      <a:pt x="2290" y="0"/>
                      <a:pt x="2170" y="0"/>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8"/>
              <p:cNvSpPr/>
              <p:nvPr/>
            </p:nvSpPr>
            <p:spPr>
              <a:xfrm flipH="1">
                <a:off x="3595685" y="3442100"/>
                <a:ext cx="312721" cy="273034"/>
              </a:xfrm>
              <a:custGeom>
                <a:avLst/>
                <a:gdLst/>
                <a:ahLst/>
                <a:cxnLst/>
                <a:rect l="l" t="t" r="r" b="b"/>
                <a:pathLst>
                  <a:path w="5626" h="4912" extrusionOk="0">
                    <a:moveTo>
                      <a:pt x="2157" y="1"/>
                    </a:moveTo>
                    <a:lnTo>
                      <a:pt x="1" y="1800"/>
                    </a:lnTo>
                    <a:cubicBezTo>
                      <a:pt x="1871" y="3493"/>
                      <a:pt x="4863" y="4912"/>
                      <a:pt x="4863" y="4912"/>
                    </a:cubicBezTo>
                    <a:lnTo>
                      <a:pt x="5625" y="4133"/>
                    </a:lnTo>
                    <a:lnTo>
                      <a:pt x="2157"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8"/>
              <p:cNvSpPr/>
              <p:nvPr/>
            </p:nvSpPr>
            <p:spPr>
              <a:xfrm flipH="1">
                <a:off x="3472236" y="3657152"/>
                <a:ext cx="120675" cy="65646"/>
              </a:xfrm>
              <a:custGeom>
                <a:avLst/>
                <a:gdLst/>
                <a:ahLst/>
                <a:cxnLst/>
                <a:rect l="l" t="t" r="r" b="b"/>
                <a:pathLst>
                  <a:path w="2171" h="1181" extrusionOk="0">
                    <a:moveTo>
                      <a:pt x="1" y="0"/>
                    </a:moveTo>
                    <a:lnTo>
                      <a:pt x="1853" y="1165"/>
                    </a:lnTo>
                    <a:cubicBezTo>
                      <a:pt x="1877" y="1175"/>
                      <a:pt x="1903" y="1181"/>
                      <a:pt x="1930" y="1181"/>
                    </a:cubicBezTo>
                    <a:cubicBezTo>
                      <a:pt x="1947" y="1181"/>
                      <a:pt x="1965" y="1178"/>
                      <a:pt x="1983" y="1173"/>
                    </a:cubicBezTo>
                    <a:cubicBezTo>
                      <a:pt x="2124" y="1132"/>
                      <a:pt x="2170" y="957"/>
                      <a:pt x="2070" y="852"/>
                    </a:cubicBezTo>
                    <a:lnTo>
                      <a:pt x="1488" y="243"/>
                    </a:lnTo>
                    <a:cubicBezTo>
                      <a:pt x="1377" y="126"/>
                      <a:pt x="1225" y="58"/>
                      <a:pt x="1064" y="50"/>
                    </a:cubicBezTo>
                    <a:lnTo>
                      <a:pt x="1"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8"/>
              <p:cNvSpPr/>
              <p:nvPr/>
            </p:nvSpPr>
            <p:spPr>
              <a:xfrm flipH="1">
                <a:off x="3515591" y="3646925"/>
                <a:ext cx="163587" cy="114227"/>
              </a:xfrm>
              <a:custGeom>
                <a:avLst/>
                <a:gdLst/>
                <a:ahLst/>
                <a:cxnLst/>
                <a:rect l="l" t="t" r="r" b="b"/>
                <a:pathLst>
                  <a:path w="2943" h="2055" extrusionOk="0">
                    <a:moveTo>
                      <a:pt x="1108" y="0"/>
                    </a:moveTo>
                    <a:lnTo>
                      <a:pt x="0" y="839"/>
                    </a:lnTo>
                    <a:lnTo>
                      <a:pt x="1009" y="2055"/>
                    </a:lnTo>
                    <a:lnTo>
                      <a:pt x="2943" y="759"/>
                    </a:lnTo>
                    <a:lnTo>
                      <a:pt x="1108"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8"/>
              <p:cNvSpPr/>
              <p:nvPr/>
            </p:nvSpPr>
            <p:spPr>
              <a:xfrm flipH="1">
                <a:off x="3473570" y="3689113"/>
                <a:ext cx="96051" cy="71816"/>
              </a:xfrm>
              <a:custGeom>
                <a:avLst/>
                <a:gdLst/>
                <a:ahLst/>
                <a:cxnLst/>
                <a:rect l="l" t="t" r="r" b="b"/>
                <a:pathLst>
                  <a:path w="1728" h="1292" extrusionOk="0">
                    <a:moveTo>
                      <a:pt x="972" y="0"/>
                    </a:moveTo>
                    <a:lnTo>
                      <a:pt x="0" y="509"/>
                    </a:lnTo>
                    <a:lnTo>
                      <a:pt x="862" y="715"/>
                    </a:lnTo>
                    <a:lnTo>
                      <a:pt x="1348" y="1236"/>
                    </a:lnTo>
                    <a:cubicBezTo>
                      <a:pt x="1382" y="1270"/>
                      <a:pt x="1429" y="1290"/>
                      <a:pt x="1478" y="1291"/>
                    </a:cubicBezTo>
                    <a:cubicBezTo>
                      <a:pt x="1480" y="1291"/>
                      <a:pt x="1482" y="1291"/>
                      <a:pt x="1484" y="1291"/>
                    </a:cubicBezTo>
                    <a:cubicBezTo>
                      <a:pt x="1637" y="1291"/>
                      <a:pt x="1727" y="1118"/>
                      <a:pt x="1641" y="992"/>
                    </a:cubicBezTo>
                    <a:lnTo>
                      <a:pt x="972"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8"/>
              <p:cNvSpPr/>
              <p:nvPr/>
            </p:nvSpPr>
            <p:spPr>
              <a:xfrm flipH="1">
                <a:off x="3502641" y="3705621"/>
                <a:ext cx="71260" cy="54640"/>
              </a:xfrm>
              <a:custGeom>
                <a:avLst/>
                <a:gdLst/>
                <a:ahLst/>
                <a:cxnLst/>
                <a:rect l="l" t="t" r="r" b="b"/>
                <a:pathLst>
                  <a:path w="1282" h="983" extrusionOk="0">
                    <a:moveTo>
                      <a:pt x="519" y="1"/>
                    </a:moveTo>
                    <a:lnTo>
                      <a:pt x="0" y="410"/>
                    </a:lnTo>
                    <a:lnTo>
                      <a:pt x="820" y="939"/>
                    </a:lnTo>
                    <a:cubicBezTo>
                      <a:pt x="866" y="969"/>
                      <a:pt x="918" y="983"/>
                      <a:pt x="970" y="983"/>
                    </a:cubicBezTo>
                    <a:cubicBezTo>
                      <a:pt x="1045" y="983"/>
                      <a:pt x="1119" y="953"/>
                      <a:pt x="1173" y="895"/>
                    </a:cubicBezTo>
                    <a:cubicBezTo>
                      <a:pt x="1282" y="776"/>
                      <a:pt x="1267" y="589"/>
                      <a:pt x="1141" y="490"/>
                    </a:cubicBezTo>
                    <a:lnTo>
                      <a:pt x="519" y="1"/>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8"/>
              <p:cNvSpPr/>
              <p:nvPr/>
            </p:nvSpPr>
            <p:spPr>
              <a:xfrm flipH="1">
                <a:off x="3527709" y="3722685"/>
                <a:ext cx="71316" cy="54640"/>
              </a:xfrm>
              <a:custGeom>
                <a:avLst/>
                <a:gdLst/>
                <a:ahLst/>
                <a:cxnLst/>
                <a:rect l="l" t="t" r="r" b="b"/>
                <a:pathLst>
                  <a:path w="1283" h="983" extrusionOk="0">
                    <a:moveTo>
                      <a:pt x="520" y="0"/>
                    </a:moveTo>
                    <a:lnTo>
                      <a:pt x="1" y="410"/>
                    </a:lnTo>
                    <a:lnTo>
                      <a:pt x="821" y="939"/>
                    </a:lnTo>
                    <a:cubicBezTo>
                      <a:pt x="867" y="968"/>
                      <a:pt x="919" y="983"/>
                      <a:pt x="970" y="983"/>
                    </a:cubicBezTo>
                    <a:cubicBezTo>
                      <a:pt x="1045" y="983"/>
                      <a:pt x="1120" y="952"/>
                      <a:pt x="1174" y="894"/>
                    </a:cubicBezTo>
                    <a:cubicBezTo>
                      <a:pt x="1282" y="776"/>
                      <a:pt x="1269" y="590"/>
                      <a:pt x="1142"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8"/>
              <p:cNvSpPr/>
              <p:nvPr/>
            </p:nvSpPr>
            <p:spPr>
              <a:xfrm flipH="1">
                <a:off x="3551888" y="3738360"/>
                <a:ext cx="71260" cy="54696"/>
              </a:xfrm>
              <a:custGeom>
                <a:avLst/>
                <a:gdLst/>
                <a:ahLst/>
                <a:cxnLst/>
                <a:rect l="l" t="t" r="r" b="b"/>
                <a:pathLst>
                  <a:path w="1282" h="984" extrusionOk="0">
                    <a:moveTo>
                      <a:pt x="520" y="0"/>
                    </a:moveTo>
                    <a:lnTo>
                      <a:pt x="1" y="410"/>
                    </a:lnTo>
                    <a:lnTo>
                      <a:pt x="820" y="939"/>
                    </a:lnTo>
                    <a:cubicBezTo>
                      <a:pt x="866" y="969"/>
                      <a:pt x="918" y="983"/>
                      <a:pt x="969" y="983"/>
                    </a:cubicBezTo>
                    <a:cubicBezTo>
                      <a:pt x="1044" y="983"/>
                      <a:pt x="1118" y="953"/>
                      <a:pt x="1172" y="894"/>
                    </a:cubicBezTo>
                    <a:cubicBezTo>
                      <a:pt x="1282" y="777"/>
                      <a:pt x="1267" y="590"/>
                      <a:pt x="1140" y="490"/>
                    </a:cubicBezTo>
                    <a:lnTo>
                      <a:pt x="520"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8"/>
              <p:cNvSpPr/>
              <p:nvPr/>
            </p:nvSpPr>
            <p:spPr>
              <a:xfrm flipH="1">
                <a:off x="3675951" y="4399248"/>
                <a:ext cx="140352" cy="197271"/>
              </a:xfrm>
              <a:custGeom>
                <a:avLst/>
                <a:gdLst/>
                <a:ahLst/>
                <a:cxnLst/>
                <a:rect l="l" t="t" r="r" b="b"/>
                <a:pathLst>
                  <a:path w="2525" h="3549" extrusionOk="0">
                    <a:moveTo>
                      <a:pt x="2298" y="1"/>
                    </a:moveTo>
                    <a:lnTo>
                      <a:pt x="0" y="51"/>
                    </a:lnTo>
                    <a:lnTo>
                      <a:pt x="241" y="3549"/>
                    </a:lnTo>
                    <a:lnTo>
                      <a:pt x="2524" y="3292"/>
                    </a:lnTo>
                    <a:lnTo>
                      <a:pt x="22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8"/>
              <p:cNvSpPr/>
              <p:nvPr/>
            </p:nvSpPr>
            <p:spPr>
              <a:xfrm flipH="1">
                <a:off x="3463338" y="4535372"/>
                <a:ext cx="356800" cy="168645"/>
              </a:xfrm>
              <a:custGeom>
                <a:avLst/>
                <a:gdLst/>
                <a:ahLst/>
                <a:cxnLst/>
                <a:rect l="l" t="t" r="r" b="b"/>
                <a:pathLst>
                  <a:path w="6419" h="3034" extrusionOk="0">
                    <a:moveTo>
                      <a:pt x="2013" y="0"/>
                    </a:moveTo>
                    <a:cubicBezTo>
                      <a:pt x="1802" y="0"/>
                      <a:pt x="1597" y="63"/>
                      <a:pt x="1427" y="182"/>
                    </a:cubicBezTo>
                    <a:cubicBezTo>
                      <a:pt x="1254" y="302"/>
                      <a:pt x="1049" y="365"/>
                      <a:pt x="841" y="365"/>
                    </a:cubicBezTo>
                    <a:cubicBezTo>
                      <a:pt x="723" y="365"/>
                      <a:pt x="604" y="345"/>
                      <a:pt x="490" y="303"/>
                    </a:cubicBezTo>
                    <a:lnTo>
                      <a:pt x="374" y="261"/>
                    </a:lnTo>
                    <a:cubicBezTo>
                      <a:pt x="343" y="249"/>
                      <a:pt x="310" y="244"/>
                      <a:pt x="277" y="244"/>
                    </a:cubicBezTo>
                    <a:cubicBezTo>
                      <a:pt x="222" y="244"/>
                      <a:pt x="167" y="260"/>
                      <a:pt x="120" y="292"/>
                    </a:cubicBezTo>
                    <a:cubicBezTo>
                      <a:pt x="44" y="340"/>
                      <a:pt x="1" y="422"/>
                      <a:pt x="1" y="507"/>
                    </a:cubicBezTo>
                    <a:cubicBezTo>
                      <a:pt x="1" y="530"/>
                      <a:pt x="4" y="554"/>
                      <a:pt x="11" y="576"/>
                    </a:cubicBezTo>
                    <a:cubicBezTo>
                      <a:pt x="322" y="1656"/>
                      <a:pt x="13" y="1875"/>
                      <a:pt x="68" y="2610"/>
                    </a:cubicBezTo>
                    <a:cubicBezTo>
                      <a:pt x="77" y="2734"/>
                      <a:pt x="98" y="2873"/>
                      <a:pt x="132" y="3033"/>
                    </a:cubicBezTo>
                    <a:lnTo>
                      <a:pt x="6418" y="3033"/>
                    </a:lnTo>
                    <a:cubicBezTo>
                      <a:pt x="6418" y="2878"/>
                      <a:pt x="6402" y="2737"/>
                      <a:pt x="6372" y="2610"/>
                    </a:cubicBezTo>
                    <a:cubicBezTo>
                      <a:pt x="6056" y="1287"/>
                      <a:pt x="4211" y="1385"/>
                      <a:pt x="3132" y="300"/>
                    </a:cubicBezTo>
                    <a:cubicBezTo>
                      <a:pt x="2944" y="109"/>
                      <a:pt x="2684" y="0"/>
                      <a:pt x="2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8"/>
              <p:cNvSpPr/>
              <p:nvPr/>
            </p:nvSpPr>
            <p:spPr>
              <a:xfrm flipH="1">
                <a:off x="3716361" y="4608353"/>
                <a:ext cx="95551" cy="83878"/>
              </a:xfrm>
              <a:custGeom>
                <a:avLst/>
                <a:gdLst/>
                <a:ahLst/>
                <a:cxnLst/>
                <a:rect l="l" t="t" r="r" b="b"/>
                <a:pathLst>
                  <a:path w="1719" h="1509" fill="none" extrusionOk="0">
                    <a:moveTo>
                      <a:pt x="0" y="1"/>
                    </a:moveTo>
                    <a:cubicBezTo>
                      <a:pt x="1214" y="1"/>
                      <a:pt x="1718" y="1509"/>
                      <a:pt x="1718" y="1509"/>
                    </a:cubicBezTo>
                  </a:path>
                </a:pathLst>
              </a:custGeom>
              <a:solidFill>
                <a:schemeClr val="dk1"/>
              </a:solidFill>
              <a:ln w="9525" cap="flat" cmpd="sng">
                <a:solidFill>
                  <a:schemeClr val="l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8"/>
              <p:cNvSpPr/>
              <p:nvPr/>
            </p:nvSpPr>
            <p:spPr>
              <a:xfrm flipH="1">
                <a:off x="3463338" y="4680445"/>
                <a:ext cx="353020" cy="23568"/>
              </a:xfrm>
              <a:custGeom>
                <a:avLst/>
                <a:gdLst/>
                <a:ahLst/>
                <a:cxnLst/>
                <a:rect l="l" t="t" r="r" b="b"/>
                <a:pathLst>
                  <a:path w="6351" h="424" extrusionOk="0">
                    <a:moveTo>
                      <a:pt x="0" y="0"/>
                    </a:moveTo>
                    <a:cubicBezTo>
                      <a:pt x="9" y="124"/>
                      <a:pt x="30" y="263"/>
                      <a:pt x="64" y="423"/>
                    </a:cubicBezTo>
                    <a:lnTo>
                      <a:pt x="6350" y="423"/>
                    </a:lnTo>
                    <a:cubicBezTo>
                      <a:pt x="6350" y="268"/>
                      <a:pt x="6334" y="127"/>
                      <a:pt x="63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8"/>
              <p:cNvSpPr/>
              <p:nvPr/>
            </p:nvSpPr>
            <p:spPr>
              <a:xfrm flipH="1">
                <a:off x="3989278" y="4414478"/>
                <a:ext cx="160307" cy="207554"/>
              </a:xfrm>
              <a:custGeom>
                <a:avLst/>
                <a:gdLst/>
                <a:ahLst/>
                <a:cxnLst/>
                <a:rect l="l" t="t" r="r" b="b"/>
                <a:pathLst>
                  <a:path w="2884" h="3734" extrusionOk="0">
                    <a:moveTo>
                      <a:pt x="586" y="1"/>
                    </a:moveTo>
                    <a:lnTo>
                      <a:pt x="0" y="3733"/>
                    </a:lnTo>
                    <a:lnTo>
                      <a:pt x="2250" y="3095"/>
                    </a:lnTo>
                    <a:lnTo>
                      <a:pt x="2883" y="120"/>
                    </a:lnTo>
                    <a:lnTo>
                      <a:pt x="5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8"/>
              <p:cNvSpPr/>
              <p:nvPr/>
            </p:nvSpPr>
            <p:spPr>
              <a:xfrm flipH="1">
                <a:off x="3899619" y="4551269"/>
                <a:ext cx="266419" cy="152803"/>
              </a:xfrm>
              <a:custGeom>
                <a:avLst/>
                <a:gdLst/>
                <a:ahLst/>
                <a:cxnLst/>
                <a:rect l="l" t="t" r="r" b="b"/>
                <a:pathLst>
                  <a:path w="4793" h="2749" extrusionOk="0">
                    <a:moveTo>
                      <a:pt x="899" y="0"/>
                    </a:moveTo>
                    <a:cubicBezTo>
                      <a:pt x="45" y="1199"/>
                      <a:pt x="0" y="2748"/>
                      <a:pt x="457" y="2748"/>
                    </a:cubicBezTo>
                    <a:lnTo>
                      <a:pt x="4213" y="2748"/>
                    </a:lnTo>
                    <a:cubicBezTo>
                      <a:pt x="4793" y="2748"/>
                      <a:pt x="4663" y="2127"/>
                      <a:pt x="4119" y="2127"/>
                    </a:cubicBezTo>
                    <a:cubicBezTo>
                      <a:pt x="4020" y="2127"/>
                      <a:pt x="3908" y="2147"/>
                      <a:pt x="3784" y="2195"/>
                    </a:cubicBezTo>
                    <a:cubicBezTo>
                      <a:pt x="2871" y="1062"/>
                      <a:pt x="2775" y="0"/>
                      <a:pt x="2775" y="0"/>
                    </a:cubicBezTo>
                    <a:close/>
                  </a:path>
                </a:pathLst>
              </a:custGeom>
              <a:solidFill>
                <a:srgbClr val="C06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8"/>
              <p:cNvSpPr/>
              <p:nvPr/>
            </p:nvSpPr>
            <p:spPr>
              <a:xfrm flipH="1">
                <a:off x="3902954" y="4530759"/>
                <a:ext cx="263028" cy="173258"/>
              </a:xfrm>
              <a:custGeom>
                <a:avLst/>
                <a:gdLst/>
                <a:ahLst/>
                <a:cxnLst/>
                <a:rect l="l" t="t" r="r" b="b"/>
                <a:pathLst>
                  <a:path w="4732" h="3117" extrusionOk="0">
                    <a:moveTo>
                      <a:pt x="1771" y="1"/>
                    </a:moveTo>
                    <a:cubicBezTo>
                      <a:pt x="1493" y="1"/>
                      <a:pt x="1229" y="80"/>
                      <a:pt x="1009" y="219"/>
                    </a:cubicBezTo>
                    <a:cubicBezTo>
                      <a:pt x="786" y="358"/>
                      <a:pt x="604" y="558"/>
                      <a:pt x="493" y="799"/>
                    </a:cubicBezTo>
                    <a:cubicBezTo>
                      <a:pt x="275" y="1276"/>
                      <a:pt x="51" y="1941"/>
                      <a:pt x="9" y="2733"/>
                    </a:cubicBezTo>
                    <a:cubicBezTo>
                      <a:pt x="1" y="2858"/>
                      <a:pt x="0" y="2985"/>
                      <a:pt x="3" y="3116"/>
                    </a:cubicBezTo>
                    <a:lnTo>
                      <a:pt x="4732" y="3116"/>
                    </a:lnTo>
                    <a:cubicBezTo>
                      <a:pt x="4732" y="2969"/>
                      <a:pt x="4711" y="2843"/>
                      <a:pt x="4670" y="2733"/>
                    </a:cubicBezTo>
                    <a:cubicBezTo>
                      <a:pt x="4426" y="2022"/>
                      <a:pt x="3485" y="1944"/>
                      <a:pt x="3080" y="878"/>
                    </a:cubicBezTo>
                    <a:cubicBezTo>
                      <a:pt x="2882" y="352"/>
                      <a:pt x="2359" y="1"/>
                      <a:pt x="1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8"/>
              <p:cNvSpPr/>
              <p:nvPr/>
            </p:nvSpPr>
            <p:spPr>
              <a:xfrm flipH="1">
                <a:off x="4107785" y="4602572"/>
                <a:ext cx="41800" cy="90770"/>
              </a:xfrm>
              <a:custGeom>
                <a:avLst/>
                <a:gdLst/>
                <a:ahLst/>
                <a:cxnLst/>
                <a:rect l="l" t="t" r="r" b="b"/>
                <a:pathLst>
                  <a:path w="752" h="1633" fill="none" extrusionOk="0">
                    <a:moveTo>
                      <a:pt x="0" y="1"/>
                    </a:moveTo>
                    <a:cubicBezTo>
                      <a:pt x="751" y="587"/>
                      <a:pt x="562" y="1632"/>
                      <a:pt x="562" y="1632"/>
                    </a:cubicBezTo>
                  </a:path>
                </a:pathLst>
              </a:custGeom>
              <a:solidFill>
                <a:schemeClr val="dk1"/>
              </a:solidFill>
              <a:ln w="9525" cap="flat" cmpd="sng">
                <a:solidFill>
                  <a:schemeClr val="l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8"/>
              <p:cNvSpPr/>
              <p:nvPr/>
            </p:nvSpPr>
            <p:spPr>
              <a:xfrm flipH="1">
                <a:off x="3902954" y="4682668"/>
                <a:ext cx="263028" cy="21345"/>
              </a:xfrm>
              <a:custGeom>
                <a:avLst/>
                <a:gdLst/>
                <a:ahLst/>
                <a:cxnLst/>
                <a:rect l="l" t="t" r="r" b="b"/>
                <a:pathLst>
                  <a:path w="4732" h="384" extrusionOk="0">
                    <a:moveTo>
                      <a:pt x="9" y="0"/>
                    </a:moveTo>
                    <a:cubicBezTo>
                      <a:pt x="1" y="125"/>
                      <a:pt x="0" y="252"/>
                      <a:pt x="3" y="383"/>
                    </a:cubicBezTo>
                    <a:lnTo>
                      <a:pt x="4732" y="383"/>
                    </a:lnTo>
                    <a:cubicBezTo>
                      <a:pt x="4732" y="236"/>
                      <a:pt x="4711" y="110"/>
                      <a:pt x="4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8"/>
              <p:cNvSpPr/>
              <p:nvPr/>
            </p:nvSpPr>
            <p:spPr>
              <a:xfrm flipH="1">
                <a:off x="3753821" y="3477395"/>
                <a:ext cx="352631" cy="225842"/>
              </a:xfrm>
              <a:custGeom>
                <a:avLst/>
                <a:gdLst/>
                <a:ahLst/>
                <a:cxnLst/>
                <a:rect l="l" t="t" r="r" b="b"/>
                <a:pathLst>
                  <a:path w="6344" h="4063" extrusionOk="0">
                    <a:moveTo>
                      <a:pt x="1291" y="0"/>
                    </a:moveTo>
                    <a:cubicBezTo>
                      <a:pt x="795" y="467"/>
                      <a:pt x="496" y="1134"/>
                      <a:pt x="315" y="1793"/>
                    </a:cubicBezTo>
                    <a:cubicBezTo>
                      <a:pt x="1" y="2939"/>
                      <a:pt x="46" y="4062"/>
                      <a:pt x="46" y="4062"/>
                    </a:cubicBezTo>
                    <a:lnTo>
                      <a:pt x="6344" y="4062"/>
                    </a:lnTo>
                    <a:cubicBezTo>
                      <a:pt x="6269" y="3462"/>
                      <a:pt x="6155" y="2928"/>
                      <a:pt x="6024" y="2465"/>
                    </a:cubicBezTo>
                    <a:cubicBezTo>
                      <a:pt x="5614" y="990"/>
                      <a:pt x="5040" y="213"/>
                      <a:pt x="5040" y="213"/>
                    </a:cubicBezTo>
                    <a:lnTo>
                      <a:pt x="12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8"/>
              <p:cNvSpPr/>
              <p:nvPr/>
            </p:nvSpPr>
            <p:spPr>
              <a:xfrm flipH="1">
                <a:off x="3649879" y="3587117"/>
                <a:ext cx="342348" cy="929993"/>
              </a:xfrm>
              <a:custGeom>
                <a:avLst/>
                <a:gdLst/>
                <a:ahLst/>
                <a:cxnLst/>
                <a:rect l="l" t="t" r="r" b="b"/>
                <a:pathLst>
                  <a:path w="6159" h="16731" extrusionOk="0">
                    <a:moveTo>
                      <a:pt x="1" y="1"/>
                    </a:moveTo>
                    <a:lnTo>
                      <a:pt x="1108" y="3240"/>
                    </a:lnTo>
                    <a:lnTo>
                      <a:pt x="2638" y="7726"/>
                    </a:lnTo>
                    <a:lnTo>
                      <a:pt x="3065" y="16722"/>
                    </a:lnTo>
                    <a:lnTo>
                      <a:pt x="4010" y="16724"/>
                    </a:lnTo>
                    <a:lnTo>
                      <a:pt x="6158" y="16731"/>
                    </a:lnTo>
                    <a:lnTo>
                      <a:pt x="5772" y="7316"/>
                    </a:lnTo>
                    <a:lnTo>
                      <a:pt x="3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8"/>
              <p:cNvSpPr/>
              <p:nvPr/>
            </p:nvSpPr>
            <p:spPr>
              <a:xfrm flipH="1">
                <a:off x="3769276" y="3670437"/>
                <a:ext cx="161419" cy="846337"/>
              </a:xfrm>
              <a:custGeom>
                <a:avLst/>
                <a:gdLst/>
                <a:ahLst/>
                <a:cxnLst/>
                <a:rect l="l" t="t" r="r" b="b"/>
                <a:pathLst>
                  <a:path w="2904" h="15226" extrusionOk="0">
                    <a:moveTo>
                      <a:pt x="411" y="0"/>
                    </a:moveTo>
                    <a:lnTo>
                      <a:pt x="1" y="1741"/>
                    </a:lnTo>
                    <a:lnTo>
                      <a:pt x="1531" y="6227"/>
                    </a:lnTo>
                    <a:lnTo>
                      <a:pt x="1958" y="15223"/>
                    </a:lnTo>
                    <a:lnTo>
                      <a:pt x="2903" y="15225"/>
                    </a:lnTo>
                    <a:lnTo>
                      <a:pt x="2554" y="6123"/>
                    </a:lnTo>
                    <a:lnTo>
                      <a:pt x="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flipH="1">
                <a:off x="3769277" y="3670437"/>
                <a:ext cx="138629" cy="846337"/>
              </a:xfrm>
              <a:custGeom>
                <a:avLst/>
                <a:gdLst/>
                <a:ahLst/>
                <a:cxnLst/>
                <a:rect l="l" t="t" r="r" b="b"/>
                <a:pathLst>
                  <a:path w="2494" h="15226" fill="none" extrusionOk="0">
                    <a:moveTo>
                      <a:pt x="2493" y="15225"/>
                    </a:moveTo>
                    <a:lnTo>
                      <a:pt x="2144" y="6123"/>
                    </a:lnTo>
                    <a:lnTo>
                      <a:pt x="1"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flipH="1">
                <a:off x="3883500" y="3640144"/>
                <a:ext cx="268309" cy="874519"/>
              </a:xfrm>
              <a:custGeom>
                <a:avLst/>
                <a:gdLst/>
                <a:ahLst/>
                <a:cxnLst/>
                <a:rect l="l" t="t" r="r" b="b"/>
                <a:pathLst>
                  <a:path w="4827" h="15733" extrusionOk="0">
                    <a:moveTo>
                      <a:pt x="4827" y="0"/>
                    </a:moveTo>
                    <a:lnTo>
                      <a:pt x="863" y="1133"/>
                    </a:lnTo>
                    <a:lnTo>
                      <a:pt x="1078" y="7131"/>
                    </a:lnTo>
                    <a:lnTo>
                      <a:pt x="0" y="15732"/>
                    </a:lnTo>
                    <a:lnTo>
                      <a:pt x="2793" y="15732"/>
                    </a:lnTo>
                    <a:lnTo>
                      <a:pt x="4220" y="6712"/>
                    </a:lnTo>
                    <a:lnTo>
                      <a:pt x="4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flipH="1">
                <a:off x="3873554" y="3517971"/>
                <a:ext cx="49137" cy="119675"/>
              </a:xfrm>
              <a:custGeom>
                <a:avLst/>
                <a:gdLst/>
                <a:ahLst/>
                <a:cxnLst/>
                <a:rect l="l" t="t" r="r" b="b"/>
                <a:pathLst>
                  <a:path w="884" h="2153" fill="none" extrusionOk="0">
                    <a:moveTo>
                      <a:pt x="883" y="1"/>
                    </a:moveTo>
                    <a:lnTo>
                      <a:pt x="660" y="2152"/>
                    </a:lnTo>
                    <a:cubicBezTo>
                      <a:pt x="660" y="2152"/>
                      <a:pt x="1" y="1804"/>
                      <a:pt x="186" y="1077"/>
                    </a:cubicBez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flipH="1">
                <a:off x="4042473" y="3634419"/>
                <a:ext cx="63867" cy="880244"/>
              </a:xfrm>
              <a:custGeom>
                <a:avLst/>
                <a:gdLst/>
                <a:ahLst/>
                <a:cxnLst/>
                <a:rect l="l" t="t" r="r" b="b"/>
                <a:pathLst>
                  <a:path w="1149" h="15836" fill="none" extrusionOk="0">
                    <a:moveTo>
                      <a:pt x="1" y="15835"/>
                    </a:moveTo>
                    <a:lnTo>
                      <a:pt x="1149" y="7246"/>
                    </a:lnTo>
                    <a:cubicBezTo>
                      <a:pt x="1149" y="7246"/>
                      <a:pt x="487" y="2661"/>
                      <a:pt x="929" y="0"/>
                    </a:cubicBez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8"/>
              <p:cNvSpPr/>
              <p:nvPr/>
            </p:nvSpPr>
            <p:spPr>
              <a:xfrm flipH="1">
                <a:off x="3957651" y="3543095"/>
                <a:ext cx="142298" cy="123399"/>
              </a:xfrm>
              <a:custGeom>
                <a:avLst/>
                <a:gdLst/>
                <a:ahLst/>
                <a:cxnLst/>
                <a:rect l="l" t="t" r="r" b="b"/>
                <a:pathLst>
                  <a:path w="2560" h="2220" fill="none" extrusionOk="0">
                    <a:moveTo>
                      <a:pt x="0" y="1619"/>
                    </a:moveTo>
                    <a:cubicBezTo>
                      <a:pt x="0" y="1619"/>
                      <a:pt x="1884" y="2219"/>
                      <a:pt x="2560" y="0"/>
                    </a:cubicBezTo>
                  </a:path>
                </a:pathLst>
              </a:custGeom>
              <a:noFill/>
              <a:ln w="9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8"/>
              <p:cNvSpPr/>
              <p:nvPr/>
            </p:nvSpPr>
            <p:spPr>
              <a:xfrm flipH="1">
                <a:off x="3812297" y="3511968"/>
                <a:ext cx="242851" cy="10839"/>
              </a:xfrm>
              <a:custGeom>
                <a:avLst/>
                <a:gdLst/>
                <a:ahLst/>
                <a:cxnLst/>
                <a:rect l="l" t="t" r="r" b="b"/>
                <a:pathLst>
                  <a:path w="4369" h="195" fill="none" extrusionOk="0">
                    <a:moveTo>
                      <a:pt x="4368" y="195"/>
                    </a:moveTo>
                    <a:lnTo>
                      <a:pt x="0" y="0"/>
                    </a:lnTo>
                  </a:path>
                </a:pathLst>
              </a:custGeom>
              <a:noFill/>
              <a:ln w="950" cap="flat" cmpd="sng">
                <a:solidFill>
                  <a:srgbClr val="2D2D2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flipH="1">
                <a:off x="3771608" y="3477395"/>
                <a:ext cx="317390" cy="140241"/>
              </a:xfrm>
              <a:custGeom>
                <a:avLst/>
                <a:gdLst/>
                <a:ahLst/>
                <a:cxnLst/>
                <a:rect l="l" t="t" r="r" b="b"/>
                <a:pathLst>
                  <a:path w="5710" h="2523" extrusionOk="0">
                    <a:moveTo>
                      <a:pt x="977" y="0"/>
                    </a:moveTo>
                    <a:cubicBezTo>
                      <a:pt x="481" y="467"/>
                      <a:pt x="182" y="1134"/>
                      <a:pt x="1" y="1793"/>
                    </a:cubicBezTo>
                    <a:lnTo>
                      <a:pt x="4567" y="1660"/>
                    </a:lnTo>
                    <a:cubicBezTo>
                      <a:pt x="4567" y="1660"/>
                      <a:pt x="4693" y="2522"/>
                      <a:pt x="5381" y="2522"/>
                    </a:cubicBezTo>
                    <a:cubicBezTo>
                      <a:pt x="5479" y="2522"/>
                      <a:pt x="5588" y="2505"/>
                      <a:pt x="5710" y="2465"/>
                    </a:cubicBezTo>
                    <a:cubicBezTo>
                      <a:pt x="5300" y="990"/>
                      <a:pt x="4726" y="213"/>
                      <a:pt x="4726" y="213"/>
                    </a:cubicBez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flipH="1">
                <a:off x="3759601" y="3018553"/>
                <a:ext cx="354021" cy="539619"/>
              </a:xfrm>
              <a:custGeom>
                <a:avLst/>
                <a:gdLst/>
                <a:ahLst/>
                <a:cxnLst/>
                <a:rect l="l" t="t" r="r" b="b"/>
                <a:pathLst>
                  <a:path w="6369" h="9708" extrusionOk="0">
                    <a:moveTo>
                      <a:pt x="3081" y="0"/>
                    </a:moveTo>
                    <a:cubicBezTo>
                      <a:pt x="2654" y="0"/>
                      <a:pt x="868" y="443"/>
                      <a:pt x="267" y="2841"/>
                    </a:cubicBezTo>
                    <a:cubicBezTo>
                      <a:pt x="0" y="3911"/>
                      <a:pt x="194" y="4965"/>
                      <a:pt x="235" y="5937"/>
                    </a:cubicBezTo>
                    <a:cubicBezTo>
                      <a:pt x="330" y="8117"/>
                      <a:pt x="293" y="9605"/>
                      <a:pt x="293" y="9605"/>
                    </a:cubicBezTo>
                    <a:lnTo>
                      <a:pt x="6256" y="9707"/>
                    </a:lnTo>
                    <a:lnTo>
                      <a:pt x="5448" y="6270"/>
                    </a:lnTo>
                    <a:lnTo>
                      <a:pt x="5446" y="6262"/>
                    </a:lnTo>
                    <a:lnTo>
                      <a:pt x="5437" y="6226"/>
                    </a:lnTo>
                    <a:cubicBezTo>
                      <a:pt x="5980" y="5764"/>
                      <a:pt x="6239" y="5237"/>
                      <a:pt x="6329" y="4707"/>
                    </a:cubicBezTo>
                    <a:cubicBezTo>
                      <a:pt x="6344" y="4618"/>
                      <a:pt x="6354" y="4526"/>
                      <a:pt x="6358" y="4437"/>
                    </a:cubicBezTo>
                    <a:cubicBezTo>
                      <a:pt x="6366" y="4375"/>
                      <a:pt x="6368" y="4314"/>
                      <a:pt x="6368" y="4255"/>
                    </a:cubicBezTo>
                    <a:cubicBezTo>
                      <a:pt x="6369" y="4046"/>
                      <a:pt x="6348" y="3840"/>
                      <a:pt x="6316" y="3640"/>
                    </a:cubicBezTo>
                    <a:cubicBezTo>
                      <a:pt x="6306" y="3581"/>
                      <a:pt x="6295" y="3521"/>
                      <a:pt x="6282" y="3464"/>
                    </a:cubicBezTo>
                    <a:cubicBezTo>
                      <a:pt x="6224" y="3188"/>
                      <a:pt x="6145" y="2870"/>
                      <a:pt x="6064" y="2560"/>
                    </a:cubicBezTo>
                    <a:cubicBezTo>
                      <a:pt x="5851" y="1751"/>
                      <a:pt x="5298" y="1075"/>
                      <a:pt x="4547" y="708"/>
                    </a:cubicBezTo>
                    <a:lnTo>
                      <a:pt x="3167" y="32"/>
                    </a:lnTo>
                    <a:cubicBezTo>
                      <a:pt x="3188" y="14"/>
                      <a:pt x="3155" y="0"/>
                      <a:pt x="30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flipH="1">
                <a:off x="3808074" y="3018553"/>
                <a:ext cx="134905" cy="238293"/>
              </a:xfrm>
              <a:custGeom>
                <a:avLst/>
                <a:gdLst/>
                <a:ahLst/>
                <a:cxnLst/>
                <a:rect l="l" t="t" r="r" b="b"/>
                <a:pathLst>
                  <a:path w="2427" h="4287" extrusionOk="0">
                    <a:moveTo>
                      <a:pt x="1" y="0"/>
                    </a:moveTo>
                    <a:lnTo>
                      <a:pt x="2427" y="4286"/>
                    </a:lnTo>
                    <a:lnTo>
                      <a:pt x="2291" y="1487"/>
                    </a:lnTo>
                    <a:lnTo>
                      <a:pt x="1441" y="92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flipH="1">
                <a:off x="3790510" y="3009660"/>
                <a:ext cx="97774" cy="93661"/>
              </a:xfrm>
              <a:custGeom>
                <a:avLst/>
                <a:gdLst/>
                <a:ahLst/>
                <a:cxnLst/>
                <a:rect l="l" t="t" r="r" b="b"/>
                <a:pathLst>
                  <a:path w="1759" h="1685" extrusionOk="0">
                    <a:moveTo>
                      <a:pt x="704" y="0"/>
                    </a:moveTo>
                    <a:lnTo>
                      <a:pt x="0" y="1229"/>
                    </a:lnTo>
                    <a:lnTo>
                      <a:pt x="1260" y="1684"/>
                    </a:lnTo>
                    <a:lnTo>
                      <a:pt x="1414" y="1540"/>
                    </a:lnTo>
                    <a:cubicBezTo>
                      <a:pt x="1758" y="1220"/>
                      <a:pt x="1714" y="681"/>
                      <a:pt x="1322" y="417"/>
                    </a:cubicBezTo>
                    <a:lnTo>
                      <a:pt x="7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flipH="1">
                <a:off x="3762939" y="2793996"/>
                <a:ext cx="174704" cy="308441"/>
              </a:xfrm>
              <a:custGeom>
                <a:avLst/>
                <a:gdLst/>
                <a:ahLst/>
                <a:cxnLst/>
                <a:rect l="l" t="t" r="r" b="b"/>
                <a:pathLst>
                  <a:path w="3143" h="5549" extrusionOk="0">
                    <a:moveTo>
                      <a:pt x="1429" y="0"/>
                    </a:moveTo>
                    <a:lnTo>
                      <a:pt x="1" y="4072"/>
                    </a:lnTo>
                    <a:lnTo>
                      <a:pt x="1511" y="5548"/>
                    </a:lnTo>
                    <a:lnTo>
                      <a:pt x="2015" y="4862"/>
                    </a:lnTo>
                    <a:lnTo>
                      <a:pt x="2865" y="3704"/>
                    </a:lnTo>
                    <a:lnTo>
                      <a:pt x="3142" y="3327"/>
                    </a:lnTo>
                    <a:lnTo>
                      <a:pt x="1429" y="0"/>
                    </a:lnTo>
                    <a:close/>
                  </a:path>
                </a:pathLst>
              </a:custGeom>
              <a:solidFill>
                <a:srgbClr val="EAA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flipH="1">
                <a:off x="3704465" y="2694557"/>
                <a:ext cx="147801" cy="140964"/>
              </a:xfrm>
              <a:custGeom>
                <a:avLst/>
                <a:gdLst/>
                <a:ahLst/>
                <a:cxnLst/>
                <a:rect l="l" t="t" r="r" b="b"/>
                <a:pathLst>
                  <a:path w="2659" h="2536" extrusionOk="0">
                    <a:moveTo>
                      <a:pt x="1329" y="0"/>
                    </a:moveTo>
                    <a:cubicBezTo>
                      <a:pt x="595" y="0"/>
                      <a:pt x="0" y="567"/>
                      <a:pt x="0" y="1268"/>
                    </a:cubicBezTo>
                    <a:cubicBezTo>
                      <a:pt x="0" y="1968"/>
                      <a:pt x="595" y="2536"/>
                      <a:pt x="1329" y="2536"/>
                    </a:cubicBezTo>
                    <a:cubicBezTo>
                      <a:pt x="2064" y="2536"/>
                      <a:pt x="2658" y="1968"/>
                      <a:pt x="2658" y="1268"/>
                    </a:cubicBezTo>
                    <a:cubicBezTo>
                      <a:pt x="2658" y="567"/>
                      <a:pt x="2064" y="0"/>
                      <a:pt x="1329"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flipH="1">
                <a:off x="3676505" y="2756755"/>
                <a:ext cx="231289" cy="281205"/>
              </a:xfrm>
              <a:custGeom>
                <a:avLst/>
                <a:gdLst/>
                <a:ahLst/>
                <a:cxnLst/>
                <a:rect l="l" t="t" r="r" b="b"/>
                <a:pathLst>
                  <a:path w="4161" h="5059" extrusionOk="0">
                    <a:moveTo>
                      <a:pt x="1485" y="1"/>
                    </a:moveTo>
                    <a:cubicBezTo>
                      <a:pt x="1325" y="1"/>
                      <a:pt x="1171" y="26"/>
                      <a:pt x="1029" y="71"/>
                    </a:cubicBezTo>
                    <a:cubicBezTo>
                      <a:pt x="416" y="269"/>
                      <a:pt x="0" y="858"/>
                      <a:pt x="81" y="1512"/>
                    </a:cubicBezTo>
                    <a:lnTo>
                      <a:pt x="153" y="2073"/>
                    </a:lnTo>
                    <a:lnTo>
                      <a:pt x="373" y="4333"/>
                    </a:lnTo>
                    <a:cubicBezTo>
                      <a:pt x="373" y="4333"/>
                      <a:pt x="1961" y="4895"/>
                      <a:pt x="2507" y="5027"/>
                    </a:cubicBezTo>
                    <a:cubicBezTo>
                      <a:pt x="2595" y="5048"/>
                      <a:pt x="2685" y="5058"/>
                      <a:pt x="2773" y="5058"/>
                    </a:cubicBezTo>
                    <a:cubicBezTo>
                      <a:pt x="3274" y="5058"/>
                      <a:pt x="3748" y="4734"/>
                      <a:pt x="3857" y="4243"/>
                    </a:cubicBezTo>
                    <a:cubicBezTo>
                      <a:pt x="4033" y="3455"/>
                      <a:pt x="4160" y="2664"/>
                      <a:pt x="3907" y="1768"/>
                    </a:cubicBezTo>
                    <a:cubicBezTo>
                      <a:pt x="3758" y="1240"/>
                      <a:pt x="3430" y="794"/>
                      <a:pt x="2993" y="482"/>
                    </a:cubicBezTo>
                    <a:cubicBezTo>
                      <a:pt x="2797" y="340"/>
                      <a:pt x="2579" y="227"/>
                      <a:pt x="2345" y="146"/>
                    </a:cubicBezTo>
                    <a:lnTo>
                      <a:pt x="2342" y="145"/>
                    </a:lnTo>
                    <a:lnTo>
                      <a:pt x="2210" y="102"/>
                    </a:lnTo>
                    <a:lnTo>
                      <a:pt x="2197" y="98"/>
                    </a:lnTo>
                    <a:cubicBezTo>
                      <a:pt x="2130" y="78"/>
                      <a:pt x="2062" y="63"/>
                      <a:pt x="1994" y="51"/>
                    </a:cubicBezTo>
                    <a:cubicBezTo>
                      <a:pt x="1831" y="18"/>
                      <a:pt x="1665" y="1"/>
                      <a:pt x="1495" y="1"/>
                    </a:cubicBezTo>
                    <a:cubicBezTo>
                      <a:pt x="1492" y="1"/>
                      <a:pt x="1488" y="1"/>
                      <a:pt x="148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flipH="1">
                <a:off x="3736206" y="2962469"/>
                <a:ext cx="42245" cy="22067"/>
              </a:xfrm>
              <a:custGeom>
                <a:avLst/>
                <a:gdLst/>
                <a:ahLst/>
                <a:cxnLst/>
                <a:rect l="l" t="t" r="r" b="b"/>
                <a:pathLst>
                  <a:path w="760" h="397" extrusionOk="0">
                    <a:moveTo>
                      <a:pt x="1" y="0"/>
                    </a:moveTo>
                    <a:lnTo>
                      <a:pt x="1" y="0"/>
                    </a:lnTo>
                    <a:cubicBezTo>
                      <a:pt x="44" y="302"/>
                      <a:pt x="208" y="396"/>
                      <a:pt x="368" y="396"/>
                    </a:cubicBezTo>
                    <a:cubicBezTo>
                      <a:pt x="566" y="396"/>
                      <a:pt x="760" y="253"/>
                      <a:pt x="722" y="175"/>
                    </a:cubicBezTo>
                    <a:cubicBezTo>
                      <a:pt x="652" y="33"/>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flipH="1">
                <a:off x="3758047" y="2735300"/>
                <a:ext cx="219450" cy="203775"/>
              </a:xfrm>
              <a:custGeom>
                <a:avLst/>
                <a:gdLst/>
                <a:ahLst/>
                <a:cxnLst/>
                <a:rect l="l" t="t" r="r" b="b"/>
                <a:pathLst>
                  <a:path w="3948" h="3666" extrusionOk="0">
                    <a:moveTo>
                      <a:pt x="2477" y="1"/>
                    </a:moveTo>
                    <a:cubicBezTo>
                      <a:pt x="1609" y="1"/>
                      <a:pt x="598" y="264"/>
                      <a:pt x="351" y="1153"/>
                    </a:cubicBezTo>
                    <a:cubicBezTo>
                      <a:pt x="0" y="2416"/>
                      <a:pt x="1222" y="3665"/>
                      <a:pt x="1222" y="3665"/>
                    </a:cubicBezTo>
                    <a:lnTo>
                      <a:pt x="2214" y="3314"/>
                    </a:lnTo>
                    <a:lnTo>
                      <a:pt x="2196" y="1337"/>
                    </a:lnTo>
                    <a:cubicBezTo>
                      <a:pt x="2196" y="1337"/>
                      <a:pt x="3128" y="1236"/>
                      <a:pt x="3815" y="387"/>
                    </a:cubicBezTo>
                    <a:cubicBezTo>
                      <a:pt x="3948" y="221"/>
                      <a:pt x="3272" y="1"/>
                      <a:pt x="2477"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flipH="1">
                <a:off x="3686235" y="2860307"/>
                <a:ext cx="53362" cy="98552"/>
              </a:xfrm>
              <a:custGeom>
                <a:avLst/>
                <a:gdLst/>
                <a:ahLst/>
                <a:cxnLst/>
                <a:rect l="l" t="t" r="r" b="b"/>
                <a:pathLst>
                  <a:path w="960" h="1773" extrusionOk="0">
                    <a:moveTo>
                      <a:pt x="15" y="1"/>
                    </a:moveTo>
                    <a:lnTo>
                      <a:pt x="0" y="1732"/>
                    </a:lnTo>
                    <a:lnTo>
                      <a:pt x="134" y="1760"/>
                    </a:lnTo>
                    <a:cubicBezTo>
                      <a:pt x="174" y="1769"/>
                      <a:pt x="214" y="1773"/>
                      <a:pt x="253" y="1773"/>
                    </a:cubicBezTo>
                    <a:cubicBezTo>
                      <a:pt x="688" y="1773"/>
                      <a:pt x="959" y="1267"/>
                      <a:pt x="648" y="930"/>
                    </a:cubicBezTo>
                    <a:cubicBezTo>
                      <a:pt x="431" y="695"/>
                      <a:pt x="194" y="430"/>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flipH="1">
                <a:off x="3855376" y="2862197"/>
                <a:ext cx="130680" cy="96607"/>
              </a:xfrm>
              <a:custGeom>
                <a:avLst/>
                <a:gdLst/>
                <a:ahLst/>
                <a:cxnLst/>
                <a:rect l="l" t="t" r="r" b="b"/>
                <a:pathLst>
                  <a:path w="2351" h="1738" extrusionOk="0">
                    <a:moveTo>
                      <a:pt x="1234" y="0"/>
                    </a:moveTo>
                    <a:cubicBezTo>
                      <a:pt x="437" y="0"/>
                      <a:pt x="1" y="1395"/>
                      <a:pt x="1834" y="1738"/>
                    </a:cubicBezTo>
                    <a:lnTo>
                      <a:pt x="2350" y="1059"/>
                    </a:lnTo>
                    <a:cubicBezTo>
                      <a:pt x="2020" y="280"/>
                      <a:pt x="1591" y="0"/>
                      <a:pt x="1234"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flipH="1">
                <a:off x="3893509" y="2896714"/>
                <a:ext cx="32184" cy="27403"/>
              </a:xfrm>
              <a:custGeom>
                <a:avLst/>
                <a:gdLst/>
                <a:ahLst/>
                <a:cxnLst/>
                <a:rect l="l" t="t" r="r" b="b"/>
                <a:pathLst>
                  <a:path w="579" h="493" extrusionOk="0">
                    <a:moveTo>
                      <a:pt x="1" y="1"/>
                    </a:moveTo>
                    <a:lnTo>
                      <a:pt x="578" y="493"/>
                    </a:lnTo>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flipH="1">
                <a:off x="3893509" y="2896714"/>
                <a:ext cx="32184" cy="27403"/>
              </a:xfrm>
              <a:custGeom>
                <a:avLst/>
                <a:gdLst/>
                <a:ahLst/>
                <a:cxnLst/>
                <a:rect l="l" t="t" r="r" b="b"/>
                <a:pathLst>
                  <a:path w="579" h="493" fill="none" extrusionOk="0">
                    <a:moveTo>
                      <a:pt x="1" y="1"/>
                    </a:moveTo>
                    <a:lnTo>
                      <a:pt x="578" y="49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flipH="1">
                <a:off x="3842483" y="2841742"/>
                <a:ext cx="32795" cy="79598"/>
              </a:xfrm>
              <a:custGeom>
                <a:avLst/>
                <a:gdLst/>
                <a:ahLst/>
                <a:cxnLst/>
                <a:rect l="l" t="t" r="r" b="b"/>
                <a:pathLst>
                  <a:path w="590" h="1432" extrusionOk="0">
                    <a:moveTo>
                      <a:pt x="589" y="0"/>
                    </a:moveTo>
                    <a:lnTo>
                      <a:pt x="0" y="477"/>
                    </a:lnTo>
                    <a:lnTo>
                      <a:pt x="375" y="1399"/>
                    </a:lnTo>
                    <a:lnTo>
                      <a:pt x="581" y="1431"/>
                    </a:lnTo>
                    <a:lnTo>
                      <a:pt x="58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flipH="1">
                <a:off x="3758829" y="2879706"/>
                <a:ext cx="23290" cy="41578"/>
              </a:xfrm>
              <a:custGeom>
                <a:avLst/>
                <a:gdLst/>
                <a:ahLst/>
                <a:cxnLst/>
                <a:rect l="l" t="t" r="r" b="b"/>
                <a:pathLst>
                  <a:path w="419" h="748" extrusionOk="0">
                    <a:moveTo>
                      <a:pt x="166" y="1"/>
                    </a:moveTo>
                    <a:cubicBezTo>
                      <a:pt x="162" y="1"/>
                      <a:pt x="158" y="1"/>
                      <a:pt x="153" y="2"/>
                    </a:cubicBezTo>
                    <a:cubicBezTo>
                      <a:pt x="55" y="15"/>
                      <a:pt x="0" y="193"/>
                      <a:pt x="31" y="398"/>
                    </a:cubicBezTo>
                    <a:cubicBezTo>
                      <a:pt x="62" y="596"/>
                      <a:pt x="160" y="748"/>
                      <a:pt x="255" y="748"/>
                    </a:cubicBezTo>
                    <a:cubicBezTo>
                      <a:pt x="259" y="748"/>
                      <a:pt x="263" y="748"/>
                      <a:pt x="267" y="747"/>
                    </a:cubicBezTo>
                    <a:cubicBezTo>
                      <a:pt x="365" y="733"/>
                      <a:pt x="419" y="555"/>
                      <a:pt x="388" y="349"/>
                    </a:cubicBezTo>
                    <a:cubicBezTo>
                      <a:pt x="358" y="152"/>
                      <a:pt x="260"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flipH="1">
                <a:off x="3765887" y="2832460"/>
                <a:ext cx="49637" cy="18565"/>
              </a:xfrm>
              <a:custGeom>
                <a:avLst/>
                <a:gdLst/>
                <a:ahLst/>
                <a:cxnLst/>
                <a:rect l="l" t="t" r="r" b="b"/>
                <a:pathLst>
                  <a:path w="893" h="334" extrusionOk="0">
                    <a:moveTo>
                      <a:pt x="499" y="1"/>
                    </a:moveTo>
                    <a:cubicBezTo>
                      <a:pt x="422" y="1"/>
                      <a:pt x="336" y="17"/>
                      <a:pt x="254" y="55"/>
                    </a:cubicBezTo>
                    <a:cubicBezTo>
                      <a:pt x="0" y="173"/>
                      <a:pt x="5" y="334"/>
                      <a:pt x="233" y="334"/>
                    </a:cubicBezTo>
                    <a:cubicBezTo>
                      <a:pt x="295" y="334"/>
                      <a:pt x="375" y="321"/>
                      <a:pt x="471" y="293"/>
                    </a:cubicBezTo>
                    <a:cubicBezTo>
                      <a:pt x="892" y="167"/>
                      <a:pt x="746" y="1"/>
                      <a:pt x="4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flipH="1">
                <a:off x="3693295" y="2868255"/>
                <a:ext cx="23346" cy="41578"/>
              </a:xfrm>
              <a:custGeom>
                <a:avLst/>
                <a:gdLst/>
                <a:ahLst/>
                <a:cxnLst/>
                <a:rect l="l" t="t" r="r" b="b"/>
                <a:pathLst>
                  <a:path w="420" h="748" extrusionOk="0">
                    <a:moveTo>
                      <a:pt x="165" y="0"/>
                    </a:moveTo>
                    <a:cubicBezTo>
                      <a:pt x="161" y="0"/>
                      <a:pt x="157" y="0"/>
                      <a:pt x="153" y="1"/>
                    </a:cubicBezTo>
                    <a:cubicBezTo>
                      <a:pt x="55" y="15"/>
                      <a:pt x="1" y="193"/>
                      <a:pt x="32" y="399"/>
                    </a:cubicBezTo>
                    <a:cubicBezTo>
                      <a:pt x="61" y="596"/>
                      <a:pt x="159" y="747"/>
                      <a:pt x="254" y="747"/>
                    </a:cubicBezTo>
                    <a:cubicBezTo>
                      <a:pt x="258" y="747"/>
                      <a:pt x="262" y="747"/>
                      <a:pt x="266" y="746"/>
                    </a:cubicBezTo>
                    <a:cubicBezTo>
                      <a:pt x="364" y="732"/>
                      <a:pt x="419" y="555"/>
                      <a:pt x="388" y="350"/>
                    </a:cubicBezTo>
                    <a:cubicBezTo>
                      <a:pt x="358" y="152"/>
                      <a:pt x="26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flipH="1">
                <a:off x="3680010" y="2817007"/>
                <a:ext cx="55696" cy="16787"/>
              </a:xfrm>
              <a:custGeom>
                <a:avLst/>
                <a:gdLst/>
                <a:ahLst/>
                <a:cxnLst/>
                <a:rect l="l" t="t" r="r" b="b"/>
                <a:pathLst>
                  <a:path w="1002" h="302" extrusionOk="0">
                    <a:moveTo>
                      <a:pt x="406" y="1"/>
                    </a:moveTo>
                    <a:cubicBezTo>
                      <a:pt x="390" y="1"/>
                      <a:pt x="375" y="1"/>
                      <a:pt x="359" y="3"/>
                    </a:cubicBezTo>
                    <a:cubicBezTo>
                      <a:pt x="1" y="31"/>
                      <a:pt x="8" y="270"/>
                      <a:pt x="472" y="299"/>
                    </a:cubicBezTo>
                    <a:cubicBezTo>
                      <a:pt x="499" y="300"/>
                      <a:pt x="524" y="301"/>
                      <a:pt x="547" y="301"/>
                    </a:cubicBezTo>
                    <a:cubicBezTo>
                      <a:pt x="1001" y="301"/>
                      <a:pt x="751" y="1"/>
                      <a:pt x="406"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flipH="1">
                <a:off x="3691016" y="2855749"/>
                <a:ext cx="53362" cy="98608"/>
              </a:xfrm>
              <a:custGeom>
                <a:avLst/>
                <a:gdLst/>
                <a:ahLst/>
                <a:cxnLst/>
                <a:rect l="l" t="t" r="r" b="b"/>
                <a:pathLst>
                  <a:path w="960" h="1774" extrusionOk="0">
                    <a:moveTo>
                      <a:pt x="15" y="1"/>
                    </a:moveTo>
                    <a:lnTo>
                      <a:pt x="0" y="1733"/>
                    </a:lnTo>
                    <a:lnTo>
                      <a:pt x="134" y="1761"/>
                    </a:lnTo>
                    <a:cubicBezTo>
                      <a:pt x="175" y="1769"/>
                      <a:pt x="214" y="1773"/>
                      <a:pt x="253" y="1773"/>
                    </a:cubicBezTo>
                    <a:cubicBezTo>
                      <a:pt x="688" y="1773"/>
                      <a:pt x="959" y="1267"/>
                      <a:pt x="649" y="930"/>
                    </a:cubicBezTo>
                    <a:cubicBezTo>
                      <a:pt x="431" y="696"/>
                      <a:pt x="195" y="429"/>
                      <a:pt x="15" y="1"/>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flipH="1">
                <a:off x="3689515" y="2855749"/>
                <a:ext cx="54862" cy="103666"/>
              </a:xfrm>
              <a:custGeom>
                <a:avLst/>
                <a:gdLst/>
                <a:ahLst/>
                <a:cxnLst/>
                <a:rect l="l" t="t" r="r" b="b"/>
                <a:pathLst>
                  <a:path w="987" h="1865" fill="none" extrusionOk="0">
                    <a:moveTo>
                      <a:pt x="15" y="1"/>
                    </a:moveTo>
                    <a:cubicBezTo>
                      <a:pt x="195" y="429"/>
                      <a:pt x="431" y="696"/>
                      <a:pt x="649" y="930"/>
                    </a:cubicBezTo>
                    <a:cubicBezTo>
                      <a:pt x="987" y="1297"/>
                      <a:pt x="636" y="1864"/>
                      <a:pt x="134" y="1761"/>
                    </a:cubicBezTo>
                    <a:lnTo>
                      <a:pt x="0" y="1733"/>
                    </a:lnTo>
                  </a:path>
                </a:pathLst>
              </a:custGeom>
              <a:noFill/>
              <a:ln w="475" cap="flat" cmpd="sng">
                <a:solidFill>
                  <a:srgbClr val="EAAB8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flipH="1">
                <a:off x="3818970" y="2789549"/>
                <a:ext cx="64590" cy="107835"/>
              </a:xfrm>
              <a:custGeom>
                <a:avLst/>
                <a:gdLst/>
                <a:ahLst/>
                <a:cxnLst/>
                <a:rect l="l" t="t" r="r" b="b"/>
                <a:pathLst>
                  <a:path w="1162" h="1940" extrusionOk="0">
                    <a:moveTo>
                      <a:pt x="945" y="0"/>
                    </a:moveTo>
                    <a:lnTo>
                      <a:pt x="1" y="494"/>
                    </a:lnTo>
                    <a:lnTo>
                      <a:pt x="443" y="1939"/>
                    </a:lnTo>
                    <a:lnTo>
                      <a:pt x="559" y="1825"/>
                    </a:lnTo>
                    <a:cubicBezTo>
                      <a:pt x="994" y="1393"/>
                      <a:pt x="1161" y="776"/>
                      <a:pt x="1000" y="197"/>
                    </a:cubicBezTo>
                    <a:lnTo>
                      <a:pt x="945"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flipH="1">
                <a:off x="3721753" y="2760201"/>
                <a:ext cx="78820" cy="37075"/>
              </a:xfrm>
              <a:custGeom>
                <a:avLst/>
                <a:gdLst/>
                <a:ahLst/>
                <a:cxnLst/>
                <a:rect l="l" t="t" r="r" b="b"/>
                <a:pathLst>
                  <a:path w="1418" h="667" extrusionOk="0">
                    <a:moveTo>
                      <a:pt x="708" y="1"/>
                    </a:moveTo>
                    <a:cubicBezTo>
                      <a:pt x="288" y="1"/>
                      <a:pt x="1" y="359"/>
                      <a:pt x="1" y="359"/>
                    </a:cubicBezTo>
                    <a:cubicBezTo>
                      <a:pt x="298" y="589"/>
                      <a:pt x="555" y="666"/>
                      <a:pt x="765" y="666"/>
                    </a:cubicBezTo>
                    <a:cubicBezTo>
                      <a:pt x="1184" y="666"/>
                      <a:pt x="1417" y="359"/>
                      <a:pt x="1417" y="359"/>
                    </a:cubicBezTo>
                    <a:cubicBezTo>
                      <a:pt x="1161" y="90"/>
                      <a:pt x="918" y="1"/>
                      <a:pt x="708"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flipH="1">
                <a:off x="3765883" y="3183581"/>
                <a:ext cx="292989" cy="374587"/>
              </a:xfrm>
              <a:custGeom>
                <a:avLst/>
                <a:gdLst/>
                <a:ahLst/>
                <a:cxnLst/>
                <a:rect l="l" t="t" r="r" b="b"/>
                <a:pathLst>
                  <a:path w="5271" h="6739" extrusionOk="0">
                    <a:moveTo>
                      <a:pt x="368" y="0"/>
                    </a:moveTo>
                    <a:cubicBezTo>
                      <a:pt x="75" y="1350"/>
                      <a:pt x="1" y="5332"/>
                      <a:pt x="41" y="6649"/>
                    </a:cubicBezTo>
                    <a:lnTo>
                      <a:pt x="5271" y="6738"/>
                    </a:lnTo>
                    <a:lnTo>
                      <a:pt x="5271" y="6738"/>
                    </a:lnTo>
                    <a:lnTo>
                      <a:pt x="5039" y="2715"/>
                    </a:lnTo>
                    <a:lnTo>
                      <a:pt x="3293" y="2471"/>
                    </a:lnTo>
                    <a:lnTo>
                      <a:pt x="368" y="0"/>
                    </a:ln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flipH="1">
                <a:off x="3808075" y="3075915"/>
                <a:ext cx="79709" cy="180762"/>
              </a:xfrm>
              <a:custGeom>
                <a:avLst/>
                <a:gdLst/>
                <a:ahLst/>
                <a:cxnLst/>
                <a:rect l="l" t="t" r="r" b="b"/>
                <a:pathLst>
                  <a:path w="1434" h="3252" extrusionOk="0">
                    <a:moveTo>
                      <a:pt x="616" y="1"/>
                    </a:moveTo>
                    <a:lnTo>
                      <a:pt x="409" y="26"/>
                    </a:lnTo>
                    <a:lnTo>
                      <a:pt x="0" y="325"/>
                    </a:lnTo>
                    <a:lnTo>
                      <a:pt x="595" y="828"/>
                    </a:lnTo>
                    <a:lnTo>
                      <a:pt x="614" y="1802"/>
                    </a:lnTo>
                    <a:lnTo>
                      <a:pt x="1434" y="3252"/>
                    </a:lnTo>
                    <a:lnTo>
                      <a:pt x="1347" y="1473"/>
                    </a:lnTo>
                    <a:lnTo>
                      <a:pt x="947" y="760"/>
                    </a:lnTo>
                    <a:lnTo>
                      <a:pt x="1026" y="273"/>
                    </a:lnTo>
                    <a:lnTo>
                      <a:pt x="6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flipH="1">
                <a:off x="3837479" y="2978200"/>
                <a:ext cx="118396" cy="136406"/>
              </a:xfrm>
              <a:custGeom>
                <a:avLst/>
                <a:gdLst/>
                <a:ahLst/>
                <a:cxnLst/>
                <a:rect l="l" t="t" r="r" b="b"/>
                <a:pathLst>
                  <a:path w="2130" h="2454" extrusionOk="0">
                    <a:moveTo>
                      <a:pt x="474" y="1"/>
                    </a:moveTo>
                    <a:lnTo>
                      <a:pt x="1" y="755"/>
                    </a:lnTo>
                    <a:lnTo>
                      <a:pt x="1210" y="2454"/>
                    </a:lnTo>
                    <a:lnTo>
                      <a:pt x="1631" y="2048"/>
                    </a:lnTo>
                    <a:cubicBezTo>
                      <a:pt x="2129" y="1566"/>
                      <a:pt x="2040" y="742"/>
                      <a:pt x="1420" y="414"/>
                    </a:cubicBezTo>
                    <a:cubicBezTo>
                      <a:pt x="1392" y="400"/>
                      <a:pt x="1362" y="386"/>
                      <a:pt x="1334" y="373"/>
                    </a:cubicBezTo>
                    <a:lnTo>
                      <a:pt x="4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8"/>
              <p:cNvSpPr/>
              <p:nvPr/>
            </p:nvSpPr>
            <p:spPr>
              <a:xfrm rot="-888226" flipH="1">
                <a:off x="3868900" y="3071534"/>
                <a:ext cx="295601" cy="448961"/>
              </a:xfrm>
              <a:custGeom>
                <a:avLst/>
                <a:gdLst/>
                <a:ahLst/>
                <a:cxnLst/>
                <a:rect l="l" t="t" r="r" b="b"/>
                <a:pathLst>
                  <a:path w="5318" h="8077" extrusionOk="0">
                    <a:moveTo>
                      <a:pt x="1420" y="0"/>
                    </a:moveTo>
                    <a:cubicBezTo>
                      <a:pt x="1402" y="0"/>
                      <a:pt x="1383" y="1"/>
                      <a:pt x="1364" y="2"/>
                    </a:cubicBezTo>
                    <a:cubicBezTo>
                      <a:pt x="573" y="48"/>
                      <a:pt x="1" y="755"/>
                      <a:pt x="41" y="1512"/>
                    </a:cubicBezTo>
                    <a:cubicBezTo>
                      <a:pt x="164" y="3889"/>
                      <a:pt x="1047" y="5607"/>
                      <a:pt x="2122" y="7329"/>
                    </a:cubicBezTo>
                    <a:cubicBezTo>
                      <a:pt x="2419" y="7803"/>
                      <a:pt x="2949" y="8076"/>
                      <a:pt x="3502" y="8076"/>
                    </a:cubicBezTo>
                    <a:cubicBezTo>
                      <a:pt x="3686" y="8076"/>
                      <a:pt x="3873" y="8046"/>
                      <a:pt x="4054" y="7983"/>
                    </a:cubicBezTo>
                    <a:cubicBezTo>
                      <a:pt x="4892" y="7689"/>
                      <a:pt x="5317" y="6798"/>
                      <a:pt x="5000" y="6003"/>
                    </a:cubicBezTo>
                    <a:lnTo>
                      <a:pt x="2729" y="1001"/>
                    </a:lnTo>
                    <a:cubicBezTo>
                      <a:pt x="2597" y="697"/>
                      <a:pt x="2095" y="0"/>
                      <a:pt x="1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rot="-4233323" flipH="1">
                <a:off x="3752526" y="3498339"/>
                <a:ext cx="417800" cy="174936"/>
              </a:xfrm>
              <a:custGeom>
                <a:avLst/>
                <a:gdLst/>
                <a:ahLst/>
                <a:cxnLst/>
                <a:rect l="l" t="t" r="r" b="b"/>
                <a:pathLst>
                  <a:path w="7516" h="3147" extrusionOk="0">
                    <a:moveTo>
                      <a:pt x="1433" y="0"/>
                    </a:moveTo>
                    <a:cubicBezTo>
                      <a:pt x="1427" y="0"/>
                      <a:pt x="1420" y="1"/>
                      <a:pt x="1414" y="1"/>
                    </a:cubicBezTo>
                    <a:cubicBezTo>
                      <a:pt x="810" y="9"/>
                      <a:pt x="252" y="408"/>
                      <a:pt x="78" y="1025"/>
                    </a:cubicBezTo>
                    <a:cubicBezTo>
                      <a:pt x="1" y="1298"/>
                      <a:pt x="10" y="1575"/>
                      <a:pt x="87" y="1827"/>
                    </a:cubicBezTo>
                    <a:cubicBezTo>
                      <a:pt x="236" y="2304"/>
                      <a:pt x="630" y="2689"/>
                      <a:pt x="1160" y="2789"/>
                    </a:cubicBezTo>
                    <a:cubicBezTo>
                      <a:pt x="2635" y="3067"/>
                      <a:pt x="3984" y="3147"/>
                      <a:pt x="5051" y="3147"/>
                    </a:cubicBezTo>
                    <a:cubicBezTo>
                      <a:pt x="6509" y="3147"/>
                      <a:pt x="7439" y="2997"/>
                      <a:pt x="7439" y="2997"/>
                    </a:cubicBezTo>
                    <a:lnTo>
                      <a:pt x="7516" y="1931"/>
                    </a:lnTo>
                    <a:lnTo>
                      <a:pt x="1891" y="77"/>
                    </a:lnTo>
                    <a:cubicBezTo>
                      <a:pt x="1739" y="26"/>
                      <a:pt x="1585" y="0"/>
                      <a:pt x="1433" y="0"/>
                    </a:cubicBez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8"/>
              <p:cNvSpPr/>
              <p:nvPr/>
            </p:nvSpPr>
            <p:spPr>
              <a:xfrm rot="-4233350" flipH="1">
                <a:off x="3881263" y="3726871"/>
                <a:ext cx="143748" cy="96110"/>
              </a:xfrm>
              <a:custGeom>
                <a:avLst/>
                <a:gdLst/>
                <a:ahLst/>
                <a:cxnLst/>
                <a:rect l="l" t="t" r="r" b="b"/>
                <a:pathLst>
                  <a:path w="2586" h="1729" extrusionOk="0">
                    <a:moveTo>
                      <a:pt x="937" y="1"/>
                    </a:moveTo>
                    <a:lnTo>
                      <a:pt x="0" y="1155"/>
                    </a:lnTo>
                    <a:lnTo>
                      <a:pt x="1156" y="1728"/>
                    </a:lnTo>
                    <a:lnTo>
                      <a:pt x="2585" y="362"/>
                    </a:lnTo>
                    <a:lnTo>
                      <a:pt x="937"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8"/>
              <p:cNvSpPr/>
              <p:nvPr/>
            </p:nvSpPr>
            <p:spPr>
              <a:xfrm rot="-4233350" flipH="1">
                <a:off x="3880990" y="3816933"/>
                <a:ext cx="97666" cy="59923"/>
              </a:xfrm>
              <a:custGeom>
                <a:avLst/>
                <a:gdLst/>
                <a:ahLst/>
                <a:cxnLst/>
                <a:rect l="l" t="t" r="r" b="b"/>
                <a:pathLst>
                  <a:path w="1757" h="1078" extrusionOk="0">
                    <a:moveTo>
                      <a:pt x="810" y="1"/>
                    </a:moveTo>
                    <a:lnTo>
                      <a:pt x="1" y="675"/>
                    </a:lnTo>
                    <a:lnTo>
                      <a:pt x="1114" y="902"/>
                    </a:lnTo>
                    <a:lnTo>
                      <a:pt x="1423" y="1049"/>
                    </a:lnTo>
                    <a:cubicBezTo>
                      <a:pt x="1453" y="1068"/>
                      <a:pt x="1486" y="1078"/>
                      <a:pt x="1520" y="1078"/>
                    </a:cubicBezTo>
                    <a:cubicBezTo>
                      <a:pt x="1532" y="1078"/>
                      <a:pt x="1544" y="1077"/>
                      <a:pt x="1555" y="1074"/>
                    </a:cubicBezTo>
                    <a:cubicBezTo>
                      <a:pt x="1703" y="1046"/>
                      <a:pt x="1757" y="862"/>
                      <a:pt x="1647" y="759"/>
                    </a:cubicBezTo>
                    <a:lnTo>
                      <a:pt x="810"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rot="-4233350" flipH="1">
                <a:off x="3913614" y="3815803"/>
                <a:ext cx="73097" cy="47305"/>
              </a:xfrm>
              <a:custGeom>
                <a:avLst/>
                <a:gdLst/>
                <a:ahLst/>
                <a:cxnLst/>
                <a:rect l="l" t="t" r="r" b="b"/>
                <a:pathLst>
                  <a:path w="1315" h="851" extrusionOk="0">
                    <a:moveTo>
                      <a:pt x="339" y="1"/>
                    </a:moveTo>
                    <a:lnTo>
                      <a:pt x="0" y="384"/>
                    </a:lnTo>
                    <a:lnTo>
                      <a:pt x="987" y="834"/>
                    </a:lnTo>
                    <a:cubicBezTo>
                      <a:pt x="1014" y="845"/>
                      <a:pt x="1042" y="851"/>
                      <a:pt x="1069" y="851"/>
                    </a:cubicBezTo>
                    <a:cubicBezTo>
                      <a:pt x="1140" y="851"/>
                      <a:pt x="1208" y="815"/>
                      <a:pt x="1249" y="752"/>
                    </a:cubicBezTo>
                    <a:cubicBezTo>
                      <a:pt x="1315" y="648"/>
                      <a:pt x="1278" y="508"/>
                      <a:pt x="1169" y="450"/>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rot="-4233350" flipH="1">
                <a:off x="3934636" y="3805548"/>
                <a:ext cx="73152" cy="47249"/>
              </a:xfrm>
              <a:custGeom>
                <a:avLst/>
                <a:gdLst/>
                <a:ahLst/>
                <a:cxnLst/>
                <a:rect l="l" t="t" r="r" b="b"/>
                <a:pathLst>
                  <a:path w="1316" h="850" extrusionOk="0">
                    <a:moveTo>
                      <a:pt x="339" y="1"/>
                    </a:moveTo>
                    <a:lnTo>
                      <a:pt x="1" y="383"/>
                    </a:lnTo>
                    <a:lnTo>
                      <a:pt x="987" y="833"/>
                    </a:lnTo>
                    <a:cubicBezTo>
                      <a:pt x="1014" y="844"/>
                      <a:pt x="1042" y="850"/>
                      <a:pt x="1070" y="850"/>
                    </a:cubicBezTo>
                    <a:cubicBezTo>
                      <a:pt x="1141" y="850"/>
                      <a:pt x="1209" y="814"/>
                      <a:pt x="1249" y="752"/>
                    </a:cubicBezTo>
                    <a:cubicBezTo>
                      <a:pt x="1315" y="647"/>
                      <a:pt x="1279" y="507"/>
                      <a:pt x="1169" y="449"/>
                    </a:cubicBezTo>
                    <a:lnTo>
                      <a:pt x="339" y="1"/>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rot="-4233350" flipH="1">
                <a:off x="3954419" y="3795339"/>
                <a:ext cx="73097" cy="47249"/>
              </a:xfrm>
              <a:custGeom>
                <a:avLst/>
                <a:gdLst/>
                <a:ahLst/>
                <a:cxnLst/>
                <a:rect l="l" t="t" r="r" b="b"/>
                <a:pathLst>
                  <a:path w="1315" h="850" extrusionOk="0">
                    <a:moveTo>
                      <a:pt x="338" y="0"/>
                    </a:moveTo>
                    <a:lnTo>
                      <a:pt x="0" y="383"/>
                    </a:lnTo>
                    <a:lnTo>
                      <a:pt x="987" y="833"/>
                    </a:lnTo>
                    <a:cubicBezTo>
                      <a:pt x="1013" y="845"/>
                      <a:pt x="1041" y="850"/>
                      <a:pt x="1068" y="850"/>
                    </a:cubicBezTo>
                    <a:cubicBezTo>
                      <a:pt x="1139" y="850"/>
                      <a:pt x="1208" y="814"/>
                      <a:pt x="1248" y="751"/>
                    </a:cubicBezTo>
                    <a:cubicBezTo>
                      <a:pt x="1315" y="646"/>
                      <a:pt x="1278" y="506"/>
                      <a:pt x="1168" y="448"/>
                    </a:cubicBezTo>
                    <a:lnTo>
                      <a:pt x="338" y="0"/>
                    </a:lnTo>
                    <a:close/>
                  </a:path>
                </a:pathLst>
              </a:custGeom>
              <a:solidFill>
                <a:srgbClr val="F2C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a:off x="3732500" y="3234950"/>
                <a:ext cx="122100" cy="122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2" name="Google Shape;1082;p28"/>
          <p:cNvGrpSpPr/>
          <p:nvPr/>
        </p:nvGrpSpPr>
        <p:grpSpPr>
          <a:xfrm flipH="1">
            <a:off x="5000329" y="2927063"/>
            <a:ext cx="1012414" cy="1770295"/>
            <a:chOff x="7129917" y="2927063"/>
            <a:chExt cx="1012414" cy="1770295"/>
          </a:xfrm>
        </p:grpSpPr>
        <p:sp>
          <p:nvSpPr>
            <p:cNvPr id="1083" name="Google Shape;1083;p28"/>
            <p:cNvSpPr/>
            <p:nvPr/>
          </p:nvSpPr>
          <p:spPr>
            <a:xfrm flipH="1">
              <a:off x="7352481" y="2979867"/>
              <a:ext cx="57753" cy="256414"/>
            </a:xfrm>
            <a:custGeom>
              <a:avLst/>
              <a:gdLst/>
              <a:ahLst/>
              <a:cxnLst/>
              <a:rect l="l" t="t" r="r" b="b"/>
              <a:pathLst>
                <a:path w="1039" h="4613" extrusionOk="0">
                  <a:moveTo>
                    <a:pt x="290" y="0"/>
                  </a:moveTo>
                  <a:lnTo>
                    <a:pt x="1" y="4566"/>
                  </a:lnTo>
                  <a:lnTo>
                    <a:pt x="750" y="4613"/>
                  </a:lnTo>
                  <a:lnTo>
                    <a:pt x="1039" y="47"/>
                  </a:lnTo>
                  <a:lnTo>
                    <a:pt x="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flipH="1">
              <a:off x="7406064" y="3041732"/>
              <a:ext cx="57697" cy="194992"/>
            </a:xfrm>
            <a:custGeom>
              <a:avLst/>
              <a:gdLst/>
              <a:ahLst/>
              <a:cxnLst/>
              <a:rect l="l" t="t" r="r" b="b"/>
              <a:pathLst>
                <a:path w="1038" h="3508" extrusionOk="0">
                  <a:moveTo>
                    <a:pt x="289" y="1"/>
                  </a:moveTo>
                  <a:lnTo>
                    <a:pt x="0" y="3445"/>
                  </a:lnTo>
                  <a:lnTo>
                    <a:pt x="748" y="3508"/>
                  </a:lnTo>
                  <a:lnTo>
                    <a:pt x="1037" y="64"/>
                  </a:lnTo>
                  <a:lnTo>
                    <a:pt x="2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flipH="1">
              <a:off x="7458202" y="2947128"/>
              <a:ext cx="78597" cy="289598"/>
            </a:xfrm>
            <a:custGeom>
              <a:avLst/>
              <a:gdLst/>
              <a:ahLst/>
              <a:cxnLst/>
              <a:rect l="l" t="t" r="r" b="b"/>
              <a:pathLst>
                <a:path w="1414" h="5210" extrusionOk="0">
                  <a:moveTo>
                    <a:pt x="290" y="1"/>
                  </a:moveTo>
                  <a:lnTo>
                    <a:pt x="1" y="5147"/>
                  </a:lnTo>
                  <a:lnTo>
                    <a:pt x="1124" y="5210"/>
                  </a:lnTo>
                  <a:lnTo>
                    <a:pt x="1414" y="63"/>
                  </a:lnTo>
                  <a:lnTo>
                    <a:pt x="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flipH="1">
              <a:off x="7531184" y="3001322"/>
              <a:ext cx="57697" cy="235125"/>
            </a:xfrm>
            <a:custGeom>
              <a:avLst/>
              <a:gdLst/>
              <a:ahLst/>
              <a:cxnLst/>
              <a:rect l="l" t="t" r="r" b="b"/>
              <a:pathLst>
                <a:path w="1038" h="4230" extrusionOk="0">
                  <a:moveTo>
                    <a:pt x="288" y="1"/>
                  </a:moveTo>
                  <a:lnTo>
                    <a:pt x="0" y="4178"/>
                  </a:lnTo>
                  <a:lnTo>
                    <a:pt x="748" y="4229"/>
                  </a:lnTo>
                  <a:lnTo>
                    <a:pt x="1037" y="52"/>
                  </a:lnTo>
                  <a:lnTo>
                    <a:pt x="2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flipH="1">
              <a:off x="7599663" y="3023389"/>
              <a:ext cx="89047" cy="215670"/>
            </a:xfrm>
            <a:custGeom>
              <a:avLst/>
              <a:gdLst/>
              <a:ahLst/>
              <a:cxnLst/>
              <a:rect l="l" t="t" r="r" b="b"/>
              <a:pathLst>
                <a:path w="1602" h="3880" extrusionOk="0">
                  <a:moveTo>
                    <a:pt x="1116" y="0"/>
                  </a:moveTo>
                  <a:lnTo>
                    <a:pt x="0" y="146"/>
                  </a:lnTo>
                  <a:lnTo>
                    <a:pt x="486" y="3879"/>
                  </a:lnTo>
                  <a:lnTo>
                    <a:pt x="1602" y="3734"/>
                  </a:lnTo>
                  <a:lnTo>
                    <a:pt x="1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flipH="1">
              <a:off x="7672144" y="2927063"/>
              <a:ext cx="98941" cy="311665"/>
            </a:xfrm>
            <a:custGeom>
              <a:avLst/>
              <a:gdLst/>
              <a:ahLst/>
              <a:cxnLst/>
              <a:rect l="l" t="t" r="r" b="b"/>
              <a:pathLst>
                <a:path w="1780" h="5607" extrusionOk="0">
                  <a:moveTo>
                    <a:pt x="1119" y="0"/>
                  </a:moveTo>
                  <a:lnTo>
                    <a:pt x="1" y="135"/>
                  </a:lnTo>
                  <a:lnTo>
                    <a:pt x="662" y="5606"/>
                  </a:lnTo>
                  <a:lnTo>
                    <a:pt x="1780" y="5472"/>
                  </a:ln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flipH="1">
              <a:off x="7745126" y="2971919"/>
              <a:ext cx="78097" cy="265974"/>
            </a:xfrm>
            <a:custGeom>
              <a:avLst/>
              <a:gdLst/>
              <a:ahLst/>
              <a:cxnLst/>
              <a:rect l="l" t="t" r="r" b="b"/>
              <a:pathLst>
                <a:path w="1405" h="4785" extrusionOk="0">
                  <a:moveTo>
                    <a:pt x="743" y="0"/>
                  </a:moveTo>
                  <a:lnTo>
                    <a:pt x="0" y="106"/>
                  </a:lnTo>
                  <a:lnTo>
                    <a:pt x="662" y="4785"/>
                  </a:lnTo>
                  <a:lnTo>
                    <a:pt x="1404" y="4679"/>
                  </a:lnTo>
                  <a:lnTo>
                    <a:pt x="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flipH="1">
              <a:off x="7797319" y="2950241"/>
              <a:ext cx="98775" cy="288820"/>
            </a:xfrm>
            <a:custGeom>
              <a:avLst/>
              <a:gdLst/>
              <a:ahLst/>
              <a:cxnLst/>
              <a:rect l="l" t="t" r="r" b="b"/>
              <a:pathLst>
                <a:path w="1777" h="5196" extrusionOk="0">
                  <a:moveTo>
                    <a:pt x="1116" y="1"/>
                  </a:moveTo>
                  <a:lnTo>
                    <a:pt x="0" y="147"/>
                  </a:lnTo>
                  <a:lnTo>
                    <a:pt x="661" y="5195"/>
                  </a:lnTo>
                  <a:lnTo>
                    <a:pt x="1777" y="5049"/>
                  </a:lnTo>
                  <a:lnTo>
                    <a:pt x="11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flipH="1">
              <a:off x="7820551" y="3158735"/>
              <a:ext cx="266197" cy="64423"/>
            </a:xfrm>
            <a:custGeom>
              <a:avLst/>
              <a:gdLst/>
              <a:ahLst/>
              <a:cxnLst/>
              <a:rect l="l" t="t" r="r" b="b"/>
              <a:pathLst>
                <a:path w="4789" h="1159" extrusionOk="0">
                  <a:moveTo>
                    <a:pt x="1" y="0"/>
                  </a:moveTo>
                  <a:lnTo>
                    <a:pt x="1" y="1158"/>
                  </a:lnTo>
                  <a:lnTo>
                    <a:pt x="4788" y="1158"/>
                  </a:lnTo>
                  <a:lnTo>
                    <a:pt x="4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flipH="1">
              <a:off x="7851234" y="3092591"/>
              <a:ext cx="199884" cy="56252"/>
            </a:xfrm>
            <a:custGeom>
              <a:avLst/>
              <a:gdLst/>
              <a:ahLst/>
              <a:cxnLst/>
              <a:rect l="l" t="t" r="r" b="b"/>
              <a:pathLst>
                <a:path w="3596" h="1012" extrusionOk="0">
                  <a:moveTo>
                    <a:pt x="1" y="0"/>
                  </a:moveTo>
                  <a:lnTo>
                    <a:pt x="1" y="1012"/>
                  </a:lnTo>
                  <a:lnTo>
                    <a:pt x="3595" y="1012"/>
                  </a:lnTo>
                  <a:lnTo>
                    <a:pt x="3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flipH="1">
              <a:off x="7836227" y="3046679"/>
              <a:ext cx="158695" cy="33796"/>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flipH="1">
              <a:off x="7317506" y="3216208"/>
              <a:ext cx="810207" cy="48470"/>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flipH="1">
              <a:off x="7310180" y="4103099"/>
              <a:ext cx="156694" cy="590257"/>
            </a:xfrm>
            <a:custGeom>
              <a:avLst/>
              <a:gdLst/>
              <a:ahLst/>
              <a:cxnLst/>
              <a:rect l="l" t="t" r="r" b="b"/>
              <a:pathLst>
                <a:path w="2819" h="10619" extrusionOk="0">
                  <a:moveTo>
                    <a:pt x="1634"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flipH="1">
              <a:off x="7490272" y="4107101"/>
              <a:ext cx="156694" cy="590257"/>
            </a:xfrm>
            <a:custGeom>
              <a:avLst/>
              <a:gdLst/>
              <a:ahLst/>
              <a:cxnLst/>
              <a:rect l="l" t="t" r="r" b="b"/>
              <a:pathLst>
                <a:path w="2819" h="10619" extrusionOk="0">
                  <a:moveTo>
                    <a:pt x="1633" y="0"/>
                  </a:moveTo>
                  <a:lnTo>
                    <a:pt x="0" y="10618"/>
                  </a:lnTo>
                  <a:lnTo>
                    <a:pt x="593"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flipH="1">
              <a:off x="7365475" y="3769820"/>
              <a:ext cx="774744" cy="349185"/>
            </a:xfrm>
            <a:custGeom>
              <a:avLst/>
              <a:gdLst/>
              <a:ahLst/>
              <a:cxnLst/>
              <a:rect l="l" t="t" r="r" b="b"/>
              <a:pathLst>
                <a:path w="13938" h="6282" extrusionOk="0">
                  <a:moveTo>
                    <a:pt x="120" y="0"/>
                  </a:moveTo>
                  <a:lnTo>
                    <a:pt x="25" y="4077"/>
                  </a:lnTo>
                  <a:cubicBezTo>
                    <a:pt x="0" y="5140"/>
                    <a:pt x="841" y="6021"/>
                    <a:pt x="1905" y="6047"/>
                  </a:cubicBezTo>
                  <a:lnTo>
                    <a:pt x="11891" y="6281"/>
                  </a:lnTo>
                  <a:cubicBezTo>
                    <a:pt x="11907" y="6281"/>
                    <a:pt x="11922" y="6281"/>
                    <a:pt x="11938" y="6281"/>
                  </a:cubicBezTo>
                  <a:cubicBezTo>
                    <a:pt x="12980" y="6281"/>
                    <a:pt x="13837" y="5448"/>
                    <a:pt x="13862" y="4400"/>
                  </a:cubicBezTo>
                  <a:lnTo>
                    <a:pt x="13912" y="2250"/>
                  </a:lnTo>
                  <a:cubicBezTo>
                    <a:pt x="13938" y="1187"/>
                    <a:pt x="13095" y="304"/>
                    <a:pt x="12032" y="279"/>
                  </a:cubicBez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flipH="1">
              <a:off x="7685923" y="3410528"/>
              <a:ext cx="456408" cy="672189"/>
            </a:xfrm>
            <a:custGeom>
              <a:avLst/>
              <a:gdLst/>
              <a:ahLst/>
              <a:cxnLst/>
              <a:rect l="l" t="t" r="r" b="b"/>
              <a:pathLst>
                <a:path w="8211" h="12093" extrusionOk="0">
                  <a:moveTo>
                    <a:pt x="3828" y="1"/>
                  </a:moveTo>
                  <a:cubicBezTo>
                    <a:pt x="1849" y="1"/>
                    <a:pt x="221" y="1582"/>
                    <a:pt x="175" y="3571"/>
                  </a:cubicBezTo>
                  <a:lnTo>
                    <a:pt x="27" y="9905"/>
                  </a:lnTo>
                  <a:cubicBezTo>
                    <a:pt x="0" y="11010"/>
                    <a:pt x="875" y="11926"/>
                    <a:pt x="1980" y="11953"/>
                  </a:cubicBezTo>
                  <a:lnTo>
                    <a:pt x="7967" y="12092"/>
                  </a:lnTo>
                  <a:lnTo>
                    <a:pt x="8163" y="3758"/>
                  </a:lnTo>
                  <a:cubicBezTo>
                    <a:pt x="8211" y="1739"/>
                    <a:pt x="6612" y="66"/>
                    <a:pt x="4595" y="18"/>
                  </a:cubicBezTo>
                  <a:lnTo>
                    <a:pt x="3915" y="2"/>
                  </a:lnTo>
                  <a:cubicBezTo>
                    <a:pt x="3886" y="1"/>
                    <a:pt x="3857" y="1"/>
                    <a:pt x="38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flipH="1">
              <a:off x="7715606" y="3412140"/>
              <a:ext cx="358912" cy="670577"/>
            </a:xfrm>
            <a:custGeom>
              <a:avLst/>
              <a:gdLst/>
              <a:ahLst/>
              <a:cxnLst/>
              <a:rect l="l" t="t" r="r" b="b"/>
              <a:pathLst>
                <a:path w="6457" h="12064" extrusionOk="0">
                  <a:moveTo>
                    <a:pt x="3302" y="1"/>
                  </a:moveTo>
                  <a:cubicBezTo>
                    <a:pt x="1617" y="1"/>
                    <a:pt x="230" y="1348"/>
                    <a:pt x="191" y="3041"/>
                  </a:cubicBezTo>
                  <a:lnTo>
                    <a:pt x="23" y="10213"/>
                  </a:lnTo>
                  <a:cubicBezTo>
                    <a:pt x="0" y="11154"/>
                    <a:pt x="745" y="11935"/>
                    <a:pt x="1686" y="11958"/>
                  </a:cubicBezTo>
                  <a:lnTo>
                    <a:pt x="6209" y="12063"/>
                  </a:lnTo>
                  <a:lnTo>
                    <a:pt x="6417" y="3187"/>
                  </a:lnTo>
                  <a:cubicBezTo>
                    <a:pt x="6457" y="1468"/>
                    <a:pt x="5095" y="43"/>
                    <a:pt x="3376" y="1"/>
                  </a:cubicBezTo>
                  <a:cubicBezTo>
                    <a:pt x="3351" y="1"/>
                    <a:pt x="3327" y="1"/>
                    <a:pt x="3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8"/>
            <p:cNvSpPr/>
            <p:nvPr/>
          </p:nvSpPr>
          <p:spPr>
            <a:xfrm flipH="1">
              <a:off x="7634398" y="3805004"/>
              <a:ext cx="369974" cy="268086"/>
            </a:xfrm>
            <a:custGeom>
              <a:avLst/>
              <a:gdLst/>
              <a:ahLst/>
              <a:cxnLst/>
              <a:rect l="l" t="t" r="r" b="b"/>
              <a:pathLst>
                <a:path w="6656" h="4823" extrusionOk="0">
                  <a:moveTo>
                    <a:pt x="1822" y="1"/>
                  </a:moveTo>
                  <a:lnTo>
                    <a:pt x="708" y="299"/>
                  </a:lnTo>
                  <a:lnTo>
                    <a:pt x="448" y="1287"/>
                  </a:lnTo>
                  <a:cubicBezTo>
                    <a:pt x="0" y="2981"/>
                    <a:pt x="1230" y="4648"/>
                    <a:pt x="2967" y="4733"/>
                  </a:cubicBezTo>
                  <a:cubicBezTo>
                    <a:pt x="2992" y="4737"/>
                    <a:pt x="3017" y="4738"/>
                    <a:pt x="3042" y="4738"/>
                  </a:cubicBezTo>
                  <a:lnTo>
                    <a:pt x="6656" y="4822"/>
                  </a:lnTo>
                  <a:lnTo>
                    <a:pt x="6352" y="1444"/>
                  </a:lnTo>
                  <a:lnTo>
                    <a:pt x="6282" y="400"/>
                  </a:lnTo>
                  <a:lnTo>
                    <a:pt x="1822" y="1"/>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flipH="1">
              <a:off x="7308567" y="3930067"/>
              <a:ext cx="200217" cy="663240"/>
            </a:xfrm>
            <a:custGeom>
              <a:avLst/>
              <a:gdLst/>
              <a:ahLst/>
              <a:cxnLst/>
              <a:rect l="l" t="t" r="r" b="b"/>
              <a:pathLst>
                <a:path w="3602" h="11932" extrusionOk="0">
                  <a:moveTo>
                    <a:pt x="1678" y="0"/>
                  </a:moveTo>
                  <a:cubicBezTo>
                    <a:pt x="1624" y="0"/>
                    <a:pt x="1570" y="3"/>
                    <a:pt x="1514" y="7"/>
                  </a:cubicBezTo>
                  <a:cubicBezTo>
                    <a:pt x="1" y="2775"/>
                    <a:pt x="1774" y="9914"/>
                    <a:pt x="1441" y="11932"/>
                  </a:cubicBezTo>
                  <a:lnTo>
                    <a:pt x="3284" y="11885"/>
                  </a:lnTo>
                  <a:lnTo>
                    <a:pt x="3572" y="1948"/>
                  </a:lnTo>
                  <a:cubicBezTo>
                    <a:pt x="3602" y="873"/>
                    <a:pt x="2734" y="0"/>
                    <a:pt x="1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flipH="1">
              <a:off x="7129917" y="4552603"/>
              <a:ext cx="361970" cy="144743"/>
            </a:xfrm>
            <a:custGeom>
              <a:avLst/>
              <a:gdLst/>
              <a:ahLst/>
              <a:cxnLst/>
              <a:rect l="l" t="t" r="r" b="b"/>
              <a:pathLst>
                <a:path w="6512" h="2604" extrusionOk="0">
                  <a:moveTo>
                    <a:pt x="3370" y="0"/>
                  </a:moveTo>
                  <a:lnTo>
                    <a:pt x="2789" y="474"/>
                  </a:lnTo>
                  <a:lnTo>
                    <a:pt x="952" y="378"/>
                  </a:lnTo>
                  <a:cubicBezTo>
                    <a:pt x="1" y="1044"/>
                    <a:pt x="22" y="2598"/>
                    <a:pt x="22" y="2598"/>
                  </a:cubicBezTo>
                  <a:lnTo>
                    <a:pt x="6243" y="2603"/>
                  </a:lnTo>
                  <a:cubicBezTo>
                    <a:pt x="6511" y="1256"/>
                    <a:pt x="4076" y="881"/>
                    <a:pt x="4076" y="881"/>
                  </a:cubicBezTo>
                  <a:lnTo>
                    <a:pt x="3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8"/>
            <p:cNvSpPr/>
            <p:nvPr/>
          </p:nvSpPr>
          <p:spPr>
            <a:xfrm flipH="1">
              <a:off x="7274491" y="3885267"/>
              <a:ext cx="376866" cy="646287"/>
            </a:xfrm>
            <a:custGeom>
              <a:avLst/>
              <a:gdLst/>
              <a:ahLst/>
              <a:cxnLst/>
              <a:rect l="l" t="t" r="r" b="b"/>
              <a:pathLst>
                <a:path w="6780" h="11627" extrusionOk="0">
                  <a:moveTo>
                    <a:pt x="1" y="0"/>
                  </a:moveTo>
                  <a:lnTo>
                    <a:pt x="556" y="3384"/>
                  </a:lnTo>
                  <a:lnTo>
                    <a:pt x="3183" y="3446"/>
                  </a:lnTo>
                  <a:cubicBezTo>
                    <a:pt x="3183" y="3446"/>
                    <a:pt x="2845" y="6701"/>
                    <a:pt x="3099" y="10347"/>
                  </a:cubicBezTo>
                  <a:cubicBezTo>
                    <a:pt x="3127" y="10749"/>
                    <a:pt x="3163" y="11157"/>
                    <a:pt x="3206" y="11566"/>
                  </a:cubicBezTo>
                  <a:lnTo>
                    <a:pt x="6538" y="11627"/>
                  </a:lnTo>
                  <a:lnTo>
                    <a:pt x="6780" y="10441"/>
                  </a:lnTo>
                  <a:lnTo>
                    <a:pt x="6466" y="10426"/>
                  </a:lnTo>
                  <a:lnTo>
                    <a:pt x="6372" y="2162"/>
                  </a:lnTo>
                  <a:cubicBezTo>
                    <a:pt x="6360" y="1040"/>
                    <a:pt x="5459" y="128"/>
                    <a:pt x="4338" y="10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8"/>
            <p:cNvSpPr/>
            <p:nvPr/>
          </p:nvSpPr>
          <p:spPr>
            <a:xfrm flipH="1">
              <a:off x="7410509" y="4004994"/>
              <a:ext cx="186377" cy="457020"/>
            </a:xfrm>
            <a:custGeom>
              <a:avLst/>
              <a:gdLst/>
              <a:ahLst/>
              <a:cxnLst/>
              <a:rect l="l" t="t" r="r" b="b"/>
              <a:pathLst>
                <a:path w="3353" h="8222" extrusionOk="0">
                  <a:moveTo>
                    <a:pt x="1004" y="0"/>
                  </a:moveTo>
                  <a:lnTo>
                    <a:pt x="0" y="1240"/>
                  </a:lnTo>
                  <a:lnTo>
                    <a:pt x="2203" y="1292"/>
                  </a:lnTo>
                  <a:cubicBezTo>
                    <a:pt x="2203" y="1292"/>
                    <a:pt x="1865" y="4547"/>
                    <a:pt x="2119" y="8193"/>
                  </a:cubicBezTo>
                  <a:lnTo>
                    <a:pt x="3352" y="8222"/>
                  </a:lnTo>
                  <a:lnTo>
                    <a:pt x="2987" y="84"/>
                  </a:lnTo>
                  <a:lnTo>
                    <a:pt x="1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flipH="1">
              <a:off x="7575259" y="3914893"/>
              <a:ext cx="230567" cy="690421"/>
            </a:xfrm>
            <a:custGeom>
              <a:avLst/>
              <a:gdLst/>
              <a:ahLst/>
              <a:cxnLst/>
              <a:rect l="l" t="t" r="r" b="b"/>
              <a:pathLst>
                <a:path w="4148" h="12421" extrusionOk="0">
                  <a:moveTo>
                    <a:pt x="2230" y="0"/>
                  </a:moveTo>
                  <a:cubicBezTo>
                    <a:pt x="262" y="2466"/>
                    <a:pt x="483" y="9554"/>
                    <a:pt x="1" y="12270"/>
                  </a:cubicBezTo>
                  <a:lnTo>
                    <a:pt x="1857" y="12421"/>
                  </a:lnTo>
                  <a:lnTo>
                    <a:pt x="3923" y="2267"/>
                  </a:lnTo>
                  <a:cubicBezTo>
                    <a:pt x="4148" y="1158"/>
                    <a:pt x="3358" y="10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flipH="1">
              <a:off x="7500441" y="4549657"/>
              <a:ext cx="361858" cy="145522"/>
            </a:xfrm>
            <a:custGeom>
              <a:avLst/>
              <a:gdLst/>
              <a:ahLst/>
              <a:cxnLst/>
              <a:rect l="l" t="t" r="r" b="b"/>
              <a:pathLst>
                <a:path w="6510" h="2618" extrusionOk="0">
                  <a:moveTo>
                    <a:pt x="3374" y="0"/>
                  </a:moveTo>
                  <a:lnTo>
                    <a:pt x="2791" y="474"/>
                  </a:lnTo>
                  <a:lnTo>
                    <a:pt x="954" y="370"/>
                  </a:lnTo>
                  <a:cubicBezTo>
                    <a:pt x="0" y="1030"/>
                    <a:pt x="14" y="2585"/>
                    <a:pt x="14" y="2585"/>
                  </a:cubicBezTo>
                  <a:lnTo>
                    <a:pt x="6235" y="2617"/>
                  </a:lnTo>
                  <a:cubicBezTo>
                    <a:pt x="6509" y="1272"/>
                    <a:pt x="4076" y="886"/>
                    <a:pt x="4076" y="886"/>
                  </a:cubicBezTo>
                  <a:lnTo>
                    <a:pt x="33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flipH="1">
              <a:off x="7528789" y="3880098"/>
              <a:ext cx="341681" cy="651456"/>
            </a:xfrm>
            <a:custGeom>
              <a:avLst/>
              <a:gdLst/>
              <a:ahLst/>
              <a:cxnLst/>
              <a:rect l="l" t="t" r="r" b="b"/>
              <a:pathLst>
                <a:path w="6147" h="11720" extrusionOk="0">
                  <a:moveTo>
                    <a:pt x="1" y="1"/>
                  </a:moveTo>
                  <a:lnTo>
                    <a:pt x="423" y="2572"/>
                  </a:lnTo>
                  <a:lnTo>
                    <a:pt x="557" y="3382"/>
                  </a:lnTo>
                  <a:lnTo>
                    <a:pt x="557" y="3386"/>
                  </a:lnTo>
                  <a:lnTo>
                    <a:pt x="2221" y="3425"/>
                  </a:lnTo>
                  <a:cubicBezTo>
                    <a:pt x="2221" y="3425"/>
                    <a:pt x="1317" y="7148"/>
                    <a:pt x="1074" y="10301"/>
                  </a:cubicBezTo>
                  <a:cubicBezTo>
                    <a:pt x="1042" y="10718"/>
                    <a:pt x="1022" y="11127"/>
                    <a:pt x="1017" y="11515"/>
                  </a:cubicBezTo>
                  <a:lnTo>
                    <a:pt x="4276" y="11720"/>
                  </a:lnTo>
                  <a:lnTo>
                    <a:pt x="4627" y="10391"/>
                  </a:lnTo>
                  <a:lnTo>
                    <a:pt x="4276" y="10375"/>
                  </a:lnTo>
                  <a:lnTo>
                    <a:pt x="5926" y="2247"/>
                  </a:lnTo>
                  <a:cubicBezTo>
                    <a:pt x="6147" y="1154"/>
                    <a:pt x="5326" y="125"/>
                    <a:pt x="4211" y="100"/>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flipH="1">
              <a:off x="7698654" y="3805004"/>
              <a:ext cx="305718" cy="648399"/>
            </a:xfrm>
            <a:custGeom>
              <a:avLst/>
              <a:gdLst/>
              <a:ahLst/>
              <a:cxnLst/>
              <a:rect l="l" t="t" r="r" b="b"/>
              <a:pathLst>
                <a:path w="5500" h="11665" extrusionOk="0">
                  <a:moveTo>
                    <a:pt x="1822" y="1"/>
                  </a:moveTo>
                  <a:lnTo>
                    <a:pt x="708" y="299"/>
                  </a:lnTo>
                  <a:lnTo>
                    <a:pt x="448" y="1287"/>
                  </a:lnTo>
                  <a:cubicBezTo>
                    <a:pt x="0" y="2981"/>
                    <a:pt x="1230" y="4648"/>
                    <a:pt x="2967" y="4733"/>
                  </a:cubicBezTo>
                  <a:lnTo>
                    <a:pt x="2966" y="4737"/>
                  </a:lnTo>
                  <a:lnTo>
                    <a:pt x="4630" y="4776"/>
                  </a:lnTo>
                  <a:cubicBezTo>
                    <a:pt x="4630" y="4776"/>
                    <a:pt x="3726" y="8499"/>
                    <a:pt x="3483" y="11652"/>
                  </a:cubicBezTo>
                  <a:lnTo>
                    <a:pt x="4053" y="11664"/>
                  </a:lnTo>
                  <a:lnTo>
                    <a:pt x="5350" y="4793"/>
                  </a:lnTo>
                  <a:lnTo>
                    <a:pt x="5500" y="4001"/>
                  </a:lnTo>
                  <a:lnTo>
                    <a:pt x="3060" y="3943"/>
                  </a:lnTo>
                  <a:cubicBezTo>
                    <a:pt x="2982" y="3941"/>
                    <a:pt x="2905" y="3934"/>
                    <a:pt x="2832" y="3923"/>
                  </a:cubicBezTo>
                  <a:cubicBezTo>
                    <a:pt x="1826" y="3771"/>
                    <a:pt x="1139" y="2782"/>
                    <a:pt x="1387" y="1762"/>
                  </a:cubicBezTo>
                  <a:lnTo>
                    <a:pt x="18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flipH="1">
              <a:off x="7655799" y="3847304"/>
              <a:ext cx="313110" cy="7393"/>
            </a:xfrm>
            <a:custGeom>
              <a:avLst/>
              <a:gdLst/>
              <a:ahLst/>
              <a:cxnLst/>
              <a:rect l="l" t="t" r="r" b="b"/>
              <a:pathLst>
                <a:path w="5633" h="133" fill="none" extrusionOk="0">
                  <a:moveTo>
                    <a:pt x="0" y="1"/>
                  </a:moveTo>
                  <a:lnTo>
                    <a:pt x="5632" y="132"/>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flipH="1">
              <a:off x="7847512" y="3853529"/>
              <a:ext cx="77763" cy="41077"/>
            </a:xfrm>
            <a:custGeom>
              <a:avLst/>
              <a:gdLst/>
              <a:ahLst/>
              <a:cxnLst/>
              <a:rect l="l" t="t" r="r" b="b"/>
              <a:pathLst>
                <a:path w="1399" h="739" fill="none" extrusionOk="0">
                  <a:moveTo>
                    <a:pt x="0" y="738"/>
                  </a:moveTo>
                  <a:lnTo>
                    <a:pt x="1243" y="599"/>
                  </a:lnTo>
                  <a:lnTo>
                    <a:pt x="1398"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flipH="1">
              <a:off x="7531514" y="3885823"/>
              <a:ext cx="271032" cy="189045"/>
            </a:xfrm>
            <a:custGeom>
              <a:avLst/>
              <a:gdLst/>
              <a:ahLst/>
              <a:cxnLst/>
              <a:rect l="l" t="t" r="r" b="b"/>
              <a:pathLst>
                <a:path w="4876" h="3401" fill="none" extrusionOk="0">
                  <a:moveTo>
                    <a:pt x="4408" y="3400"/>
                  </a:moveTo>
                  <a:lnTo>
                    <a:pt x="4611" y="2469"/>
                  </a:lnTo>
                  <a:cubicBezTo>
                    <a:pt x="4875" y="1251"/>
                    <a:pt x="3964" y="93"/>
                    <a:pt x="2718" y="64"/>
                  </a:cubicBezTo>
                  <a:lnTo>
                    <a:pt x="1"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flipH="1">
              <a:off x="7476651" y="3398967"/>
              <a:ext cx="311443" cy="375977"/>
            </a:xfrm>
            <a:custGeom>
              <a:avLst/>
              <a:gdLst/>
              <a:ahLst/>
              <a:cxnLst/>
              <a:rect l="l" t="t" r="r" b="b"/>
              <a:pathLst>
                <a:path w="5603" h="6764" extrusionOk="0">
                  <a:moveTo>
                    <a:pt x="1638" y="1"/>
                  </a:moveTo>
                  <a:cubicBezTo>
                    <a:pt x="1495" y="1"/>
                    <a:pt x="1350" y="20"/>
                    <a:pt x="1207" y="61"/>
                  </a:cubicBezTo>
                  <a:cubicBezTo>
                    <a:pt x="459" y="275"/>
                    <a:pt x="0" y="1004"/>
                    <a:pt x="156" y="1731"/>
                  </a:cubicBezTo>
                  <a:cubicBezTo>
                    <a:pt x="686" y="4213"/>
                    <a:pt x="1341" y="4601"/>
                    <a:pt x="2982" y="6344"/>
                  </a:cubicBezTo>
                  <a:cubicBezTo>
                    <a:pt x="3237" y="6614"/>
                    <a:pt x="3596" y="6763"/>
                    <a:pt x="3969" y="6763"/>
                  </a:cubicBezTo>
                  <a:cubicBezTo>
                    <a:pt x="4088" y="6763"/>
                    <a:pt x="4208" y="6748"/>
                    <a:pt x="4326" y="6717"/>
                  </a:cubicBezTo>
                  <a:cubicBezTo>
                    <a:pt x="5197" y="6487"/>
                    <a:pt x="5602" y="5524"/>
                    <a:pt x="5134" y="4796"/>
                  </a:cubicBezTo>
                  <a:lnTo>
                    <a:pt x="2892" y="668"/>
                  </a:lnTo>
                  <a:cubicBezTo>
                    <a:pt x="2710" y="386"/>
                    <a:pt x="2438" y="184"/>
                    <a:pt x="2126" y="80"/>
                  </a:cubicBezTo>
                  <a:cubicBezTo>
                    <a:pt x="1970" y="28"/>
                    <a:pt x="1806"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flipH="1">
              <a:off x="7294169" y="3537259"/>
              <a:ext cx="315612" cy="217671"/>
            </a:xfrm>
            <a:custGeom>
              <a:avLst/>
              <a:gdLst/>
              <a:ahLst/>
              <a:cxnLst/>
              <a:rect l="l" t="t" r="r" b="b"/>
              <a:pathLst>
                <a:path w="5678" h="3916" extrusionOk="0">
                  <a:moveTo>
                    <a:pt x="4640" y="0"/>
                  </a:moveTo>
                  <a:cubicBezTo>
                    <a:pt x="4267" y="807"/>
                    <a:pt x="0" y="997"/>
                    <a:pt x="243" y="3027"/>
                  </a:cubicBezTo>
                  <a:cubicBezTo>
                    <a:pt x="306" y="3562"/>
                    <a:pt x="765" y="3915"/>
                    <a:pt x="1255" y="3915"/>
                  </a:cubicBezTo>
                  <a:cubicBezTo>
                    <a:pt x="1426" y="3915"/>
                    <a:pt x="1601" y="3872"/>
                    <a:pt x="1764" y="3780"/>
                  </a:cubicBezTo>
                  <a:cubicBezTo>
                    <a:pt x="2716" y="3239"/>
                    <a:pt x="4240" y="2170"/>
                    <a:pt x="5677" y="292"/>
                  </a:cubicBezTo>
                  <a:lnTo>
                    <a:pt x="4640" y="0"/>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flipH="1">
              <a:off x="7264820" y="3412196"/>
              <a:ext cx="372364" cy="233902"/>
            </a:xfrm>
            <a:custGeom>
              <a:avLst/>
              <a:gdLst/>
              <a:ahLst/>
              <a:cxnLst/>
              <a:rect l="l" t="t" r="r" b="b"/>
              <a:pathLst>
                <a:path w="6699" h="4208" extrusionOk="0">
                  <a:moveTo>
                    <a:pt x="1319" y="0"/>
                  </a:moveTo>
                  <a:cubicBezTo>
                    <a:pt x="1122" y="0"/>
                    <a:pt x="949" y="134"/>
                    <a:pt x="902" y="326"/>
                  </a:cubicBezTo>
                  <a:lnTo>
                    <a:pt x="68" y="3675"/>
                  </a:lnTo>
                  <a:cubicBezTo>
                    <a:pt x="1"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flipH="1">
              <a:off x="7246644" y="3412196"/>
              <a:ext cx="372364" cy="233902"/>
            </a:xfrm>
            <a:custGeom>
              <a:avLst/>
              <a:gdLst/>
              <a:ahLst/>
              <a:cxnLst/>
              <a:rect l="l" t="t" r="r" b="b"/>
              <a:pathLst>
                <a:path w="6699" h="4208" extrusionOk="0">
                  <a:moveTo>
                    <a:pt x="1319" y="0"/>
                  </a:moveTo>
                  <a:cubicBezTo>
                    <a:pt x="1122" y="0"/>
                    <a:pt x="949" y="134"/>
                    <a:pt x="902" y="326"/>
                  </a:cubicBezTo>
                  <a:lnTo>
                    <a:pt x="68" y="3675"/>
                  </a:lnTo>
                  <a:cubicBezTo>
                    <a:pt x="0"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flipH="1">
              <a:off x="7384608" y="3497127"/>
              <a:ext cx="71871" cy="64090"/>
            </a:xfrm>
            <a:custGeom>
              <a:avLst/>
              <a:gdLst/>
              <a:ahLst/>
              <a:cxnLst/>
              <a:rect l="l" t="t" r="r" b="b"/>
              <a:pathLst>
                <a:path w="1293" h="1153" extrusionOk="0">
                  <a:moveTo>
                    <a:pt x="775" y="1"/>
                  </a:moveTo>
                  <a:cubicBezTo>
                    <a:pt x="456" y="1"/>
                    <a:pt x="141" y="258"/>
                    <a:pt x="72" y="576"/>
                  </a:cubicBezTo>
                  <a:cubicBezTo>
                    <a:pt x="1" y="894"/>
                    <a:pt x="202" y="1152"/>
                    <a:pt x="520" y="1152"/>
                  </a:cubicBezTo>
                  <a:cubicBezTo>
                    <a:pt x="838" y="1152"/>
                    <a:pt x="1152" y="894"/>
                    <a:pt x="1223" y="576"/>
                  </a:cubicBezTo>
                  <a:cubicBezTo>
                    <a:pt x="1293" y="258"/>
                    <a:pt x="1092" y="1"/>
                    <a:pt x="7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flipH="1">
              <a:off x="7265493" y="3434262"/>
              <a:ext cx="20455" cy="18232"/>
            </a:xfrm>
            <a:custGeom>
              <a:avLst/>
              <a:gdLst/>
              <a:ahLst/>
              <a:cxnLst/>
              <a:rect l="l" t="t" r="r" b="b"/>
              <a:pathLst>
                <a:path w="368" h="328" extrusionOk="0">
                  <a:moveTo>
                    <a:pt x="220" y="0"/>
                  </a:moveTo>
                  <a:cubicBezTo>
                    <a:pt x="130" y="0"/>
                    <a:pt x="41" y="73"/>
                    <a:pt x="20" y="164"/>
                  </a:cubicBezTo>
                  <a:cubicBezTo>
                    <a:pt x="1" y="254"/>
                    <a:pt x="57" y="327"/>
                    <a:pt x="148" y="327"/>
                  </a:cubicBezTo>
                  <a:cubicBezTo>
                    <a:pt x="239" y="327"/>
                    <a:pt x="328" y="254"/>
                    <a:pt x="347" y="164"/>
                  </a:cubicBezTo>
                  <a:cubicBezTo>
                    <a:pt x="368" y="73"/>
                    <a:pt x="311"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flipH="1">
              <a:off x="7264325" y="3579113"/>
              <a:ext cx="66980" cy="30294"/>
            </a:xfrm>
            <a:custGeom>
              <a:avLst/>
              <a:gdLst/>
              <a:ahLst/>
              <a:cxnLst/>
              <a:rect l="l" t="t" r="r" b="b"/>
              <a:pathLst>
                <a:path w="1205" h="545" extrusionOk="0">
                  <a:moveTo>
                    <a:pt x="944" y="1"/>
                  </a:moveTo>
                  <a:lnTo>
                    <a:pt x="306" y="12"/>
                  </a:lnTo>
                  <a:lnTo>
                    <a:pt x="269" y="12"/>
                  </a:lnTo>
                  <a:cubicBezTo>
                    <a:pt x="268" y="12"/>
                    <a:pt x="267" y="12"/>
                    <a:pt x="266" y="12"/>
                  </a:cubicBezTo>
                  <a:cubicBezTo>
                    <a:pt x="169" y="12"/>
                    <a:pt x="84" y="65"/>
                    <a:pt x="40" y="145"/>
                  </a:cubicBezTo>
                  <a:cubicBezTo>
                    <a:pt x="36" y="149"/>
                    <a:pt x="33" y="155"/>
                    <a:pt x="30" y="159"/>
                  </a:cubicBezTo>
                  <a:cubicBezTo>
                    <a:pt x="27" y="166"/>
                    <a:pt x="25" y="172"/>
                    <a:pt x="22" y="179"/>
                  </a:cubicBezTo>
                  <a:cubicBezTo>
                    <a:pt x="9" y="214"/>
                    <a:pt x="1" y="254"/>
                    <a:pt x="3" y="296"/>
                  </a:cubicBezTo>
                  <a:cubicBezTo>
                    <a:pt x="12" y="436"/>
                    <a:pt x="130" y="545"/>
                    <a:pt x="269" y="545"/>
                  </a:cubicBezTo>
                  <a:cubicBezTo>
                    <a:pt x="272" y="545"/>
                    <a:pt x="275" y="545"/>
                    <a:pt x="277" y="545"/>
                  </a:cubicBezTo>
                  <a:lnTo>
                    <a:pt x="953" y="515"/>
                  </a:lnTo>
                  <a:cubicBezTo>
                    <a:pt x="1051" y="510"/>
                    <a:pt x="1135" y="453"/>
                    <a:pt x="1175" y="371"/>
                  </a:cubicBezTo>
                  <a:cubicBezTo>
                    <a:pt x="1195" y="331"/>
                    <a:pt x="1205" y="285"/>
                    <a:pt x="1201" y="237"/>
                  </a:cubicBezTo>
                  <a:cubicBezTo>
                    <a:pt x="1200" y="227"/>
                    <a:pt x="1199" y="215"/>
                    <a:pt x="1197" y="206"/>
                  </a:cubicBezTo>
                  <a:cubicBezTo>
                    <a:pt x="1191" y="175"/>
                    <a:pt x="1178" y="147"/>
                    <a:pt x="1161" y="122"/>
                  </a:cubicBezTo>
                  <a:cubicBezTo>
                    <a:pt x="1155" y="114"/>
                    <a:pt x="1150" y="103"/>
                    <a:pt x="1142" y="95"/>
                  </a:cubicBezTo>
                  <a:cubicBezTo>
                    <a:pt x="1096" y="37"/>
                    <a:pt x="1024" y="2"/>
                    <a:pt x="944"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flipH="1">
              <a:off x="7264770" y="3579113"/>
              <a:ext cx="49582" cy="12840"/>
            </a:xfrm>
            <a:custGeom>
              <a:avLst/>
              <a:gdLst/>
              <a:ahLst/>
              <a:cxnLst/>
              <a:rect l="l" t="t" r="r" b="b"/>
              <a:pathLst>
                <a:path w="892" h="231" extrusionOk="0">
                  <a:moveTo>
                    <a:pt x="639" y="1"/>
                  </a:moveTo>
                  <a:lnTo>
                    <a:pt x="1" y="12"/>
                  </a:lnTo>
                  <a:cubicBezTo>
                    <a:pt x="18" y="22"/>
                    <a:pt x="36" y="31"/>
                    <a:pt x="57" y="38"/>
                  </a:cubicBezTo>
                  <a:lnTo>
                    <a:pt x="704" y="218"/>
                  </a:lnTo>
                  <a:cubicBezTo>
                    <a:pt x="730" y="226"/>
                    <a:pt x="757" y="230"/>
                    <a:pt x="782" y="230"/>
                  </a:cubicBezTo>
                  <a:cubicBezTo>
                    <a:pt x="821" y="230"/>
                    <a:pt x="857" y="222"/>
                    <a:pt x="892" y="206"/>
                  </a:cubicBezTo>
                  <a:cubicBezTo>
                    <a:pt x="886" y="175"/>
                    <a:pt x="873" y="147"/>
                    <a:pt x="856" y="122"/>
                  </a:cubicBezTo>
                  <a:cubicBezTo>
                    <a:pt x="850" y="114"/>
                    <a:pt x="845" y="103"/>
                    <a:pt x="837" y="95"/>
                  </a:cubicBezTo>
                  <a:cubicBezTo>
                    <a:pt x="791" y="37"/>
                    <a:pt x="719" y="2"/>
                    <a:pt x="639" y="1"/>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flipH="1">
              <a:off x="7253263" y="3549376"/>
              <a:ext cx="67202" cy="35241"/>
            </a:xfrm>
            <a:custGeom>
              <a:avLst/>
              <a:gdLst/>
              <a:ahLst/>
              <a:cxnLst/>
              <a:rect l="l" t="t" r="r" b="b"/>
              <a:pathLst>
                <a:path w="1209" h="634" extrusionOk="0">
                  <a:moveTo>
                    <a:pt x="287" y="0"/>
                  </a:moveTo>
                  <a:cubicBezTo>
                    <a:pt x="255" y="0"/>
                    <a:pt x="224" y="6"/>
                    <a:pt x="196" y="17"/>
                  </a:cubicBezTo>
                  <a:cubicBezTo>
                    <a:pt x="170" y="27"/>
                    <a:pt x="145" y="39"/>
                    <a:pt x="124" y="57"/>
                  </a:cubicBezTo>
                  <a:cubicBezTo>
                    <a:pt x="119" y="61"/>
                    <a:pt x="113" y="65"/>
                    <a:pt x="110" y="69"/>
                  </a:cubicBezTo>
                  <a:cubicBezTo>
                    <a:pt x="104" y="74"/>
                    <a:pt x="100" y="78"/>
                    <a:pt x="95" y="83"/>
                  </a:cubicBezTo>
                  <a:lnTo>
                    <a:pt x="95" y="84"/>
                  </a:lnTo>
                  <a:cubicBezTo>
                    <a:pt x="60" y="121"/>
                    <a:pt x="34" y="167"/>
                    <a:pt x="24" y="222"/>
                  </a:cubicBezTo>
                  <a:cubicBezTo>
                    <a:pt x="0" y="363"/>
                    <a:pt x="94" y="499"/>
                    <a:pt x="234" y="528"/>
                  </a:cubicBezTo>
                  <a:lnTo>
                    <a:pt x="898" y="628"/>
                  </a:lnTo>
                  <a:cubicBezTo>
                    <a:pt x="914" y="632"/>
                    <a:pt x="930" y="634"/>
                    <a:pt x="947" y="634"/>
                  </a:cubicBezTo>
                  <a:cubicBezTo>
                    <a:pt x="957" y="634"/>
                    <a:pt x="967" y="633"/>
                    <a:pt x="976" y="632"/>
                  </a:cubicBezTo>
                  <a:cubicBezTo>
                    <a:pt x="1024" y="627"/>
                    <a:pt x="1070" y="608"/>
                    <a:pt x="1107" y="579"/>
                  </a:cubicBezTo>
                  <a:cubicBezTo>
                    <a:pt x="1157" y="540"/>
                    <a:pt x="1194" y="483"/>
                    <a:pt x="1204" y="417"/>
                  </a:cubicBezTo>
                  <a:cubicBezTo>
                    <a:pt x="1208" y="378"/>
                    <a:pt x="1206" y="341"/>
                    <a:pt x="1196" y="306"/>
                  </a:cubicBezTo>
                  <a:cubicBezTo>
                    <a:pt x="1189" y="279"/>
                    <a:pt x="1176" y="254"/>
                    <a:pt x="1160" y="231"/>
                  </a:cubicBezTo>
                  <a:cubicBezTo>
                    <a:pt x="1126" y="181"/>
                    <a:pt x="1074" y="141"/>
                    <a:pt x="1010" y="126"/>
                  </a:cubicBezTo>
                  <a:lnTo>
                    <a:pt x="1007" y="126"/>
                  </a:lnTo>
                  <a:lnTo>
                    <a:pt x="381" y="15"/>
                  </a:lnTo>
                  <a:lnTo>
                    <a:pt x="348" y="7"/>
                  </a:lnTo>
                  <a:cubicBezTo>
                    <a:pt x="327" y="3"/>
                    <a:pt x="307" y="0"/>
                    <a:pt x="287"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flipH="1">
              <a:off x="7264436" y="3549376"/>
              <a:ext cx="45191" cy="8782"/>
            </a:xfrm>
            <a:custGeom>
              <a:avLst/>
              <a:gdLst/>
              <a:ahLst/>
              <a:cxnLst/>
              <a:rect l="l" t="t" r="r" b="b"/>
              <a:pathLst>
                <a:path w="813" h="158" extrusionOk="0">
                  <a:moveTo>
                    <a:pt x="92" y="0"/>
                  </a:moveTo>
                  <a:cubicBezTo>
                    <a:pt x="60" y="0"/>
                    <a:pt x="29" y="6"/>
                    <a:pt x="1" y="17"/>
                  </a:cubicBezTo>
                  <a:cubicBezTo>
                    <a:pt x="45" y="100"/>
                    <a:pt x="133" y="157"/>
                    <a:pt x="233" y="157"/>
                  </a:cubicBezTo>
                  <a:cubicBezTo>
                    <a:pt x="236" y="157"/>
                    <a:pt x="240" y="157"/>
                    <a:pt x="244" y="157"/>
                  </a:cubicBezTo>
                  <a:lnTo>
                    <a:pt x="812" y="126"/>
                  </a:lnTo>
                  <a:lnTo>
                    <a:pt x="186" y="15"/>
                  </a:lnTo>
                  <a:lnTo>
                    <a:pt x="153" y="7"/>
                  </a:lnTo>
                  <a:cubicBezTo>
                    <a:pt x="132" y="3"/>
                    <a:pt x="112" y="0"/>
                    <a:pt x="92"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flipH="1">
              <a:off x="7242147" y="3523418"/>
              <a:ext cx="67036" cy="30739"/>
            </a:xfrm>
            <a:custGeom>
              <a:avLst/>
              <a:gdLst/>
              <a:ahLst/>
              <a:cxnLst/>
              <a:rect l="l" t="t" r="r" b="b"/>
              <a:pathLst>
                <a:path w="1206" h="553" extrusionOk="0">
                  <a:moveTo>
                    <a:pt x="944" y="0"/>
                  </a:moveTo>
                  <a:lnTo>
                    <a:pt x="269" y="19"/>
                  </a:lnTo>
                  <a:cubicBezTo>
                    <a:pt x="227" y="21"/>
                    <a:pt x="186" y="31"/>
                    <a:pt x="150" y="49"/>
                  </a:cubicBezTo>
                  <a:cubicBezTo>
                    <a:pt x="116" y="66"/>
                    <a:pt x="85" y="90"/>
                    <a:pt x="61" y="120"/>
                  </a:cubicBezTo>
                  <a:cubicBezTo>
                    <a:pt x="58" y="125"/>
                    <a:pt x="54" y="129"/>
                    <a:pt x="52" y="134"/>
                  </a:cubicBezTo>
                  <a:cubicBezTo>
                    <a:pt x="52" y="135"/>
                    <a:pt x="51" y="135"/>
                    <a:pt x="51" y="136"/>
                  </a:cubicBezTo>
                  <a:cubicBezTo>
                    <a:pt x="18" y="183"/>
                    <a:pt x="1" y="241"/>
                    <a:pt x="4" y="304"/>
                  </a:cubicBezTo>
                  <a:cubicBezTo>
                    <a:pt x="13" y="443"/>
                    <a:pt x="130" y="552"/>
                    <a:pt x="270" y="552"/>
                  </a:cubicBezTo>
                  <a:cubicBezTo>
                    <a:pt x="273" y="552"/>
                    <a:pt x="276" y="552"/>
                    <a:pt x="278" y="552"/>
                  </a:cubicBezTo>
                  <a:lnTo>
                    <a:pt x="953" y="514"/>
                  </a:lnTo>
                  <a:cubicBezTo>
                    <a:pt x="1031" y="511"/>
                    <a:pt x="1099" y="473"/>
                    <a:pt x="1145" y="417"/>
                  </a:cubicBezTo>
                  <a:cubicBezTo>
                    <a:pt x="1184" y="367"/>
                    <a:pt x="1206" y="304"/>
                    <a:pt x="1200" y="237"/>
                  </a:cubicBezTo>
                  <a:cubicBezTo>
                    <a:pt x="1195" y="171"/>
                    <a:pt x="1167" y="112"/>
                    <a:pt x="1121" y="71"/>
                  </a:cubicBezTo>
                  <a:cubicBezTo>
                    <a:pt x="1120" y="69"/>
                    <a:pt x="1119" y="67"/>
                    <a:pt x="1116" y="66"/>
                  </a:cubicBezTo>
                  <a:cubicBezTo>
                    <a:pt x="1106" y="57"/>
                    <a:pt x="1095" y="48"/>
                    <a:pt x="1082" y="40"/>
                  </a:cubicBezTo>
                  <a:cubicBezTo>
                    <a:pt x="1042" y="15"/>
                    <a:pt x="995" y="0"/>
                    <a:pt x="944"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flipH="1">
              <a:off x="7248984" y="3523418"/>
              <a:ext cx="51861" cy="6337"/>
            </a:xfrm>
            <a:custGeom>
              <a:avLst/>
              <a:gdLst/>
              <a:ahLst/>
              <a:cxnLst/>
              <a:rect l="l" t="t" r="r" b="b"/>
              <a:pathLst>
                <a:path w="933" h="114" extrusionOk="0">
                  <a:moveTo>
                    <a:pt x="794" y="0"/>
                  </a:moveTo>
                  <a:lnTo>
                    <a:pt x="119" y="19"/>
                  </a:lnTo>
                  <a:cubicBezTo>
                    <a:pt x="77" y="21"/>
                    <a:pt x="36" y="31"/>
                    <a:pt x="0" y="49"/>
                  </a:cubicBezTo>
                  <a:cubicBezTo>
                    <a:pt x="18" y="82"/>
                    <a:pt x="77" y="113"/>
                    <a:pt x="128" y="113"/>
                  </a:cubicBezTo>
                  <a:cubicBezTo>
                    <a:pt x="129" y="113"/>
                    <a:pt x="131" y="113"/>
                    <a:pt x="133" y="113"/>
                  </a:cubicBezTo>
                  <a:lnTo>
                    <a:pt x="818" y="73"/>
                  </a:lnTo>
                  <a:cubicBezTo>
                    <a:pt x="859" y="72"/>
                    <a:pt x="898" y="61"/>
                    <a:pt x="932" y="40"/>
                  </a:cubicBezTo>
                  <a:cubicBezTo>
                    <a:pt x="892" y="15"/>
                    <a:pt x="845" y="0"/>
                    <a:pt x="794"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flipH="1">
              <a:off x="7242869" y="3494070"/>
              <a:ext cx="67258" cy="33295"/>
            </a:xfrm>
            <a:custGeom>
              <a:avLst/>
              <a:gdLst/>
              <a:ahLst/>
              <a:cxnLst/>
              <a:rect l="l" t="t" r="r" b="b"/>
              <a:pathLst>
                <a:path w="1210" h="599" extrusionOk="0">
                  <a:moveTo>
                    <a:pt x="946" y="0"/>
                  </a:moveTo>
                  <a:cubicBezTo>
                    <a:pt x="936" y="0"/>
                    <a:pt x="926" y="1"/>
                    <a:pt x="916" y="2"/>
                  </a:cubicBezTo>
                  <a:lnTo>
                    <a:pt x="243" y="68"/>
                  </a:lnTo>
                  <a:cubicBezTo>
                    <a:pt x="159" y="78"/>
                    <a:pt x="90" y="126"/>
                    <a:pt x="48" y="192"/>
                  </a:cubicBezTo>
                  <a:cubicBezTo>
                    <a:pt x="45" y="196"/>
                    <a:pt x="42" y="202"/>
                    <a:pt x="40" y="207"/>
                  </a:cubicBezTo>
                  <a:cubicBezTo>
                    <a:pt x="12" y="258"/>
                    <a:pt x="0" y="318"/>
                    <a:pt x="12" y="381"/>
                  </a:cubicBezTo>
                  <a:cubicBezTo>
                    <a:pt x="34" y="508"/>
                    <a:pt x="145" y="599"/>
                    <a:pt x="271" y="599"/>
                  </a:cubicBezTo>
                  <a:cubicBezTo>
                    <a:pt x="285" y="599"/>
                    <a:pt x="298" y="598"/>
                    <a:pt x="311" y="595"/>
                  </a:cubicBezTo>
                  <a:lnTo>
                    <a:pt x="982" y="512"/>
                  </a:lnTo>
                  <a:cubicBezTo>
                    <a:pt x="1059" y="501"/>
                    <a:pt x="1123" y="456"/>
                    <a:pt x="1162" y="394"/>
                  </a:cubicBezTo>
                  <a:cubicBezTo>
                    <a:pt x="1195" y="341"/>
                    <a:pt x="1210" y="275"/>
                    <a:pt x="1197" y="209"/>
                  </a:cubicBezTo>
                  <a:cubicBezTo>
                    <a:pt x="1184" y="143"/>
                    <a:pt x="1147" y="86"/>
                    <a:pt x="1094" y="49"/>
                  </a:cubicBezTo>
                  <a:cubicBezTo>
                    <a:pt x="1053" y="18"/>
                    <a:pt x="1001" y="0"/>
                    <a:pt x="946"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flipH="1">
              <a:off x="7677258" y="3301084"/>
              <a:ext cx="96162" cy="92049"/>
            </a:xfrm>
            <a:custGeom>
              <a:avLst/>
              <a:gdLst/>
              <a:ahLst/>
              <a:cxnLst/>
              <a:rect l="l" t="t" r="r" b="b"/>
              <a:pathLst>
                <a:path w="1730" h="1656" extrusionOk="0">
                  <a:moveTo>
                    <a:pt x="692" y="0"/>
                  </a:moveTo>
                  <a:lnTo>
                    <a:pt x="1" y="1207"/>
                  </a:lnTo>
                  <a:lnTo>
                    <a:pt x="1239" y="1655"/>
                  </a:lnTo>
                  <a:lnTo>
                    <a:pt x="1390" y="1514"/>
                  </a:lnTo>
                  <a:cubicBezTo>
                    <a:pt x="1729" y="1199"/>
                    <a:pt x="1684" y="669"/>
                    <a:pt x="1298" y="409"/>
                  </a:cubicBezTo>
                  <a:lnTo>
                    <a:pt x="6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flipH="1">
              <a:off x="7650187" y="3089089"/>
              <a:ext cx="191713" cy="303216"/>
            </a:xfrm>
            <a:custGeom>
              <a:avLst/>
              <a:gdLst/>
              <a:ahLst/>
              <a:cxnLst/>
              <a:rect l="l" t="t" r="r" b="b"/>
              <a:pathLst>
                <a:path w="3449" h="5455" extrusionOk="0">
                  <a:moveTo>
                    <a:pt x="1764" y="0"/>
                  </a:moveTo>
                  <a:lnTo>
                    <a:pt x="0" y="4980"/>
                  </a:lnTo>
                  <a:lnTo>
                    <a:pt x="1844" y="5454"/>
                  </a:lnTo>
                  <a:lnTo>
                    <a:pt x="2340" y="4780"/>
                  </a:lnTo>
                  <a:lnTo>
                    <a:pt x="3175" y="3641"/>
                  </a:lnTo>
                  <a:lnTo>
                    <a:pt x="3448" y="3271"/>
                  </a:lnTo>
                  <a:lnTo>
                    <a:pt x="1764"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flipH="1">
              <a:off x="7565309" y="3052459"/>
              <a:ext cx="227343" cy="276424"/>
            </a:xfrm>
            <a:custGeom>
              <a:avLst/>
              <a:gdLst/>
              <a:ahLst/>
              <a:cxnLst/>
              <a:rect l="l" t="t" r="r" b="b"/>
              <a:pathLst>
                <a:path w="4090" h="4973" extrusionOk="0">
                  <a:moveTo>
                    <a:pt x="1460" y="1"/>
                  </a:moveTo>
                  <a:cubicBezTo>
                    <a:pt x="1304" y="1"/>
                    <a:pt x="1153" y="26"/>
                    <a:pt x="1012" y="71"/>
                  </a:cubicBezTo>
                  <a:cubicBezTo>
                    <a:pt x="411" y="266"/>
                    <a:pt x="0" y="845"/>
                    <a:pt x="81" y="1487"/>
                  </a:cubicBezTo>
                  <a:lnTo>
                    <a:pt x="152" y="2039"/>
                  </a:lnTo>
                  <a:lnTo>
                    <a:pt x="367" y="4260"/>
                  </a:lnTo>
                  <a:cubicBezTo>
                    <a:pt x="367" y="4260"/>
                    <a:pt x="1928" y="4811"/>
                    <a:pt x="2465" y="4942"/>
                  </a:cubicBezTo>
                  <a:cubicBezTo>
                    <a:pt x="2552" y="4962"/>
                    <a:pt x="2639" y="4972"/>
                    <a:pt x="2726" y="4972"/>
                  </a:cubicBezTo>
                  <a:cubicBezTo>
                    <a:pt x="3219" y="4972"/>
                    <a:pt x="3685" y="4653"/>
                    <a:pt x="3792" y="4170"/>
                  </a:cubicBezTo>
                  <a:cubicBezTo>
                    <a:pt x="3965" y="3396"/>
                    <a:pt x="4089" y="2619"/>
                    <a:pt x="3841" y="1739"/>
                  </a:cubicBezTo>
                  <a:cubicBezTo>
                    <a:pt x="3695" y="1220"/>
                    <a:pt x="3371" y="782"/>
                    <a:pt x="2943" y="474"/>
                  </a:cubicBezTo>
                  <a:cubicBezTo>
                    <a:pt x="2751" y="335"/>
                    <a:pt x="2536" y="224"/>
                    <a:pt x="2306" y="144"/>
                  </a:cubicBezTo>
                  <a:lnTo>
                    <a:pt x="2304" y="143"/>
                  </a:lnTo>
                  <a:lnTo>
                    <a:pt x="2173" y="102"/>
                  </a:lnTo>
                  <a:lnTo>
                    <a:pt x="2160" y="97"/>
                  </a:lnTo>
                  <a:cubicBezTo>
                    <a:pt x="2094" y="78"/>
                    <a:pt x="2028" y="63"/>
                    <a:pt x="1961" y="50"/>
                  </a:cubicBezTo>
                  <a:cubicBezTo>
                    <a:pt x="1802" y="18"/>
                    <a:pt x="1637" y="1"/>
                    <a:pt x="1470" y="1"/>
                  </a:cubicBezTo>
                  <a:cubicBezTo>
                    <a:pt x="1467" y="1"/>
                    <a:pt x="1463" y="1"/>
                    <a:pt x="1460"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flipH="1">
              <a:off x="7609776" y="3030837"/>
              <a:ext cx="251355" cy="200829"/>
            </a:xfrm>
            <a:custGeom>
              <a:avLst/>
              <a:gdLst/>
              <a:ahLst/>
              <a:cxnLst/>
              <a:rect l="l" t="t" r="r" b="b"/>
              <a:pathLst>
                <a:path w="4522" h="3613" extrusionOk="0">
                  <a:moveTo>
                    <a:pt x="2280" y="0"/>
                  </a:moveTo>
                  <a:cubicBezTo>
                    <a:pt x="1405" y="0"/>
                    <a:pt x="575" y="319"/>
                    <a:pt x="346" y="1143"/>
                  </a:cubicBezTo>
                  <a:cubicBezTo>
                    <a:pt x="1" y="2385"/>
                    <a:pt x="1201" y="3613"/>
                    <a:pt x="1201" y="3613"/>
                  </a:cubicBezTo>
                  <a:lnTo>
                    <a:pt x="2176" y="3267"/>
                  </a:lnTo>
                  <a:lnTo>
                    <a:pt x="2159" y="1428"/>
                  </a:lnTo>
                  <a:lnTo>
                    <a:pt x="2159" y="1428"/>
                  </a:lnTo>
                  <a:cubicBezTo>
                    <a:pt x="2159" y="1428"/>
                    <a:pt x="2350" y="1452"/>
                    <a:pt x="2628" y="1452"/>
                  </a:cubicBezTo>
                  <a:cubicBezTo>
                    <a:pt x="3178" y="1452"/>
                    <a:pt x="4073" y="1359"/>
                    <a:pt x="4521" y="804"/>
                  </a:cubicBezTo>
                  <a:cubicBezTo>
                    <a:pt x="4126" y="336"/>
                    <a:pt x="3179" y="0"/>
                    <a:pt x="2280"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flipH="1">
              <a:off x="7665418" y="3256062"/>
              <a:ext cx="133348" cy="136239"/>
            </a:xfrm>
            <a:custGeom>
              <a:avLst/>
              <a:gdLst/>
              <a:ahLst/>
              <a:cxnLst/>
              <a:rect l="l" t="t" r="r" b="b"/>
              <a:pathLst>
                <a:path w="2399" h="2451" extrusionOk="0">
                  <a:moveTo>
                    <a:pt x="905" y="1"/>
                  </a:moveTo>
                  <a:cubicBezTo>
                    <a:pt x="905" y="1"/>
                    <a:pt x="0" y="1042"/>
                    <a:pt x="1068" y="2450"/>
                  </a:cubicBezTo>
                  <a:lnTo>
                    <a:pt x="2399" y="637"/>
                  </a:lnTo>
                  <a:lnTo>
                    <a:pt x="905" y="1"/>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flipH="1">
              <a:off x="7574817" y="3154288"/>
              <a:ext cx="52472" cy="96829"/>
            </a:xfrm>
            <a:custGeom>
              <a:avLst/>
              <a:gdLst/>
              <a:ahLst/>
              <a:cxnLst/>
              <a:rect l="l" t="t" r="r" b="b"/>
              <a:pathLst>
                <a:path w="944" h="1742" extrusionOk="0">
                  <a:moveTo>
                    <a:pt x="15" y="0"/>
                  </a:moveTo>
                  <a:lnTo>
                    <a:pt x="1" y="1702"/>
                  </a:lnTo>
                  <a:lnTo>
                    <a:pt x="132" y="1730"/>
                  </a:lnTo>
                  <a:cubicBezTo>
                    <a:pt x="172" y="1738"/>
                    <a:pt x="211" y="1742"/>
                    <a:pt x="249" y="1742"/>
                  </a:cubicBezTo>
                  <a:cubicBezTo>
                    <a:pt x="676" y="1742"/>
                    <a:pt x="943" y="1245"/>
                    <a:pt x="638" y="914"/>
                  </a:cubicBezTo>
                  <a:cubicBezTo>
                    <a:pt x="424" y="683"/>
                    <a:pt x="192" y="421"/>
                    <a:pt x="15"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flipH="1">
              <a:off x="7741068" y="3156122"/>
              <a:ext cx="128401" cy="94995"/>
            </a:xfrm>
            <a:custGeom>
              <a:avLst/>
              <a:gdLst/>
              <a:ahLst/>
              <a:cxnLst/>
              <a:rect l="l" t="t" r="r" b="b"/>
              <a:pathLst>
                <a:path w="2310" h="1709" extrusionOk="0">
                  <a:moveTo>
                    <a:pt x="1212" y="1"/>
                  </a:moveTo>
                  <a:cubicBezTo>
                    <a:pt x="429" y="1"/>
                    <a:pt x="0" y="1372"/>
                    <a:pt x="1802" y="1708"/>
                  </a:cubicBezTo>
                  <a:lnTo>
                    <a:pt x="2309" y="1041"/>
                  </a:lnTo>
                  <a:cubicBezTo>
                    <a:pt x="1984" y="275"/>
                    <a:pt x="1563" y="1"/>
                    <a:pt x="1212"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flipH="1">
              <a:off x="7778589" y="3190140"/>
              <a:ext cx="31572" cy="26848"/>
            </a:xfrm>
            <a:custGeom>
              <a:avLst/>
              <a:gdLst/>
              <a:ahLst/>
              <a:cxnLst/>
              <a:rect l="l" t="t" r="r" b="b"/>
              <a:pathLst>
                <a:path w="568" h="483" extrusionOk="0">
                  <a:moveTo>
                    <a:pt x="1" y="0"/>
                  </a:moveTo>
                  <a:lnTo>
                    <a:pt x="568" y="482"/>
                  </a:lnTo>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flipH="1">
              <a:off x="7778589" y="3190140"/>
              <a:ext cx="31572" cy="26848"/>
            </a:xfrm>
            <a:custGeom>
              <a:avLst/>
              <a:gdLst/>
              <a:ahLst/>
              <a:cxnLst/>
              <a:rect l="l" t="t" r="r" b="b"/>
              <a:pathLst>
                <a:path w="568" h="483" fill="none" extrusionOk="0">
                  <a:moveTo>
                    <a:pt x="1" y="0"/>
                  </a:moveTo>
                  <a:lnTo>
                    <a:pt x="568" y="482"/>
                  </a:lnTo>
                </a:path>
              </a:pathLst>
            </a:custGeom>
            <a:noFill/>
            <a:ln w="475" cap="flat" cmpd="sng">
              <a:solidFill>
                <a:srgbClr val="B9704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flipH="1">
              <a:off x="7646905" y="3309811"/>
              <a:ext cx="348018" cy="530336"/>
            </a:xfrm>
            <a:custGeom>
              <a:avLst/>
              <a:gdLst/>
              <a:ahLst/>
              <a:cxnLst/>
              <a:rect l="l" t="t" r="r" b="b"/>
              <a:pathLst>
                <a:path w="6261" h="9541" extrusionOk="0">
                  <a:moveTo>
                    <a:pt x="3028" y="1"/>
                  </a:moveTo>
                  <a:cubicBezTo>
                    <a:pt x="2608" y="1"/>
                    <a:pt x="853" y="438"/>
                    <a:pt x="262" y="2794"/>
                  </a:cubicBezTo>
                  <a:cubicBezTo>
                    <a:pt x="0" y="3844"/>
                    <a:pt x="190" y="4881"/>
                    <a:pt x="230" y="5836"/>
                  </a:cubicBezTo>
                  <a:cubicBezTo>
                    <a:pt x="324" y="7979"/>
                    <a:pt x="289" y="9441"/>
                    <a:pt x="289" y="9441"/>
                  </a:cubicBezTo>
                  <a:lnTo>
                    <a:pt x="6148" y="9541"/>
                  </a:lnTo>
                  <a:lnTo>
                    <a:pt x="5355" y="6163"/>
                  </a:lnTo>
                  <a:lnTo>
                    <a:pt x="5354" y="6155"/>
                  </a:lnTo>
                  <a:lnTo>
                    <a:pt x="5345" y="6120"/>
                  </a:lnTo>
                  <a:cubicBezTo>
                    <a:pt x="5878" y="5665"/>
                    <a:pt x="6132" y="5149"/>
                    <a:pt x="6220" y="4626"/>
                  </a:cubicBezTo>
                  <a:cubicBezTo>
                    <a:pt x="6235" y="4539"/>
                    <a:pt x="6246" y="4449"/>
                    <a:pt x="6249" y="4361"/>
                  </a:cubicBezTo>
                  <a:cubicBezTo>
                    <a:pt x="6257" y="4300"/>
                    <a:pt x="6259" y="4240"/>
                    <a:pt x="6258" y="4183"/>
                  </a:cubicBezTo>
                  <a:cubicBezTo>
                    <a:pt x="6260" y="3977"/>
                    <a:pt x="6240" y="3776"/>
                    <a:pt x="6209" y="3578"/>
                  </a:cubicBezTo>
                  <a:cubicBezTo>
                    <a:pt x="6199" y="3521"/>
                    <a:pt x="6187" y="3461"/>
                    <a:pt x="6175" y="3405"/>
                  </a:cubicBezTo>
                  <a:cubicBezTo>
                    <a:pt x="6016" y="2651"/>
                    <a:pt x="5680" y="1999"/>
                    <a:pt x="5578" y="1666"/>
                  </a:cubicBezTo>
                  <a:lnTo>
                    <a:pt x="3113" y="33"/>
                  </a:lnTo>
                  <a:cubicBezTo>
                    <a:pt x="3134" y="14"/>
                    <a:pt x="3101" y="1"/>
                    <a:pt x="3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flipH="1">
              <a:off x="7687151" y="3311367"/>
              <a:ext cx="152748" cy="278981"/>
            </a:xfrm>
            <a:custGeom>
              <a:avLst/>
              <a:gdLst/>
              <a:ahLst/>
              <a:cxnLst/>
              <a:rect l="l" t="t" r="r" b="b"/>
              <a:pathLst>
                <a:path w="2748" h="5019" extrusionOk="0">
                  <a:moveTo>
                    <a:pt x="1" y="0"/>
                  </a:moveTo>
                  <a:lnTo>
                    <a:pt x="1817" y="5019"/>
                  </a:lnTo>
                  <a:lnTo>
                    <a:pt x="2748" y="359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flipH="1">
              <a:off x="7694544" y="3309811"/>
              <a:ext cx="132626" cy="234235"/>
            </a:xfrm>
            <a:custGeom>
              <a:avLst/>
              <a:gdLst/>
              <a:ahLst/>
              <a:cxnLst/>
              <a:rect l="l" t="t" r="r" b="b"/>
              <a:pathLst>
                <a:path w="2386" h="4214" extrusionOk="0">
                  <a:moveTo>
                    <a:pt x="0" y="1"/>
                  </a:moveTo>
                  <a:lnTo>
                    <a:pt x="2385" y="4213"/>
                  </a:lnTo>
                  <a:lnTo>
                    <a:pt x="2251" y="1462"/>
                  </a:lnTo>
                  <a:lnTo>
                    <a:pt x="1417" y="90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flipH="1">
              <a:off x="7653131" y="3472004"/>
              <a:ext cx="287930" cy="368139"/>
            </a:xfrm>
            <a:custGeom>
              <a:avLst/>
              <a:gdLst/>
              <a:ahLst/>
              <a:cxnLst/>
              <a:rect l="l" t="t" r="r" b="b"/>
              <a:pathLst>
                <a:path w="5180" h="6623" extrusionOk="0">
                  <a:moveTo>
                    <a:pt x="361" y="0"/>
                  </a:moveTo>
                  <a:cubicBezTo>
                    <a:pt x="73" y="1329"/>
                    <a:pt x="1" y="5240"/>
                    <a:pt x="40" y="6535"/>
                  </a:cubicBezTo>
                  <a:lnTo>
                    <a:pt x="5179" y="6623"/>
                  </a:lnTo>
                  <a:lnTo>
                    <a:pt x="4952" y="2669"/>
                  </a:lnTo>
                  <a:lnTo>
                    <a:pt x="3236" y="2429"/>
                  </a:lnTo>
                  <a:lnTo>
                    <a:pt x="3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flipH="1">
              <a:off x="7728452" y="3136057"/>
              <a:ext cx="32184" cy="78153"/>
            </a:xfrm>
            <a:custGeom>
              <a:avLst/>
              <a:gdLst/>
              <a:ahLst/>
              <a:cxnLst/>
              <a:rect l="l" t="t" r="r" b="b"/>
              <a:pathLst>
                <a:path w="579" h="1406" extrusionOk="0">
                  <a:moveTo>
                    <a:pt x="579" y="0"/>
                  </a:moveTo>
                  <a:lnTo>
                    <a:pt x="0" y="469"/>
                  </a:lnTo>
                  <a:lnTo>
                    <a:pt x="368" y="1374"/>
                  </a:lnTo>
                  <a:lnTo>
                    <a:pt x="571" y="1405"/>
                  </a:lnTo>
                  <a:lnTo>
                    <a:pt x="57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flipH="1">
              <a:off x="7646132" y="3173353"/>
              <a:ext cx="22957" cy="40855"/>
            </a:xfrm>
            <a:custGeom>
              <a:avLst/>
              <a:gdLst/>
              <a:ahLst/>
              <a:cxnLst/>
              <a:rect l="l" t="t" r="r" b="b"/>
              <a:pathLst>
                <a:path w="413" h="735" extrusionOk="0">
                  <a:moveTo>
                    <a:pt x="163" y="1"/>
                  </a:moveTo>
                  <a:cubicBezTo>
                    <a:pt x="159" y="1"/>
                    <a:pt x="154" y="1"/>
                    <a:pt x="150" y="1"/>
                  </a:cubicBezTo>
                  <a:cubicBezTo>
                    <a:pt x="54" y="15"/>
                    <a:pt x="1" y="190"/>
                    <a:pt x="32" y="392"/>
                  </a:cubicBezTo>
                  <a:cubicBezTo>
                    <a:pt x="61" y="587"/>
                    <a:pt x="157" y="735"/>
                    <a:pt x="251" y="735"/>
                  </a:cubicBezTo>
                  <a:cubicBezTo>
                    <a:pt x="255" y="735"/>
                    <a:pt x="259" y="735"/>
                    <a:pt x="262" y="734"/>
                  </a:cubicBezTo>
                  <a:cubicBezTo>
                    <a:pt x="358" y="720"/>
                    <a:pt x="412" y="546"/>
                    <a:pt x="381" y="343"/>
                  </a:cubicBezTo>
                  <a:cubicBezTo>
                    <a:pt x="352" y="149"/>
                    <a:pt x="256"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flipH="1">
              <a:off x="7641796" y="3145173"/>
              <a:ext cx="48804" cy="18232"/>
            </a:xfrm>
            <a:custGeom>
              <a:avLst/>
              <a:gdLst/>
              <a:ahLst/>
              <a:cxnLst/>
              <a:rect l="l" t="t" r="r" b="b"/>
              <a:pathLst>
                <a:path w="878" h="328" extrusionOk="0">
                  <a:moveTo>
                    <a:pt x="492" y="1"/>
                  </a:moveTo>
                  <a:cubicBezTo>
                    <a:pt x="416" y="1"/>
                    <a:pt x="331" y="17"/>
                    <a:pt x="249" y="55"/>
                  </a:cubicBezTo>
                  <a:cubicBezTo>
                    <a:pt x="0" y="170"/>
                    <a:pt x="5" y="328"/>
                    <a:pt x="229" y="328"/>
                  </a:cubicBezTo>
                  <a:cubicBezTo>
                    <a:pt x="291" y="328"/>
                    <a:pt x="369" y="316"/>
                    <a:pt x="463" y="288"/>
                  </a:cubicBezTo>
                  <a:cubicBezTo>
                    <a:pt x="877" y="164"/>
                    <a:pt x="735" y="1"/>
                    <a:pt x="492"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flipH="1">
              <a:off x="7581766" y="3162070"/>
              <a:ext cx="22957" cy="40855"/>
            </a:xfrm>
            <a:custGeom>
              <a:avLst/>
              <a:gdLst/>
              <a:ahLst/>
              <a:cxnLst/>
              <a:rect l="l" t="t" r="r" b="b"/>
              <a:pathLst>
                <a:path w="413" h="735" extrusionOk="0">
                  <a:moveTo>
                    <a:pt x="162" y="0"/>
                  </a:moveTo>
                  <a:cubicBezTo>
                    <a:pt x="158" y="0"/>
                    <a:pt x="154" y="0"/>
                    <a:pt x="150" y="1"/>
                  </a:cubicBezTo>
                  <a:cubicBezTo>
                    <a:pt x="54" y="15"/>
                    <a:pt x="1" y="190"/>
                    <a:pt x="32" y="392"/>
                  </a:cubicBezTo>
                  <a:cubicBezTo>
                    <a:pt x="61" y="586"/>
                    <a:pt x="157" y="735"/>
                    <a:pt x="250" y="735"/>
                  </a:cubicBezTo>
                  <a:cubicBezTo>
                    <a:pt x="254" y="735"/>
                    <a:pt x="258" y="734"/>
                    <a:pt x="262" y="734"/>
                  </a:cubicBezTo>
                  <a:cubicBezTo>
                    <a:pt x="359" y="720"/>
                    <a:pt x="412" y="545"/>
                    <a:pt x="381" y="344"/>
                  </a:cubicBezTo>
                  <a:cubicBezTo>
                    <a:pt x="352" y="149"/>
                    <a:pt x="255"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flipH="1">
              <a:off x="7568759" y="3111711"/>
              <a:ext cx="54696" cy="16509"/>
            </a:xfrm>
            <a:custGeom>
              <a:avLst/>
              <a:gdLst/>
              <a:ahLst/>
              <a:cxnLst/>
              <a:rect l="l" t="t" r="r" b="b"/>
              <a:pathLst>
                <a:path w="984" h="297" extrusionOk="0">
                  <a:moveTo>
                    <a:pt x="399" y="1"/>
                  </a:moveTo>
                  <a:cubicBezTo>
                    <a:pt x="384" y="1"/>
                    <a:pt x="368" y="1"/>
                    <a:pt x="353" y="3"/>
                  </a:cubicBezTo>
                  <a:cubicBezTo>
                    <a:pt x="0" y="31"/>
                    <a:pt x="8" y="266"/>
                    <a:pt x="465" y="294"/>
                  </a:cubicBezTo>
                  <a:cubicBezTo>
                    <a:pt x="491" y="296"/>
                    <a:pt x="515" y="296"/>
                    <a:pt x="537" y="296"/>
                  </a:cubicBezTo>
                  <a:cubicBezTo>
                    <a:pt x="984" y="296"/>
                    <a:pt x="738" y="1"/>
                    <a:pt x="3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flipH="1">
              <a:off x="7665026" y="3358836"/>
              <a:ext cx="290487" cy="441234"/>
            </a:xfrm>
            <a:custGeom>
              <a:avLst/>
              <a:gdLst/>
              <a:ahLst/>
              <a:cxnLst/>
              <a:rect l="l" t="t" r="r" b="b"/>
              <a:pathLst>
                <a:path w="5226" h="7938" extrusionOk="0">
                  <a:moveTo>
                    <a:pt x="1396" y="1"/>
                  </a:moveTo>
                  <a:cubicBezTo>
                    <a:pt x="1377" y="1"/>
                    <a:pt x="1359" y="1"/>
                    <a:pt x="1340" y="2"/>
                  </a:cubicBezTo>
                  <a:cubicBezTo>
                    <a:pt x="562" y="47"/>
                    <a:pt x="0" y="743"/>
                    <a:pt x="39" y="1485"/>
                  </a:cubicBezTo>
                  <a:cubicBezTo>
                    <a:pt x="160" y="3822"/>
                    <a:pt x="1027" y="5510"/>
                    <a:pt x="2085" y="7203"/>
                  </a:cubicBezTo>
                  <a:cubicBezTo>
                    <a:pt x="2377" y="7670"/>
                    <a:pt x="2898" y="7938"/>
                    <a:pt x="3441" y="7938"/>
                  </a:cubicBezTo>
                  <a:cubicBezTo>
                    <a:pt x="3623" y="7938"/>
                    <a:pt x="3806" y="7908"/>
                    <a:pt x="3984" y="7846"/>
                  </a:cubicBezTo>
                  <a:cubicBezTo>
                    <a:pt x="4807" y="7557"/>
                    <a:pt x="5226" y="6682"/>
                    <a:pt x="4914" y="5900"/>
                  </a:cubicBezTo>
                  <a:lnTo>
                    <a:pt x="2682" y="984"/>
                  </a:lnTo>
                  <a:cubicBezTo>
                    <a:pt x="2551" y="685"/>
                    <a:pt x="2058"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flipH="1">
              <a:off x="7560363" y="3162070"/>
              <a:ext cx="208944" cy="173592"/>
            </a:xfrm>
            <a:custGeom>
              <a:avLst/>
              <a:gdLst/>
              <a:ahLst/>
              <a:cxnLst/>
              <a:rect l="l" t="t" r="r" b="b"/>
              <a:pathLst>
                <a:path w="3759" h="3123" extrusionOk="0">
                  <a:moveTo>
                    <a:pt x="156" y="1"/>
                  </a:moveTo>
                  <a:lnTo>
                    <a:pt x="156" y="1"/>
                  </a:lnTo>
                  <a:cubicBezTo>
                    <a:pt x="197" y="1001"/>
                    <a:pt x="1" y="1276"/>
                    <a:pt x="224" y="1801"/>
                  </a:cubicBezTo>
                  <a:cubicBezTo>
                    <a:pt x="439" y="2308"/>
                    <a:pt x="1522" y="3123"/>
                    <a:pt x="2398" y="3123"/>
                  </a:cubicBezTo>
                  <a:cubicBezTo>
                    <a:pt x="2429" y="3123"/>
                    <a:pt x="2459" y="3122"/>
                    <a:pt x="2490" y="3119"/>
                  </a:cubicBezTo>
                  <a:cubicBezTo>
                    <a:pt x="3758" y="3033"/>
                    <a:pt x="3502" y="1772"/>
                    <a:pt x="3534" y="1321"/>
                  </a:cubicBezTo>
                  <a:lnTo>
                    <a:pt x="3534" y="1321"/>
                  </a:lnTo>
                  <a:cubicBezTo>
                    <a:pt x="3014" y="1427"/>
                    <a:pt x="2476" y="1593"/>
                    <a:pt x="1943" y="1593"/>
                  </a:cubicBezTo>
                  <a:cubicBezTo>
                    <a:pt x="1755" y="1593"/>
                    <a:pt x="1568" y="1572"/>
                    <a:pt x="1383" y="1521"/>
                  </a:cubicBezTo>
                  <a:cubicBezTo>
                    <a:pt x="833" y="1370"/>
                    <a:pt x="674" y="791"/>
                    <a:pt x="674" y="791"/>
                  </a:cubicBezTo>
                  <a:lnTo>
                    <a:pt x="156"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flipH="1">
              <a:off x="7579542" y="3149842"/>
              <a:ext cx="52417" cy="96829"/>
            </a:xfrm>
            <a:custGeom>
              <a:avLst/>
              <a:gdLst/>
              <a:ahLst/>
              <a:cxnLst/>
              <a:rect l="l" t="t" r="r" b="b"/>
              <a:pathLst>
                <a:path w="943" h="1742" extrusionOk="0">
                  <a:moveTo>
                    <a:pt x="15" y="0"/>
                  </a:moveTo>
                  <a:lnTo>
                    <a:pt x="0" y="1702"/>
                  </a:lnTo>
                  <a:lnTo>
                    <a:pt x="132" y="1730"/>
                  </a:lnTo>
                  <a:cubicBezTo>
                    <a:pt x="172" y="1738"/>
                    <a:pt x="210" y="1742"/>
                    <a:pt x="248" y="1742"/>
                  </a:cubicBezTo>
                  <a:cubicBezTo>
                    <a:pt x="676" y="1742"/>
                    <a:pt x="943" y="1246"/>
                    <a:pt x="637" y="914"/>
                  </a:cubicBezTo>
                  <a:cubicBezTo>
                    <a:pt x="424" y="683"/>
                    <a:pt x="191" y="422"/>
                    <a:pt x="15"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flipH="1">
              <a:off x="7578041" y="3149842"/>
              <a:ext cx="53917" cy="101776"/>
            </a:xfrm>
            <a:custGeom>
              <a:avLst/>
              <a:gdLst/>
              <a:ahLst/>
              <a:cxnLst/>
              <a:rect l="l" t="t" r="r" b="b"/>
              <a:pathLst>
                <a:path w="970" h="1831" fill="none" extrusionOk="0">
                  <a:moveTo>
                    <a:pt x="15" y="0"/>
                  </a:moveTo>
                  <a:cubicBezTo>
                    <a:pt x="191" y="422"/>
                    <a:pt x="424" y="683"/>
                    <a:pt x="637" y="914"/>
                  </a:cubicBezTo>
                  <a:cubicBezTo>
                    <a:pt x="970" y="1275"/>
                    <a:pt x="624" y="1830"/>
                    <a:pt x="132" y="1730"/>
                  </a:cubicBezTo>
                  <a:lnTo>
                    <a:pt x="0" y="1702"/>
                  </a:lnTo>
                </a:path>
              </a:pathLst>
            </a:custGeom>
            <a:noFill/>
            <a:ln w="9525" cap="flat"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flipH="1">
              <a:off x="7723504" y="3270180"/>
              <a:ext cx="116395" cy="134071"/>
            </a:xfrm>
            <a:custGeom>
              <a:avLst/>
              <a:gdLst/>
              <a:ahLst/>
              <a:cxnLst/>
              <a:rect l="l" t="t" r="r" b="b"/>
              <a:pathLst>
                <a:path w="2094" h="2412" extrusionOk="0">
                  <a:moveTo>
                    <a:pt x="467" y="0"/>
                  </a:moveTo>
                  <a:lnTo>
                    <a:pt x="1" y="741"/>
                  </a:lnTo>
                  <a:lnTo>
                    <a:pt x="1191" y="2411"/>
                  </a:lnTo>
                  <a:lnTo>
                    <a:pt x="1604" y="2012"/>
                  </a:lnTo>
                  <a:cubicBezTo>
                    <a:pt x="2094" y="1538"/>
                    <a:pt x="2006" y="730"/>
                    <a:pt x="1395" y="406"/>
                  </a:cubicBezTo>
                  <a:cubicBezTo>
                    <a:pt x="1368" y="393"/>
                    <a:pt x="1341" y="379"/>
                    <a:pt x="1312" y="366"/>
                  </a:cubicBezTo>
                  <a:lnTo>
                    <a:pt x="4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flipH="1">
              <a:off x="7632624" y="3258785"/>
              <a:ext cx="79209" cy="148912"/>
            </a:xfrm>
            <a:custGeom>
              <a:avLst/>
              <a:gdLst/>
              <a:ahLst/>
              <a:cxnLst/>
              <a:rect l="l" t="t" r="r" b="b"/>
              <a:pathLst>
                <a:path w="1425" h="2679" extrusionOk="0">
                  <a:moveTo>
                    <a:pt x="308" y="0"/>
                  </a:moveTo>
                  <a:cubicBezTo>
                    <a:pt x="223" y="0"/>
                    <a:pt x="144" y="59"/>
                    <a:pt x="132" y="146"/>
                  </a:cubicBezTo>
                  <a:lnTo>
                    <a:pt x="0" y="1067"/>
                  </a:lnTo>
                  <a:lnTo>
                    <a:pt x="450" y="2678"/>
                  </a:lnTo>
                  <a:lnTo>
                    <a:pt x="1425" y="1487"/>
                  </a:lnTo>
                  <a:lnTo>
                    <a:pt x="471" y="642"/>
                  </a:lnTo>
                  <a:lnTo>
                    <a:pt x="485" y="173"/>
                  </a:lnTo>
                  <a:cubicBezTo>
                    <a:pt x="486" y="107"/>
                    <a:pt x="447" y="45"/>
                    <a:pt x="384" y="17"/>
                  </a:cubicBezTo>
                  <a:cubicBezTo>
                    <a:pt x="359" y="5"/>
                    <a:pt x="333" y="0"/>
                    <a:pt x="308"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flipH="1">
              <a:off x="7534518" y="3254227"/>
              <a:ext cx="127846" cy="160974"/>
            </a:xfrm>
            <a:custGeom>
              <a:avLst/>
              <a:gdLst/>
              <a:ahLst/>
              <a:cxnLst/>
              <a:rect l="l" t="t" r="r" b="b"/>
              <a:pathLst>
                <a:path w="2300" h="2896" extrusionOk="0">
                  <a:moveTo>
                    <a:pt x="1612" y="1"/>
                  </a:moveTo>
                  <a:lnTo>
                    <a:pt x="1544" y="668"/>
                  </a:lnTo>
                  <a:lnTo>
                    <a:pt x="1" y="1218"/>
                  </a:lnTo>
                  <a:lnTo>
                    <a:pt x="111" y="2895"/>
                  </a:lnTo>
                  <a:lnTo>
                    <a:pt x="2111" y="884"/>
                  </a:lnTo>
                  <a:cubicBezTo>
                    <a:pt x="2238" y="757"/>
                    <a:pt x="2300" y="584"/>
                    <a:pt x="2279" y="409"/>
                  </a:cubicBezTo>
                  <a:lnTo>
                    <a:pt x="2275" y="372"/>
                  </a:lnTo>
                  <a:cubicBezTo>
                    <a:pt x="2260" y="246"/>
                    <a:pt x="2165" y="143"/>
                    <a:pt x="2037" y="113"/>
                  </a:cubicBezTo>
                  <a:lnTo>
                    <a:pt x="1612"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flipH="1">
              <a:off x="7548024" y="3299861"/>
              <a:ext cx="158250" cy="146856"/>
            </a:xfrm>
            <a:custGeom>
              <a:avLst/>
              <a:gdLst/>
              <a:ahLst/>
              <a:cxnLst/>
              <a:rect l="l" t="t" r="r" b="b"/>
              <a:pathLst>
                <a:path w="2847" h="2642" extrusionOk="0">
                  <a:moveTo>
                    <a:pt x="2713" y="0"/>
                  </a:moveTo>
                  <a:lnTo>
                    <a:pt x="1" y="691"/>
                  </a:lnTo>
                  <a:lnTo>
                    <a:pt x="504" y="2641"/>
                  </a:lnTo>
                  <a:lnTo>
                    <a:pt x="2419" y="1685"/>
                  </a:lnTo>
                  <a:cubicBezTo>
                    <a:pt x="2621" y="1584"/>
                    <a:pt x="2730" y="1368"/>
                    <a:pt x="2684" y="1154"/>
                  </a:cubicBezTo>
                  <a:cubicBezTo>
                    <a:pt x="2794" y="1053"/>
                    <a:pt x="2846" y="909"/>
                    <a:pt x="2826" y="766"/>
                  </a:cubicBezTo>
                  <a:lnTo>
                    <a:pt x="2713"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flipH="1">
              <a:off x="7629065" y="3376456"/>
              <a:ext cx="199439" cy="427727"/>
            </a:xfrm>
            <a:custGeom>
              <a:avLst/>
              <a:gdLst/>
              <a:ahLst/>
              <a:cxnLst/>
              <a:rect l="l" t="t" r="r" b="b"/>
              <a:pathLst>
                <a:path w="3588" h="7695" extrusionOk="0">
                  <a:moveTo>
                    <a:pt x="2833" y="1"/>
                  </a:moveTo>
                  <a:lnTo>
                    <a:pt x="487" y="4651"/>
                  </a:lnTo>
                  <a:cubicBezTo>
                    <a:pt x="0" y="5619"/>
                    <a:pt x="50" y="6753"/>
                    <a:pt x="618" y="7679"/>
                  </a:cubicBezTo>
                  <a:cubicBezTo>
                    <a:pt x="709" y="7689"/>
                    <a:pt x="800" y="7695"/>
                    <a:pt x="890" y="7695"/>
                  </a:cubicBezTo>
                  <a:cubicBezTo>
                    <a:pt x="1984" y="7695"/>
                    <a:pt x="2928" y="6904"/>
                    <a:pt x="3039" y="5838"/>
                  </a:cubicBezTo>
                  <a:cubicBezTo>
                    <a:pt x="3173" y="4557"/>
                    <a:pt x="3360" y="2730"/>
                    <a:pt x="3588" y="465"/>
                  </a:cubicBezTo>
                  <a:lnTo>
                    <a:pt x="2833"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flipH="1">
              <a:off x="7627400" y="3264510"/>
              <a:ext cx="40021" cy="17509"/>
            </a:xfrm>
            <a:custGeom>
              <a:avLst/>
              <a:gdLst/>
              <a:ahLst/>
              <a:cxnLst/>
              <a:rect l="l" t="t" r="r" b="b"/>
              <a:pathLst>
                <a:path w="720" h="315" extrusionOk="0">
                  <a:moveTo>
                    <a:pt x="115" y="1"/>
                  </a:moveTo>
                  <a:lnTo>
                    <a:pt x="0" y="36"/>
                  </a:lnTo>
                  <a:cubicBezTo>
                    <a:pt x="45" y="165"/>
                    <a:pt x="162" y="269"/>
                    <a:pt x="300" y="303"/>
                  </a:cubicBezTo>
                  <a:cubicBezTo>
                    <a:pt x="306" y="304"/>
                    <a:pt x="310" y="305"/>
                    <a:pt x="316" y="306"/>
                  </a:cubicBezTo>
                  <a:cubicBezTo>
                    <a:pt x="344" y="312"/>
                    <a:pt x="373" y="315"/>
                    <a:pt x="402" y="315"/>
                  </a:cubicBezTo>
                  <a:cubicBezTo>
                    <a:pt x="521" y="315"/>
                    <a:pt x="639" y="267"/>
                    <a:pt x="719" y="182"/>
                  </a:cubicBezTo>
                  <a:lnTo>
                    <a:pt x="631" y="106"/>
                  </a:lnTo>
                  <a:cubicBezTo>
                    <a:pt x="574" y="166"/>
                    <a:pt x="487" y="201"/>
                    <a:pt x="402" y="201"/>
                  </a:cubicBezTo>
                  <a:cubicBezTo>
                    <a:pt x="381" y="201"/>
                    <a:pt x="361" y="199"/>
                    <a:pt x="341" y="195"/>
                  </a:cubicBezTo>
                  <a:cubicBezTo>
                    <a:pt x="237" y="174"/>
                    <a:pt x="147" y="96"/>
                    <a:pt x="115" y="1"/>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flipH="1">
              <a:off x="7609779" y="3055905"/>
              <a:ext cx="77430" cy="36408"/>
            </a:xfrm>
            <a:custGeom>
              <a:avLst/>
              <a:gdLst/>
              <a:ahLst/>
              <a:cxnLst/>
              <a:rect l="l" t="t" r="r" b="b"/>
              <a:pathLst>
                <a:path w="1393" h="655" extrusionOk="0">
                  <a:moveTo>
                    <a:pt x="696" y="0"/>
                  </a:moveTo>
                  <a:cubicBezTo>
                    <a:pt x="284" y="0"/>
                    <a:pt x="1" y="353"/>
                    <a:pt x="1" y="353"/>
                  </a:cubicBezTo>
                  <a:cubicBezTo>
                    <a:pt x="293" y="579"/>
                    <a:pt x="545" y="655"/>
                    <a:pt x="751" y="655"/>
                  </a:cubicBezTo>
                  <a:cubicBezTo>
                    <a:pt x="1163" y="655"/>
                    <a:pt x="1392" y="353"/>
                    <a:pt x="1392" y="353"/>
                  </a:cubicBezTo>
                  <a:cubicBezTo>
                    <a:pt x="1141" y="88"/>
                    <a:pt x="902" y="0"/>
                    <a:pt x="696"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flipH="1">
              <a:off x="7706218" y="3105264"/>
              <a:ext cx="46247" cy="69926"/>
            </a:xfrm>
            <a:custGeom>
              <a:avLst/>
              <a:gdLst/>
              <a:ahLst/>
              <a:cxnLst/>
              <a:rect l="l" t="t" r="r" b="b"/>
              <a:pathLst>
                <a:path w="832" h="1258" extrusionOk="0">
                  <a:moveTo>
                    <a:pt x="1" y="1"/>
                  </a:moveTo>
                  <a:lnTo>
                    <a:pt x="7" y="1257"/>
                  </a:lnTo>
                  <a:cubicBezTo>
                    <a:pt x="731" y="1257"/>
                    <a:pt x="832" y="412"/>
                    <a:pt x="832" y="412"/>
                  </a:cubicBezTo>
                  <a:lnTo>
                    <a:pt x="1"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flipH="1">
              <a:off x="7983469" y="4103099"/>
              <a:ext cx="156694" cy="590257"/>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flipH="1">
              <a:off x="7766855" y="3773655"/>
              <a:ext cx="374476" cy="336901"/>
            </a:xfrm>
            <a:custGeom>
              <a:avLst/>
              <a:gdLst/>
              <a:ahLst/>
              <a:cxnLst/>
              <a:rect l="l" t="t" r="r" b="b"/>
              <a:pathLst>
                <a:path w="6737" h="6061" extrusionOk="0">
                  <a:moveTo>
                    <a:pt x="113" y="1"/>
                  </a:moveTo>
                  <a:lnTo>
                    <a:pt x="59" y="2490"/>
                  </a:lnTo>
                  <a:lnTo>
                    <a:pt x="21" y="4215"/>
                  </a:lnTo>
                  <a:cubicBezTo>
                    <a:pt x="1" y="5158"/>
                    <a:pt x="688" y="5941"/>
                    <a:pt x="1553" y="5963"/>
                  </a:cubicBezTo>
                  <a:lnTo>
                    <a:pt x="2112" y="5976"/>
                  </a:lnTo>
                  <a:lnTo>
                    <a:pt x="5396" y="6061"/>
                  </a:lnTo>
                  <a:lnTo>
                    <a:pt x="6636" y="5531"/>
                  </a:lnTo>
                  <a:lnTo>
                    <a:pt x="6718" y="1719"/>
                  </a:lnTo>
                  <a:cubicBezTo>
                    <a:pt x="6736" y="864"/>
                    <a:pt x="6114" y="154"/>
                    <a:pt x="5328" y="134"/>
                  </a:cubicBezTo>
                  <a:lnTo>
                    <a:pt x="1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7821350" y="3360738"/>
              <a:ext cx="122100" cy="122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8" name="Google Shape;1158;p28"/>
          <p:cNvSpPr/>
          <p:nvPr/>
        </p:nvSpPr>
        <p:spPr>
          <a:xfrm>
            <a:off x="6187661" y="2455575"/>
            <a:ext cx="1947000" cy="22773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1159" name="Google Shape;1159;p28"/>
          <p:cNvGraphicFramePr/>
          <p:nvPr/>
        </p:nvGraphicFramePr>
        <p:xfrm>
          <a:off x="6296399" y="2548002"/>
          <a:ext cx="1729500" cy="2103000"/>
        </p:xfrm>
        <a:graphic>
          <a:graphicData uri="http://schemas.openxmlformats.org/drawingml/2006/table">
            <a:tbl>
              <a:tblPr>
                <a:noFill/>
                <a:tableStyleId>{538E2398-D5EF-493D-87FF-3710D9BD13CC}</a:tableStyleId>
              </a:tblPr>
              <a:tblGrid>
                <a:gridCol w="1729500">
                  <a:extLst>
                    <a:ext uri="{9D8B030D-6E8A-4147-A177-3AD203B41FA5}">
                      <a16:colId xmlns:a16="http://schemas.microsoft.com/office/drawing/2014/main" val="20000"/>
                    </a:ext>
                  </a:extLst>
                </a:gridCol>
              </a:tblGrid>
              <a:tr h="439175">
                <a:tc>
                  <a:txBody>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27025">
                <a:tc>
                  <a:txBody>
                    <a:bodyPr/>
                    <a:lstStyle/>
                    <a:p>
                      <a:pPr marL="457200" lvl="0" indent="-304800" algn="l" rtl="0">
                        <a:spcBef>
                          <a:spcPts val="0"/>
                        </a:spcBef>
                        <a:spcAft>
                          <a:spcPts val="0"/>
                        </a:spcAft>
                        <a:buClr>
                          <a:schemeClr val="accent3"/>
                        </a:buClr>
                        <a:buSzPts val="1200"/>
                        <a:buFont typeface="Roboto"/>
                        <a:buChar char="●"/>
                      </a:pPr>
                      <a:r>
                        <a:rPr lang="en" sz="1200">
                          <a:solidFill>
                            <a:schemeClr val="dk1"/>
                          </a:solidFill>
                          <a:latin typeface="Roboto"/>
                          <a:ea typeface="Roboto"/>
                          <a:cs typeface="Roboto"/>
                          <a:sym typeface="Roboto"/>
                        </a:rPr>
                        <a:t>We all orbit around the Sun</a:t>
                      </a:r>
                      <a:endParaRPr sz="10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527025">
                <a:tc>
                  <a:txBody>
                    <a:bodyPr/>
                    <a:lstStyle/>
                    <a:p>
                      <a:pPr marL="457200" lvl="0" indent="-304800" algn="l" rtl="0">
                        <a:spcBef>
                          <a:spcPts val="0"/>
                        </a:spcBef>
                        <a:spcAft>
                          <a:spcPts val="0"/>
                        </a:spcAft>
                        <a:buClr>
                          <a:schemeClr val="accent3"/>
                        </a:buClr>
                        <a:buSzPts val="1200"/>
                        <a:buFont typeface="Roboto"/>
                        <a:buChar char="●"/>
                      </a:pPr>
                      <a:r>
                        <a:rPr lang="en" sz="1200">
                          <a:solidFill>
                            <a:schemeClr val="dk1"/>
                          </a:solidFill>
                          <a:latin typeface="Roboto"/>
                          <a:ea typeface="Roboto"/>
                          <a:cs typeface="Roboto"/>
                          <a:sym typeface="Roboto"/>
                        </a:rPr>
                        <a:t>Pluto is a</a:t>
                      </a:r>
                      <a:endParaRPr sz="1200">
                        <a:solidFill>
                          <a:schemeClr val="dk1"/>
                        </a:solidFill>
                        <a:latin typeface="Roboto"/>
                        <a:ea typeface="Roboto"/>
                        <a:cs typeface="Roboto"/>
                        <a:sym typeface="Roboto"/>
                      </a:endParaRPr>
                    </a:p>
                    <a:p>
                      <a:pPr marL="457200" lvl="0" indent="0" algn="l" rtl="0">
                        <a:spcBef>
                          <a:spcPts val="0"/>
                        </a:spcBef>
                        <a:spcAft>
                          <a:spcPts val="0"/>
                        </a:spcAft>
                        <a:buNone/>
                      </a:pPr>
                      <a:r>
                        <a:rPr lang="en" sz="1200">
                          <a:solidFill>
                            <a:schemeClr val="dk1"/>
                          </a:solidFill>
                          <a:latin typeface="Roboto"/>
                          <a:ea typeface="Roboto"/>
                          <a:cs typeface="Roboto"/>
                          <a:sym typeface="Roboto"/>
                        </a:rPr>
                        <a:t>dwarf planet</a:t>
                      </a:r>
                      <a:endParaRPr sz="10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527025">
                <a:tc>
                  <a:txBody>
                    <a:bodyPr/>
                    <a:lstStyle/>
                    <a:p>
                      <a:pPr marL="457200" lvl="0" indent="-304800" algn="l" rtl="0">
                        <a:spcBef>
                          <a:spcPts val="0"/>
                        </a:spcBef>
                        <a:spcAft>
                          <a:spcPts val="0"/>
                        </a:spcAft>
                        <a:buClr>
                          <a:schemeClr val="accent3"/>
                        </a:buClr>
                        <a:buSzPts val="1200"/>
                        <a:buFont typeface="Roboto"/>
                        <a:buChar char="●"/>
                      </a:pPr>
                      <a:r>
                        <a:rPr lang="en" sz="1200">
                          <a:solidFill>
                            <a:schemeClr val="dk1"/>
                          </a:solidFill>
                          <a:latin typeface="Roboto"/>
                          <a:ea typeface="Roboto"/>
                          <a:cs typeface="Roboto"/>
                          <a:sym typeface="Roboto"/>
                        </a:rPr>
                        <a:t>Only Saturn</a:t>
                      </a:r>
                      <a:endParaRPr sz="1200">
                        <a:solidFill>
                          <a:schemeClr val="dk1"/>
                        </a:solidFill>
                        <a:latin typeface="Roboto"/>
                        <a:ea typeface="Roboto"/>
                        <a:cs typeface="Roboto"/>
                        <a:sym typeface="Roboto"/>
                      </a:endParaRPr>
                    </a:p>
                    <a:p>
                      <a:pPr marL="457200" lvl="0" indent="0" algn="l" rtl="0">
                        <a:spcBef>
                          <a:spcPts val="0"/>
                        </a:spcBef>
                        <a:spcAft>
                          <a:spcPts val="0"/>
                        </a:spcAft>
                        <a:buNone/>
                      </a:pPr>
                      <a:r>
                        <a:rPr lang="en" sz="1200">
                          <a:solidFill>
                            <a:schemeClr val="dk1"/>
                          </a:solidFill>
                          <a:latin typeface="Roboto"/>
                          <a:ea typeface="Roboto"/>
                          <a:cs typeface="Roboto"/>
                          <a:sym typeface="Roboto"/>
                        </a:rPr>
                        <a:t>has rings</a:t>
                      </a:r>
                      <a:endParaRPr sz="10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1160" name="Google Shape;1160;p28"/>
          <p:cNvCxnSpPr>
            <a:stCxn id="994" idx="1"/>
            <a:endCxn id="995" idx="0"/>
          </p:cNvCxnSpPr>
          <p:nvPr/>
        </p:nvCxnSpPr>
        <p:spPr>
          <a:xfrm flipH="1">
            <a:off x="1982850" y="2026838"/>
            <a:ext cx="990600" cy="428700"/>
          </a:xfrm>
          <a:prstGeom prst="bentConnector2">
            <a:avLst/>
          </a:prstGeom>
          <a:noFill/>
          <a:ln w="19050" cap="flat" cmpd="sng">
            <a:solidFill>
              <a:schemeClr val="accent6"/>
            </a:solidFill>
            <a:prstDash val="solid"/>
            <a:round/>
            <a:headEnd type="none" w="med" len="med"/>
            <a:tailEnd type="none" w="med" len="med"/>
          </a:ln>
        </p:spPr>
      </p:cxnSp>
      <p:cxnSp>
        <p:nvCxnSpPr>
          <p:cNvPr id="1161" name="Google Shape;1161;p28"/>
          <p:cNvCxnSpPr>
            <a:stCxn id="994" idx="3"/>
            <a:endCxn id="1158" idx="0"/>
          </p:cNvCxnSpPr>
          <p:nvPr/>
        </p:nvCxnSpPr>
        <p:spPr>
          <a:xfrm>
            <a:off x="6018450" y="2026838"/>
            <a:ext cx="1142700" cy="428700"/>
          </a:xfrm>
          <a:prstGeom prst="bentConnector2">
            <a:avLst/>
          </a:prstGeom>
          <a:noFill/>
          <a:ln w="19050" cap="flat" cmpd="sng">
            <a:solidFill>
              <a:schemeClr val="accent6"/>
            </a:solidFill>
            <a:prstDash val="solid"/>
            <a:round/>
            <a:headEnd type="none" w="med" len="med"/>
            <a:tailEnd type="none" w="med" len="med"/>
          </a:ln>
        </p:spPr>
      </p:cxnSp>
      <p:sp>
        <p:nvSpPr>
          <p:cNvPr id="1162" name="Google Shape;1162;p28"/>
          <p:cNvSpPr/>
          <p:nvPr/>
        </p:nvSpPr>
        <p:spPr>
          <a:xfrm flipH="1">
            <a:off x="6296415" y="2547998"/>
            <a:ext cx="17295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Candidate 2</a:t>
            </a:r>
            <a:endParaRPr sz="1800">
              <a:latin typeface="Fira Sans Extra Condensed SemiBold"/>
              <a:ea typeface="Fira Sans Extra Condensed SemiBold"/>
              <a:cs typeface="Fira Sans Extra Condensed SemiBold"/>
              <a:sym typeface="Fira Sans Extra Condensed SemiBold"/>
            </a:endParaRPr>
          </a:p>
        </p:txBody>
      </p:sp>
      <p:sp>
        <p:nvSpPr>
          <p:cNvPr id="1163" name="Google Shape;1163;p28"/>
          <p:cNvSpPr/>
          <p:nvPr/>
        </p:nvSpPr>
        <p:spPr>
          <a:xfrm flipH="1">
            <a:off x="1118092" y="2547998"/>
            <a:ext cx="17295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Candidate 1</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81" name="Google Shape;1181;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pic>
        <p:nvPicPr>
          <p:cNvPr id="45" name="그림 44">
            <a:extLst>
              <a:ext uri="{FF2B5EF4-FFF2-40B4-BE49-F238E27FC236}">
                <a16:creationId xmlns:a16="http://schemas.microsoft.com/office/drawing/2014/main" id="{8BF3A915-4DB3-CA2D-CA60-DDEA00FBF2A7}"/>
              </a:ext>
            </a:extLst>
          </p:cNvPr>
          <p:cNvPicPr>
            <a:picLocks noChangeAspect="1"/>
          </p:cNvPicPr>
          <p:nvPr/>
        </p:nvPicPr>
        <p:blipFill>
          <a:blip r:embed="rId3"/>
          <a:stretch>
            <a:fillRect/>
          </a:stretch>
        </p:blipFill>
        <p:spPr>
          <a:xfrm>
            <a:off x="471488" y="1529922"/>
            <a:ext cx="1733594" cy="3049226"/>
          </a:xfrm>
          <a:prstGeom prst="rect">
            <a:avLst/>
          </a:prstGeom>
        </p:spPr>
      </p:pic>
      <p:sp>
        <p:nvSpPr>
          <p:cNvPr id="46" name="화살표: 오른쪽 45">
            <a:extLst>
              <a:ext uri="{FF2B5EF4-FFF2-40B4-BE49-F238E27FC236}">
                <a16:creationId xmlns:a16="http://schemas.microsoft.com/office/drawing/2014/main" id="{02AA84A6-64C9-72BF-D096-DEC83BF4A384}"/>
              </a:ext>
            </a:extLst>
          </p:cNvPr>
          <p:cNvSpPr/>
          <p:nvPr/>
        </p:nvSpPr>
        <p:spPr>
          <a:xfrm flipH="1">
            <a:off x="2044348" y="3514730"/>
            <a:ext cx="321468" cy="264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7" name="그림 46">
            <a:extLst>
              <a:ext uri="{FF2B5EF4-FFF2-40B4-BE49-F238E27FC236}">
                <a16:creationId xmlns:a16="http://schemas.microsoft.com/office/drawing/2014/main" id="{3C953474-6AE8-5B42-9E0D-7AEC26F41BBF}"/>
              </a:ext>
            </a:extLst>
          </p:cNvPr>
          <p:cNvPicPr>
            <a:picLocks noChangeAspect="1"/>
          </p:cNvPicPr>
          <p:nvPr/>
        </p:nvPicPr>
        <p:blipFill>
          <a:blip r:embed="rId4"/>
          <a:stretch>
            <a:fillRect/>
          </a:stretch>
        </p:blipFill>
        <p:spPr>
          <a:xfrm>
            <a:off x="3664024" y="1529920"/>
            <a:ext cx="1758801" cy="3049225"/>
          </a:xfrm>
          <a:prstGeom prst="rect">
            <a:avLst/>
          </a:prstGeom>
        </p:spPr>
      </p:pic>
      <p:pic>
        <p:nvPicPr>
          <p:cNvPr id="48" name="그림 47">
            <a:extLst>
              <a:ext uri="{FF2B5EF4-FFF2-40B4-BE49-F238E27FC236}">
                <a16:creationId xmlns:a16="http://schemas.microsoft.com/office/drawing/2014/main" id="{9D4CE0A4-33DF-AD89-7D8F-AE811DCE0F6A}"/>
              </a:ext>
            </a:extLst>
          </p:cNvPr>
          <p:cNvPicPr>
            <a:picLocks noChangeAspect="1"/>
          </p:cNvPicPr>
          <p:nvPr/>
        </p:nvPicPr>
        <p:blipFill>
          <a:blip r:embed="rId5"/>
          <a:stretch>
            <a:fillRect/>
          </a:stretch>
        </p:blipFill>
        <p:spPr>
          <a:xfrm>
            <a:off x="6721033" y="1529920"/>
            <a:ext cx="1749242" cy="3049226"/>
          </a:xfrm>
          <a:prstGeom prst="rect">
            <a:avLst/>
          </a:prstGeom>
        </p:spPr>
      </p:pic>
      <p:sp>
        <p:nvSpPr>
          <p:cNvPr id="49" name="화살표: 오른쪽 48">
            <a:extLst>
              <a:ext uri="{FF2B5EF4-FFF2-40B4-BE49-F238E27FC236}">
                <a16:creationId xmlns:a16="http://schemas.microsoft.com/office/drawing/2014/main" id="{F93CC340-A30E-7EFF-BCBA-C4DD14023043}"/>
              </a:ext>
            </a:extLst>
          </p:cNvPr>
          <p:cNvSpPr/>
          <p:nvPr/>
        </p:nvSpPr>
        <p:spPr>
          <a:xfrm flipH="1">
            <a:off x="2069609" y="3252257"/>
            <a:ext cx="321468" cy="217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화살표: 오른쪽 49">
            <a:extLst>
              <a:ext uri="{FF2B5EF4-FFF2-40B4-BE49-F238E27FC236}">
                <a16:creationId xmlns:a16="http://schemas.microsoft.com/office/drawing/2014/main" id="{93315558-6712-D44A-5045-A186D1D803B5}"/>
              </a:ext>
            </a:extLst>
          </p:cNvPr>
          <p:cNvSpPr/>
          <p:nvPr/>
        </p:nvSpPr>
        <p:spPr>
          <a:xfrm flipH="1">
            <a:off x="8407239" y="3143315"/>
            <a:ext cx="321468" cy="217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81" name="Google Shape;1181;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pic>
        <p:nvPicPr>
          <p:cNvPr id="9" name="그림 8">
            <a:extLst>
              <a:ext uri="{FF2B5EF4-FFF2-40B4-BE49-F238E27FC236}">
                <a16:creationId xmlns:a16="http://schemas.microsoft.com/office/drawing/2014/main" id="{807AF0A4-2C5C-64A2-6626-4EF3F2ECF17D}"/>
              </a:ext>
            </a:extLst>
          </p:cNvPr>
          <p:cNvPicPr>
            <a:picLocks noChangeAspect="1"/>
          </p:cNvPicPr>
          <p:nvPr/>
        </p:nvPicPr>
        <p:blipFill>
          <a:blip r:embed="rId3"/>
          <a:stretch>
            <a:fillRect/>
          </a:stretch>
        </p:blipFill>
        <p:spPr>
          <a:xfrm>
            <a:off x="636693" y="1508533"/>
            <a:ext cx="1743968" cy="3000375"/>
          </a:xfrm>
          <a:prstGeom prst="rect">
            <a:avLst/>
          </a:prstGeom>
        </p:spPr>
      </p:pic>
      <p:sp>
        <p:nvSpPr>
          <p:cNvPr id="10" name="화살표: 오른쪽 9">
            <a:extLst>
              <a:ext uri="{FF2B5EF4-FFF2-40B4-BE49-F238E27FC236}">
                <a16:creationId xmlns:a16="http://schemas.microsoft.com/office/drawing/2014/main" id="{3554E82A-D625-196E-3C22-01D2DC7AD1A3}"/>
              </a:ext>
            </a:extLst>
          </p:cNvPr>
          <p:cNvSpPr/>
          <p:nvPr/>
        </p:nvSpPr>
        <p:spPr>
          <a:xfrm flipH="1">
            <a:off x="841844" y="1603248"/>
            <a:ext cx="321468" cy="217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827DB38E-39F4-0973-86B6-ED951C4A04C8}"/>
              </a:ext>
            </a:extLst>
          </p:cNvPr>
          <p:cNvPicPr>
            <a:picLocks noChangeAspect="1"/>
          </p:cNvPicPr>
          <p:nvPr/>
        </p:nvPicPr>
        <p:blipFill>
          <a:blip r:embed="rId4"/>
          <a:stretch>
            <a:fillRect/>
          </a:stretch>
        </p:blipFill>
        <p:spPr>
          <a:xfrm>
            <a:off x="3664518" y="1507414"/>
            <a:ext cx="1725921" cy="3000375"/>
          </a:xfrm>
          <a:prstGeom prst="rect">
            <a:avLst/>
          </a:prstGeom>
        </p:spPr>
      </p:pic>
      <p:sp>
        <p:nvSpPr>
          <p:cNvPr id="12" name="화살표: 오른쪽 11">
            <a:extLst>
              <a:ext uri="{FF2B5EF4-FFF2-40B4-BE49-F238E27FC236}">
                <a16:creationId xmlns:a16="http://schemas.microsoft.com/office/drawing/2014/main" id="{FF793C81-5111-F451-3E42-C7D446E19AB1}"/>
              </a:ext>
            </a:extLst>
          </p:cNvPr>
          <p:cNvSpPr/>
          <p:nvPr/>
        </p:nvSpPr>
        <p:spPr>
          <a:xfrm flipH="1">
            <a:off x="3884542" y="1572360"/>
            <a:ext cx="321468" cy="217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4B206F6C-2407-260A-5396-B999D765E44D}"/>
              </a:ext>
            </a:extLst>
          </p:cNvPr>
          <p:cNvPicPr>
            <a:picLocks noChangeAspect="1"/>
          </p:cNvPicPr>
          <p:nvPr/>
        </p:nvPicPr>
        <p:blipFill>
          <a:blip r:embed="rId5"/>
          <a:stretch>
            <a:fillRect/>
          </a:stretch>
        </p:blipFill>
        <p:spPr>
          <a:xfrm>
            <a:off x="6674296" y="1508532"/>
            <a:ext cx="1739381" cy="2999257"/>
          </a:xfrm>
          <a:prstGeom prst="rect">
            <a:avLst/>
          </a:prstGeom>
        </p:spPr>
      </p:pic>
      <p:sp>
        <p:nvSpPr>
          <p:cNvPr id="14" name="화살표: 아래쪽 13">
            <a:extLst>
              <a:ext uri="{FF2B5EF4-FFF2-40B4-BE49-F238E27FC236}">
                <a16:creationId xmlns:a16="http://schemas.microsoft.com/office/drawing/2014/main" id="{DDCED509-36CE-19B1-702C-566C2FB39FF3}"/>
              </a:ext>
            </a:extLst>
          </p:cNvPr>
          <p:cNvSpPr/>
          <p:nvPr/>
        </p:nvSpPr>
        <p:spPr>
          <a:xfrm>
            <a:off x="8153229" y="1989012"/>
            <a:ext cx="171450" cy="217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화살표: 아래쪽 14">
            <a:extLst>
              <a:ext uri="{FF2B5EF4-FFF2-40B4-BE49-F238E27FC236}">
                <a16:creationId xmlns:a16="http://schemas.microsoft.com/office/drawing/2014/main" id="{CF0D91E5-D0D9-8E16-7755-572549AA9F17}"/>
              </a:ext>
            </a:extLst>
          </p:cNvPr>
          <p:cNvSpPr/>
          <p:nvPr/>
        </p:nvSpPr>
        <p:spPr>
          <a:xfrm>
            <a:off x="7405270" y="2097954"/>
            <a:ext cx="171450" cy="217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07245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81" name="Google Shape;1181;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pic>
        <p:nvPicPr>
          <p:cNvPr id="9" name="그림 8">
            <a:extLst>
              <a:ext uri="{FF2B5EF4-FFF2-40B4-BE49-F238E27FC236}">
                <a16:creationId xmlns:a16="http://schemas.microsoft.com/office/drawing/2014/main" id="{78D795DF-C37D-DDA5-54C1-CC75E35EE230}"/>
              </a:ext>
            </a:extLst>
          </p:cNvPr>
          <p:cNvPicPr>
            <a:picLocks noChangeAspect="1"/>
          </p:cNvPicPr>
          <p:nvPr/>
        </p:nvPicPr>
        <p:blipFill>
          <a:blip r:embed="rId3"/>
          <a:stretch>
            <a:fillRect/>
          </a:stretch>
        </p:blipFill>
        <p:spPr>
          <a:xfrm>
            <a:off x="684674" y="1544401"/>
            <a:ext cx="1789894" cy="3134759"/>
          </a:xfrm>
          <a:prstGeom prst="rect">
            <a:avLst/>
          </a:prstGeom>
        </p:spPr>
      </p:pic>
      <p:sp>
        <p:nvSpPr>
          <p:cNvPr id="10" name="화살표: 오른쪽 9">
            <a:extLst>
              <a:ext uri="{FF2B5EF4-FFF2-40B4-BE49-F238E27FC236}">
                <a16:creationId xmlns:a16="http://schemas.microsoft.com/office/drawing/2014/main" id="{BDDCB4DD-6742-2FE0-6A29-69AA51ABE4D5}"/>
              </a:ext>
            </a:extLst>
          </p:cNvPr>
          <p:cNvSpPr/>
          <p:nvPr/>
        </p:nvSpPr>
        <p:spPr>
          <a:xfrm flipH="1">
            <a:off x="2413469" y="1667543"/>
            <a:ext cx="321468" cy="217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8E9C4404-265F-6DCF-16AF-E87C0654FFBD}"/>
              </a:ext>
            </a:extLst>
          </p:cNvPr>
          <p:cNvPicPr>
            <a:picLocks noChangeAspect="1"/>
          </p:cNvPicPr>
          <p:nvPr/>
        </p:nvPicPr>
        <p:blipFill>
          <a:blip r:embed="rId4"/>
          <a:stretch>
            <a:fillRect/>
          </a:stretch>
        </p:blipFill>
        <p:spPr>
          <a:xfrm>
            <a:off x="3597978" y="1537010"/>
            <a:ext cx="1789894" cy="3142150"/>
          </a:xfrm>
          <a:prstGeom prst="rect">
            <a:avLst/>
          </a:prstGeom>
        </p:spPr>
      </p:pic>
      <p:sp>
        <p:nvSpPr>
          <p:cNvPr id="12" name="화살표: 오른쪽 11">
            <a:extLst>
              <a:ext uri="{FF2B5EF4-FFF2-40B4-BE49-F238E27FC236}">
                <a16:creationId xmlns:a16="http://schemas.microsoft.com/office/drawing/2014/main" id="{4700584D-42B0-6FD3-7D79-7361EADE539F}"/>
              </a:ext>
            </a:extLst>
          </p:cNvPr>
          <p:cNvSpPr/>
          <p:nvPr/>
        </p:nvSpPr>
        <p:spPr>
          <a:xfrm flipH="1">
            <a:off x="5360533" y="1660152"/>
            <a:ext cx="321468" cy="217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632D17A2-FE68-6291-9EEB-5212095F4FA9}"/>
              </a:ext>
            </a:extLst>
          </p:cNvPr>
          <p:cNvPicPr>
            <a:picLocks noChangeAspect="1"/>
          </p:cNvPicPr>
          <p:nvPr/>
        </p:nvPicPr>
        <p:blipFill>
          <a:blip r:embed="rId5"/>
          <a:stretch>
            <a:fillRect/>
          </a:stretch>
        </p:blipFill>
        <p:spPr>
          <a:xfrm>
            <a:off x="6545042" y="1522025"/>
            <a:ext cx="1804187" cy="3179509"/>
          </a:xfrm>
          <a:prstGeom prst="rect">
            <a:avLst/>
          </a:prstGeom>
        </p:spPr>
      </p:pic>
      <p:sp>
        <p:nvSpPr>
          <p:cNvPr id="14" name="화살표: 아래쪽 13">
            <a:extLst>
              <a:ext uri="{FF2B5EF4-FFF2-40B4-BE49-F238E27FC236}">
                <a16:creationId xmlns:a16="http://schemas.microsoft.com/office/drawing/2014/main" id="{AE04AA8F-3A57-7E84-7C91-098C3212AC93}"/>
              </a:ext>
            </a:extLst>
          </p:cNvPr>
          <p:cNvSpPr/>
          <p:nvPr/>
        </p:nvSpPr>
        <p:spPr>
          <a:xfrm>
            <a:off x="8079589" y="2157418"/>
            <a:ext cx="157162" cy="157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화살표: 아래쪽 14">
            <a:extLst>
              <a:ext uri="{FF2B5EF4-FFF2-40B4-BE49-F238E27FC236}">
                <a16:creationId xmlns:a16="http://schemas.microsoft.com/office/drawing/2014/main" id="{1BD1AC03-04B9-3B42-5AB6-1CC591B64B18}"/>
              </a:ext>
            </a:extLst>
          </p:cNvPr>
          <p:cNvSpPr/>
          <p:nvPr/>
        </p:nvSpPr>
        <p:spPr>
          <a:xfrm>
            <a:off x="6843720" y="1667543"/>
            <a:ext cx="150019" cy="217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8898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81" name="Google Shape;1181;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pic>
        <p:nvPicPr>
          <p:cNvPr id="9" name="그림 8">
            <a:extLst>
              <a:ext uri="{FF2B5EF4-FFF2-40B4-BE49-F238E27FC236}">
                <a16:creationId xmlns:a16="http://schemas.microsoft.com/office/drawing/2014/main" id="{0405FD3B-C274-1ACD-3483-DECF04D1220A}"/>
              </a:ext>
            </a:extLst>
          </p:cNvPr>
          <p:cNvPicPr>
            <a:picLocks noChangeAspect="1"/>
          </p:cNvPicPr>
          <p:nvPr/>
        </p:nvPicPr>
        <p:blipFill>
          <a:blip r:embed="rId3"/>
          <a:stretch>
            <a:fillRect/>
          </a:stretch>
        </p:blipFill>
        <p:spPr>
          <a:xfrm>
            <a:off x="1906252" y="1562242"/>
            <a:ext cx="1858500" cy="3228451"/>
          </a:xfrm>
          <a:prstGeom prst="rect">
            <a:avLst/>
          </a:prstGeom>
        </p:spPr>
      </p:pic>
      <p:sp>
        <p:nvSpPr>
          <p:cNvPr id="10" name="화살표: 아래쪽 9">
            <a:extLst>
              <a:ext uri="{FF2B5EF4-FFF2-40B4-BE49-F238E27FC236}">
                <a16:creationId xmlns:a16="http://schemas.microsoft.com/office/drawing/2014/main" id="{11D1A6A0-DB83-3829-4FA1-EA8E10759DFE}"/>
              </a:ext>
            </a:extLst>
          </p:cNvPr>
          <p:cNvSpPr/>
          <p:nvPr/>
        </p:nvSpPr>
        <p:spPr>
          <a:xfrm rot="10800000">
            <a:off x="3300407" y="4781749"/>
            <a:ext cx="285750" cy="3357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아래쪽 10">
            <a:extLst>
              <a:ext uri="{FF2B5EF4-FFF2-40B4-BE49-F238E27FC236}">
                <a16:creationId xmlns:a16="http://schemas.microsoft.com/office/drawing/2014/main" id="{0C6AD337-C979-9425-8AA6-4B9C50BE1450}"/>
              </a:ext>
            </a:extLst>
          </p:cNvPr>
          <p:cNvSpPr/>
          <p:nvPr/>
        </p:nvSpPr>
        <p:spPr>
          <a:xfrm>
            <a:off x="2835502" y="2336008"/>
            <a:ext cx="271462"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a:extLst>
              <a:ext uri="{FF2B5EF4-FFF2-40B4-BE49-F238E27FC236}">
                <a16:creationId xmlns:a16="http://schemas.microsoft.com/office/drawing/2014/main" id="{33FC0125-8AAC-EFB5-5A74-37CF50E8D9AB}"/>
              </a:ext>
            </a:extLst>
          </p:cNvPr>
          <p:cNvPicPr>
            <a:picLocks noChangeAspect="1"/>
          </p:cNvPicPr>
          <p:nvPr/>
        </p:nvPicPr>
        <p:blipFill>
          <a:blip r:embed="rId4"/>
          <a:stretch>
            <a:fillRect/>
          </a:stretch>
        </p:blipFill>
        <p:spPr>
          <a:xfrm>
            <a:off x="5207230" y="1544552"/>
            <a:ext cx="1858500" cy="3263832"/>
          </a:xfrm>
          <a:prstGeom prst="rect">
            <a:avLst/>
          </a:prstGeom>
        </p:spPr>
      </p:pic>
      <p:sp>
        <p:nvSpPr>
          <p:cNvPr id="13" name="화살표: 아래쪽 12">
            <a:extLst>
              <a:ext uri="{FF2B5EF4-FFF2-40B4-BE49-F238E27FC236}">
                <a16:creationId xmlns:a16="http://schemas.microsoft.com/office/drawing/2014/main" id="{5D0E14C9-1CEC-3B78-620C-5A771DD134E0}"/>
              </a:ext>
            </a:extLst>
          </p:cNvPr>
          <p:cNvSpPr/>
          <p:nvPr/>
        </p:nvSpPr>
        <p:spPr>
          <a:xfrm>
            <a:off x="6865143" y="1419266"/>
            <a:ext cx="186861" cy="311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53841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sp>
        <p:nvSpPr>
          <p:cNvPr id="1294" name="Google Shape;1294;p30"/>
          <p:cNvSpPr txBox="1">
            <a:spLocks noGrp="1"/>
          </p:cNvSpPr>
          <p:nvPr>
            <p:ph type="title" idx="4294967295"/>
          </p:nvPr>
        </p:nvSpPr>
        <p:spPr>
          <a:xfrm>
            <a:off x="0" y="1006475"/>
            <a:ext cx="3683000" cy="400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The best candidate</a:t>
            </a:r>
            <a:endParaRPr sz="1800" b="0">
              <a:latin typeface="Fira Sans Extra Condensed SemiBold"/>
              <a:ea typeface="Fira Sans Extra Condensed SemiBold"/>
              <a:cs typeface="Fira Sans Extra Condensed SemiBold"/>
              <a:sym typeface="Fira Sans Extra Condensed SemiBold"/>
            </a:endParaRPr>
          </a:p>
        </p:txBody>
      </p:sp>
      <p:grpSp>
        <p:nvGrpSpPr>
          <p:cNvPr id="1214" name="Google Shape;1214;p30"/>
          <p:cNvGrpSpPr/>
          <p:nvPr/>
        </p:nvGrpSpPr>
        <p:grpSpPr>
          <a:xfrm>
            <a:off x="3564862" y="1493662"/>
            <a:ext cx="2014263" cy="3218220"/>
            <a:chOff x="1054575" y="1372075"/>
            <a:chExt cx="2014263" cy="3218220"/>
          </a:xfrm>
        </p:grpSpPr>
        <p:sp>
          <p:nvSpPr>
            <p:cNvPr id="1215" name="Google Shape;1215;p30"/>
            <p:cNvSpPr/>
            <p:nvPr/>
          </p:nvSpPr>
          <p:spPr>
            <a:xfrm>
              <a:off x="2260610" y="1862816"/>
              <a:ext cx="87797" cy="390079"/>
            </a:xfrm>
            <a:custGeom>
              <a:avLst/>
              <a:gdLst/>
              <a:ahLst/>
              <a:cxnLst/>
              <a:rect l="l" t="t" r="r" b="b"/>
              <a:pathLst>
                <a:path w="1284" h="5705" extrusionOk="0">
                  <a:moveTo>
                    <a:pt x="926" y="5704"/>
                  </a:moveTo>
                  <a:lnTo>
                    <a:pt x="1284" y="59"/>
                  </a:lnTo>
                  <a:lnTo>
                    <a:pt x="358" y="1"/>
                  </a:lnTo>
                  <a:lnTo>
                    <a:pt x="1" y="564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2179105" y="1956971"/>
              <a:ext cx="87728" cy="296542"/>
            </a:xfrm>
            <a:custGeom>
              <a:avLst/>
              <a:gdLst/>
              <a:ahLst/>
              <a:cxnLst/>
              <a:rect l="l" t="t" r="r" b="b"/>
              <a:pathLst>
                <a:path w="1283" h="4337" extrusionOk="0">
                  <a:moveTo>
                    <a:pt x="925" y="4336"/>
                  </a:moveTo>
                  <a:lnTo>
                    <a:pt x="1282" y="78"/>
                  </a:lnTo>
                  <a:lnTo>
                    <a:pt x="358" y="0"/>
                  </a:lnTo>
                  <a:lnTo>
                    <a:pt x="1" y="425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2068129" y="1813037"/>
              <a:ext cx="119387" cy="440472"/>
            </a:xfrm>
            <a:custGeom>
              <a:avLst/>
              <a:gdLst/>
              <a:ahLst/>
              <a:cxnLst/>
              <a:rect l="l" t="t" r="r" b="b"/>
              <a:pathLst>
                <a:path w="1746" h="6442" extrusionOk="0">
                  <a:moveTo>
                    <a:pt x="1389" y="6441"/>
                  </a:moveTo>
                  <a:lnTo>
                    <a:pt x="1746" y="79"/>
                  </a:lnTo>
                  <a:lnTo>
                    <a:pt x="357" y="1"/>
                  </a:lnTo>
                  <a:lnTo>
                    <a:pt x="0" y="63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1988811" y="1895500"/>
              <a:ext cx="87728" cy="357533"/>
            </a:xfrm>
            <a:custGeom>
              <a:avLst/>
              <a:gdLst/>
              <a:ahLst/>
              <a:cxnLst/>
              <a:rect l="l" t="t" r="r" b="b"/>
              <a:pathLst>
                <a:path w="1283" h="5229" extrusionOk="0">
                  <a:moveTo>
                    <a:pt x="926" y="5228"/>
                  </a:moveTo>
                  <a:lnTo>
                    <a:pt x="1283" y="65"/>
                  </a:lnTo>
                  <a:lnTo>
                    <a:pt x="358" y="1"/>
                  </a:lnTo>
                  <a:lnTo>
                    <a:pt x="0" y="516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1837083" y="1929073"/>
              <a:ext cx="135456" cy="327926"/>
            </a:xfrm>
            <a:custGeom>
              <a:avLst/>
              <a:gdLst/>
              <a:ahLst/>
              <a:cxnLst/>
              <a:rect l="l" t="t" r="r" b="b"/>
              <a:pathLst>
                <a:path w="1981" h="4796" extrusionOk="0">
                  <a:moveTo>
                    <a:pt x="600" y="4796"/>
                  </a:moveTo>
                  <a:lnTo>
                    <a:pt x="1980" y="4616"/>
                  </a:lnTo>
                  <a:lnTo>
                    <a:pt x="1379" y="0"/>
                  </a:lnTo>
                  <a:lnTo>
                    <a:pt x="0" y="18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1711816" y="1782541"/>
              <a:ext cx="150431" cy="473976"/>
            </a:xfrm>
            <a:custGeom>
              <a:avLst/>
              <a:gdLst/>
              <a:ahLst/>
              <a:cxnLst/>
              <a:rect l="l" t="t" r="r" b="b"/>
              <a:pathLst>
                <a:path w="2200" h="6932" extrusionOk="0">
                  <a:moveTo>
                    <a:pt x="817" y="6932"/>
                  </a:moveTo>
                  <a:lnTo>
                    <a:pt x="2199" y="6765"/>
                  </a:lnTo>
                  <a:lnTo>
                    <a:pt x="1382" y="1"/>
                  </a:lnTo>
                  <a:lnTo>
                    <a:pt x="1" y="16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0"/>
            <p:cNvSpPr/>
            <p:nvPr/>
          </p:nvSpPr>
          <p:spPr>
            <a:xfrm>
              <a:off x="1632498" y="1850781"/>
              <a:ext cx="118703" cy="404506"/>
            </a:xfrm>
            <a:custGeom>
              <a:avLst/>
              <a:gdLst/>
              <a:ahLst/>
              <a:cxnLst/>
              <a:rect l="l" t="t" r="r" b="b"/>
              <a:pathLst>
                <a:path w="1736" h="5916" extrusionOk="0">
                  <a:moveTo>
                    <a:pt x="817" y="5916"/>
                  </a:moveTo>
                  <a:lnTo>
                    <a:pt x="1736" y="5786"/>
                  </a:lnTo>
                  <a:lnTo>
                    <a:pt x="918" y="1"/>
                  </a:lnTo>
                  <a:lnTo>
                    <a:pt x="0" y="13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p:nvPr/>
          </p:nvSpPr>
          <p:spPr>
            <a:xfrm>
              <a:off x="1521591" y="1817824"/>
              <a:ext cx="150225" cy="439173"/>
            </a:xfrm>
            <a:custGeom>
              <a:avLst/>
              <a:gdLst/>
              <a:ahLst/>
              <a:cxnLst/>
              <a:rect l="l" t="t" r="r" b="b"/>
              <a:pathLst>
                <a:path w="2197" h="6423" extrusionOk="0">
                  <a:moveTo>
                    <a:pt x="816" y="6423"/>
                  </a:moveTo>
                  <a:lnTo>
                    <a:pt x="2196" y="6242"/>
                  </a:lnTo>
                  <a:lnTo>
                    <a:pt x="1379" y="0"/>
                  </a:lnTo>
                  <a:lnTo>
                    <a:pt x="0" y="1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1497795" y="2225760"/>
              <a:ext cx="1140810" cy="53059"/>
            </a:xfrm>
            <a:custGeom>
              <a:avLst/>
              <a:gdLst/>
              <a:ahLst/>
              <a:cxnLst/>
              <a:rect l="l" t="t" r="r" b="b"/>
              <a:pathLst>
                <a:path w="16684" h="776" extrusionOk="0">
                  <a:moveTo>
                    <a:pt x="16683" y="776"/>
                  </a:moveTo>
                  <a:lnTo>
                    <a:pt x="1" y="776"/>
                  </a:lnTo>
                  <a:lnTo>
                    <a:pt x="1" y="1"/>
                  </a:lnTo>
                  <a:lnTo>
                    <a:pt x="16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2393536" y="1373169"/>
              <a:ext cx="48685" cy="583581"/>
            </a:xfrm>
            <a:custGeom>
              <a:avLst/>
              <a:gdLst/>
              <a:ahLst/>
              <a:cxnLst/>
              <a:rect l="l" t="t" r="r" b="b"/>
              <a:pathLst>
                <a:path w="712" h="8535" extrusionOk="0">
                  <a:moveTo>
                    <a:pt x="237" y="8535"/>
                  </a:moveTo>
                  <a:cubicBezTo>
                    <a:pt x="237" y="8535"/>
                    <a:pt x="0" y="1367"/>
                    <a:pt x="237" y="683"/>
                  </a:cubicBezTo>
                  <a:cubicBezTo>
                    <a:pt x="473" y="1"/>
                    <a:pt x="526" y="1493"/>
                    <a:pt x="617" y="4332"/>
                  </a:cubicBezTo>
                  <a:cubicBezTo>
                    <a:pt x="707" y="7171"/>
                    <a:pt x="711" y="8535"/>
                    <a:pt x="711" y="8535"/>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2318321" y="1558812"/>
              <a:ext cx="72685" cy="397943"/>
            </a:xfrm>
            <a:custGeom>
              <a:avLst/>
              <a:gdLst/>
              <a:ahLst/>
              <a:cxnLst/>
              <a:rect l="l" t="t" r="r" b="b"/>
              <a:pathLst>
                <a:path w="1063" h="5820" extrusionOk="0">
                  <a:moveTo>
                    <a:pt x="740" y="5820"/>
                  </a:moveTo>
                  <a:cubicBezTo>
                    <a:pt x="1" y="1374"/>
                    <a:pt x="374" y="1"/>
                    <a:pt x="1063" y="5820"/>
                  </a:cubicBezTo>
                  <a:close/>
                </a:path>
              </a:pathLst>
            </a:custGeom>
            <a:solidFill>
              <a:srgbClr val="2D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2418493" y="1525239"/>
              <a:ext cx="51693" cy="431515"/>
            </a:xfrm>
            <a:custGeom>
              <a:avLst/>
              <a:gdLst/>
              <a:ahLst/>
              <a:cxnLst/>
              <a:rect l="l" t="t" r="r" b="b"/>
              <a:pathLst>
                <a:path w="756" h="6311" extrusionOk="0">
                  <a:moveTo>
                    <a:pt x="521" y="6311"/>
                  </a:moveTo>
                  <a:cubicBezTo>
                    <a:pt x="756" y="801"/>
                    <a:pt x="699" y="0"/>
                    <a:pt x="240" y="1817"/>
                  </a:cubicBezTo>
                  <a:cubicBezTo>
                    <a:pt x="0" y="2768"/>
                    <a:pt x="345" y="6311"/>
                    <a:pt x="345" y="6311"/>
                  </a:cubicBezTo>
                  <a:close/>
                </a:path>
              </a:pathLst>
            </a:custGeom>
            <a:solidFill>
              <a:srgbClr val="2D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2341090" y="1551701"/>
              <a:ext cx="76993" cy="405054"/>
            </a:xfrm>
            <a:custGeom>
              <a:avLst/>
              <a:gdLst/>
              <a:ahLst/>
              <a:cxnLst/>
              <a:rect l="l" t="t" r="r" b="b"/>
              <a:pathLst>
                <a:path w="1126" h="5924" extrusionOk="0">
                  <a:moveTo>
                    <a:pt x="674" y="5924"/>
                  </a:moveTo>
                  <a:cubicBezTo>
                    <a:pt x="0" y="541"/>
                    <a:pt x="534" y="1"/>
                    <a:pt x="586" y="66"/>
                  </a:cubicBezTo>
                  <a:cubicBezTo>
                    <a:pt x="657" y="154"/>
                    <a:pt x="1125" y="5924"/>
                    <a:pt x="1125" y="5924"/>
                  </a:cubicBezTo>
                  <a:close/>
                </a:path>
              </a:pathLst>
            </a:custGeom>
            <a:solidFill>
              <a:srgbClr val="2D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2282696" y="1956697"/>
              <a:ext cx="273784" cy="270423"/>
            </a:xfrm>
            <a:custGeom>
              <a:avLst/>
              <a:gdLst/>
              <a:ahLst/>
              <a:cxnLst/>
              <a:rect l="l" t="t" r="r" b="b"/>
              <a:pathLst>
                <a:path w="4004" h="3955" extrusionOk="0">
                  <a:moveTo>
                    <a:pt x="3588" y="3955"/>
                  </a:moveTo>
                  <a:lnTo>
                    <a:pt x="334" y="3955"/>
                  </a:lnTo>
                  <a:cubicBezTo>
                    <a:pt x="78" y="3390"/>
                    <a:pt x="0" y="2972"/>
                    <a:pt x="24" y="2631"/>
                  </a:cubicBezTo>
                  <a:cubicBezTo>
                    <a:pt x="34" y="2488"/>
                    <a:pt x="63" y="2359"/>
                    <a:pt x="104" y="2240"/>
                  </a:cubicBezTo>
                  <a:cubicBezTo>
                    <a:pt x="349" y="1523"/>
                    <a:pt x="1048" y="1129"/>
                    <a:pt x="1048" y="1"/>
                  </a:cubicBezTo>
                  <a:lnTo>
                    <a:pt x="2813" y="1"/>
                  </a:lnTo>
                  <a:cubicBezTo>
                    <a:pt x="2813" y="895"/>
                    <a:pt x="3660" y="1408"/>
                    <a:pt x="3915" y="2235"/>
                  </a:cubicBezTo>
                  <a:cubicBezTo>
                    <a:pt x="3953" y="2358"/>
                    <a:pt x="3979" y="2489"/>
                    <a:pt x="3985" y="2630"/>
                  </a:cubicBezTo>
                  <a:cubicBezTo>
                    <a:pt x="4004" y="2995"/>
                    <a:pt x="3900" y="3423"/>
                    <a:pt x="3588" y="39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2435246" y="1372075"/>
              <a:ext cx="108447" cy="584675"/>
            </a:xfrm>
            <a:custGeom>
              <a:avLst/>
              <a:gdLst/>
              <a:ahLst/>
              <a:cxnLst/>
              <a:rect l="l" t="t" r="r" b="b"/>
              <a:pathLst>
                <a:path w="1586" h="8551" extrusionOk="0">
                  <a:moveTo>
                    <a:pt x="444" y="8551"/>
                  </a:moveTo>
                  <a:cubicBezTo>
                    <a:pt x="1585" y="2271"/>
                    <a:pt x="1585" y="1"/>
                    <a:pt x="793" y="3521"/>
                  </a:cubicBezTo>
                  <a:cubicBezTo>
                    <a:pt x="1" y="7042"/>
                    <a:pt x="177" y="8551"/>
                    <a:pt x="177" y="8551"/>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2294184" y="1768866"/>
              <a:ext cx="94566" cy="187894"/>
            </a:xfrm>
            <a:custGeom>
              <a:avLst/>
              <a:gdLst/>
              <a:ahLst/>
              <a:cxnLst/>
              <a:rect l="l" t="t" r="r" b="b"/>
              <a:pathLst>
                <a:path w="1383" h="2748" extrusionOk="0">
                  <a:moveTo>
                    <a:pt x="1037" y="2748"/>
                  </a:moveTo>
                  <a:cubicBezTo>
                    <a:pt x="262" y="714"/>
                    <a:pt x="0" y="1"/>
                    <a:pt x="691" y="547"/>
                  </a:cubicBezTo>
                  <a:cubicBezTo>
                    <a:pt x="1383" y="1092"/>
                    <a:pt x="1229" y="2748"/>
                    <a:pt x="1229" y="2748"/>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2442152" y="1761139"/>
              <a:ext cx="126635" cy="195621"/>
            </a:xfrm>
            <a:custGeom>
              <a:avLst/>
              <a:gdLst/>
              <a:ahLst/>
              <a:cxnLst/>
              <a:rect l="l" t="t" r="r" b="b"/>
              <a:pathLst>
                <a:path w="1852" h="2861" extrusionOk="0">
                  <a:moveTo>
                    <a:pt x="343" y="2861"/>
                  </a:moveTo>
                  <a:cubicBezTo>
                    <a:pt x="1851" y="1"/>
                    <a:pt x="931" y="278"/>
                    <a:pt x="0" y="2861"/>
                  </a:cubicBezTo>
                  <a:close/>
                </a:path>
              </a:pathLst>
            </a:custGeom>
            <a:solidFill>
              <a:srgbClr val="4F7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2284337" y="2069656"/>
              <a:ext cx="270912" cy="68238"/>
            </a:xfrm>
            <a:custGeom>
              <a:avLst/>
              <a:gdLst/>
              <a:ahLst/>
              <a:cxnLst/>
              <a:rect l="l" t="t" r="r" b="b"/>
              <a:pathLst>
                <a:path w="3962" h="998" extrusionOk="0">
                  <a:moveTo>
                    <a:pt x="3961" y="978"/>
                  </a:moveTo>
                  <a:cubicBezTo>
                    <a:pt x="3913" y="991"/>
                    <a:pt x="3861" y="997"/>
                    <a:pt x="3803" y="997"/>
                  </a:cubicBezTo>
                  <a:cubicBezTo>
                    <a:pt x="3476" y="997"/>
                    <a:pt x="3310" y="779"/>
                    <a:pt x="3188" y="619"/>
                  </a:cubicBezTo>
                  <a:cubicBezTo>
                    <a:pt x="3069" y="464"/>
                    <a:pt x="3008" y="400"/>
                    <a:pt x="2890" y="400"/>
                  </a:cubicBezTo>
                  <a:cubicBezTo>
                    <a:pt x="2773" y="400"/>
                    <a:pt x="2712" y="464"/>
                    <a:pt x="2593" y="619"/>
                  </a:cubicBezTo>
                  <a:cubicBezTo>
                    <a:pt x="2472" y="779"/>
                    <a:pt x="2305" y="997"/>
                    <a:pt x="1978" y="997"/>
                  </a:cubicBezTo>
                  <a:cubicBezTo>
                    <a:pt x="1652" y="997"/>
                    <a:pt x="1487" y="779"/>
                    <a:pt x="1364" y="619"/>
                  </a:cubicBezTo>
                  <a:cubicBezTo>
                    <a:pt x="1245" y="464"/>
                    <a:pt x="1185" y="400"/>
                    <a:pt x="1067" y="400"/>
                  </a:cubicBezTo>
                  <a:cubicBezTo>
                    <a:pt x="950" y="400"/>
                    <a:pt x="889" y="464"/>
                    <a:pt x="771" y="619"/>
                  </a:cubicBezTo>
                  <a:cubicBezTo>
                    <a:pt x="649" y="779"/>
                    <a:pt x="483" y="997"/>
                    <a:pt x="156" y="997"/>
                  </a:cubicBezTo>
                  <a:cubicBezTo>
                    <a:pt x="100" y="997"/>
                    <a:pt x="47" y="991"/>
                    <a:pt x="0" y="979"/>
                  </a:cubicBezTo>
                  <a:cubicBezTo>
                    <a:pt x="10" y="836"/>
                    <a:pt x="39" y="707"/>
                    <a:pt x="80" y="588"/>
                  </a:cubicBezTo>
                  <a:cubicBezTo>
                    <a:pt x="103" y="595"/>
                    <a:pt x="127" y="599"/>
                    <a:pt x="156" y="599"/>
                  </a:cubicBezTo>
                  <a:cubicBezTo>
                    <a:pt x="272" y="599"/>
                    <a:pt x="334" y="534"/>
                    <a:pt x="452" y="378"/>
                  </a:cubicBezTo>
                  <a:cubicBezTo>
                    <a:pt x="574" y="219"/>
                    <a:pt x="740" y="1"/>
                    <a:pt x="1067" y="1"/>
                  </a:cubicBezTo>
                  <a:cubicBezTo>
                    <a:pt x="1394" y="1"/>
                    <a:pt x="1560" y="219"/>
                    <a:pt x="1682" y="378"/>
                  </a:cubicBezTo>
                  <a:cubicBezTo>
                    <a:pt x="1801" y="534"/>
                    <a:pt x="1861" y="599"/>
                    <a:pt x="1978" y="599"/>
                  </a:cubicBezTo>
                  <a:cubicBezTo>
                    <a:pt x="2096" y="599"/>
                    <a:pt x="2158" y="534"/>
                    <a:pt x="2276" y="378"/>
                  </a:cubicBezTo>
                  <a:cubicBezTo>
                    <a:pt x="2398" y="219"/>
                    <a:pt x="2563" y="1"/>
                    <a:pt x="2890" y="1"/>
                  </a:cubicBezTo>
                  <a:cubicBezTo>
                    <a:pt x="3217" y="1"/>
                    <a:pt x="3384" y="219"/>
                    <a:pt x="3505" y="378"/>
                  </a:cubicBezTo>
                  <a:cubicBezTo>
                    <a:pt x="3624" y="534"/>
                    <a:pt x="3685" y="599"/>
                    <a:pt x="3803" y="599"/>
                  </a:cubicBezTo>
                  <a:cubicBezTo>
                    <a:pt x="3836" y="599"/>
                    <a:pt x="3863" y="594"/>
                    <a:pt x="3891" y="583"/>
                  </a:cubicBezTo>
                  <a:cubicBezTo>
                    <a:pt x="3929" y="706"/>
                    <a:pt x="3955" y="837"/>
                    <a:pt x="3961" y="9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1054575" y="3719796"/>
              <a:ext cx="226261" cy="852431"/>
            </a:xfrm>
            <a:custGeom>
              <a:avLst/>
              <a:gdLst/>
              <a:ahLst/>
              <a:cxnLst/>
              <a:rect l="l" t="t" r="r" b="b"/>
              <a:pathLst>
                <a:path w="3309" h="12467" extrusionOk="0">
                  <a:moveTo>
                    <a:pt x="3308" y="0"/>
                  </a:moveTo>
                  <a:lnTo>
                    <a:pt x="696" y="12466"/>
                  </a:lnTo>
                  <a:lnTo>
                    <a:pt x="1" y="12466"/>
                  </a:lnTo>
                  <a:lnTo>
                    <a:pt x="1918" y="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1831954" y="3719796"/>
              <a:ext cx="226330" cy="852431"/>
            </a:xfrm>
            <a:custGeom>
              <a:avLst/>
              <a:gdLst/>
              <a:ahLst/>
              <a:cxnLst/>
              <a:rect l="l" t="t" r="r" b="b"/>
              <a:pathLst>
                <a:path w="3310" h="12467" extrusionOk="0">
                  <a:moveTo>
                    <a:pt x="3309" y="0"/>
                  </a:moveTo>
                  <a:lnTo>
                    <a:pt x="697" y="12466"/>
                  </a:lnTo>
                  <a:lnTo>
                    <a:pt x="1" y="12466"/>
                  </a:lnTo>
                  <a:lnTo>
                    <a:pt x="1918" y="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0"/>
            <p:cNvSpPr/>
            <p:nvPr/>
          </p:nvSpPr>
          <p:spPr>
            <a:xfrm>
              <a:off x="1119396" y="3238901"/>
              <a:ext cx="1119340" cy="506385"/>
            </a:xfrm>
            <a:custGeom>
              <a:avLst/>
              <a:gdLst/>
              <a:ahLst/>
              <a:cxnLst/>
              <a:rect l="l" t="t" r="r" b="b"/>
              <a:pathLst>
                <a:path w="16370" h="7406" extrusionOk="0">
                  <a:moveTo>
                    <a:pt x="14299" y="7381"/>
                  </a:moveTo>
                  <a:lnTo>
                    <a:pt x="1906" y="7090"/>
                  </a:lnTo>
                  <a:cubicBezTo>
                    <a:pt x="842" y="7065"/>
                    <a:pt x="1" y="6184"/>
                    <a:pt x="26" y="5121"/>
                  </a:cubicBezTo>
                  <a:lnTo>
                    <a:pt x="146" y="0"/>
                  </a:lnTo>
                  <a:lnTo>
                    <a:pt x="14464" y="335"/>
                  </a:lnTo>
                  <a:cubicBezTo>
                    <a:pt x="15527" y="360"/>
                    <a:pt x="16370" y="1243"/>
                    <a:pt x="16345" y="2306"/>
                  </a:cubicBezTo>
                  <a:lnTo>
                    <a:pt x="16269" y="5501"/>
                  </a:lnTo>
                  <a:cubicBezTo>
                    <a:pt x="16244" y="6564"/>
                    <a:pt x="15363" y="7406"/>
                    <a:pt x="14299" y="73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1116456" y="2708501"/>
              <a:ext cx="661005" cy="976053"/>
            </a:xfrm>
            <a:custGeom>
              <a:avLst/>
              <a:gdLst/>
              <a:ahLst/>
              <a:cxnLst/>
              <a:rect l="l" t="t" r="r" b="b"/>
              <a:pathLst>
                <a:path w="9667" h="14275" extrusionOk="0">
                  <a:moveTo>
                    <a:pt x="9356" y="14275"/>
                  </a:moveTo>
                  <a:lnTo>
                    <a:pt x="1979" y="14102"/>
                  </a:lnTo>
                  <a:cubicBezTo>
                    <a:pt x="875" y="14076"/>
                    <a:pt x="0" y="13160"/>
                    <a:pt x="25" y="12054"/>
                  </a:cubicBezTo>
                  <a:lnTo>
                    <a:pt x="267" y="1775"/>
                  </a:lnTo>
                  <a:cubicBezTo>
                    <a:pt x="289" y="784"/>
                    <a:pt x="1111" y="1"/>
                    <a:pt x="2102" y="24"/>
                  </a:cubicBezTo>
                  <a:lnTo>
                    <a:pt x="7893" y="160"/>
                  </a:lnTo>
                  <a:cubicBezTo>
                    <a:pt x="8883" y="183"/>
                    <a:pt x="9667" y="1005"/>
                    <a:pt x="9644" y="1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p:nvPr/>
          </p:nvSpPr>
          <p:spPr>
            <a:xfrm>
              <a:off x="1214646" y="2711784"/>
              <a:ext cx="519532" cy="972771"/>
            </a:xfrm>
            <a:custGeom>
              <a:avLst/>
              <a:gdLst/>
              <a:ahLst/>
              <a:cxnLst/>
              <a:rect l="l" t="t" r="r" b="b"/>
              <a:pathLst>
                <a:path w="7598" h="14227" extrusionOk="0">
                  <a:moveTo>
                    <a:pt x="7287" y="14227"/>
                  </a:moveTo>
                  <a:lnTo>
                    <a:pt x="1979" y="14102"/>
                  </a:lnTo>
                  <a:cubicBezTo>
                    <a:pt x="875" y="14077"/>
                    <a:pt x="0" y="13160"/>
                    <a:pt x="25" y="12056"/>
                  </a:cubicBezTo>
                  <a:lnTo>
                    <a:pt x="266" y="1775"/>
                  </a:lnTo>
                  <a:cubicBezTo>
                    <a:pt x="289" y="785"/>
                    <a:pt x="1111" y="1"/>
                    <a:pt x="2102" y="24"/>
                  </a:cubicBezTo>
                  <a:lnTo>
                    <a:pt x="5823" y="112"/>
                  </a:lnTo>
                  <a:cubicBezTo>
                    <a:pt x="6813" y="135"/>
                    <a:pt x="7598" y="957"/>
                    <a:pt x="7575" y="19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0"/>
            <p:cNvSpPr/>
            <p:nvPr/>
          </p:nvSpPr>
          <p:spPr>
            <a:xfrm>
              <a:off x="1591062" y="2724707"/>
              <a:ext cx="506335" cy="655033"/>
            </a:xfrm>
            <a:custGeom>
              <a:avLst/>
              <a:gdLst/>
              <a:ahLst/>
              <a:cxnLst/>
              <a:rect l="l" t="t" r="r" b="b"/>
              <a:pathLst>
                <a:path w="7405" h="9580" extrusionOk="0">
                  <a:moveTo>
                    <a:pt x="148" y="1956"/>
                  </a:moveTo>
                  <a:cubicBezTo>
                    <a:pt x="652" y="4828"/>
                    <a:pt x="2764" y="6889"/>
                    <a:pt x="4508" y="8965"/>
                  </a:cubicBezTo>
                  <a:cubicBezTo>
                    <a:pt x="4865" y="9389"/>
                    <a:pt x="5428" y="9579"/>
                    <a:pt x="5969" y="9453"/>
                  </a:cubicBezTo>
                  <a:cubicBezTo>
                    <a:pt x="6930" y="9230"/>
                    <a:pt x="7405" y="8144"/>
                    <a:pt x="6914" y="7288"/>
                  </a:cubicBezTo>
                  <a:lnTo>
                    <a:pt x="3177" y="862"/>
                  </a:lnTo>
                  <a:cubicBezTo>
                    <a:pt x="2988" y="530"/>
                    <a:pt x="2696" y="286"/>
                    <a:pt x="2357" y="152"/>
                  </a:cubicBezTo>
                  <a:cubicBezTo>
                    <a:pt x="2045" y="29"/>
                    <a:pt x="1695" y="0"/>
                    <a:pt x="1351" y="88"/>
                  </a:cubicBezTo>
                  <a:cubicBezTo>
                    <a:pt x="524" y="300"/>
                    <a:pt x="1" y="1115"/>
                    <a:pt x="148" y="19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0"/>
            <p:cNvSpPr/>
            <p:nvPr/>
          </p:nvSpPr>
          <p:spPr>
            <a:xfrm>
              <a:off x="1619848" y="2581526"/>
              <a:ext cx="129507" cy="130049"/>
            </a:xfrm>
            <a:custGeom>
              <a:avLst/>
              <a:gdLst/>
              <a:ahLst/>
              <a:cxnLst/>
              <a:rect l="l" t="t" r="r" b="b"/>
              <a:pathLst>
                <a:path w="1894" h="1902" extrusionOk="0">
                  <a:moveTo>
                    <a:pt x="1356" y="1901"/>
                  </a:moveTo>
                  <a:lnTo>
                    <a:pt x="1523" y="1739"/>
                  </a:lnTo>
                  <a:cubicBezTo>
                    <a:pt x="1893" y="1378"/>
                    <a:pt x="1845" y="768"/>
                    <a:pt x="1422" y="470"/>
                  </a:cubicBezTo>
                  <a:lnTo>
                    <a:pt x="758" y="0"/>
                  </a:lnTo>
                  <a:lnTo>
                    <a:pt x="0" y="13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0"/>
            <p:cNvSpPr/>
            <p:nvPr/>
          </p:nvSpPr>
          <p:spPr>
            <a:xfrm>
              <a:off x="1286989" y="3311859"/>
              <a:ext cx="524455" cy="379960"/>
            </a:xfrm>
            <a:custGeom>
              <a:avLst/>
              <a:gdLst/>
              <a:ahLst/>
              <a:cxnLst/>
              <a:rect l="l" t="t" r="r" b="b"/>
              <a:pathLst>
                <a:path w="7670" h="5557" extrusionOk="0">
                  <a:moveTo>
                    <a:pt x="3419" y="5454"/>
                  </a:moveTo>
                  <a:cubicBezTo>
                    <a:pt x="3448" y="5457"/>
                    <a:pt x="3477" y="5459"/>
                    <a:pt x="3507" y="5460"/>
                  </a:cubicBezTo>
                  <a:lnTo>
                    <a:pt x="7669" y="5557"/>
                  </a:lnTo>
                  <a:lnTo>
                    <a:pt x="7318" y="1664"/>
                  </a:lnTo>
                  <a:lnTo>
                    <a:pt x="7238" y="461"/>
                  </a:lnTo>
                  <a:lnTo>
                    <a:pt x="2101" y="1"/>
                  </a:lnTo>
                  <a:lnTo>
                    <a:pt x="817" y="345"/>
                  </a:lnTo>
                  <a:lnTo>
                    <a:pt x="517" y="1483"/>
                  </a:lnTo>
                  <a:cubicBezTo>
                    <a:pt x="1" y="3435"/>
                    <a:pt x="1418" y="5356"/>
                    <a:pt x="3419" y="5454"/>
                  </a:cubicBez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0"/>
            <p:cNvSpPr/>
            <p:nvPr/>
          </p:nvSpPr>
          <p:spPr>
            <a:xfrm>
              <a:off x="1989495" y="3482050"/>
              <a:ext cx="283835" cy="920328"/>
            </a:xfrm>
            <a:custGeom>
              <a:avLst/>
              <a:gdLst/>
              <a:ahLst/>
              <a:cxnLst/>
              <a:rect l="l" t="t" r="r" b="b"/>
              <a:pathLst>
                <a:path w="4151" h="13460" extrusionOk="0">
                  <a:moveTo>
                    <a:pt x="4115" y="2349"/>
                  </a:moveTo>
                  <a:lnTo>
                    <a:pt x="3816" y="13459"/>
                  </a:lnTo>
                  <a:lnTo>
                    <a:pt x="1727" y="13302"/>
                  </a:lnTo>
                  <a:cubicBezTo>
                    <a:pt x="2111" y="10976"/>
                    <a:pt x="0" y="3300"/>
                    <a:pt x="1744" y="112"/>
                  </a:cubicBezTo>
                  <a:cubicBezTo>
                    <a:pt x="3043" y="1"/>
                    <a:pt x="4150" y="1046"/>
                    <a:pt x="4115" y="2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0"/>
            <p:cNvSpPr/>
            <p:nvPr/>
          </p:nvSpPr>
          <p:spPr>
            <a:xfrm>
              <a:off x="2047000" y="4313308"/>
              <a:ext cx="474608" cy="276987"/>
            </a:xfrm>
            <a:custGeom>
              <a:avLst/>
              <a:gdLst/>
              <a:ahLst/>
              <a:cxnLst/>
              <a:rect l="l" t="t" r="r" b="b"/>
              <a:pathLst>
                <a:path w="6941" h="4051" extrusionOk="0">
                  <a:moveTo>
                    <a:pt x="972" y="380"/>
                  </a:moveTo>
                  <a:cubicBezTo>
                    <a:pt x="863" y="1441"/>
                    <a:pt x="165" y="1819"/>
                    <a:pt x="88" y="2660"/>
                  </a:cubicBezTo>
                  <a:cubicBezTo>
                    <a:pt x="1" y="3589"/>
                    <a:pt x="1232" y="3638"/>
                    <a:pt x="2768" y="3754"/>
                  </a:cubicBezTo>
                  <a:cubicBezTo>
                    <a:pt x="4306" y="3870"/>
                    <a:pt x="6699" y="4051"/>
                    <a:pt x="6699" y="4051"/>
                  </a:cubicBezTo>
                  <a:cubicBezTo>
                    <a:pt x="6699" y="4051"/>
                    <a:pt x="6941" y="3207"/>
                    <a:pt x="5849" y="3095"/>
                  </a:cubicBezTo>
                  <a:cubicBezTo>
                    <a:pt x="5849" y="3095"/>
                    <a:pt x="5076" y="2394"/>
                    <a:pt x="3355" y="1534"/>
                  </a:cubicBezTo>
                  <a:cubicBezTo>
                    <a:pt x="3355" y="1534"/>
                    <a:pt x="2975" y="1302"/>
                    <a:pt x="30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0"/>
            <p:cNvSpPr/>
            <p:nvPr/>
          </p:nvSpPr>
          <p:spPr>
            <a:xfrm>
              <a:off x="2012401" y="4366437"/>
              <a:ext cx="513036" cy="206971"/>
            </a:xfrm>
            <a:custGeom>
              <a:avLst/>
              <a:gdLst/>
              <a:ahLst/>
              <a:cxnLst/>
              <a:rect l="l" t="t" r="r" b="b"/>
              <a:pathLst>
                <a:path w="7503" h="3027" extrusionOk="0">
                  <a:moveTo>
                    <a:pt x="7207" y="2972"/>
                  </a:moveTo>
                  <a:lnTo>
                    <a:pt x="39" y="3027"/>
                  </a:lnTo>
                  <a:cubicBezTo>
                    <a:pt x="39" y="3027"/>
                    <a:pt x="0" y="1236"/>
                    <a:pt x="1089" y="461"/>
                  </a:cubicBezTo>
                  <a:lnTo>
                    <a:pt x="3207" y="554"/>
                  </a:lnTo>
                  <a:lnTo>
                    <a:pt x="3871" y="1"/>
                  </a:lnTo>
                  <a:lnTo>
                    <a:pt x="4693" y="1010"/>
                  </a:lnTo>
                  <a:cubicBezTo>
                    <a:pt x="4693" y="1010"/>
                    <a:pt x="7503" y="1417"/>
                    <a:pt x="7207" y="2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0"/>
            <p:cNvSpPr/>
            <p:nvPr/>
          </p:nvSpPr>
          <p:spPr>
            <a:xfrm>
              <a:off x="1787372" y="3425639"/>
              <a:ext cx="534165" cy="915883"/>
            </a:xfrm>
            <a:custGeom>
              <a:avLst/>
              <a:gdLst/>
              <a:ahLst/>
              <a:cxnLst/>
              <a:rect l="l" t="t" r="r" b="b"/>
              <a:pathLst>
                <a:path w="7812" h="13395" extrusionOk="0">
                  <a:moveTo>
                    <a:pt x="0" y="0"/>
                  </a:moveTo>
                  <a:lnTo>
                    <a:pt x="641" y="3900"/>
                  </a:lnTo>
                  <a:lnTo>
                    <a:pt x="3667" y="3971"/>
                  </a:lnTo>
                  <a:cubicBezTo>
                    <a:pt x="3667" y="3971"/>
                    <a:pt x="3278" y="7719"/>
                    <a:pt x="3570" y="11921"/>
                  </a:cubicBezTo>
                  <a:cubicBezTo>
                    <a:pt x="3602" y="12384"/>
                    <a:pt x="3643" y="12853"/>
                    <a:pt x="3694" y="13325"/>
                  </a:cubicBezTo>
                  <a:lnTo>
                    <a:pt x="7534" y="13395"/>
                  </a:lnTo>
                  <a:lnTo>
                    <a:pt x="7811" y="12030"/>
                  </a:lnTo>
                  <a:lnTo>
                    <a:pt x="7449" y="12012"/>
                  </a:lnTo>
                  <a:lnTo>
                    <a:pt x="7342" y="2491"/>
                  </a:lnTo>
                  <a:cubicBezTo>
                    <a:pt x="7327" y="1197"/>
                    <a:pt x="6290" y="148"/>
                    <a:pt x="4997" y="1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1864570" y="3595350"/>
              <a:ext cx="264142" cy="647716"/>
            </a:xfrm>
            <a:custGeom>
              <a:avLst/>
              <a:gdLst/>
              <a:ahLst/>
              <a:cxnLst/>
              <a:rect l="l" t="t" r="r" b="b"/>
              <a:pathLst>
                <a:path w="3863" h="9473" extrusionOk="0">
                  <a:moveTo>
                    <a:pt x="2538" y="1489"/>
                  </a:moveTo>
                  <a:cubicBezTo>
                    <a:pt x="2538" y="1489"/>
                    <a:pt x="2149" y="5237"/>
                    <a:pt x="2441" y="9439"/>
                  </a:cubicBezTo>
                  <a:lnTo>
                    <a:pt x="3862" y="9473"/>
                  </a:lnTo>
                  <a:lnTo>
                    <a:pt x="3441" y="96"/>
                  </a:lnTo>
                  <a:lnTo>
                    <a:pt x="1156" y="0"/>
                  </a:lnTo>
                  <a:lnTo>
                    <a:pt x="1" y="14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1580190" y="3467622"/>
              <a:ext cx="315084" cy="923404"/>
            </a:xfrm>
            <a:custGeom>
              <a:avLst/>
              <a:gdLst/>
              <a:ahLst/>
              <a:cxnLst/>
              <a:rect l="l" t="t" r="r" b="b"/>
              <a:pathLst>
                <a:path w="4608" h="13505" extrusionOk="0">
                  <a:moveTo>
                    <a:pt x="4348" y="2612"/>
                  </a:moveTo>
                  <a:lnTo>
                    <a:pt x="2140" y="13505"/>
                  </a:lnTo>
                  <a:lnTo>
                    <a:pt x="1" y="13332"/>
                  </a:lnTo>
                  <a:cubicBezTo>
                    <a:pt x="385" y="11007"/>
                    <a:pt x="131" y="2841"/>
                    <a:pt x="2398" y="0"/>
                  </a:cubicBezTo>
                  <a:cubicBezTo>
                    <a:pt x="3697" y="115"/>
                    <a:pt x="4608" y="1334"/>
                    <a:pt x="4348" y="26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1519744" y="4300931"/>
              <a:ext cx="474608" cy="276987"/>
            </a:xfrm>
            <a:custGeom>
              <a:avLst/>
              <a:gdLst/>
              <a:ahLst/>
              <a:cxnLst/>
              <a:rect l="l" t="t" r="r" b="b"/>
              <a:pathLst>
                <a:path w="6941" h="4051" extrusionOk="0">
                  <a:moveTo>
                    <a:pt x="972" y="380"/>
                  </a:moveTo>
                  <a:cubicBezTo>
                    <a:pt x="862" y="1441"/>
                    <a:pt x="164" y="1819"/>
                    <a:pt x="87" y="2661"/>
                  </a:cubicBezTo>
                  <a:cubicBezTo>
                    <a:pt x="1" y="3589"/>
                    <a:pt x="1231" y="3638"/>
                    <a:pt x="2767" y="3755"/>
                  </a:cubicBezTo>
                  <a:cubicBezTo>
                    <a:pt x="4305" y="3870"/>
                    <a:pt x="6699" y="4051"/>
                    <a:pt x="6699" y="4051"/>
                  </a:cubicBezTo>
                  <a:cubicBezTo>
                    <a:pt x="6699" y="4051"/>
                    <a:pt x="6940" y="3207"/>
                    <a:pt x="5849" y="3095"/>
                  </a:cubicBezTo>
                  <a:cubicBezTo>
                    <a:pt x="5849" y="3095"/>
                    <a:pt x="5076" y="2394"/>
                    <a:pt x="3354" y="1535"/>
                  </a:cubicBezTo>
                  <a:cubicBezTo>
                    <a:pt x="3354" y="1535"/>
                    <a:pt x="2974" y="1303"/>
                    <a:pt x="30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1488359" y="4367325"/>
              <a:ext cx="512900" cy="206151"/>
            </a:xfrm>
            <a:custGeom>
              <a:avLst/>
              <a:gdLst/>
              <a:ahLst/>
              <a:cxnLst/>
              <a:rect l="l" t="t" r="r" b="b"/>
              <a:pathLst>
                <a:path w="7501" h="3015" extrusionOk="0">
                  <a:moveTo>
                    <a:pt x="7184" y="3015"/>
                  </a:moveTo>
                  <a:lnTo>
                    <a:pt x="16" y="2977"/>
                  </a:lnTo>
                  <a:cubicBezTo>
                    <a:pt x="16" y="2977"/>
                    <a:pt x="0" y="1186"/>
                    <a:pt x="1100" y="424"/>
                  </a:cubicBezTo>
                  <a:lnTo>
                    <a:pt x="3216" y="544"/>
                  </a:lnTo>
                  <a:lnTo>
                    <a:pt x="3887" y="0"/>
                  </a:lnTo>
                  <a:lnTo>
                    <a:pt x="4697" y="1020"/>
                  </a:lnTo>
                  <a:cubicBezTo>
                    <a:pt x="4697" y="1020"/>
                    <a:pt x="7501" y="1463"/>
                    <a:pt x="7184" y="3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1476872" y="3418322"/>
              <a:ext cx="484249" cy="923199"/>
            </a:xfrm>
            <a:custGeom>
              <a:avLst/>
              <a:gdLst/>
              <a:ahLst/>
              <a:cxnLst/>
              <a:rect l="l" t="t" r="r" b="b"/>
              <a:pathLst>
                <a:path w="7082" h="13502" extrusionOk="0">
                  <a:moveTo>
                    <a:pt x="0" y="1"/>
                  </a:moveTo>
                  <a:lnTo>
                    <a:pt x="486" y="2963"/>
                  </a:lnTo>
                  <a:lnTo>
                    <a:pt x="642" y="3897"/>
                  </a:lnTo>
                  <a:lnTo>
                    <a:pt x="642" y="3900"/>
                  </a:lnTo>
                  <a:lnTo>
                    <a:pt x="2559" y="3945"/>
                  </a:lnTo>
                  <a:cubicBezTo>
                    <a:pt x="2559" y="3945"/>
                    <a:pt x="1516" y="8235"/>
                    <a:pt x="1237" y="11867"/>
                  </a:cubicBezTo>
                  <a:cubicBezTo>
                    <a:pt x="1201" y="12348"/>
                    <a:pt x="1177" y="12819"/>
                    <a:pt x="1171" y="13266"/>
                  </a:cubicBezTo>
                  <a:lnTo>
                    <a:pt x="4925" y="13502"/>
                  </a:lnTo>
                  <a:lnTo>
                    <a:pt x="5330" y="11971"/>
                  </a:lnTo>
                  <a:lnTo>
                    <a:pt x="4926" y="11953"/>
                  </a:lnTo>
                  <a:lnTo>
                    <a:pt x="6826" y="2589"/>
                  </a:lnTo>
                  <a:cubicBezTo>
                    <a:pt x="7081" y="1329"/>
                    <a:pt x="6136" y="145"/>
                    <a:pt x="4851" y="1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0"/>
            <p:cNvSpPr/>
            <p:nvPr/>
          </p:nvSpPr>
          <p:spPr>
            <a:xfrm>
              <a:off x="1286989" y="3311859"/>
              <a:ext cx="433377" cy="918960"/>
            </a:xfrm>
            <a:custGeom>
              <a:avLst/>
              <a:gdLst/>
              <a:ahLst/>
              <a:cxnLst/>
              <a:rect l="l" t="t" r="r" b="b"/>
              <a:pathLst>
                <a:path w="6338" h="13440" extrusionOk="0">
                  <a:moveTo>
                    <a:pt x="3419" y="5454"/>
                  </a:moveTo>
                  <a:lnTo>
                    <a:pt x="3419" y="5457"/>
                  </a:lnTo>
                  <a:lnTo>
                    <a:pt x="5336" y="5502"/>
                  </a:lnTo>
                  <a:cubicBezTo>
                    <a:pt x="5336" y="5502"/>
                    <a:pt x="4293" y="9792"/>
                    <a:pt x="4014" y="13424"/>
                  </a:cubicBezTo>
                  <a:lnTo>
                    <a:pt x="4669" y="13439"/>
                  </a:lnTo>
                  <a:lnTo>
                    <a:pt x="6165" y="5521"/>
                  </a:lnTo>
                  <a:lnTo>
                    <a:pt x="6337" y="4609"/>
                  </a:lnTo>
                  <a:lnTo>
                    <a:pt x="3526" y="4543"/>
                  </a:lnTo>
                  <a:cubicBezTo>
                    <a:pt x="3437" y="4541"/>
                    <a:pt x="3348" y="4533"/>
                    <a:pt x="3263" y="4520"/>
                  </a:cubicBezTo>
                  <a:cubicBezTo>
                    <a:pt x="2105" y="4344"/>
                    <a:pt x="1313" y="3205"/>
                    <a:pt x="1599" y="2030"/>
                  </a:cubicBezTo>
                  <a:lnTo>
                    <a:pt x="2101" y="1"/>
                  </a:lnTo>
                  <a:lnTo>
                    <a:pt x="817" y="345"/>
                  </a:lnTo>
                  <a:lnTo>
                    <a:pt x="517" y="1483"/>
                  </a:lnTo>
                  <a:cubicBezTo>
                    <a:pt x="1" y="3435"/>
                    <a:pt x="1418" y="5356"/>
                    <a:pt x="3419" y="54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0"/>
            <p:cNvSpPr/>
            <p:nvPr/>
          </p:nvSpPr>
          <p:spPr>
            <a:xfrm>
              <a:off x="1527539" y="2281898"/>
              <a:ext cx="258330" cy="428506"/>
            </a:xfrm>
            <a:custGeom>
              <a:avLst/>
              <a:gdLst/>
              <a:ahLst/>
              <a:cxnLst/>
              <a:rect l="l" t="t" r="r" b="b"/>
              <a:pathLst>
                <a:path w="3778" h="6267" extrusionOk="0">
                  <a:moveTo>
                    <a:pt x="3777" y="3758"/>
                  </a:moveTo>
                  <a:lnTo>
                    <a:pt x="3479" y="4183"/>
                  </a:lnTo>
                  <a:lnTo>
                    <a:pt x="2563" y="5492"/>
                  </a:lnTo>
                  <a:lnTo>
                    <a:pt x="2020" y="6266"/>
                  </a:lnTo>
                  <a:lnTo>
                    <a:pt x="0" y="5722"/>
                  </a:lnTo>
                  <a:lnTo>
                    <a:pt x="1932" y="0"/>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1593865" y="2230137"/>
              <a:ext cx="306400" cy="399105"/>
            </a:xfrm>
            <a:custGeom>
              <a:avLst/>
              <a:gdLst/>
              <a:ahLst/>
              <a:cxnLst/>
              <a:rect l="l" t="t" r="r" b="b"/>
              <a:pathLst>
                <a:path w="4481" h="5837" extrusionOk="0">
                  <a:moveTo>
                    <a:pt x="403" y="4895"/>
                  </a:moveTo>
                  <a:cubicBezTo>
                    <a:pt x="403" y="4895"/>
                    <a:pt x="2113" y="5529"/>
                    <a:pt x="2702" y="5678"/>
                  </a:cubicBezTo>
                  <a:cubicBezTo>
                    <a:pt x="3335" y="5836"/>
                    <a:pt x="4018" y="5444"/>
                    <a:pt x="4155" y="4792"/>
                  </a:cubicBezTo>
                  <a:cubicBezTo>
                    <a:pt x="4345" y="3902"/>
                    <a:pt x="4481" y="3009"/>
                    <a:pt x="4209" y="1998"/>
                  </a:cubicBezTo>
                  <a:cubicBezTo>
                    <a:pt x="4048" y="1401"/>
                    <a:pt x="3694" y="898"/>
                    <a:pt x="3224" y="545"/>
                  </a:cubicBezTo>
                  <a:cubicBezTo>
                    <a:pt x="3014" y="385"/>
                    <a:pt x="2779" y="257"/>
                    <a:pt x="2527" y="165"/>
                  </a:cubicBezTo>
                  <a:lnTo>
                    <a:pt x="2525" y="164"/>
                  </a:lnTo>
                  <a:lnTo>
                    <a:pt x="2382" y="117"/>
                  </a:lnTo>
                  <a:lnTo>
                    <a:pt x="2367" y="111"/>
                  </a:lnTo>
                  <a:cubicBezTo>
                    <a:pt x="2295" y="90"/>
                    <a:pt x="2223" y="73"/>
                    <a:pt x="2149" y="58"/>
                  </a:cubicBezTo>
                  <a:cubicBezTo>
                    <a:pt x="1975" y="21"/>
                    <a:pt x="1794" y="2"/>
                    <a:pt x="1611" y="1"/>
                  </a:cubicBezTo>
                  <a:cubicBezTo>
                    <a:pt x="1437" y="1"/>
                    <a:pt x="1266" y="28"/>
                    <a:pt x="1110" y="82"/>
                  </a:cubicBezTo>
                  <a:cubicBezTo>
                    <a:pt x="450" y="306"/>
                    <a:pt x="1" y="970"/>
                    <a:pt x="90" y="1708"/>
                  </a:cubicBezTo>
                  <a:lnTo>
                    <a:pt x="166" y="2343"/>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1585660" y="2517867"/>
              <a:ext cx="179764" cy="192544"/>
            </a:xfrm>
            <a:custGeom>
              <a:avLst/>
              <a:gdLst/>
              <a:ahLst/>
              <a:cxnLst/>
              <a:rect l="l" t="t" r="r" b="b"/>
              <a:pathLst>
                <a:path w="2629" h="2816" extrusionOk="0">
                  <a:moveTo>
                    <a:pt x="2629" y="732"/>
                  </a:moveTo>
                  <a:lnTo>
                    <a:pt x="1170" y="2815"/>
                  </a:lnTo>
                  <a:cubicBezTo>
                    <a:pt x="1" y="1199"/>
                    <a:pt x="991" y="1"/>
                    <a:pt x="991" y="1"/>
                  </a:cubicBezTo>
                  <a:close/>
                </a:path>
              </a:pathLst>
            </a:custGeom>
            <a:solidFill>
              <a:srgbClr val="874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0"/>
            <p:cNvSpPr/>
            <p:nvPr/>
          </p:nvSpPr>
          <p:spPr>
            <a:xfrm>
              <a:off x="1816706" y="2374070"/>
              <a:ext cx="72822" cy="143861"/>
            </a:xfrm>
            <a:custGeom>
              <a:avLst/>
              <a:gdLst/>
              <a:ahLst/>
              <a:cxnLst/>
              <a:rect l="l" t="t" r="r" b="b"/>
              <a:pathLst>
                <a:path w="1065" h="2104" extrusionOk="0">
                  <a:moveTo>
                    <a:pt x="18" y="0"/>
                  </a:moveTo>
                  <a:cubicBezTo>
                    <a:pt x="210" y="484"/>
                    <a:pt x="466" y="784"/>
                    <a:pt x="699" y="1050"/>
                  </a:cubicBezTo>
                  <a:cubicBezTo>
                    <a:pt x="1064" y="1463"/>
                    <a:pt x="686" y="2104"/>
                    <a:pt x="146" y="1987"/>
                  </a:cubicBezTo>
                  <a:lnTo>
                    <a:pt x="1" y="1956"/>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0"/>
            <p:cNvSpPr/>
            <p:nvPr/>
          </p:nvSpPr>
          <p:spPr>
            <a:xfrm>
              <a:off x="1488086" y="2222615"/>
              <a:ext cx="343323" cy="295312"/>
            </a:xfrm>
            <a:custGeom>
              <a:avLst/>
              <a:gdLst/>
              <a:ahLst/>
              <a:cxnLst/>
              <a:rect l="l" t="t" r="r" b="b"/>
              <a:pathLst>
                <a:path w="5021" h="4319" extrusionOk="0">
                  <a:moveTo>
                    <a:pt x="1793" y="3215"/>
                  </a:moveTo>
                  <a:cubicBezTo>
                    <a:pt x="2741" y="3003"/>
                    <a:pt x="3283" y="2276"/>
                    <a:pt x="3357" y="1676"/>
                  </a:cubicBezTo>
                  <a:lnTo>
                    <a:pt x="2717" y="1469"/>
                  </a:lnTo>
                  <a:lnTo>
                    <a:pt x="5021" y="867"/>
                  </a:lnTo>
                  <a:cubicBezTo>
                    <a:pt x="5021" y="867"/>
                    <a:pt x="4647" y="304"/>
                    <a:pt x="3578" y="103"/>
                  </a:cubicBezTo>
                  <a:cubicBezTo>
                    <a:pt x="3036" y="1"/>
                    <a:pt x="1592" y="4"/>
                    <a:pt x="969" y="523"/>
                  </a:cubicBezTo>
                  <a:cubicBezTo>
                    <a:pt x="627" y="807"/>
                    <a:pt x="1" y="2583"/>
                    <a:pt x="1343" y="43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1440427" y="2253111"/>
              <a:ext cx="233509" cy="246970"/>
            </a:xfrm>
            <a:custGeom>
              <a:avLst/>
              <a:gdLst/>
              <a:ahLst/>
              <a:cxnLst/>
              <a:rect l="l" t="t" r="r" b="b"/>
              <a:pathLst>
                <a:path w="3415" h="3612" extrusionOk="0">
                  <a:moveTo>
                    <a:pt x="3414" y="2845"/>
                  </a:moveTo>
                  <a:cubicBezTo>
                    <a:pt x="2264" y="1"/>
                    <a:pt x="1" y="3052"/>
                    <a:pt x="2859" y="3612"/>
                  </a:cubicBez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1580805" y="2413934"/>
              <a:ext cx="42599" cy="37948"/>
            </a:xfrm>
            <a:custGeom>
              <a:avLst/>
              <a:gdLst/>
              <a:ahLst/>
              <a:cxnLst/>
              <a:rect l="l" t="t" r="r" b="b"/>
              <a:pathLst>
                <a:path w="623" h="555" fill="none" extrusionOk="0">
                  <a:moveTo>
                    <a:pt x="1" y="0"/>
                  </a:moveTo>
                  <a:lnTo>
                    <a:pt x="623" y="555"/>
                  </a:lnTo>
                </a:path>
              </a:pathLst>
            </a:custGeom>
            <a:noFill/>
            <a:ln w="475" cap="flat" cmpd="sng">
              <a:solidFill>
                <a:srgbClr val="874B4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0"/>
            <p:cNvSpPr/>
            <p:nvPr/>
          </p:nvSpPr>
          <p:spPr>
            <a:xfrm>
              <a:off x="1321314" y="2586517"/>
              <a:ext cx="469001" cy="756843"/>
            </a:xfrm>
            <a:custGeom>
              <a:avLst/>
              <a:gdLst/>
              <a:ahLst/>
              <a:cxnLst/>
              <a:rect l="l" t="t" r="r" b="b"/>
              <a:pathLst>
                <a:path w="6859" h="11069" extrusionOk="0">
                  <a:moveTo>
                    <a:pt x="6736" y="11069"/>
                  </a:moveTo>
                  <a:lnTo>
                    <a:pt x="1738" y="10824"/>
                  </a:lnTo>
                  <a:lnTo>
                    <a:pt x="1594" y="10838"/>
                  </a:lnTo>
                  <a:lnTo>
                    <a:pt x="1523" y="10831"/>
                  </a:lnTo>
                  <a:lnTo>
                    <a:pt x="316" y="10954"/>
                  </a:lnTo>
                  <a:cubicBezTo>
                    <a:pt x="316" y="10954"/>
                    <a:pt x="355" y="9274"/>
                    <a:pt x="253" y="6813"/>
                  </a:cubicBezTo>
                  <a:cubicBezTo>
                    <a:pt x="209" y="5715"/>
                    <a:pt x="0" y="4524"/>
                    <a:pt x="287" y="3317"/>
                  </a:cubicBezTo>
                  <a:cubicBezTo>
                    <a:pt x="1046" y="140"/>
                    <a:pt x="3564" y="0"/>
                    <a:pt x="3411" y="144"/>
                  </a:cubicBezTo>
                  <a:lnTo>
                    <a:pt x="6111" y="2023"/>
                  </a:lnTo>
                  <a:cubicBezTo>
                    <a:pt x="6222" y="2404"/>
                    <a:pt x="6591" y="3153"/>
                    <a:pt x="6765" y="4019"/>
                  </a:cubicBezTo>
                  <a:cubicBezTo>
                    <a:pt x="6778" y="4084"/>
                    <a:pt x="6791" y="4151"/>
                    <a:pt x="6801" y="4217"/>
                  </a:cubicBezTo>
                  <a:cubicBezTo>
                    <a:pt x="6837" y="4445"/>
                    <a:pt x="6858" y="4677"/>
                    <a:pt x="6857" y="4913"/>
                  </a:cubicBezTo>
                  <a:cubicBezTo>
                    <a:pt x="6857" y="4979"/>
                    <a:pt x="6855" y="5049"/>
                    <a:pt x="6847" y="5117"/>
                  </a:cubicBezTo>
                  <a:cubicBezTo>
                    <a:pt x="6842" y="5218"/>
                    <a:pt x="6831" y="5323"/>
                    <a:pt x="6815" y="5422"/>
                  </a:cubicBezTo>
                  <a:cubicBezTo>
                    <a:pt x="6718" y="6021"/>
                    <a:pt x="6440" y="6617"/>
                    <a:pt x="5856" y="7138"/>
                  </a:cubicBezTo>
                  <a:lnTo>
                    <a:pt x="5865" y="7178"/>
                  </a:lnTo>
                  <a:lnTo>
                    <a:pt x="5866" y="718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0"/>
            <p:cNvSpPr/>
            <p:nvPr/>
          </p:nvSpPr>
          <p:spPr>
            <a:xfrm>
              <a:off x="1530343" y="2596021"/>
              <a:ext cx="205816" cy="394319"/>
            </a:xfrm>
            <a:custGeom>
              <a:avLst/>
              <a:gdLst/>
              <a:ahLst/>
              <a:cxnLst/>
              <a:rect l="l" t="t" r="r" b="b"/>
              <a:pathLst>
                <a:path w="3010" h="5767" extrusionOk="0">
                  <a:moveTo>
                    <a:pt x="0" y="1"/>
                  </a:moveTo>
                  <a:lnTo>
                    <a:pt x="3009" y="4128"/>
                  </a:lnTo>
                  <a:lnTo>
                    <a:pt x="1989" y="57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1547369" y="2593833"/>
              <a:ext cx="178739" cy="331003"/>
            </a:xfrm>
            <a:custGeom>
              <a:avLst/>
              <a:gdLst/>
              <a:ahLst/>
              <a:cxnLst/>
              <a:rect l="l" t="t" r="r" b="b"/>
              <a:pathLst>
                <a:path w="2614" h="4841" extrusionOk="0">
                  <a:moveTo>
                    <a:pt x="1552" y="1044"/>
                  </a:moveTo>
                  <a:lnTo>
                    <a:pt x="1" y="1"/>
                  </a:lnTo>
                  <a:lnTo>
                    <a:pt x="2614" y="4841"/>
                  </a:lnTo>
                  <a:lnTo>
                    <a:pt x="2466" y="16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0"/>
            <p:cNvSpPr/>
            <p:nvPr/>
          </p:nvSpPr>
          <p:spPr>
            <a:xfrm>
              <a:off x="1398990" y="2823101"/>
              <a:ext cx="382982" cy="520265"/>
            </a:xfrm>
            <a:custGeom>
              <a:avLst/>
              <a:gdLst/>
              <a:ahLst/>
              <a:cxnLst/>
              <a:rect l="l" t="t" r="r" b="b"/>
              <a:pathLst>
                <a:path w="5601" h="7609" extrusionOk="0">
                  <a:moveTo>
                    <a:pt x="5600" y="7609"/>
                  </a:moveTo>
                  <a:lnTo>
                    <a:pt x="43" y="7376"/>
                  </a:lnTo>
                  <a:cubicBezTo>
                    <a:pt x="1" y="5889"/>
                    <a:pt x="5" y="1526"/>
                    <a:pt x="321" y="1"/>
                  </a:cubicBezTo>
                  <a:lnTo>
                    <a:pt x="3471" y="2790"/>
                  </a:lnTo>
                  <a:lnTo>
                    <a:pt x="5351" y="306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0"/>
            <p:cNvSpPr/>
            <p:nvPr/>
          </p:nvSpPr>
          <p:spPr>
            <a:xfrm>
              <a:off x="1637011" y="2348224"/>
              <a:ext cx="43420" cy="110562"/>
            </a:xfrm>
            <a:custGeom>
              <a:avLst/>
              <a:gdLst/>
              <a:ahLst/>
              <a:cxnLst/>
              <a:rect l="l" t="t" r="r" b="b"/>
              <a:pathLst>
                <a:path w="635" h="1617" extrusionOk="0">
                  <a:moveTo>
                    <a:pt x="634" y="1"/>
                  </a:moveTo>
                  <a:lnTo>
                    <a:pt x="626" y="1616"/>
                  </a:lnTo>
                  <a:lnTo>
                    <a:pt x="404" y="1581"/>
                  </a:lnTo>
                  <a:lnTo>
                    <a:pt x="1" y="5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0"/>
            <p:cNvSpPr/>
            <p:nvPr/>
          </p:nvSpPr>
          <p:spPr>
            <a:xfrm>
              <a:off x="1760432" y="2400053"/>
              <a:ext cx="30907" cy="59623"/>
            </a:xfrm>
            <a:custGeom>
              <a:avLst/>
              <a:gdLst/>
              <a:ahLst/>
              <a:cxnLst/>
              <a:rect l="l" t="t" r="r" b="b"/>
              <a:pathLst>
                <a:path w="452" h="872" extrusionOk="0">
                  <a:moveTo>
                    <a:pt x="418" y="409"/>
                  </a:moveTo>
                  <a:cubicBezTo>
                    <a:pt x="451" y="641"/>
                    <a:pt x="393" y="842"/>
                    <a:pt x="287" y="857"/>
                  </a:cubicBezTo>
                  <a:cubicBezTo>
                    <a:pt x="181" y="872"/>
                    <a:pt x="68" y="697"/>
                    <a:pt x="34" y="464"/>
                  </a:cubicBezTo>
                  <a:cubicBezTo>
                    <a:pt x="1" y="232"/>
                    <a:pt x="59" y="31"/>
                    <a:pt x="165" y="16"/>
                  </a:cubicBezTo>
                  <a:cubicBezTo>
                    <a:pt x="272" y="1"/>
                    <a:pt x="385" y="177"/>
                    <a:pt x="418" y="4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0"/>
            <p:cNvSpPr/>
            <p:nvPr/>
          </p:nvSpPr>
          <p:spPr>
            <a:xfrm>
              <a:off x="1726312" y="2352942"/>
              <a:ext cx="80549" cy="41093"/>
            </a:xfrm>
            <a:custGeom>
              <a:avLst/>
              <a:gdLst/>
              <a:ahLst/>
              <a:cxnLst/>
              <a:rect l="l" t="t" r="r" b="b"/>
              <a:pathLst>
                <a:path w="1178" h="601" extrusionOk="0">
                  <a:moveTo>
                    <a:pt x="583" y="451"/>
                  </a:moveTo>
                  <a:cubicBezTo>
                    <a:pt x="105" y="601"/>
                    <a:pt x="0" y="353"/>
                    <a:pt x="349" y="182"/>
                  </a:cubicBezTo>
                  <a:cubicBezTo>
                    <a:pt x="724" y="0"/>
                    <a:pt x="1178" y="265"/>
                    <a:pt x="583" y="45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1847202" y="2384053"/>
              <a:ext cx="30907" cy="59691"/>
            </a:xfrm>
            <a:custGeom>
              <a:avLst/>
              <a:gdLst/>
              <a:ahLst/>
              <a:cxnLst/>
              <a:rect l="l" t="t" r="r" b="b"/>
              <a:pathLst>
                <a:path w="452" h="873" extrusionOk="0">
                  <a:moveTo>
                    <a:pt x="418" y="410"/>
                  </a:moveTo>
                  <a:cubicBezTo>
                    <a:pt x="451" y="642"/>
                    <a:pt x="393" y="842"/>
                    <a:pt x="287" y="858"/>
                  </a:cubicBezTo>
                  <a:cubicBezTo>
                    <a:pt x="181" y="873"/>
                    <a:pt x="68" y="697"/>
                    <a:pt x="34" y="465"/>
                  </a:cubicBezTo>
                  <a:cubicBezTo>
                    <a:pt x="1" y="233"/>
                    <a:pt x="59" y="31"/>
                    <a:pt x="165" y="16"/>
                  </a:cubicBezTo>
                  <a:cubicBezTo>
                    <a:pt x="271" y="0"/>
                    <a:pt x="384" y="177"/>
                    <a:pt x="418" y="4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0"/>
            <p:cNvSpPr/>
            <p:nvPr/>
          </p:nvSpPr>
          <p:spPr>
            <a:xfrm>
              <a:off x="1821971" y="2311642"/>
              <a:ext cx="77267" cy="28102"/>
            </a:xfrm>
            <a:custGeom>
              <a:avLst/>
              <a:gdLst/>
              <a:ahLst/>
              <a:cxnLst/>
              <a:rect l="l" t="t" r="r" b="b"/>
              <a:pathLst>
                <a:path w="1130" h="411" extrusionOk="0">
                  <a:moveTo>
                    <a:pt x="508" y="370"/>
                  </a:moveTo>
                  <a:cubicBezTo>
                    <a:pt x="8" y="338"/>
                    <a:pt x="0" y="68"/>
                    <a:pt x="387" y="36"/>
                  </a:cubicBezTo>
                  <a:cubicBezTo>
                    <a:pt x="802" y="1"/>
                    <a:pt x="1130" y="410"/>
                    <a:pt x="508" y="3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0"/>
            <p:cNvSpPr/>
            <p:nvPr/>
          </p:nvSpPr>
          <p:spPr>
            <a:xfrm>
              <a:off x="1337246" y="3371826"/>
              <a:ext cx="443838" cy="10461"/>
            </a:xfrm>
            <a:custGeom>
              <a:avLst/>
              <a:gdLst/>
              <a:ahLst/>
              <a:cxnLst/>
              <a:rect l="l" t="t" r="r" b="b"/>
              <a:pathLst>
                <a:path w="6491" h="153" fill="none" extrusionOk="0">
                  <a:moveTo>
                    <a:pt x="1" y="1"/>
                  </a:moveTo>
                  <a:lnTo>
                    <a:pt x="6490" y="153"/>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0"/>
            <p:cNvSpPr/>
            <p:nvPr/>
          </p:nvSpPr>
          <p:spPr>
            <a:xfrm>
              <a:off x="1399195" y="3380647"/>
              <a:ext cx="110156" cy="58187"/>
            </a:xfrm>
            <a:custGeom>
              <a:avLst/>
              <a:gdLst/>
              <a:ahLst/>
              <a:cxnLst/>
              <a:rect l="l" t="t" r="r" b="b"/>
              <a:pathLst>
                <a:path w="1611" h="851" fill="none" extrusionOk="0">
                  <a:moveTo>
                    <a:pt x="0" y="850"/>
                  </a:moveTo>
                  <a:lnTo>
                    <a:pt x="1431" y="690"/>
                  </a:lnTo>
                  <a:lnTo>
                    <a:pt x="1611"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1573147" y="3426391"/>
              <a:ext cx="384076" cy="267962"/>
            </a:xfrm>
            <a:custGeom>
              <a:avLst/>
              <a:gdLst/>
              <a:ahLst/>
              <a:cxnLst/>
              <a:rect l="l" t="t" r="r" b="b"/>
              <a:pathLst>
                <a:path w="5617" h="3919" fill="none" extrusionOk="0">
                  <a:moveTo>
                    <a:pt x="5079" y="3918"/>
                  </a:moveTo>
                  <a:lnTo>
                    <a:pt x="5312" y="2845"/>
                  </a:lnTo>
                  <a:cubicBezTo>
                    <a:pt x="5616" y="1441"/>
                    <a:pt x="4567" y="108"/>
                    <a:pt x="3131" y="74"/>
                  </a:cubicBezTo>
                  <a:lnTo>
                    <a:pt x="3131" y="74"/>
                  </a:lnTo>
                  <a:lnTo>
                    <a:pt x="1"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1374375" y="2660159"/>
              <a:ext cx="391530" cy="638964"/>
            </a:xfrm>
            <a:custGeom>
              <a:avLst/>
              <a:gdLst/>
              <a:ahLst/>
              <a:cxnLst/>
              <a:rect l="l" t="t" r="r" b="b"/>
              <a:pathLst>
                <a:path w="5726" h="9345" extrusionOk="0">
                  <a:moveTo>
                    <a:pt x="43" y="1750"/>
                  </a:moveTo>
                  <a:cubicBezTo>
                    <a:pt x="176" y="4435"/>
                    <a:pt x="1126" y="6375"/>
                    <a:pt x="2285" y="8319"/>
                  </a:cubicBezTo>
                  <a:cubicBezTo>
                    <a:pt x="2711" y="9034"/>
                    <a:pt x="3585" y="9345"/>
                    <a:pt x="4365" y="9058"/>
                  </a:cubicBezTo>
                  <a:cubicBezTo>
                    <a:pt x="5268" y="8725"/>
                    <a:pt x="5726" y="7720"/>
                    <a:pt x="5384" y="6822"/>
                  </a:cubicBezTo>
                  <a:lnTo>
                    <a:pt x="2939" y="1174"/>
                  </a:lnTo>
                  <a:cubicBezTo>
                    <a:pt x="2791" y="821"/>
                    <a:pt x="2225" y="0"/>
                    <a:pt x="1469" y="46"/>
                  </a:cubicBezTo>
                  <a:cubicBezTo>
                    <a:pt x="617" y="97"/>
                    <a:pt x="1" y="896"/>
                    <a:pt x="43" y="17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1625387" y="2385079"/>
              <a:ext cx="281647" cy="249842"/>
            </a:xfrm>
            <a:custGeom>
              <a:avLst/>
              <a:gdLst/>
              <a:ahLst/>
              <a:cxnLst/>
              <a:rect l="l" t="t" r="r" b="b"/>
              <a:pathLst>
                <a:path w="4119" h="3654" extrusionOk="0">
                  <a:moveTo>
                    <a:pt x="738" y="909"/>
                  </a:moveTo>
                  <a:cubicBezTo>
                    <a:pt x="738" y="909"/>
                    <a:pt x="913" y="1574"/>
                    <a:pt x="1515" y="1748"/>
                  </a:cubicBezTo>
                  <a:cubicBezTo>
                    <a:pt x="2295" y="1972"/>
                    <a:pt x="3101" y="1682"/>
                    <a:pt x="3872" y="1518"/>
                  </a:cubicBezTo>
                  <a:cubicBezTo>
                    <a:pt x="3837" y="2035"/>
                    <a:pt x="4118" y="3485"/>
                    <a:pt x="2728" y="3584"/>
                  </a:cubicBezTo>
                  <a:cubicBezTo>
                    <a:pt x="1752" y="3654"/>
                    <a:pt x="490" y="2673"/>
                    <a:pt x="245" y="2069"/>
                  </a:cubicBezTo>
                  <a:cubicBezTo>
                    <a:pt x="0" y="1465"/>
                    <a:pt x="215" y="1150"/>
                    <a:pt x="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1810484" y="2367779"/>
              <a:ext cx="72685" cy="143929"/>
            </a:xfrm>
            <a:custGeom>
              <a:avLst/>
              <a:gdLst/>
              <a:ahLst/>
              <a:cxnLst/>
              <a:rect l="l" t="t" r="r" b="b"/>
              <a:pathLst>
                <a:path w="1063" h="2105" extrusionOk="0">
                  <a:moveTo>
                    <a:pt x="16" y="1"/>
                  </a:moveTo>
                  <a:cubicBezTo>
                    <a:pt x="209" y="484"/>
                    <a:pt x="465" y="784"/>
                    <a:pt x="698" y="1050"/>
                  </a:cubicBezTo>
                  <a:cubicBezTo>
                    <a:pt x="1062" y="1464"/>
                    <a:pt x="684" y="2104"/>
                    <a:pt x="144" y="1988"/>
                  </a:cubicBezTo>
                  <a:lnTo>
                    <a:pt x="0" y="1956"/>
                  </a:lnTo>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1810484" y="2367779"/>
              <a:ext cx="72685" cy="143929"/>
            </a:xfrm>
            <a:custGeom>
              <a:avLst/>
              <a:gdLst/>
              <a:ahLst/>
              <a:cxnLst/>
              <a:rect l="l" t="t" r="r" b="b"/>
              <a:pathLst>
                <a:path w="1063" h="2105" fill="none" extrusionOk="0">
                  <a:moveTo>
                    <a:pt x="16" y="1"/>
                  </a:moveTo>
                  <a:cubicBezTo>
                    <a:pt x="209" y="484"/>
                    <a:pt x="465" y="784"/>
                    <a:pt x="698" y="1050"/>
                  </a:cubicBezTo>
                  <a:cubicBezTo>
                    <a:pt x="1062" y="1464"/>
                    <a:pt x="684" y="2104"/>
                    <a:pt x="144" y="1988"/>
                  </a:cubicBezTo>
                  <a:lnTo>
                    <a:pt x="0" y="1956"/>
                  </a:lnTo>
                </a:path>
              </a:pathLst>
            </a:custGeom>
            <a:noFill/>
            <a:ln w="9525" cap="flat" cmpd="sng">
              <a:solidFill>
                <a:srgbClr val="874B4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1767269" y="2524294"/>
              <a:ext cx="50599" cy="34119"/>
            </a:xfrm>
            <a:custGeom>
              <a:avLst/>
              <a:gdLst/>
              <a:ahLst/>
              <a:cxnLst/>
              <a:rect l="l" t="t" r="r" b="b"/>
              <a:pathLst>
                <a:path w="740" h="499" fill="none" extrusionOk="0">
                  <a:moveTo>
                    <a:pt x="740" y="326"/>
                  </a:moveTo>
                  <a:cubicBezTo>
                    <a:pt x="462" y="499"/>
                    <a:pt x="25" y="338"/>
                    <a:pt x="0" y="0"/>
                  </a:cubicBezTo>
                </a:path>
              </a:pathLst>
            </a:custGeom>
            <a:noFill/>
            <a:ln w="475" cap="flat" cmpd="sng">
              <a:solidFill>
                <a:srgbClr val="874B4F"/>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1620464" y="2673834"/>
              <a:ext cx="105643" cy="251005"/>
            </a:xfrm>
            <a:custGeom>
              <a:avLst/>
              <a:gdLst/>
              <a:ahLst/>
              <a:cxnLst/>
              <a:rect l="l" t="t" r="r" b="b"/>
              <a:pathLst>
                <a:path w="1545" h="3671" extrusionOk="0">
                  <a:moveTo>
                    <a:pt x="665" y="0"/>
                  </a:moveTo>
                  <a:lnTo>
                    <a:pt x="442" y="28"/>
                  </a:lnTo>
                  <a:lnTo>
                    <a:pt x="0" y="367"/>
                  </a:lnTo>
                  <a:lnTo>
                    <a:pt x="693" y="853"/>
                  </a:lnTo>
                  <a:lnTo>
                    <a:pt x="332" y="1423"/>
                  </a:lnTo>
                  <a:lnTo>
                    <a:pt x="1545" y="3671"/>
                  </a:lnTo>
                  <a:lnTo>
                    <a:pt x="1432" y="1251"/>
                  </a:lnTo>
                  <a:lnTo>
                    <a:pt x="1020" y="858"/>
                  </a:lnTo>
                  <a:lnTo>
                    <a:pt x="1105" y="30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1530343" y="2537833"/>
              <a:ext cx="156790" cy="189467"/>
            </a:xfrm>
            <a:custGeom>
              <a:avLst/>
              <a:gdLst/>
              <a:ahLst/>
              <a:cxnLst/>
              <a:rect l="l" t="t" r="r" b="b"/>
              <a:pathLst>
                <a:path w="2293" h="2771" extrusionOk="0">
                  <a:moveTo>
                    <a:pt x="1302" y="2770"/>
                  </a:moveTo>
                  <a:lnTo>
                    <a:pt x="1755" y="2312"/>
                  </a:lnTo>
                  <a:cubicBezTo>
                    <a:pt x="2292" y="1767"/>
                    <a:pt x="2196" y="838"/>
                    <a:pt x="1528" y="468"/>
                  </a:cubicBezTo>
                  <a:cubicBezTo>
                    <a:pt x="1498" y="451"/>
                    <a:pt x="1467" y="436"/>
                    <a:pt x="1435" y="421"/>
                  </a:cubicBezTo>
                  <a:lnTo>
                    <a:pt x="510" y="0"/>
                  </a:lnTo>
                  <a:lnTo>
                    <a:pt x="0" y="85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1702790" y="2519097"/>
              <a:ext cx="106806" cy="212988"/>
            </a:xfrm>
            <a:custGeom>
              <a:avLst/>
              <a:gdLst/>
              <a:ahLst/>
              <a:cxnLst/>
              <a:rect l="l" t="t" r="r" b="b"/>
              <a:pathLst>
                <a:path w="1562" h="3115" extrusionOk="0">
                  <a:moveTo>
                    <a:pt x="494" y="3115"/>
                  </a:moveTo>
                  <a:lnTo>
                    <a:pt x="0" y="1265"/>
                  </a:lnTo>
                  <a:lnTo>
                    <a:pt x="145" y="207"/>
                  </a:lnTo>
                  <a:cubicBezTo>
                    <a:pt x="164" y="76"/>
                    <a:pt x="303" y="1"/>
                    <a:pt x="421" y="58"/>
                  </a:cubicBezTo>
                  <a:cubicBezTo>
                    <a:pt x="491" y="91"/>
                    <a:pt x="534" y="162"/>
                    <a:pt x="532" y="239"/>
                  </a:cubicBezTo>
                  <a:lnTo>
                    <a:pt x="517" y="776"/>
                  </a:lnTo>
                  <a:lnTo>
                    <a:pt x="1562" y="1747"/>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1769526" y="2515268"/>
              <a:ext cx="172243" cy="227484"/>
            </a:xfrm>
            <a:custGeom>
              <a:avLst/>
              <a:gdLst/>
              <a:ahLst/>
              <a:cxnLst/>
              <a:rect l="l" t="t" r="r" b="b"/>
              <a:pathLst>
                <a:path w="2519" h="3327" extrusionOk="0">
                  <a:moveTo>
                    <a:pt x="0" y="1400"/>
                  </a:moveTo>
                  <a:lnTo>
                    <a:pt x="1692" y="768"/>
                  </a:lnTo>
                  <a:lnTo>
                    <a:pt x="1765" y="1"/>
                  </a:lnTo>
                  <a:lnTo>
                    <a:pt x="2232" y="130"/>
                  </a:lnTo>
                  <a:cubicBezTo>
                    <a:pt x="2371" y="165"/>
                    <a:pt x="2475" y="284"/>
                    <a:pt x="2491" y="427"/>
                  </a:cubicBezTo>
                  <a:lnTo>
                    <a:pt x="2496" y="471"/>
                  </a:lnTo>
                  <a:cubicBezTo>
                    <a:pt x="2519" y="671"/>
                    <a:pt x="2451" y="871"/>
                    <a:pt x="2313" y="1016"/>
                  </a:cubicBezTo>
                  <a:lnTo>
                    <a:pt x="120" y="3326"/>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1710380" y="2579748"/>
              <a:ext cx="213201" cy="207518"/>
            </a:xfrm>
            <a:custGeom>
              <a:avLst/>
              <a:gdLst/>
              <a:ahLst/>
              <a:cxnLst/>
              <a:rect l="l" t="t" r="r" b="b"/>
              <a:pathLst>
                <a:path w="3118" h="3035" extrusionOk="0">
                  <a:moveTo>
                    <a:pt x="2971" y="1"/>
                  </a:moveTo>
                  <a:lnTo>
                    <a:pt x="3095" y="881"/>
                  </a:lnTo>
                  <a:cubicBezTo>
                    <a:pt x="3117" y="1046"/>
                    <a:pt x="3060" y="1212"/>
                    <a:pt x="2939" y="1326"/>
                  </a:cubicBezTo>
                  <a:cubicBezTo>
                    <a:pt x="2989" y="1572"/>
                    <a:pt x="2871" y="1820"/>
                    <a:pt x="2649" y="1936"/>
                  </a:cubicBezTo>
                  <a:lnTo>
                    <a:pt x="551" y="3035"/>
                  </a:lnTo>
                  <a:lnTo>
                    <a:pt x="0" y="794"/>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545591" y="2688125"/>
              <a:ext cx="268792" cy="614418"/>
            </a:xfrm>
            <a:custGeom>
              <a:avLst/>
              <a:gdLst/>
              <a:ahLst/>
              <a:cxnLst/>
              <a:rect l="l" t="t" r="r" b="b"/>
              <a:pathLst>
                <a:path w="3931" h="8986" extrusionOk="0">
                  <a:moveTo>
                    <a:pt x="3930" y="533"/>
                  </a:moveTo>
                  <a:cubicBezTo>
                    <a:pt x="3681" y="3135"/>
                    <a:pt x="3475" y="5234"/>
                    <a:pt x="3329" y="6706"/>
                  </a:cubicBezTo>
                  <a:cubicBezTo>
                    <a:pt x="3198" y="8031"/>
                    <a:pt x="1998" y="8986"/>
                    <a:pt x="677" y="8820"/>
                  </a:cubicBezTo>
                  <a:cubicBezTo>
                    <a:pt x="54" y="7757"/>
                    <a:pt x="0" y="6454"/>
                    <a:pt x="534" y="5343"/>
                  </a:cubicBezTo>
                  <a:lnTo>
                    <a:pt x="3104" y="0"/>
                  </a:lnTo>
                  <a:close/>
                </a:path>
              </a:pathLst>
            </a:custGeom>
            <a:solidFill>
              <a:srgbClr val="B48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1679405" y="3177841"/>
              <a:ext cx="387632" cy="255791"/>
            </a:xfrm>
            <a:custGeom>
              <a:avLst/>
              <a:gdLst/>
              <a:ahLst/>
              <a:cxnLst/>
              <a:rect l="l" t="t" r="r" b="b"/>
              <a:pathLst>
                <a:path w="5669" h="3741" extrusionOk="0">
                  <a:moveTo>
                    <a:pt x="2942" y="619"/>
                  </a:moveTo>
                  <a:lnTo>
                    <a:pt x="0" y="3350"/>
                  </a:lnTo>
                  <a:cubicBezTo>
                    <a:pt x="0" y="3350"/>
                    <a:pt x="2704" y="3741"/>
                    <a:pt x="5028" y="2421"/>
                  </a:cubicBezTo>
                  <a:cubicBezTo>
                    <a:pt x="5654" y="2065"/>
                    <a:pt x="5668" y="1107"/>
                    <a:pt x="5276" y="693"/>
                  </a:cubicBezTo>
                  <a:cubicBezTo>
                    <a:pt x="4650" y="32"/>
                    <a:pt x="3608" y="0"/>
                    <a:pt x="2942" y="619"/>
                  </a:cubicBezTo>
                  <a:close/>
                </a:path>
              </a:pathLst>
            </a:custGeom>
            <a:solidFill>
              <a:srgbClr val="874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1119807" y="3244166"/>
              <a:ext cx="540661" cy="486420"/>
            </a:xfrm>
            <a:custGeom>
              <a:avLst/>
              <a:gdLst/>
              <a:ahLst/>
              <a:cxnLst/>
              <a:rect l="l" t="t" r="r" b="b"/>
              <a:pathLst>
                <a:path w="7907" h="7114" extrusionOk="0">
                  <a:moveTo>
                    <a:pt x="24" y="4948"/>
                  </a:moveTo>
                  <a:cubicBezTo>
                    <a:pt x="0" y="6054"/>
                    <a:pt x="806" y="6973"/>
                    <a:pt x="1823" y="6998"/>
                  </a:cubicBezTo>
                  <a:lnTo>
                    <a:pt x="2480" y="7016"/>
                  </a:lnTo>
                  <a:lnTo>
                    <a:pt x="6335" y="7114"/>
                  </a:lnTo>
                  <a:lnTo>
                    <a:pt x="7789" y="6492"/>
                  </a:lnTo>
                  <a:lnTo>
                    <a:pt x="7885" y="2018"/>
                  </a:lnTo>
                  <a:cubicBezTo>
                    <a:pt x="7907" y="1014"/>
                    <a:pt x="7176" y="179"/>
                    <a:pt x="6254" y="156"/>
                  </a:cubicBezTo>
                  <a:lnTo>
                    <a:pt x="132" y="1"/>
                  </a:lnTo>
                  <a:lnTo>
                    <a:pt x="69" y="292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1117755" y="3244166"/>
              <a:ext cx="455189" cy="486420"/>
            </a:xfrm>
            <a:custGeom>
              <a:avLst/>
              <a:gdLst/>
              <a:ahLst/>
              <a:cxnLst/>
              <a:rect l="l" t="t" r="r" b="b"/>
              <a:pathLst>
                <a:path w="6657" h="7114" extrusionOk="0">
                  <a:moveTo>
                    <a:pt x="25" y="4948"/>
                  </a:moveTo>
                  <a:cubicBezTo>
                    <a:pt x="1" y="6054"/>
                    <a:pt x="794" y="6973"/>
                    <a:pt x="1795" y="6998"/>
                  </a:cubicBezTo>
                  <a:lnTo>
                    <a:pt x="2441" y="7016"/>
                  </a:lnTo>
                  <a:lnTo>
                    <a:pt x="6237" y="7114"/>
                  </a:lnTo>
                  <a:lnTo>
                    <a:pt x="6318" y="3872"/>
                  </a:lnTo>
                  <a:cubicBezTo>
                    <a:pt x="6318" y="1283"/>
                    <a:pt x="6656" y="105"/>
                    <a:pt x="4165" y="105"/>
                  </a:cubicBezTo>
                  <a:lnTo>
                    <a:pt x="130" y="1"/>
                  </a:lnTo>
                  <a:lnTo>
                    <a:pt x="68" y="292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1866143" y="2673766"/>
              <a:ext cx="296211" cy="551308"/>
            </a:xfrm>
            <a:custGeom>
              <a:avLst/>
              <a:gdLst/>
              <a:ahLst/>
              <a:cxnLst/>
              <a:rect l="l" t="t" r="r" b="b"/>
              <a:pathLst>
                <a:path w="4332" h="8063" extrusionOk="0">
                  <a:moveTo>
                    <a:pt x="389" y="8063"/>
                  </a:moveTo>
                  <a:lnTo>
                    <a:pt x="3125" y="8063"/>
                  </a:lnTo>
                  <a:lnTo>
                    <a:pt x="4332" y="0"/>
                  </a:lnTo>
                  <a:lnTo>
                    <a:pt x="1489" y="0"/>
                  </a:lnTo>
                  <a:cubicBezTo>
                    <a:pt x="1310" y="0"/>
                    <a:pt x="1158" y="130"/>
                    <a:pt x="1132" y="306"/>
                  </a:cubicBezTo>
                  <a:lnTo>
                    <a:pt x="34" y="7649"/>
                  </a:lnTo>
                  <a:cubicBezTo>
                    <a:pt x="0" y="7867"/>
                    <a:pt x="168" y="8063"/>
                    <a:pt x="389" y="80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1897391" y="2673766"/>
              <a:ext cx="936430" cy="551308"/>
            </a:xfrm>
            <a:custGeom>
              <a:avLst/>
              <a:gdLst/>
              <a:ahLst/>
              <a:cxnLst/>
              <a:rect l="l" t="t" r="r" b="b"/>
              <a:pathLst>
                <a:path w="13695" h="8063" extrusionOk="0">
                  <a:moveTo>
                    <a:pt x="389" y="8063"/>
                  </a:moveTo>
                  <a:lnTo>
                    <a:pt x="12207" y="8063"/>
                  </a:lnTo>
                  <a:cubicBezTo>
                    <a:pt x="12386" y="8063"/>
                    <a:pt x="12537" y="7933"/>
                    <a:pt x="12563" y="7757"/>
                  </a:cubicBezTo>
                  <a:lnTo>
                    <a:pt x="13662" y="413"/>
                  </a:lnTo>
                  <a:cubicBezTo>
                    <a:pt x="13695" y="196"/>
                    <a:pt x="13526" y="0"/>
                    <a:pt x="13306" y="0"/>
                  </a:cubicBezTo>
                  <a:lnTo>
                    <a:pt x="1489" y="0"/>
                  </a:lnTo>
                  <a:cubicBezTo>
                    <a:pt x="1311" y="0"/>
                    <a:pt x="1160" y="130"/>
                    <a:pt x="1134" y="306"/>
                  </a:cubicBezTo>
                  <a:lnTo>
                    <a:pt x="34" y="7649"/>
                  </a:lnTo>
                  <a:cubicBezTo>
                    <a:pt x="1" y="7867"/>
                    <a:pt x="170" y="8063"/>
                    <a:pt x="389" y="80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2234901" y="2931205"/>
              <a:ext cx="319733" cy="293876"/>
            </a:xfrm>
            <a:custGeom>
              <a:avLst/>
              <a:gdLst/>
              <a:ahLst/>
              <a:cxnLst/>
              <a:rect l="l" t="t" r="r" b="b"/>
              <a:pathLst>
                <a:path w="4676" h="4298" extrusionOk="0">
                  <a:moveTo>
                    <a:pt x="1" y="4298"/>
                  </a:moveTo>
                  <a:lnTo>
                    <a:pt x="4073" y="4298"/>
                  </a:lnTo>
                  <a:lnTo>
                    <a:pt x="4675" y="1"/>
                  </a:lnTo>
                  <a:lnTo>
                    <a:pt x="6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a:off x="2278252" y="2931205"/>
              <a:ext cx="332793" cy="418865"/>
            </a:xfrm>
            <a:custGeom>
              <a:avLst/>
              <a:gdLst/>
              <a:ahLst/>
              <a:cxnLst/>
              <a:rect l="l" t="t" r="r" b="b"/>
              <a:pathLst>
                <a:path w="4867" h="6126" extrusionOk="0">
                  <a:moveTo>
                    <a:pt x="2429" y="2888"/>
                  </a:moveTo>
                  <a:cubicBezTo>
                    <a:pt x="2939" y="2888"/>
                    <a:pt x="3401" y="3302"/>
                    <a:pt x="3461" y="3813"/>
                  </a:cubicBezTo>
                  <a:cubicBezTo>
                    <a:pt x="3520" y="4323"/>
                    <a:pt x="3155" y="4736"/>
                    <a:pt x="2646" y="4736"/>
                  </a:cubicBezTo>
                  <a:cubicBezTo>
                    <a:pt x="2136" y="4736"/>
                    <a:pt x="1674" y="4323"/>
                    <a:pt x="1613" y="3813"/>
                  </a:cubicBezTo>
                  <a:cubicBezTo>
                    <a:pt x="1554" y="3302"/>
                    <a:pt x="1918" y="2888"/>
                    <a:pt x="2429" y="2888"/>
                  </a:cubicBezTo>
                  <a:close/>
                  <a:moveTo>
                    <a:pt x="0" y="1"/>
                  </a:moveTo>
                  <a:lnTo>
                    <a:pt x="796" y="6126"/>
                  </a:lnTo>
                  <a:lnTo>
                    <a:pt x="4867" y="6126"/>
                  </a:ln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a:off x="2109634" y="3308988"/>
              <a:ext cx="483634" cy="41093"/>
            </a:xfrm>
            <a:custGeom>
              <a:avLst/>
              <a:gdLst/>
              <a:ahLst/>
              <a:cxnLst/>
              <a:rect l="l" t="t" r="r" b="b"/>
              <a:pathLst>
                <a:path w="7073" h="601" extrusionOk="0">
                  <a:moveTo>
                    <a:pt x="0" y="1"/>
                  </a:moveTo>
                  <a:lnTo>
                    <a:pt x="7072" y="1"/>
                  </a:lnTo>
                  <a:lnTo>
                    <a:pt x="7072" y="601"/>
                  </a:lnTo>
                  <a:lnTo>
                    <a:pt x="0" y="6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0"/>
            <p:cNvSpPr/>
            <p:nvPr/>
          </p:nvSpPr>
          <p:spPr>
            <a:xfrm>
              <a:off x="2307175" y="2931205"/>
              <a:ext cx="332862" cy="418865"/>
            </a:xfrm>
            <a:custGeom>
              <a:avLst/>
              <a:gdLst/>
              <a:ahLst/>
              <a:cxnLst/>
              <a:rect l="l" t="t" r="r" b="b"/>
              <a:pathLst>
                <a:path w="4868" h="6126" extrusionOk="0">
                  <a:moveTo>
                    <a:pt x="2429" y="2888"/>
                  </a:moveTo>
                  <a:cubicBezTo>
                    <a:pt x="2939" y="2888"/>
                    <a:pt x="3402" y="3302"/>
                    <a:pt x="3462" y="3813"/>
                  </a:cubicBezTo>
                  <a:cubicBezTo>
                    <a:pt x="3521" y="4323"/>
                    <a:pt x="3156" y="4736"/>
                    <a:pt x="2647" y="4736"/>
                  </a:cubicBezTo>
                  <a:cubicBezTo>
                    <a:pt x="2137" y="4736"/>
                    <a:pt x="1675" y="4323"/>
                    <a:pt x="1614" y="3813"/>
                  </a:cubicBezTo>
                  <a:cubicBezTo>
                    <a:pt x="1554" y="3302"/>
                    <a:pt x="1920" y="2888"/>
                    <a:pt x="2429" y="2888"/>
                  </a:cubicBezTo>
                  <a:close/>
                  <a:moveTo>
                    <a:pt x="0" y="1"/>
                  </a:moveTo>
                  <a:lnTo>
                    <a:pt x="796" y="6126"/>
                  </a:lnTo>
                  <a:lnTo>
                    <a:pt x="4868" y="6126"/>
                  </a:lnTo>
                  <a:lnTo>
                    <a:pt x="4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0"/>
            <p:cNvSpPr/>
            <p:nvPr/>
          </p:nvSpPr>
          <p:spPr>
            <a:xfrm>
              <a:off x="2800174" y="3453400"/>
              <a:ext cx="268655" cy="1118889"/>
            </a:xfrm>
            <a:custGeom>
              <a:avLst/>
              <a:gdLst/>
              <a:ahLst/>
              <a:cxnLst/>
              <a:rect l="l" t="t" r="r" b="b"/>
              <a:pathLst>
                <a:path w="3929" h="16364" extrusionOk="0">
                  <a:moveTo>
                    <a:pt x="0" y="0"/>
                  </a:moveTo>
                  <a:lnTo>
                    <a:pt x="3296" y="16364"/>
                  </a:lnTo>
                  <a:lnTo>
                    <a:pt x="3928" y="16364"/>
                  </a:lnTo>
                  <a:lnTo>
                    <a:pt x="1265" y="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2381022" y="3453400"/>
              <a:ext cx="236449" cy="921353"/>
            </a:xfrm>
            <a:custGeom>
              <a:avLst/>
              <a:gdLst/>
              <a:ahLst/>
              <a:cxnLst/>
              <a:rect l="l" t="t" r="r" b="b"/>
              <a:pathLst>
                <a:path w="3458" h="13475" extrusionOk="0">
                  <a:moveTo>
                    <a:pt x="3457" y="13475"/>
                  </a:moveTo>
                  <a:cubicBezTo>
                    <a:pt x="3205" y="13464"/>
                    <a:pt x="2954" y="13454"/>
                    <a:pt x="2708" y="13444"/>
                  </a:cubicBezTo>
                  <a:lnTo>
                    <a:pt x="0" y="0"/>
                  </a:lnTo>
                  <a:lnTo>
                    <a:pt x="12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1267364" y="3453400"/>
              <a:ext cx="268587" cy="1118889"/>
            </a:xfrm>
            <a:custGeom>
              <a:avLst/>
              <a:gdLst/>
              <a:ahLst/>
              <a:cxnLst/>
              <a:rect l="l" t="t" r="r" b="b"/>
              <a:pathLst>
                <a:path w="3928" h="16364" extrusionOk="0">
                  <a:moveTo>
                    <a:pt x="3927" y="0"/>
                  </a:moveTo>
                  <a:lnTo>
                    <a:pt x="632" y="16364"/>
                  </a:lnTo>
                  <a:lnTo>
                    <a:pt x="1" y="16364"/>
                  </a:lnTo>
                  <a:lnTo>
                    <a:pt x="2664" y="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1218201" y="3350014"/>
              <a:ext cx="1850637" cy="103451"/>
            </a:xfrm>
            <a:custGeom>
              <a:avLst/>
              <a:gdLst/>
              <a:ahLst/>
              <a:cxnLst/>
              <a:rect l="l" t="t" r="r" b="b"/>
              <a:pathLst>
                <a:path w="27065" h="1513" extrusionOk="0">
                  <a:moveTo>
                    <a:pt x="27064" y="1"/>
                  </a:moveTo>
                  <a:lnTo>
                    <a:pt x="1" y="1"/>
                  </a:lnTo>
                  <a:lnTo>
                    <a:pt x="1" y="1512"/>
                  </a:lnTo>
                  <a:lnTo>
                    <a:pt x="27064" y="15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30"/>
          <p:cNvSpPr/>
          <p:nvPr/>
        </p:nvSpPr>
        <p:spPr>
          <a:xfrm>
            <a:off x="5234425" y="2880350"/>
            <a:ext cx="282000" cy="28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4430988" y="2377650"/>
            <a:ext cx="282000" cy="28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3781163" y="2745500"/>
            <a:ext cx="282000" cy="28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3564838" y="3162350"/>
            <a:ext cx="282000" cy="28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3993988" y="2095650"/>
            <a:ext cx="282000" cy="28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4560050" y="3248175"/>
            <a:ext cx="282000" cy="28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1" name="Google Shape;1301;p30"/>
          <p:cNvCxnSpPr>
            <a:stCxn id="1302" idx="1"/>
            <a:endCxn id="1299" idx="2"/>
          </p:cNvCxnSpPr>
          <p:nvPr/>
        </p:nvCxnSpPr>
        <p:spPr>
          <a:xfrm>
            <a:off x="2182468" y="1458762"/>
            <a:ext cx="1811400" cy="777900"/>
          </a:xfrm>
          <a:prstGeom prst="bentConnector3">
            <a:avLst>
              <a:gd name="adj1" fmla="val 50003"/>
            </a:avLst>
          </a:prstGeom>
          <a:noFill/>
          <a:ln w="19050" cap="flat" cmpd="sng">
            <a:solidFill>
              <a:schemeClr val="accent6"/>
            </a:solidFill>
            <a:prstDash val="solid"/>
            <a:round/>
            <a:headEnd type="none" w="med" len="med"/>
            <a:tailEnd type="oval" w="med" len="med"/>
          </a:ln>
        </p:spPr>
      </p:cxnSp>
      <p:cxnSp>
        <p:nvCxnSpPr>
          <p:cNvPr id="1303" name="Google Shape;1303;p30"/>
          <p:cNvCxnSpPr>
            <a:stCxn id="1304" idx="1"/>
            <a:endCxn id="1297" idx="2"/>
          </p:cNvCxnSpPr>
          <p:nvPr/>
        </p:nvCxnSpPr>
        <p:spPr>
          <a:xfrm>
            <a:off x="2182468" y="2659562"/>
            <a:ext cx="1598700" cy="226800"/>
          </a:xfrm>
          <a:prstGeom prst="bentConnector3">
            <a:avLst>
              <a:gd name="adj1" fmla="val 50000"/>
            </a:avLst>
          </a:prstGeom>
          <a:noFill/>
          <a:ln w="19050" cap="flat" cmpd="sng">
            <a:solidFill>
              <a:schemeClr val="accent6"/>
            </a:solidFill>
            <a:prstDash val="solid"/>
            <a:round/>
            <a:headEnd type="none" w="med" len="med"/>
            <a:tailEnd type="oval" w="med" len="med"/>
          </a:ln>
        </p:spPr>
      </p:cxnSp>
      <p:cxnSp>
        <p:nvCxnSpPr>
          <p:cNvPr id="1305" name="Google Shape;1305;p30"/>
          <p:cNvCxnSpPr>
            <a:stCxn id="1306" idx="1"/>
            <a:endCxn id="1298" idx="2"/>
          </p:cNvCxnSpPr>
          <p:nvPr/>
        </p:nvCxnSpPr>
        <p:spPr>
          <a:xfrm rot="10800000" flipH="1">
            <a:off x="2182468" y="3303250"/>
            <a:ext cx="1382400" cy="557100"/>
          </a:xfrm>
          <a:prstGeom prst="bentConnector3">
            <a:avLst>
              <a:gd name="adj1" fmla="val 49999"/>
            </a:avLst>
          </a:prstGeom>
          <a:noFill/>
          <a:ln w="19050" cap="flat" cmpd="sng">
            <a:solidFill>
              <a:schemeClr val="accent6"/>
            </a:solidFill>
            <a:prstDash val="solid"/>
            <a:round/>
            <a:headEnd type="none" w="med" len="med"/>
            <a:tailEnd type="oval" w="med" len="med"/>
          </a:ln>
        </p:spPr>
      </p:cxnSp>
      <p:cxnSp>
        <p:nvCxnSpPr>
          <p:cNvPr id="1307" name="Google Shape;1307;p30"/>
          <p:cNvCxnSpPr>
            <a:stCxn id="1296" idx="6"/>
            <a:endCxn id="1308" idx="3"/>
          </p:cNvCxnSpPr>
          <p:nvPr/>
        </p:nvCxnSpPr>
        <p:spPr>
          <a:xfrm rot="10800000" flipH="1">
            <a:off x="4712988" y="1458750"/>
            <a:ext cx="2248500" cy="1059900"/>
          </a:xfrm>
          <a:prstGeom prst="bentConnector3">
            <a:avLst>
              <a:gd name="adj1" fmla="val 50000"/>
            </a:avLst>
          </a:prstGeom>
          <a:noFill/>
          <a:ln w="19050" cap="flat" cmpd="sng">
            <a:solidFill>
              <a:schemeClr val="accent6"/>
            </a:solidFill>
            <a:prstDash val="solid"/>
            <a:round/>
            <a:headEnd type="oval" w="med" len="med"/>
            <a:tailEnd type="none" w="med" len="med"/>
          </a:ln>
        </p:spPr>
      </p:cxnSp>
      <p:cxnSp>
        <p:nvCxnSpPr>
          <p:cNvPr id="1309" name="Google Shape;1309;p30"/>
          <p:cNvCxnSpPr>
            <a:stCxn id="1295" idx="6"/>
            <a:endCxn id="1310" idx="3"/>
          </p:cNvCxnSpPr>
          <p:nvPr/>
        </p:nvCxnSpPr>
        <p:spPr>
          <a:xfrm rot="10800000" flipH="1">
            <a:off x="5516425" y="2659550"/>
            <a:ext cx="1445100" cy="361800"/>
          </a:xfrm>
          <a:prstGeom prst="bentConnector3">
            <a:avLst>
              <a:gd name="adj1" fmla="val 49999"/>
            </a:avLst>
          </a:prstGeom>
          <a:noFill/>
          <a:ln w="19050" cap="flat" cmpd="sng">
            <a:solidFill>
              <a:schemeClr val="accent6"/>
            </a:solidFill>
            <a:prstDash val="solid"/>
            <a:round/>
            <a:headEnd type="oval" w="med" len="med"/>
            <a:tailEnd type="none" w="med" len="med"/>
          </a:ln>
        </p:spPr>
      </p:cxnSp>
      <p:cxnSp>
        <p:nvCxnSpPr>
          <p:cNvPr id="1311" name="Google Shape;1311;p30"/>
          <p:cNvCxnSpPr>
            <a:stCxn id="1300" idx="6"/>
            <a:endCxn id="1312" idx="3"/>
          </p:cNvCxnSpPr>
          <p:nvPr/>
        </p:nvCxnSpPr>
        <p:spPr>
          <a:xfrm>
            <a:off x="4842050" y="3389175"/>
            <a:ext cx="2119500" cy="471300"/>
          </a:xfrm>
          <a:prstGeom prst="bentConnector3">
            <a:avLst>
              <a:gd name="adj1" fmla="val 49999"/>
            </a:avLst>
          </a:prstGeom>
          <a:noFill/>
          <a:ln w="19050" cap="flat" cmpd="sng">
            <a:solidFill>
              <a:schemeClr val="accent6"/>
            </a:solidFill>
            <a:prstDash val="solid"/>
            <a:round/>
            <a:headEnd type="oval" w="med" len="med"/>
            <a:tailEnd type="none" w="med" len="med"/>
          </a:ln>
        </p:spPr>
      </p:cxnSp>
      <p:grpSp>
        <p:nvGrpSpPr>
          <p:cNvPr id="1313" name="Google Shape;1313;p30"/>
          <p:cNvGrpSpPr/>
          <p:nvPr/>
        </p:nvGrpSpPr>
        <p:grpSpPr>
          <a:xfrm>
            <a:off x="461368" y="1237962"/>
            <a:ext cx="1721100" cy="994188"/>
            <a:chOff x="461368" y="1237962"/>
            <a:chExt cx="1721100" cy="994188"/>
          </a:xfrm>
        </p:grpSpPr>
        <p:sp>
          <p:nvSpPr>
            <p:cNvPr id="1302" name="Google Shape;1302;p30"/>
            <p:cNvSpPr/>
            <p:nvPr/>
          </p:nvSpPr>
          <p:spPr>
            <a:xfrm flipH="1">
              <a:off x="461368" y="1237962"/>
              <a:ext cx="17211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Capacity</a:t>
              </a:r>
              <a:endParaRPr sz="1800">
                <a:latin typeface="Fira Sans Extra Condensed SemiBold"/>
                <a:ea typeface="Fira Sans Extra Condensed SemiBold"/>
                <a:cs typeface="Fira Sans Extra Condensed SemiBold"/>
                <a:sym typeface="Fira Sans Extra Condensed SemiBold"/>
              </a:endParaRPr>
            </a:p>
          </p:txBody>
        </p:sp>
        <p:sp>
          <p:nvSpPr>
            <p:cNvPr id="1314" name="Google Shape;1314;p30"/>
            <p:cNvSpPr txBox="1"/>
            <p:nvPr/>
          </p:nvSpPr>
          <p:spPr>
            <a:xfrm>
              <a:off x="535025" y="1745250"/>
              <a:ext cx="1573800" cy="48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grpSp>
      <p:grpSp>
        <p:nvGrpSpPr>
          <p:cNvPr id="1315" name="Google Shape;1315;p30"/>
          <p:cNvGrpSpPr/>
          <p:nvPr/>
        </p:nvGrpSpPr>
        <p:grpSpPr>
          <a:xfrm>
            <a:off x="461368" y="2438762"/>
            <a:ext cx="1721100" cy="1019413"/>
            <a:chOff x="461368" y="2438762"/>
            <a:chExt cx="1721100" cy="1019413"/>
          </a:xfrm>
        </p:grpSpPr>
        <p:sp>
          <p:nvSpPr>
            <p:cNvPr id="1304" name="Google Shape;1304;p30"/>
            <p:cNvSpPr/>
            <p:nvPr/>
          </p:nvSpPr>
          <p:spPr>
            <a:xfrm flipH="1">
              <a:off x="461368" y="2438762"/>
              <a:ext cx="1721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Effort</a:t>
              </a:r>
              <a:endParaRPr sz="1800">
                <a:latin typeface="Fira Sans Extra Condensed SemiBold"/>
                <a:ea typeface="Fira Sans Extra Condensed SemiBold"/>
                <a:cs typeface="Fira Sans Extra Condensed SemiBold"/>
                <a:sym typeface="Fira Sans Extra Condensed SemiBold"/>
              </a:endParaRPr>
            </a:p>
          </p:txBody>
        </p:sp>
        <p:sp>
          <p:nvSpPr>
            <p:cNvPr id="1316" name="Google Shape;1316;p30"/>
            <p:cNvSpPr txBox="1"/>
            <p:nvPr/>
          </p:nvSpPr>
          <p:spPr>
            <a:xfrm>
              <a:off x="535025" y="2971275"/>
              <a:ext cx="1573800" cy="48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Venus is the second planet from the Sun</a:t>
              </a:r>
              <a:endParaRPr sz="1200">
                <a:solidFill>
                  <a:schemeClr val="dk1"/>
                </a:solidFill>
                <a:latin typeface="Roboto"/>
                <a:ea typeface="Roboto"/>
                <a:cs typeface="Roboto"/>
                <a:sym typeface="Roboto"/>
              </a:endParaRPr>
            </a:p>
          </p:txBody>
        </p:sp>
      </p:grpSp>
      <p:grpSp>
        <p:nvGrpSpPr>
          <p:cNvPr id="1317" name="Google Shape;1317;p30"/>
          <p:cNvGrpSpPr/>
          <p:nvPr/>
        </p:nvGrpSpPr>
        <p:grpSpPr>
          <a:xfrm>
            <a:off x="461368" y="3639550"/>
            <a:ext cx="1721100" cy="1019425"/>
            <a:chOff x="461368" y="3639550"/>
            <a:chExt cx="1721100" cy="1019425"/>
          </a:xfrm>
        </p:grpSpPr>
        <p:sp>
          <p:nvSpPr>
            <p:cNvPr id="1306" name="Google Shape;1306;p30"/>
            <p:cNvSpPr/>
            <p:nvPr/>
          </p:nvSpPr>
          <p:spPr>
            <a:xfrm flipH="1">
              <a:off x="461368" y="3639550"/>
              <a:ext cx="1721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Achievements</a:t>
              </a:r>
              <a:endParaRPr sz="1800">
                <a:latin typeface="Fira Sans Extra Condensed SemiBold"/>
                <a:ea typeface="Fira Sans Extra Condensed SemiBold"/>
                <a:cs typeface="Fira Sans Extra Condensed SemiBold"/>
                <a:sym typeface="Fira Sans Extra Condensed SemiBold"/>
              </a:endParaRPr>
            </a:p>
          </p:txBody>
        </p:sp>
        <p:sp>
          <p:nvSpPr>
            <p:cNvPr id="1318" name="Google Shape;1318;p30"/>
            <p:cNvSpPr txBox="1"/>
            <p:nvPr/>
          </p:nvSpPr>
          <p:spPr>
            <a:xfrm>
              <a:off x="535025" y="4172075"/>
              <a:ext cx="1573800" cy="48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Mars is actually a very cold place</a:t>
              </a:r>
              <a:endParaRPr sz="1200">
                <a:solidFill>
                  <a:schemeClr val="dk1"/>
                </a:solidFill>
                <a:latin typeface="Roboto"/>
                <a:ea typeface="Roboto"/>
                <a:cs typeface="Roboto"/>
                <a:sym typeface="Roboto"/>
              </a:endParaRPr>
            </a:p>
          </p:txBody>
        </p:sp>
      </p:grpSp>
      <p:grpSp>
        <p:nvGrpSpPr>
          <p:cNvPr id="1319" name="Google Shape;1319;p30"/>
          <p:cNvGrpSpPr/>
          <p:nvPr/>
        </p:nvGrpSpPr>
        <p:grpSpPr>
          <a:xfrm>
            <a:off x="6961493" y="1237950"/>
            <a:ext cx="1721100" cy="994200"/>
            <a:chOff x="6961493" y="1237950"/>
            <a:chExt cx="1721100" cy="994200"/>
          </a:xfrm>
        </p:grpSpPr>
        <p:sp>
          <p:nvSpPr>
            <p:cNvPr id="1308" name="Google Shape;1308;p30"/>
            <p:cNvSpPr/>
            <p:nvPr/>
          </p:nvSpPr>
          <p:spPr>
            <a:xfrm flipH="1">
              <a:off x="6961493" y="1237950"/>
              <a:ext cx="17211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Goals</a:t>
              </a:r>
              <a:endParaRPr sz="1800">
                <a:latin typeface="Fira Sans Extra Condensed SemiBold"/>
                <a:ea typeface="Fira Sans Extra Condensed SemiBold"/>
                <a:cs typeface="Fira Sans Extra Condensed SemiBold"/>
                <a:sym typeface="Fira Sans Extra Condensed SemiBold"/>
              </a:endParaRPr>
            </a:p>
          </p:txBody>
        </p:sp>
        <p:sp>
          <p:nvSpPr>
            <p:cNvPr id="1320" name="Google Shape;1320;p30"/>
            <p:cNvSpPr txBox="1"/>
            <p:nvPr/>
          </p:nvSpPr>
          <p:spPr>
            <a:xfrm>
              <a:off x="7035138" y="1745250"/>
              <a:ext cx="1573800" cy="48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grpSp>
      <p:grpSp>
        <p:nvGrpSpPr>
          <p:cNvPr id="1321" name="Google Shape;1321;p30"/>
          <p:cNvGrpSpPr/>
          <p:nvPr/>
        </p:nvGrpSpPr>
        <p:grpSpPr>
          <a:xfrm>
            <a:off x="6961493" y="2438750"/>
            <a:ext cx="1721100" cy="1019425"/>
            <a:chOff x="6961493" y="2438750"/>
            <a:chExt cx="1721100" cy="1019425"/>
          </a:xfrm>
        </p:grpSpPr>
        <p:sp>
          <p:nvSpPr>
            <p:cNvPr id="1310" name="Google Shape;1310;p30"/>
            <p:cNvSpPr/>
            <p:nvPr/>
          </p:nvSpPr>
          <p:spPr>
            <a:xfrm flipH="1">
              <a:off x="6961493" y="2438750"/>
              <a:ext cx="17211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Challenges</a:t>
              </a:r>
              <a:endParaRPr sz="1800">
                <a:latin typeface="Fira Sans Extra Condensed SemiBold"/>
                <a:ea typeface="Fira Sans Extra Condensed SemiBold"/>
                <a:cs typeface="Fira Sans Extra Condensed SemiBold"/>
                <a:sym typeface="Fira Sans Extra Condensed SemiBold"/>
              </a:endParaRPr>
            </a:p>
          </p:txBody>
        </p:sp>
        <p:sp>
          <p:nvSpPr>
            <p:cNvPr id="1322" name="Google Shape;1322;p30"/>
            <p:cNvSpPr txBox="1"/>
            <p:nvPr/>
          </p:nvSpPr>
          <p:spPr>
            <a:xfrm>
              <a:off x="7035138" y="2971275"/>
              <a:ext cx="1573800" cy="48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Saturn is composed mostly of hydrogen </a:t>
              </a:r>
              <a:endParaRPr sz="1200">
                <a:solidFill>
                  <a:schemeClr val="dk1"/>
                </a:solidFill>
                <a:latin typeface="Roboto"/>
                <a:ea typeface="Roboto"/>
                <a:cs typeface="Roboto"/>
                <a:sym typeface="Roboto"/>
              </a:endParaRPr>
            </a:p>
          </p:txBody>
        </p:sp>
      </p:grpSp>
      <p:grpSp>
        <p:nvGrpSpPr>
          <p:cNvPr id="1323" name="Google Shape;1323;p30"/>
          <p:cNvGrpSpPr/>
          <p:nvPr/>
        </p:nvGrpSpPr>
        <p:grpSpPr>
          <a:xfrm>
            <a:off x="6961493" y="3639550"/>
            <a:ext cx="1721100" cy="1019425"/>
            <a:chOff x="6961493" y="3639550"/>
            <a:chExt cx="1721100" cy="1019425"/>
          </a:xfrm>
        </p:grpSpPr>
        <p:sp>
          <p:nvSpPr>
            <p:cNvPr id="1312" name="Google Shape;1312;p30"/>
            <p:cNvSpPr/>
            <p:nvPr/>
          </p:nvSpPr>
          <p:spPr>
            <a:xfrm flipH="1">
              <a:off x="6961493" y="3639550"/>
              <a:ext cx="1721100" cy="4416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Learn</a:t>
              </a:r>
              <a:endParaRPr sz="1800">
                <a:latin typeface="Fira Sans Extra Condensed SemiBold"/>
                <a:ea typeface="Fira Sans Extra Condensed SemiBold"/>
                <a:cs typeface="Fira Sans Extra Condensed SemiBold"/>
                <a:sym typeface="Fira Sans Extra Condensed SemiBold"/>
              </a:endParaRPr>
            </a:p>
          </p:txBody>
        </p:sp>
        <p:sp>
          <p:nvSpPr>
            <p:cNvPr id="1324" name="Google Shape;1324;p30"/>
            <p:cNvSpPr txBox="1"/>
            <p:nvPr/>
          </p:nvSpPr>
          <p:spPr>
            <a:xfrm>
              <a:off x="7035138" y="4172075"/>
              <a:ext cx="1573800" cy="48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Neptune is very far from the Sun</a:t>
              </a:r>
              <a:endParaRPr sz="1200">
                <a:solidFill>
                  <a:schemeClr val="dk1"/>
                </a:solidFill>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sp>
        <p:nvSpPr>
          <p:cNvPr id="1330" name="Google Shape;1330;p31"/>
          <p:cNvSpPr txBox="1">
            <a:spLocks noGrp="1"/>
          </p:cNvSpPr>
          <p:nvPr>
            <p:ph type="title" idx="4294967295"/>
          </p:nvPr>
        </p:nvSpPr>
        <p:spPr>
          <a:xfrm>
            <a:off x="0" y="1006475"/>
            <a:ext cx="6153150" cy="4016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Popular mistakes made during job interviews </a:t>
            </a:r>
            <a:endParaRPr sz="1800"/>
          </a:p>
        </p:txBody>
      </p:sp>
      <p:sp>
        <p:nvSpPr>
          <p:cNvPr id="1331" name="Google Shape;1331;p31"/>
          <p:cNvSpPr/>
          <p:nvPr/>
        </p:nvSpPr>
        <p:spPr>
          <a:xfrm>
            <a:off x="1001675" y="1762075"/>
            <a:ext cx="5057700" cy="29304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1332" name="Google Shape;1332;p31"/>
          <p:cNvGraphicFramePr/>
          <p:nvPr/>
        </p:nvGraphicFramePr>
        <p:xfrm>
          <a:off x="1342888" y="1984700"/>
          <a:ext cx="4375250" cy="2485150"/>
        </p:xfrm>
        <a:graphic>
          <a:graphicData uri="http://schemas.openxmlformats.org/drawingml/2006/table">
            <a:tbl>
              <a:tblPr>
                <a:noFill/>
                <a:tableStyleId>{538E2398-D5EF-493D-87FF-3710D9BD13CC}</a:tableStyleId>
              </a:tblPr>
              <a:tblGrid>
                <a:gridCol w="3114075">
                  <a:extLst>
                    <a:ext uri="{9D8B030D-6E8A-4147-A177-3AD203B41FA5}">
                      <a16:colId xmlns:a16="http://schemas.microsoft.com/office/drawing/2014/main" val="20000"/>
                    </a:ext>
                  </a:extLst>
                </a:gridCol>
                <a:gridCol w="1261175">
                  <a:extLst>
                    <a:ext uri="{9D8B030D-6E8A-4147-A177-3AD203B41FA5}">
                      <a16:colId xmlns:a16="http://schemas.microsoft.com/office/drawing/2014/main" val="20001"/>
                    </a:ext>
                  </a:extLst>
                </a:gridCol>
              </a:tblGrid>
              <a:tr h="715600">
                <a:tc>
                  <a:txBody>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89850">
                <a:tc>
                  <a:txBody>
                    <a:bodyPr/>
                    <a:lstStyle/>
                    <a:p>
                      <a:pPr marL="457200" lvl="0" indent="-304800" algn="ctr" rtl="0">
                        <a:spcBef>
                          <a:spcPts val="0"/>
                        </a:spcBef>
                        <a:spcAft>
                          <a:spcPts val="0"/>
                        </a:spcAft>
                        <a:buClr>
                          <a:schemeClr val="accent4"/>
                        </a:buClr>
                        <a:buSzPts val="1200"/>
                        <a:buFont typeface="Roboto"/>
                        <a:buChar char="●"/>
                      </a:pPr>
                      <a:r>
                        <a:rPr lang="en" sz="1200">
                          <a:solidFill>
                            <a:schemeClr val="dk1"/>
                          </a:solidFill>
                          <a:latin typeface="Roboto"/>
                          <a:ea typeface="Roboto"/>
                          <a:cs typeface="Roboto"/>
                          <a:sym typeface="Roboto"/>
                        </a:rPr>
                        <a:t>Despite being red, Mars is actually a cold place. It's full of iron oxide dust</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457200" lvl="0" indent="-22860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589850">
                <a:tc>
                  <a:txBody>
                    <a:bodyPr/>
                    <a:lstStyle/>
                    <a:p>
                      <a:pPr marL="457200" lvl="0" indent="-304800" algn="l" rtl="0">
                        <a:spcBef>
                          <a:spcPts val="0"/>
                        </a:spcBef>
                        <a:spcAft>
                          <a:spcPts val="0"/>
                        </a:spcAft>
                        <a:buClr>
                          <a:schemeClr val="accent4"/>
                        </a:buClr>
                        <a:buSzPts val="1200"/>
                        <a:buFont typeface="Roboto"/>
                        <a:buChar char="●"/>
                      </a:pPr>
                      <a:r>
                        <a:rPr lang="en" sz="1200">
                          <a:solidFill>
                            <a:schemeClr val="dk1"/>
                          </a:solidFill>
                          <a:latin typeface="Roboto"/>
                          <a:ea typeface="Roboto"/>
                          <a:cs typeface="Roboto"/>
                          <a:sym typeface="Roboto"/>
                        </a:rPr>
                        <a:t>Earth is the third planet from the Sun and the only one with life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589850">
                <a:tc>
                  <a:txBody>
                    <a:bodyPr/>
                    <a:lstStyle/>
                    <a:p>
                      <a:pPr marL="457200" lvl="0" indent="-304800" algn="l" rtl="0">
                        <a:spcBef>
                          <a:spcPts val="0"/>
                        </a:spcBef>
                        <a:spcAft>
                          <a:spcPts val="0"/>
                        </a:spcAft>
                        <a:buClr>
                          <a:schemeClr val="accent4"/>
                        </a:buClr>
                        <a:buSzPts val="1200"/>
                        <a:buFont typeface="Roboto"/>
                        <a:buChar char="●"/>
                      </a:pPr>
                      <a:r>
                        <a:rPr lang="en" sz="1200">
                          <a:solidFill>
                            <a:schemeClr val="dk1"/>
                          </a:solidFill>
                          <a:latin typeface="Roboto"/>
                          <a:ea typeface="Roboto"/>
                          <a:cs typeface="Roboto"/>
                          <a:sym typeface="Roboto"/>
                        </a:rPr>
                        <a:t>Mercury is the closest planet to the Sun and the smallest one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333" name="Google Shape;1333;p31"/>
          <p:cNvGrpSpPr/>
          <p:nvPr/>
        </p:nvGrpSpPr>
        <p:grpSpPr>
          <a:xfrm>
            <a:off x="5020347" y="2784874"/>
            <a:ext cx="441436" cy="441224"/>
            <a:chOff x="5020347" y="2784874"/>
            <a:chExt cx="441436" cy="441224"/>
          </a:xfrm>
        </p:grpSpPr>
        <p:sp>
          <p:nvSpPr>
            <p:cNvPr id="1334" name="Google Shape;1334;p31"/>
            <p:cNvSpPr/>
            <p:nvPr/>
          </p:nvSpPr>
          <p:spPr>
            <a:xfrm>
              <a:off x="5020347" y="2784874"/>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1"/>
            <p:cNvSpPr/>
            <p:nvPr/>
          </p:nvSpPr>
          <p:spPr>
            <a:xfrm>
              <a:off x="5139915" y="2924267"/>
              <a:ext cx="202679" cy="162437"/>
            </a:xfrm>
            <a:custGeom>
              <a:avLst/>
              <a:gdLst/>
              <a:ahLst/>
              <a:cxnLst/>
              <a:rect l="l" t="t" r="r" b="b"/>
              <a:pathLst>
                <a:path w="1073" h="860" fill="none" extrusionOk="0">
                  <a:moveTo>
                    <a:pt x="0" y="429"/>
                  </a:moveTo>
                  <a:lnTo>
                    <a:pt x="406" y="859"/>
                  </a:lnTo>
                  <a:lnTo>
                    <a:pt x="1072" y="1"/>
                  </a:lnTo>
                </a:path>
              </a:pathLst>
            </a:custGeom>
            <a:solidFill>
              <a:schemeClr val="accent4"/>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31"/>
          <p:cNvGrpSpPr/>
          <p:nvPr/>
        </p:nvGrpSpPr>
        <p:grpSpPr>
          <a:xfrm>
            <a:off x="5020347" y="3370351"/>
            <a:ext cx="441436" cy="441224"/>
            <a:chOff x="5020347" y="3370351"/>
            <a:chExt cx="441436" cy="441224"/>
          </a:xfrm>
        </p:grpSpPr>
        <p:sp>
          <p:nvSpPr>
            <p:cNvPr id="1337" name="Google Shape;1337;p31"/>
            <p:cNvSpPr/>
            <p:nvPr/>
          </p:nvSpPr>
          <p:spPr>
            <a:xfrm>
              <a:off x="5020347" y="3370351"/>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5139915" y="3509742"/>
              <a:ext cx="202679" cy="162437"/>
            </a:xfrm>
            <a:custGeom>
              <a:avLst/>
              <a:gdLst/>
              <a:ahLst/>
              <a:cxnLst/>
              <a:rect l="l" t="t" r="r" b="b"/>
              <a:pathLst>
                <a:path w="1073" h="860" fill="none" extrusionOk="0">
                  <a:moveTo>
                    <a:pt x="0" y="429"/>
                  </a:moveTo>
                  <a:lnTo>
                    <a:pt x="406" y="859"/>
                  </a:lnTo>
                  <a:lnTo>
                    <a:pt x="1072" y="1"/>
                  </a:lnTo>
                </a:path>
              </a:pathLst>
            </a:custGeom>
            <a:solidFill>
              <a:schemeClr val="accent4"/>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5020347" y="3955827"/>
            <a:ext cx="441436" cy="441224"/>
            <a:chOff x="5020347" y="3955827"/>
            <a:chExt cx="441436" cy="441224"/>
          </a:xfrm>
        </p:grpSpPr>
        <p:sp>
          <p:nvSpPr>
            <p:cNvPr id="1340" name="Google Shape;1340;p31"/>
            <p:cNvSpPr/>
            <p:nvPr/>
          </p:nvSpPr>
          <p:spPr>
            <a:xfrm>
              <a:off x="5020347" y="3955827"/>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5139915" y="4095220"/>
              <a:ext cx="202679" cy="162437"/>
            </a:xfrm>
            <a:custGeom>
              <a:avLst/>
              <a:gdLst/>
              <a:ahLst/>
              <a:cxnLst/>
              <a:rect l="l" t="t" r="r" b="b"/>
              <a:pathLst>
                <a:path w="1073" h="860" fill="none" extrusionOk="0">
                  <a:moveTo>
                    <a:pt x="0" y="429"/>
                  </a:moveTo>
                  <a:lnTo>
                    <a:pt x="406" y="859"/>
                  </a:lnTo>
                  <a:lnTo>
                    <a:pt x="1072" y="1"/>
                  </a:lnTo>
                </a:path>
              </a:pathLst>
            </a:custGeom>
            <a:solidFill>
              <a:schemeClr val="accent4"/>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31"/>
          <p:cNvGrpSpPr/>
          <p:nvPr/>
        </p:nvGrpSpPr>
        <p:grpSpPr>
          <a:xfrm>
            <a:off x="6353330" y="1695700"/>
            <a:ext cx="2134783" cy="3055056"/>
            <a:chOff x="6353330" y="1695700"/>
            <a:chExt cx="2134783" cy="3055056"/>
          </a:xfrm>
        </p:grpSpPr>
        <p:sp>
          <p:nvSpPr>
            <p:cNvPr id="1343" name="Google Shape;1343;p31"/>
            <p:cNvSpPr/>
            <p:nvPr/>
          </p:nvSpPr>
          <p:spPr>
            <a:xfrm flipH="1">
              <a:off x="7452292" y="4704672"/>
              <a:ext cx="492085" cy="24653"/>
            </a:xfrm>
            <a:custGeom>
              <a:avLst/>
              <a:gdLst/>
              <a:ahLst/>
              <a:cxnLst/>
              <a:rect l="l" t="t" r="r" b="b"/>
              <a:pathLst>
                <a:path w="5549" h="278" extrusionOk="0">
                  <a:moveTo>
                    <a:pt x="1" y="278"/>
                  </a:moveTo>
                  <a:lnTo>
                    <a:pt x="5545" y="278"/>
                  </a:lnTo>
                  <a:lnTo>
                    <a:pt x="5548" y="1"/>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flipH="1">
              <a:off x="6744018" y="4704672"/>
              <a:ext cx="478074" cy="24653"/>
            </a:xfrm>
            <a:custGeom>
              <a:avLst/>
              <a:gdLst/>
              <a:ahLst/>
              <a:cxnLst/>
              <a:rect l="l" t="t" r="r" b="b"/>
              <a:pathLst>
                <a:path w="5391" h="278" extrusionOk="0">
                  <a:moveTo>
                    <a:pt x="1" y="278"/>
                  </a:moveTo>
                  <a:lnTo>
                    <a:pt x="5391" y="278"/>
                  </a:lnTo>
                  <a:lnTo>
                    <a:pt x="539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31"/>
            <p:cNvGrpSpPr/>
            <p:nvPr/>
          </p:nvGrpSpPr>
          <p:grpSpPr>
            <a:xfrm>
              <a:off x="6353330" y="1695700"/>
              <a:ext cx="2134783" cy="3055056"/>
              <a:chOff x="6552140" y="1695700"/>
              <a:chExt cx="2134783" cy="3055056"/>
            </a:xfrm>
          </p:grpSpPr>
          <p:grpSp>
            <p:nvGrpSpPr>
              <p:cNvPr id="1346" name="Google Shape;1346;p31"/>
              <p:cNvGrpSpPr/>
              <p:nvPr/>
            </p:nvGrpSpPr>
            <p:grpSpPr>
              <a:xfrm>
                <a:off x="7529906" y="3054911"/>
                <a:ext cx="1157017" cy="1695846"/>
                <a:chOff x="6690102" y="2206739"/>
                <a:chExt cx="787194" cy="1153793"/>
              </a:xfrm>
            </p:grpSpPr>
            <p:sp>
              <p:nvSpPr>
                <p:cNvPr id="1347" name="Google Shape;1347;p31"/>
                <p:cNvSpPr/>
                <p:nvPr/>
              </p:nvSpPr>
              <p:spPr>
                <a:xfrm rot="-900050">
                  <a:off x="7040061" y="2822022"/>
                  <a:ext cx="140524" cy="529344"/>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6690102"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flipH="1">
                  <a:off x="7313906" y="2831200"/>
                  <a:ext cx="140520" cy="529331"/>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31"/>
                <p:cNvGrpSpPr/>
                <p:nvPr/>
              </p:nvGrpSpPr>
              <p:grpSpPr>
                <a:xfrm>
                  <a:off x="6784074" y="2206739"/>
                  <a:ext cx="693222" cy="636392"/>
                  <a:chOff x="6784074" y="2206739"/>
                  <a:chExt cx="693222" cy="636392"/>
                </a:xfrm>
              </p:grpSpPr>
              <p:sp>
                <p:nvSpPr>
                  <p:cNvPr id="1351" name="Google Shape;1351;p31"/>
                  <p:cNvSpPr/>
                  <p:nvPr/>
                </p:nvSpPr>
                <p:spPr>
                  <a:xfrm>
                    <a:off x="6784421" y="2206739"/>
                    <a:ext cx="406990" cy="599480"/>
                  </a:xfrm>
                  <a:custGeom>
                    <a:avLst/>
                    <a:gdLst/>
                    <a:ahLst/>
                    <a:cxnLst/>
                    <a:rect l="l" t="t" r="r" b="b"/>
                    <a:pathLst>
                      <a:path w="8210" h="12093" extrusionOk="0">
                        <a:moveTo>
                          <a:pt x="3828" y="1"/>
                        </a:moveTo>
                        <a:cubicBezTo>
                          <a:pt x="1850" y="1"/>
                          <a:pt x="222" y="1582"/>
                          <a:pt x="176" y="3571"/>
                        </a:cubicBezTo>
                        <a:lnTo>
                          <a:pt x="27" y="9905"/>
                        </a:lnTo>
                        <a:cubicBezTo>
                          <a:pt x="1" y="11010"/>
                          <a:pt x="875" y="11926"/>
                          <a:pt x="1980" y="11953"/>
                        </a:cubicBezTo>
                        <a:lnTo>
                          <a:pt x="7968" y="12092"/>
                        </a:lnTo>
                        <a:lnTo>
                          <a:pt x="8163" y="3758"/>
                        </a:lnTo>
                        <a:cubicBezTo>
                          <a:pt x="8210" y="1739"/>
                          <a:pt x="6613" y="66"/>
                          <a:pt x="4594" y="18"/>
                        </a:cubicBezTo>
                        <a:lnTo>
                          <a:pt x="3915" y="2"/>
                        </a:lnTo>
                        <a:cubicBezTo>
                          <a:pt x="3886" y="1"/>
                          <a:pt x="3857" y="1"/>
                          <a:pt x="3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786305" y="2531717"/>
                    <a:ext cx="690991" cy="311414"/>
                  </a:xfrm>
                  <a:custGeom>
                    <a:avLst/>
                    <a:gdLst/>
                    <a:ahLst/>
                    <a:cxnLst/>
                    <a:rect l="l" t="t" r="r" b="b"/>
                    <a:pathLst>
                      <a:path w="13939" h="6282" extrusionOk="0">
                        <a:moveTo>
                          <a:pt x="120" y="0"/>
                        </a:moveTo>
                        <a:lnTo>
                          <a:pt x="24" y="4077"/>
                        </a:lnTo>
                        <a:cubicBezTo>
                          <a:pt x="0" y="5140"/>
                          <a:pt x="842" y="6021"/>
                          <a:pt x="1905" y="6047"/>
                        </a:cubicBezTo>
                        <a:lnTo>
                          <a:pt x="11892" y="6281"/>
                        </a:lnTo>
                        <a:cubicBezTo>
                          <a:pt x="11907" y="6281"/>
                          <a:pt x="11923" y="6281"/>
                          <a:pt x="11938" y="6281"/>
                        </a:cubicBezTo>
                        <a:cubicBezTo>
                          <a:pt x="12980" y="6281"/>
                          <a:pt x="13838" y="5448"/>
                          <a:pt x="13863" y="4400"/>
                        </a:cubicBezTo>
                        <a:lnTo>
                          <a:pt x="13913" y="2250"/>
                        </a:lnTo>
                        <a:cubicBezTo>
                          <a:pt x="13938" y="1187"/>
                          <a:pt x="13096" y="304"/>
                          <a:pt x="12032" y="279"/>
                        </a:cubicBezTo>
                        <a:lnTo>
                          <a:pt x="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6844996" y="2208573"/>
                    <a:ext cx="352659" cy="598439"/>
                  </a:xfrm>
                  <a:custGeom>
                    <a:avLst/>
                    <a:gdLst/>
                    <a:ahLst/>
                    <a:cxnLst/>
                    <a:rect l="l" t="t" r="r" b="b"/>
                    <a:pathLst>
                      <a:path w="7114" h="12072" extrusionOk="0">
                        <a:moveTo>
                          <a:pt x="3624" y="0"/>
                        </a:moveTo>
                        <a:cubicBezTo>
                          <a:pt x="1758" y="0"/>
                          <a:pt x="225" y="1490"/>
                          <a:pt x="181" y="3365"/>
                        </a:cubicBezTo>
                        <a:lnTo>
                          <a:pt x="25" y="10025"/>
                        </a:lnTo>
                        <a:cubicBezTo>
                          <a:pt x="1" y="11065"/>
                          <a:pt x="825" y="11929"/>
                          <a:pt x="1865" y="11953"/>
                        </a:cubicBezTo>
                        <a:lnTo>
                          <a:pt x="6868" y="12071"/>
                        </a:lnTo>
                        <a:lnTo>
                          <a:pt x="7069" y="3526"/>
                        </a:lnTo>
                        <a:cubicBezTo>
                          <a:pt x="7114" y="1624"/>
                          <a:pt x="5608" y="46"/>
                          <a:pt x="3706" y="1"/>
                        </a:cubicBezTo>
                        <a:cubicBezTo>
                          <a:pt x="3678" y="1"/>
                          <a:pt x="3651" y="0"/>
                          <a:pt x="3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7083580" y="2378898"/>
                    <a:ext cx="40947" cy="41988"/>
                  </a:xfrm>
                  <a:custGeom>
                    <a:avLst/>
                    <a:gdLst/>
                    <a:ahLst/>
                    <a:cxnLst/>
                    <a:rect l="l" t="t" r="r" b="b"/>
                    <a:pathLst>
                      <a:path w="826" h="847" extrusionOk="0">
                        <a:moveTo>
                          <a:pt x="413" y="0"/>
                        </a:moveTo>
                        <a:cubicBezTo>
                          <a:pt x="197" y="0"/>
                          <a:pt x="19" y="180"/>
                          <a:pt x="10" y="408"/>
                        </a:cubicBezTo>
                        <a:cubicBezTo>
                          <a:pt x="1" y="642"/>
                          <a:pt x="173" y="839"/>
                          <a:pt x="396" y="847"/>
                        </a:cubicBezTo>
                        <a:cubicBezTo>
                          <a:pt x="401" y="847"/>
                          <a:pt x="407" y="847"/>
                          <a:pt x="412" y="847"/>
                        </a:cubicBezTo>
                        <a:cubicBezTo>
                          <a:pt x="628" y="847"/>
                          <a:pt x="808" y="668"/>
                          <a:pt x="817" y="440"/>
                        </a:cubicBezTo>
                        <a:cubicBezTo>
                          <a:pt x="826" y="206"/>
                          <a:pt x="653" y="10"/>
                          <a:pt x="429" y="1"/>
                        </a:cubicBezTo>
                        <a:cubicBezTo>
                          <a:pt x="424" y="0"/>
                          <a:pt x="419" y="0"/>
                          <a:pt x="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6957720" y="2373892"/>
                    <a:ext cx="41046" cy="42037"/>
                  </a:xfrm>
                  <a:custGeom>
                    <a:avLst/>
                    <a:gdLst/>
                    <a:ahLst/>
                    <a:cxnLst/>
                    <a:rect l="l" t="t" r="r" b="b"/>
                    <a:pathLst>
                      <a:path w="828" h="848" extrusionOk="0">
                        <a:moveTo>
                          <a:pt x="414" y="1"/>
                        </a:moveTo>
                        <a:cubicBezTo>
                          <a:pt x="199" y="1"/>
                          <a:pt x="19" y="180"/>
                          <a:pt x="10" y="408"/>
                        </a:cubicBezTo>
                        <a:cubicBezTo>
                          <a:pt x="1" y="642"/>
                          <a:pt x="174" y="839"/>
                          <a:pt x="397" y="847"/>
                        </a:cubicBezTo>
                        <a:cubicBezTo>
                          <a:pt x="403" y="847"/>
                          <a:pt x="408" y="847"/>
                          <a:pt x="413" y="847"/>
                        </a:cubicBezTo>
                        <a:cubicBezTo>
                          <a:pt x="629" y="847"/>
                          <a:pt x="808" y="669"/>
                          <a:pt x="818" y="440"/>
                        </a:cubicBezTo>
                        <a:cubicBezTo>
                          <a:pt x="827" y="207"/>
                          <a:pt x="653" y="10"/>
                          <a:pt x="430" y="1"/>
                        </a:cubicBezTo>
                        <a:cubicBezTo>
                          <a:pt x="425" y="1"/>
                          <a:pt x="420" y="1"/>
                          <a:pt x="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6791163" y="2525925"/>
                    <a:ext cx="333970" cy="300459"/>
                  </a:xfrm>
                  <a:custGeom>
                    <a:avLst/>
                    <a:gdLst/>
                    <a:ahLst/>
                    <a:cxnLst/>
                    <a:rect l="l" t="t" r="r" b="b"/>
                    <a:pathLst>
                      <a:path w="6737" h="6061" extrusionOk="0">
                        <a:moveTo>
                          <a:pt x="113" y="0"/>
                        </a:moveTo>
                        <a:lnTo>
                          <a:pt x="59" y="2490"/>
                        </a:lnTo>
                        <a:lnTo>
                          <a:pt x="21" y="4214"/>
                        </a:lnTo>
                        <a:cubicBezTo>
                          <a:pt x="1" y="5157"/>
                          <a:pt x="688" y="5940"/>
                          <a:pt x="1553" y="5962"/>
                        </a:cubicBezTo>
                        <a:lnTo>
                          <a:pt x="2112" y="5977"/>
                        </a:lnTo>
                        <a:lnTo>
                          <a:pt x="5397" y="6060"/>
                        </a:lnTo>
                        <a:lnTo>
                          <a:pt x="6636" y="5531"/>
                        </a:lnTo>
                        <a:lnTo>
                          <a:pt x="6718" y="1718"/>
                        </a:lnTo>
                        <a:cubicBezTo>
                          <a:pt x="6736" y="863"/>
                          <a:pt x="6114" y="153"/>
                          <a:pt x="5328" y="133"/>
                        </a:cubicBezTo>
                        <a:lnTo>
                          <a:pt x="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7114313" y="2796481"/>
                    <a:ext cx="299814" cy="13038"/>
                  </a:xfrm>
                  <a:custGeom>
                    <a:avLst/>
                    <a:gdLst/>
                    <a:ahLst/>
                    <a:cxnLst/>
                    <a:rect l="l" t="t" r="r" b="b"/>
                    <a:pathLst>
                      <a:path w="6048" h="263" extrusionOk="0">
                        <a:moveTo>
                          <a:pt x="2" y="1"/>
                        </a:moveTo>
                        <a:lnTo>
                          <a:pt x="0" y="122"/>
                        </a:lnTo>
                        <a:lnTo>
                          <a:pt x="6044" y="263"/>
                        </a:lnTo>
                        <a:lnTo>
                          <a:pt x="6048" y="141"/>
                        </a:lnTo>
                        <a:lnTo>
                          <a:pt x="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6785363" y="2530584"/>
                    <a:ext cx="333920" cy="300459"/>
                  </a:xfrm>
                  <a:custGeom>
                    <a:avLst/>
                    <a:gdLst/>
                    <a:ahLst/>
                    <a:cxnLst/>
                    <a:rect l="l" t="t" r="r" b="b"/>
                    <a:pathLst>
                      <a:path w="6736" h="6061" extrusionOk="0">
                        <a:moveTo>
                          <a:pt x="112" y="1"/>
                        </a:moveTo>
                        <a:lnTo>
                          <a:pt x="58" y="2490"/>
                        </a:lnTo>
                        <a:lnTo>
                          <a:pt x="21" y="4215"/>
                        </a:lnTo>
                        <a:cubicBezTo>
                          <a:pt x="0" y="5158"/>
                          <a:pt x="686" y="5941"/>
                          <a:pt x="1552" y="5963"/>
                        </a:cubicBezTo>
                        <a:lnTo>
                          <a:pt x="2111" y="5976"/>
                        </a:lnTo>
                        <a:lnTo>
                          <a:pt x="5396" y="6061"/>
                        </a:lnTo>
                        <a:lnTo>
                          <a:pt x="6635" y="5531"/>
                        </a:lnTo>
                        <a:lnTo>
                          <a:pt x="6716" y="1719"/>
                        </a:lnTo>
                        <a:cubicBezTo>
                          <a:pt x="6736" y="864"/>
                          <a:pt x="6113" y="154"/>
                          <a:pt x="5326" y="134"/>
                        </a:cubicBez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6784074" y="2530584"/>
                    <a:ext cx="281076" cy="300459"/>
                  </a:xfrm>
                  <a:custGeom>
                    <a:avLst/>
                    <a:gdLst/>
                    <a:ahLst/>
                    <a:cxnLst/>
                    <a:rect l="l" t="t" r="r" b="b"/>
                    <a:pathLst>
                      <a:path w="5670" h="6061" extrusionOk="0">
                        <a:moveTo>
                          <a:pt x="111" y="1"/>
                        </a:moveTo>
                        <a:lnTo>
                          <a:pt x="58" y="2490"/>
                        </a:lnTo>
                        <a:lnTo>
                          <a:pt x="21" y="4215"/>
                        </a:lnTo>
                        <a:cubicBezTo>
                          <a:pt x="1" y="5158"/>
                          <a:pt x="676" y="5941"/>
                          <a:pt x="1529" y="5963"/>
                        </a:cubicBezTo>
                        <a:lnTo>
                          <a:pt x="2080" y="5976"/>
                        </a:lnTo>
                        <a:lnTo>
                          <a:pt x="5313" y="6061"/>
                        </a:lnTo>
                        <a:lnTo>
                          <a:pt x="5382" y="3299"/>
                        </a:lnTo>
                        <a:cubicBezTo>
                          <a:pt x="5382" y="1093"/>
                          <a:pt x="5670" y="90"/>
                          <a:pt x="3548" y="90"/>
                        </a:cubicBezTo>
                        <a:lnTo>
                          <a:pt x="11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0" name="Google Shape;1360;p31"/>
              <p:cNvGrpSpPr/>
              <p:nvPr/>
            </p:nvGrpSpPr>
            <p:grpSpPr>
              <a:xfrm flipH="1">
                <a:off x="7576903" y="1763111"/>
                <a:ext cx="1062032" cy="635116"/>
                <a:chOff x="6617547" y="1329436"/>
                <a:chExt cx="722569" cy="432110"/>
              </a:xfrm>
            </p:grpSpPr>
            <p:grpSp>
              <p:nvGrpSpPr>
                <p:cNvPr id="1361" name="Google Shape;1361;p31"/>
                <p:cNvGrpSpPr/>
                <p:nvPr/>
              </p:nvGrpSpPr>
              <p:grpSpPr>
                <a:xfrm>
                  <a:off x="6854197" y="1437303"/>
                  <a:ext cx="463438" cy="295104"/>
                  <a:chOff x="6854197" y="1437303"/>
                  <a:chExt cx="463438" cy="295104"/>
                </a:xfrm>
              </p:grpSpPr>
              <p:sp>
                <p:nvSpPr>
                  <p:cNvPr id="1362" name="Google Shape;1362;p31"/>
                  <p:cNvSpPr/>
                  <p:nvPr/>
                </p:nvSpPr>
                <p:spPr>
                  <a:xfrm>
                    <a:off x="7263055" y="1545764"/>
                    <a:ext cx="54579" cy="184410"/>
                  </a:xfrm>
                  <a:custGeom>
                    <a:avLst/>
                    <a:gdLst/>
                    <a:ahLst/>
                    <a:cxnLst/>
                    <a:rect l="l" t="t" r="r" b="b"/>
                    <a:pathLst>
                      <a:path w="1101" h="3720" extrusionOk="0">
                        <a:moveTo>
                          <a:pt x="307" y="1"/>
                        </a:moveTo>
                        <a:lnTo>
                          <a:pt x="0" y="3653"/>
                        </a:lnTo>
                        <a:lnTo>
                          <a:pt x="794" y="3719"/>
                        </a:lnTo>
                        <a:lnTo>
                          <a:pt x="1100" y="67"/>
                        </a:lnTo>
                        <a:lnTo>
                          <a:pt x="3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7194053" y="1456289"/>
                    <a:ext cx="74260" cy="273888"/>
                  </a:xfrm>
                  <a:custGeom>
                    <a:avLst/>
                    <a:gdLst/>
                    <a:ahLst/>
                    <a:cxnLst/>
                    <a:rect l="l" t="t" r="r" b="b"/>
                    <a:pathLst>
                      <a:path w="1498" h="5525" extrusionOk="0">
                        <a:moveTo>
                          <a:pt x="306" y="1"/>
                        </a:moveTo>
                        <a:lnTo>
                          <a:pt x="0" y="5458"/>
                        </a:lnTo>
                        <a:lnTo>
                          <a:pt x="1191" y="5524"/>
                        </a:lnTo>
                        <a:lnTo>
                          <a:pt x="1498" y="67"/>
                        </a:lnTo>
                        <a:lnTo>
                          <a:pt x="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7144730" y="1507595"/>
                    <a:ext cx="54579" cy="222283"/>
                  </a:xfrm>
                  <a:custGeom>
                    <a:avLst/>
                    <a:gdLst/>
                    <a:ahLst/>
                    <a:cxnLst/>
                    <a:rect l="l" t="t" r="r" b="b"/>
                    <a:pathLst>
                      <a:path w="1101" h="4484" extrusionOk="0">
                        <a:moveTo>
                          <a:pt x="307" y="0"/>
                        </a:moveTo>
                        <a:lnTo>
                          <a:pt x="0" y="4429"/>
                        </a:lnTo>
                        <a:lnTo>
                          <a:pt x="794" y="4484"/>
                        </a:lnTo>
                        <a:lnTo>
                          <a:pt x="1100" y="55"/>
                        </a:lnTo>
                        <a:lnTo>
                          <a:pt x="3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7050298" y="1528414"/>
                    <a:ext cx="84273" cy="203892"/>
                  </a:xfrm>
                  <a:custGeom>
                    <a:avLst/>
                    <a:gdLst/>
                    <a:ahLst/>
                    <a:cxnLst/>
                    <a:rect l="l" t="t" r="r" b="b"/>
                    <a:pathLst>
                      <a:path w="1700" h="4113" extrusionOk="0">
                        <a:moveTo>
                          <a:pt x="1184" y="1"/>
                        </a:moveTo>
                        <a:lnTo>
                          <a:pt x="1" y="154"/>
                        </a:lnTo>
                        <a:lnTo>
                          <a:pt x="517" y="4113"/>
                        </a:lnTo>
                        <a:lnTo>
                          <a:pt x="1700" y="3960"/>
                        </a:lnTo>
                        <a:lnTo>
                          <a:pt x="1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972472" y="1437303"/>
                    <a:ext cx="93543" cy="294808"/>
                  </a:xfrm>
                  <a:custGeom>
                    <a:avLst/>
                    <a:gdLst/>
                    <a:ahLst/>
                    <a:cxnLst/>
                    <a:rect l="l" t="t" r="r" b="b"/>
                    <a:pathLst>
                      <a:path w="1887" h="5947" extrusionOk="0">
                        <a:moveTo>
                          <a:pt x="1186" y="1"/>
                        </a:moveTo>
                        <a:lnTo>
                          <a:pt x="0" y="144"/>
                        </a:lnTo>
                        <a:lnTo>
                          <a:pt x="701" y="5946"/>
                        </a:lnTo>
                        <a:lnTo>
                          <a:pt x="1886" y="5802"/>
                        </a:lnTo>
                        <a:lnTo>
                          <a:pt x="1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923150" y="1479736"/>
                    <a:ext cx="73863" cy="251580"/>
                  </a:xfrm>
                  <a:custGeom>
                    <a:avLst/>
                    <a:gdLst/>
                    <a:ahLst/>
                    <a:cxnLst/>
                    <a:rect l="l" t="t" r="r" b="b"/>
                    <a:pathLst>
                      <a:path w="1490" h="5075" extrusionOk="0">
                        <a:moveTo>
                          <a:pt x="788" y="1"/>
                        </a:moveTo>
                        <a:lnTo>
                          <a:pt x="1" y="112"/>
                        </a:lnTo>
                        <a:lnTo>
                          <a:pt x="701" y="5074"/>
                        </a:lnTo>
                        <a:lnTo>
                          <a:pt x="1489" y="4962"/>
                        </a:lnTo>
                        <a:lnTo>
                          <a:pt x="7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854197" y="1459263"/>
                    <a:ext cx="93444" cy="273144"/>
                  </a:xfrm>
                  <a:custGeom>
                    <a:avLst/>
                    <a:gdLst/>
                    <a:ahLst/>
                    <a:cxnLst/>
                    <a:rect l="l" t="t" r="r" b="b"/>
                    <a:pathLst>
                      <a:path w="1885" h="5510" extrusionOk="0">
                        <a:moveTo>
                          <a:pt x="1184" y="0"/>
                        </a:moveTo>
                        <a:lnTo>
                          <a:pt x="0" y="154"/>
                        </a:lnTo>
                        <a:lnTo>
                          <a:pt x="701" y="5509"/>
                        </a:lnTo>
                        <a:lnTo>
                          <a:pt x="1884" y="5354"/>
                        </a:lnTo>
                        <a:lnTo>
                          <a:pt x="1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1"/>
                <p:cNvGrpSpPr/>
                <p:nvPr/>
              </p:nvGrpSpPr>
              <p:grpSpPr>
                <a:xfrm>
                  <a:off x="6652013" y="1329436"/>
                  <a:ext cx="229521" cy="403074"/>
                  <a:chOff x="6522150" y="1329350"/>
                  <a:chExt cx="115750" cy="203275"/>
                </a:xfrm>
              </p:grpSpPr>
              <p:sp>
                <p:nvSpPr>
                  <p:cNvPr id="1370" name="Google Shape;1370;p31"/>
                  <p:cNvSpPr/>
                  <p:nvPr/>
                </p:nvSpPr>
                <p:spPr>
                  <a:xfrm>
                    <a:off x="6560975" y="1329350"/>
                    <a:ext cx="40150" cy="167575"/>
                  </a:xfrm>
                  <a:custGeom>
                    <a:avLst/>
                    <a:gdLst/>
                    <a:ahLst/>
                    <a:cxnLst/>
                    <a:rect l="l" t="t" r="r" b="b"/>
                    <a:pathLst>
                      <a:path w="1606" h="6703" extrusionOk="0">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6535825" y="1347425"/>
                    <a:ext cx="43400" cy="138450"/>
                  </a:xfrm>
                  <a:custGeom>
                    <a:avLst/>
                    <a:gdLst/>
                    <a:ahLst/>
                    <a:cxnLst/>
                    <a:rect l="l" t="t" r="r" b="b"/>
                    <a:pathLst>
                      <a:path w="1736" h="5538" extrusionOk="0">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6575000" y="1374225"/>
                    <a:ext cx="62900" cy="113775"/>
                  </a:xfrm>
                  <a:custGeom>
                    <a:avLst/>
                    <a:gdLst/>
                    <a:ahLst/>
                    <a:cxnLst/>
                    <a:rect l="l" t="t" r="r" b="b"/>
                    <a:pathLst>
                      <a:path w="2516" h="4551" extrusionOk="0">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6560775" y="1365525"/>
                    <a:ext cx="40400" cy="115000"/>
                  </a:xfrm>
                  <a:custGeom>
                    <a:avLst/>
                    <a:gdLst/>
                    <a:ahLst/>
                    <a:cxnLst/>
                    <a:rect l="l" t="t" r="r" b="b"/>
                    <a:pathLst>
                      <a:path w="1616" h="4600" extrusionOk="0">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6522150" y="1365525"/>
                    <a:ext cx="41900" cy="122475"/>
                  </a:xfrm>
                  <a:custGeom>
                    <a:avLst/>
                    <a:gdLst/>
                    <a:ahLst/>
                    <a:cxnLst/>
                    <a:rect l="l" t="t" r="r" b="b"/>
                    <a:pathLst>
                      <a:path w="1676" h="4899" extrusionOk="0">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1"/>
                  <p:cNvSpPr/>
                  <p:nvPr/>
                </p:nvSpPr>
                <p:spPr>
                  <a:xfrm>
                    <a:off x="6531250" y="1464600"/>
                    <a:ext cx="73675" cy="68025"/>
                  </a:xfrm>
                  <a:custGeom>
                    <a:avLst/>
                    <a:gdLst/>
                    <a:ahLst/>
                    <a:cxnLst/>
                    <a:rect l="l" t="t" r="r" b="b"/>
                    <a:pathLst>
                      <a:path w="2947" h="2721" extrusionOk="0">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1"/>
                  <p:cNvSpPr/>
                  <p:nvPr/>
                </p:nvSpPr>
                <p:spPr>
                  <a:xfrm>
                    <a:off x="6559600" y="1464600"/>
                    <a:ext cx="45475" cy="52200"/>
                  </a:xfrm>
                  <a:custGeom>
                    <a:avLst/>
                    <a:gdLst/>
                    <a:ahLst/>
                    <a:cxnLst/>
                    <a:rect l="l" t="t" r="r" b="b"/>
                    <a:pathLst>
                      <a:path w="1819" h="2088" extrusionOk="0">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7" name="Google Shape;1377;p31"/>
                <p:cNvSpPr/>
                <p:nvPr/>
              </p:nvSpPr>
              <p:spPr>
                <a:xfrm>
                  <a:off x="6617547" y="1718320"/>
                  <a:ext cx="722569" cy="4322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31"/>
              <p:cNvSpPr/>
              <p:nvPr/>
            </p:nvSpPr>
            <p:spPr>
              <a:xfrm flipH="1">
                <a:off x="7659463" y="4308542"/>
                <a:ext cx="474083" cy="400035"/>
              </a:xfrm>
              <a:custGeom>
                <a:avLst/>
                <a:gdLst/>
                <a:ahLst/>
                <a:cxnLst/>
                <a:rect l="l" t="t" r="r" b="b"/>
                <a:pathLst>
                  <a:path w="5346" h="4511" extrusionOk="0">
                    <a:moveTo>
                      <a:pt x="1644" y="888"/>
                    </a:moveTo>
                    <a:cubicBezTo>
                      <a:pt x="1644" y="888"/>
                      <a:pt x="218" y="2593"/>
                      <a:pt x="83" y="3787"/>
                    </a:cubicBezTo>
                    <a:cubicBezTo>
                      <a:pt x="1" y="4510"/>
                      <a:pt x="1038" y="4474"/>
                      <a:pt x="2242" y="4466"/>
                    </a:cubicBezTo>
                    <a:lnTo>
                      <a:pt x="4924" y="4445"/>
                    </a:lnTo>
                    <a:cubicBezTo>
                      <a:pt x="5226" y="4443"/>
                      <a:pt x="5345" y="4050"/>
                      <a:pt x="5094" y="3881"/>
                    </a:cubicBezTo>
                    <a:cubicBezTo>
                      <a:pt x="4984" y="3808"/>
                      <a:pt x="4826" y="3758"/>
                      <a:pt x="4598" y="3753"/>
                    </a:cubicBezTo>
                    <a:cubicBezTo>
                      <a:pt x="4598" y="3753"/>
                      <a:pt x="4009" y="3207"/>
                      <a:pt x="2613" y="2649"/>
                    </a:cubicBezTo>
                    <a:cubicBezTo>
                      <a:pt x="2613" y="2649"/>
                      <a:pt x="2483" y="1018"/>
                      <a:pt x="3067"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flipH="1">
                <a:off x="7564221" y="3768486"/>
                <a:ext cx="535539" cy="791558"/>
              </a:xfrm>
              <a:custGeom>
                <a:avLst/>
                <a:gdLst/>
                <a:ahLst/>
                <a:cxnLst/>
                <a:rect l="l" t="t" r="r" b="b"/>
                <a:pathLst>
                  <a:path w="6039" h="8926" extrusionOk="0">
                    <a:moveTo>
                      <a:pt x="1" y="8925"/>
                    </a:moveTo>
                    <a:lnTo>
                      <a:pt x="3368" y="1"/>
                    </a:lnTo>
                    <a:lnTo>
                      <a:pt x="6039" y="1"/>
                    </a:lnTo>
                    <a:lnTo>
                      <a:pt x="2232" y="8739"/>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flipH="1">
                <a:off x="7457278" y="2930734"/>
                <a:ext cx="343812" cy="837849"/>
              </a:xfrm>
              <a:custGeom>
                <a:avLst/>
                <a:gdLst/>
                <a:ahLst/>
                <a:cxnLst/>
                <a:rect l="l" t="t" r="r" b="b"/>
                <a:pathLst>
                  <a:path w="3877" h="9448" extrusionOk="0">
                    <a:moveTo>
                      <a:pt x="2671" y="9448"/>
                    </a:moveTo>
                    <a:lnTo>
                      <a:pt x="3877" y="0"/>
                    </a:lnTo>
                    <a:lnTo>
                      <a:pt x="3877" y="0"/>
                    </a:lnTo>
                    <a:cubicBezTo>
                      <a:pt x="2272" y="0"/>
                      <a:pt x="923" y="1208"/>
                      <a:pt x="745" y="2802"/>
                    </a:cubicBezTo>
                    <a:lnTo>
                      <a:pt x="0" y="9448"/>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flipH="1">
                <a:off x="7959023" y="4549572"/>
                <a:ext cx="183124" cy="155190"/>
              </a:xfrm>
              <a:custGeom>
                <a:avLst/>
                <a:gdLst/>
                <a:ahLst/>
                <a:cxnLst/>
                <a:rect l="l" t="t" r="r" b="b"/>
                <a:pathLst>
                  <a:path w="2065" h="1750" extrusionOk="0">
                    <a:moveTo>
                      <a:pt x="522" y="1"/>
                    </a:moveTo>
                    <a:cubicBezTo>
                      <a:pt x="1808" y="1"/>
                      <a:pt x="2064" y="1750"/>
                      <a:pt x="2064" y="1750"/>
                    </a:cubicBezTo>
                    <a:lnTo>
                      <a:pt x="1" y="1750"/>
                    </a:lnTo>
                    <a:cubicBezTo>
                      <a:pt x="1" y="693"/>
                      <a:pt x="522" y="1"/>
                      <a:pt x="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flipH="1">
                <a:off x="7650244" y="4559948"/>
                <a:ext cx="252206" cy="144814"/>
              </a:xfrm>
              <a:custGeom>
                <a:avLst/>
                <a:gdLst/>
                <a:ahLst/>
                <a:cxnLst/>
                <a:rect l="l" t="t" r="r" b="b"/>
                <a:pathLst>
                  <a:path w="2844" h="1633" extrusionOk="0">
                    <a:moveTo>
                      <a:pt x="454" y="0"/>
                    </a:moveTo>
                    <a:cubicBezTo>
                      <a:pt x="726" y="398"/>
                      <a:pt x="0" y="1633"/>
                      <a:pt x="0" y="1633"/>
                    </a:cubicBezTo>
                    <a:lnTo>
                      <a:pt x="2843" y="1633"/>
                    </a:lnTo>
                    <a:cubicBezTo>
                      <a:pt x="2780" y="665"/>
                      <a:pt x="454" y="0"/>
                      <a:pt x="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flipH="1">
                <a:off x="7808977" y="4621846"/>
                <a:ext cx="333171" cy="82916"/>
              </a:xfrm>
              <a:custGeom>
                <a:avLst/>
                <a:gdLst/>
                <a:ahLst/>
                <a:cxnLst/>
                <a:rect l="l" t="t" r="r" b="b"/>
                <a:pathLst>
                  <a:path w="3757" h="935" extrusionOk="0">
                    <a:moveTo>
                      <a:pt x="1" y="935"/>
                    </a:moveTo>
                    <a:lnTo>
                      <a:pt x="3590" y="935"/>
                    </a:lnTo>
                    <a:lnTo>
                      <a:pt x="3756" y="1"/>
                    </a:lnTo>
                    <a:lnTo>
                      <a:pt x="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flipH="1">
                <a:off x="7258372" y="3264168"/>
                <a:ext cx="353390" cy="672549"/>
              </a:xfrm>
              <a:custGeom>
                <a:avLst/>
                <a:gdLst/>
                <a:ahLst/>
                <a:cxnLst/>
                <a:rect l="l" t="t" r="r" b="b"/>
                <a:pathLst>
                  <a:path w="3985" h="7584" extrusionOk="0">
                    <a:moveTo>
                      <a:pt x="3074" y="0"/>
                    </a:moveTo>
                    <a:lnTo>
                      <a:pt x="3985" y="7583"/>
                    </a:lnTo>
                    <a:lnTo>
                      <a:pt x="1742" y="7583"/>
                    </a:lnTo>
                    <a:lnTo>
                      <a:pt x="1" y="0"/>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flipH="1">
                <a:off x="6953848" y="4132248"/>
                <a:ext cx="483306" cy="572784"/>
              </a:xfrm>
              <a:custGeom>
                <a:avLst/>
                <a:gdLst/>
                <a:ahLst/>
                <a:cxnLst/>
                <a:rect l="l" t="t" r="r" b="b"/>
                <a:pathLst>
                  <a:path w="5450" h="6459" extrusionOk="0">
                    <a:moveTo>
                      <a:pt x="5260" y="5964"/>
                    </a:moveTo>
                    <a:cubicBezTo>
                      <a:pt x="5450" y="6139"/>
                      <a:pt x="5311" y="6458"/>
                      <a:pt x="5053" y="6456"/>
                    </a:cubicBezTo>
                    <a:cubicBezTo>
                      <a:pt x="4469" y="6453"/>
                      <a:pt x="3297" y="6443"/>
                      <a:pt x="2462" y="6437"/>
                    </a:cubicBezTo>
                    <a:cubicBezTo>
                      <a:pt x="2113" y="6434"/>
                      <a:pt x="1780" y="6433"/>
                      <a:pt x="1487" y="6416"/>
                    </a:cubicBezTo>
                    <a:cubicBezTo>
                      <a:pt x="1405" y="6410"/>
                      <a:pt x="1327" y="6405"/>
                      <a:pt x="1253" y="6395"/>
                    </a:cubicBezTo>
                    <a:cubicBezTo>
                      <a:pt x="702" y="6337"/>
                      <a:pt x="349" y="6180"/>
                      <a:pt x="403" y="5754"/>
                    </a:cubicBezTo>
                    <a:cubicBezTo>
                      <a:pt x="454" y="5357"/>
                      <a:pt x="446" y="5002"/>
                      <a:pt x="413" y="4707"/>
                    </a:cubicBezTo>
                    <a:cubicBezTo>
                      <a:pt x="407" y="4647"/>
                      <a:pt x="399" y="4589"/>
                      <a:pt x="390" y="4534"/>
                    </a:cubicBezTo>
                    <a:cubicBezTo>
                      <a:pt x="323" y="4087"/>
                      <a:pt x="0" y="0"/>
                      <a:pt x="0" y="0"/>
                    </a:cubicBezTo>
                    <a:lnTo>
                      <a:pt x="2175" y="2223"/>
                    </a:lnTo>
                    <a:lnTo>
                      <a:pt x="2333" y="4405"/>
                    </a:lnTo>
                    <a:cubicBezTo>
                      <a:pt x="3662" y="4961"/>
                      <a:pt x="4730" y="5788"/>
                      <a:pt x="4730" y="5788"/>
                    </a:cubicBezTo>
                    <a:cubicBezTo>
                      <a:pt x="4994" y="5797"/>
                      <a:pt x="5158" y="5869"/>
                      <a:pt x="5260" y="5964"/>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flipH="1">
                <a:off x="7230263" y="3936622"/>
                <a:ext cx="227109" cy="613045"/>
              </a:xfrm>
              <a:custGeom>
                <a:avLst/>
                <a:gdLst/>
                <a:ahLst/>
                <a:cxnLst/>
                <a:rect l="l" t="t" r="r" b="b"/>
                <a:pathLst>
                  <a:path w="2561" h="6913" extrusionOk="0">
                    <a:moveTo>
                      <a:pt x="2561" y="6611"/>
                    </a:moveTo>
                    <a:lnTo>
                      <a:pt x="2244" y="0"/>
                    </a:lnTo>
                    <a:lnTo>
                      <a:pt x="1" y="0"/>
                    </a:lnTo>
                    <a:lnTo>
                      <a:pt x="641" y="6913"/>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flipH="1">
                <a:off x="7236028" y="4549572"/>
                <a:ext cx="188888" cy="155190"/>
              </a:xfrm>
              <a:custGeom>
                <a:avLst/>
                <a:gdLst/>
                <a:ahLst/>
                <a:cxnLst/>
                <a:rect l="l" t="t" r="r" b="b"/>
                <a:pathLst>
                  <a:path w="2130" h="1750" extrusionOk="0">
                    <a:moveTo>
                      <a:pt x="275" y="1"/>
                    </a:moveTo>
                    <a:cubicBezTo>
                      <a:pt x="1562" y="1"/>
                      <a:pt x="2129" y="1750"/>
                      <a:pt x="2129" y="1750"/>
                    </a:cubicBezTo>
                    <a:lnTo>
                      <a:pt x="66" y="1750"/>
                    </a:lnTo>
                    <a:cubicBezTo>
                      <a:pt x="1" y="591"/>
                      <a:pt x="275"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flipH="1">
                <a:off x="6941970" y="4559948"/>
                <a:ext cx="225247" cy="144814"/>
              </a:xfrm>
              <a:custGeom>
                <a:avLst/>
                <a:gdLst/>
                <a:ahLst/>
                <a:cxnLst/>
                <a:rect l="l" t="t" r="r" b="b"/>
                <a:pathLst>
                  <a:path w="2540" h="1633" extrusionOk="0">
                    <a:moveTo>
                      <a:pt x="164" y="0"/>
                    </a:moveTo>
                    <a:cubicBezTo>
                      <a:pt x="507" y="398"/>
                      <a:pt x="1" y="1633"/>
                      <a:pt x="1" y="1633"/>
                    </a:cubicBezTo>
                    <a:lnTo>
                      <a:pt x="2540" y="1633"/>
                    </a:lnTo>
                    <a:cubicBezTo>
                      <a:pt x="2304" y="665"/>
                      <a:pt x="164"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flipH="1">
                <a:off x="7088465" y="4621846"/>
                <a:ext cx="330688" cy="82916"/>
              </a:xfrm>
              <a:custGeom>
                <a:avLst/>
                <a:gdLst/>
                <a:ahLst/>
                <a:cxnLst/>
                <a:rect l="l" t="t" r="r" b="b"/>
                <a:pathLst>
                  <a:path w="3729" h="935" extrusionOk="0">
                    <a:moveTo>
                      <a:pt x="1" y="935"/>
                    </a:moveTo>
                    <a:lnTo>
                      <a:pt x="3729" y="935"/>
                    </a:lnTo>
                    <a:lnTo>
                      <a:pt x="3729" y="1"/>
                    </a:lnTo>
                    <a:lnTo>
                      <a:pt x="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flipH="1">
                <a:off x="7122961" y="2156566"/>
                <a:ext cx="315080" cy="476655"/>
              </a:xfrm>
              <a:custGeom>
                <a:avLst/>
                <a:gdLst/>
                <a:ahLst/>
                <a:cxnLst/>
                <a:rect l="l" t="t" r="r" b="b"/>
                <a:pathLst>
                  <a:path w="3553" h="5375" extrusionOk="0">
                    <a:moveTo>
                      <a:pt x="2070" y="4806"/>
                    </a:moveTo>
                    <a:cubicBezTo>
                      <a:pt x="1888" y="5165"/>
                      <a:pt x="1526" y="5366"/>
                      <a:pt x="1152" y="5372"/>
                    </a:cubicBezTo>
                    <a:cubicBezTo>
                      <a:pt x="955" y="5374"/>
                      <a:pt x="754" y="5322"/>
                      <a:pt x="574" y="5207"/>
                    </a:cubicBezTo>
                    <a:cubicBezTo>
                      <a:pt x="168" y="4952"/>
                      <a:pt x="0" y="4466"/>
                      <a:pt x="122" y="4032"/>
                    </a:cubicBezTo>
                    <a:cubicBezTo>
                      <a:pt x="154" y="3918"/>
                      <a:pt x="206" y="3807"/>
                      <a:pt x="279" y="3705"/>
                    </a:cubicBezTo>
                    <a:lnTo>
                      <a:pt x="2919" y="6"/>
                    </a:lnTo>
                    <a:lnTo>
                      <a:pt x="2922" y="0"/>
                    </a:lnTo>
                    <a:lnTo>
                      <a:pt x="3552" y="341"/>
                    </a:lnTo>
                    <a:cubicBezTo>
                      <a:pt x="3552" y="341"/>
                      <a:pt x="3283" y="2437"/>
                      <a:pt x="2070" y="4806"/>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flipH="1">
                <a:off x="6893021" y="2128011"/>
                <a:ext cx="119186" cy="50370"/>
              </a:xfrm>
              <a:custGeom>
                <a:avLst/>
                <a:gdLst/>
                <a:ahLst/>
                <a:cxnLst/>
                <a:rect l="l" t="t" r="r" b="b"/>
                <a:pathLst>
                  <a:path w="1344" h="568" extrusionOk="0">
                    <a:moveTo>
                      <a:pt x="1288" y="239"/>
                    </a:moveTo>
                    <a:lnTo>
                      <a:pt x="800" y="532"/>
                    </a:lnTo>
                    <a:lnTo>
                      <a:pt x="1" y="568"/>
                    </a:lnTo>
                    <a:lnTo>
                      <a:pt x="227" y="149"/>
                    </a:lnTo>
                    <a:lnTo>
                      <a:pt x="632" y="207"/>
                    </a:lnTo>
                    <a:lnTo>
                      <a:pt x="1182" y="18"/>
                    </a:lnTo>
                    <a:cubicBezTo>
                      <a:pt x="1231" y="1"/>
                      <a:pt x="1286" y="20"/>
                      <a:pt x="1315" y="64"/>
                    </a:cubicBezTo>
                    <a:lnTo>
                      <a:pt x="1326" y="80"/>
                    </a:lnTo>
                    <a:cubicBezTo>
                      <a:pt x="1337" y="99"/>
                      <a:pt x="1344" y="121"/>
                      <a:pt x="1343" y="141"/>
                    </a:cubicBezTo>
                    <a:cubicBezTo>
                      <a:pt x="1343" y="180"/>
                      <a:pt x="1323" y="218"/>
                      <a:pt x="1288" y="2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flipH="1">
                <a:off x="6876970" y="2139184"/>
                <a:ext cx="171862" cy="70323"/>
              </a:xfrm>
              <a:custGeom>
                <a:avLst/>
                <a:gdLst/>
                <a:ahLst/>
                <a:cxnLst/>
                <a:rect l="l" t="t" r="r" b="b"/>
                <a:pathLst>
                  <a:path w="1938" h="793" extrusionOk="0">
                    <a:moveTo>
                      <a:pt x="1857" y="290"/>
                    </a:moveTo>
                    <a:lnTo>
                      <a:pt x="1069" y="717"/>
                    </a:lnTo>
                    <a:lnTo>
                      <a:pt x="954" y="779"/>
                    </a:lnTo>
                    <a:lnTo>
                      <a:pt x="106" y="793"/>
                    </a:lnTo>
                    <a:lnTo>
                      <a:pt x="1" y="254"/>
                    </a:lnTo>
                    <a:lnTo>
                      <a:pt x="1015" y="309"/>
                    </a:lnTo>
                    <a:lnTo>
                      <a:pt x="1729" y="18"/>
                    </a:lnTo>
                    <a:cubicBezTo>
                      <a:pt x="1771" y="1"/>
                      <a:pt x="1817" y="3"/>
                      <a:pt x="1857" y="23"/>
                    </a:cubicBezTo>
                    <a:cubicBezTo>
                      <a:pt x="1872" y="33"/>
                      <a:pt x="1887" y="43"/>
                      <a:pt x="1899" y="57"/>
                    </a:cubicBezTo>
                    <a:cubicBezTo>
                      <a:pt x="1923" y="84"/>
                      <a:pt x="1935" y="117"/>
                      <a:pt x="1936" y="151"/>
                    </a:cubicBezTo>
                    <a:cubicBezTo>
                      <a:pt x="1938" y="206"/>
                      <a:pt x="1911" y="261"/>
                      <a:pt x="1857" y="29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flipH="1">
                <a:off x="6876970" y="2152575"/>
                <a:ext cx="127788" cy="50282"/>
              </a:xfrm>
              <a:custGeom>
                <a:avLst/>
                <a:gdLst/>
                <a:ahLst/>
                <a:cxnLst/>
                <a:rect l="l" t="t" r="r" b="b"/>
                <a:pathLst>
                  <a:path w="1441" h="567" extrusionOk="0">
                    <a:moveTo>
                      <a:pt x="1360" y="139"/>
                    </a:moveTo>
                    <a:lnTo>
                      <a:pt x="572" y="566"/>
                    </a:lnTo>
                    <a:lnTo>
                      <a:pt x="0" y="487"/>
                    </a:lnTo>
                    <a:lnTo>
                      <a:pt x="606" y="426"/>
                    </a:lnTo>
                    <a:lnTo>
                      <a:pt x="1439" y="0"/>
                    </a:lnTo>
                    <a:cubicBezTo>
                      <a:pt x="1441" y="55"/>
                      <a:pt x="1414" y="110"/>
                      <a:pt x="1360" y="13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flipH="1">
                <a:off x="6860031" y="2168626"/>
                <a:ext cx="217887" cy="100297"/>
              </a:xfrm>
              <a:custGeom>
                <a:avLst/>
                <a:gdLst/>
                <a:ahLst/>
                <a:cxnLst/>
                <a:rect l="l" t="t" r="r" b="b"/>
                <a:pathLst>
                  <a:path w="2457" h="1131" extrusionOk="0">
                    <a:moveTo>
                      <a:pt x="2427" y="249"/>
                    </a:moveTo>
                    <a:cubicBezTo>
                      <a:pt x="2415" y="271"/>
                      <a:pt x="2399" y="289"/>
                      <a:pt x="2376" y="304"/>
                    </a:cubicBezTo>
                    <a:lnTo>
                      <a:pt x="2293" y="362"/>
                    </a:lnTo>
                    <a:lnTo>
                      <a:pt x="1844" y="669"/>
                    </a:lnTo>
                    <a:lnTo>
                      <a:pt x="1423" y="828"/>
                    </a:lnTo>
                    <a:lnTo>
                      <a:pt x="626" y="1131"/>
                    </a:lnTo>
                    <a:lnTo>
                      <a:pt x="1" y="191"/>
                    </a:lnTo>
                    <a:lnTo>
                      <a:pt x="1426" y="390"/>
                    </a:lnTo>
                    <a:lnTo>
                      <a:pt x="2227" y="26"/>
                    </a:lnTo>
                    <a:cubicBezTo>
                      <a:pt x="2292" y="0"/>
                      <a:pt x="2366" y="18"/>
                      <a:pt x="2411" y="72"/>
                    </a:cubicBezTo>
                    <a:cubicBezTo>
                      <a:pt x="2453" y="125"/>
                      <a:pt x="2456" y="194"/>
                      <a:pt x="2427" y="249"/>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flipH="1">
                <a:off x="6879986" y="2204364"/>
                <a:ext cx="118743" cy="37689"/>
              </a:xfrm>
              <a:custGeom>
                <a:avLst/>
                <a:gdLst/>
                <a:ahLst/>
                <a:cxnLst/>
                <a:rect l="l" t="t" r="r" b="b"/>
                <a:pathLst>
                  <a:path w="1339" h="425" extrusionOk="0">
                    <a:moveTo>
                      <a:pt x="1338" y="1"/>
                    </a:moveTo>
                    <a:lnTo>
                      <a:pt x="951" y="266"/>
                    </a:lnTo>
                    <a:lnTo>
                      <a:pt x="530" y="425"/>
                    </a:lnTo>
                    <a:lnTo>
                      <a:pt x="1" y="209"/>
                    </a:lnTo>
                    <a:lnTo>
                      <a:pt x="696" y="20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flipH="1">
                <a:off x="6874753" y="2208354"/>
                <a:ext cx="147741" cy="60568"/>
              </a:xfrm>
              <a:custGeom>
                <a:avLst/>
                <a:gdLst/>
                <a:ahLst/>
                <a:cxnLst/>
                <a:rect l="l" t="t" r="r" b="b"/>
                <a:pathLst>
                  <a:path w="1666" h="683" extrusionOk="0">
                    <a:moveTo>
                      <a:pt x="0" y="683"/>
                    </a:moveTo>
                    <a:lnTo>
                      <a:pt x="1008" y="596"/>
                    </a:lnTo>
                    <a:lnTo>
                      <a:pt x="1596" y="223"/>
                    </a:lnTo>
                    <a:cubicBezTo>
                      <a:pt x="1651" y="189"/>
                      <a:pt x="1666" y="117"/>
                      <a:pt x="1629" y="64"/>
                    </a:cubicBezTo>
                    <a:cubicBezTo>
                      <a:pt x="1598" y="17"/>
                      <a:pt x="1536" y="0"/>
                      <a:pt x="1485" y="25"/>
                    </a:cubicBezTo>
                    <a:lnTo>
                      <a:pt x="1015" y="256"/>
                    </a:lnTo>
                    <a:lnTo>
                      <a:pt x="269" y="16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flipH="1">
                <a:off x="6953587" y="2073384"/>
                <a:ext cx="225602" cy="88325"/>
              </a:xfrm>
              <a:custGeom>
                <a:avLst/>
                <a:gdLst/>
                <a:ahLst/>
                <a:cxnLst/>
                <a:rect l="l" t="t" r="r" b="b"/>
                <a:pathLst>
                  <a:path w="2544" h="996" extrusionOk="0">
                    <a:moveTo>
                      <a:pt x="2495" y="267"/>
                    </a:moveTo>
                    <a:cubicBezTo>
                      <a:pt x="2471" y="312"/>
                      <a:pt x="2430" y="345"/>
                      <a:pt x="2380" y="355"/>
                    </a:cubicBezTo>
                    <a:lnTo>
                      <a:pt x="1741" y="493"/>
                    </a:lnTo>
                    <a:lnTo>
                      <a:pt x="1471" y="995"/>
                    </a:lnTo>
                    <a:lnTo>
                      <a:pt x="1" y="940"/>
                    </a:lnTo>
                    <a:cubicBezTo>
                      <a:pt x="233" y="445"/>
                      <a:pt x="716" y="115"/>
                      <a:pt x="1262" y="80"/>
                    </a:cubicBezTo>
                    <a:lnTo>
                      <a:pt x="2328" y="10"/>
                    </a:lnTo>
                    <a:cubicBezTo>
                      <a:pt x="2450" y="1"/>
                      <a:pt x="2543" y="116"/>
                      <a:pt x="2509" y="233"/>
                    </a:cubicBezTo>
                    <a:cubicBezTo>
                      <a:pt x="2506" y="245"/>
                      <a:pt x="2501" y="257"/>
                      <a:pt x="2495" y="267"/>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flipH="1">
                <a:off x="6990921" y="2110896"/>
                <a:ext cx="190041" cy="157762"/>
              </a:xfrm>
              <a:custGeom>
                <a:avLst/>
                <a:gdLst/>
                <a:ahLst/>
                <a:cxnLst/>
                <a:rect l="l" t="t" r="r" b="b"/>
                <a:pathLst>
                  <a:path w="2143" h="1779" extrusionOk="0">
                    <a:moveTo>
                      <a:pt x="22" y="517"/>
                    </a:moveTo>
                    <a:cubicBezTo>
                      <a:pt x="959" y="1"/>
                      <a:pt x="2143" y="349"/>
                      <a:pt x="2143" y="349"/>
                    </a:cubicBezTo>
                    <a:lnTo>
                      <a:pt x="1778" y="1778"/>
                    </a:lnTo>
                    <a:lnTo>
                      <a:pt x="0" y="1414"/>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flipH="1">
                <a:off x="6893021" y="2135016"/>
                <a:ext cx="115018" cy="31659"/>
              </a:xfrm>
              <a:custGeom>
                <a:avLst/>
                <a:gdLst/>
                <a:ahLst/>
                <a:cxnLst/>
                <a:rect l="l" t="t" r="r" b="b"/>
                <a:pathLst>
                  <a:path w="1297" h="357" extrusionOk="0">
                    <a:moveTo>
                      <a:pt x="1296" y="62"/>
                    </a:moveTo>
                    <a:lnTo>
                      <a:pt x="555" y="356"/>
                    </a:lnTo>
                    <a:lnTo>
                      <a:pt x="1" y="278"/>
                    </a:lnTo>
                    <a:lnTo>
                      <a:pt x="573" y="250"/>
                    </a:lnTo>
                    <a:lnTo>
                      <a:pt x="1279" y="1"/>
                    </a:lnTo>
                    <a:cubicBezTo>
                      <a:pt x="1290" y="20"/>
                      <a:pt x="1297" y="42"/>
                      <a:pt x="1296" y="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flipH="1">
                <a:off x="7029497" y="2152309"/>
                <a:ext cx="122024" cy="58706"/>
              </a:xfrm>
              <a:custGeom>
                <a:avLst/>
                <a:gdLst/>
                <a:ahLst/>
                <a:cxnLst/>
                <a:rect l="l" t="t" r="r" b="b"/>
                <a:pathLst>
                  <a:path w="1376" h="662" extrusionOk="0">
                    <a:moveTo>
                      <a:pt x="1375" y="662"/>
                    </a:moveTo>
                    <a:cubicBezTo>
                      <a:pt x="998" y="154"/>
                      <a:pt x="585" y="0"/>
                      <a:pt x="1" y="241"/>
                    </a:cubicBezTo>
                    <a:cubicBezTo>
                      <a:pt x="1" y="241"/>
                      <a:pt x="742" y="56"/>
                      <a:pt x="1375" y="662"/>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flipH="1">
                <a:off x="7207468" y="2709835"/>
                <a:ext cx="536248" cy="161043"/>
              </a:xfrm>
              <a:custGeom>
                <a:avLst/>
                <a:gdLst/>
                <a:ahLst/>
                <a:cxnLst/>
                <a:rect l="l" t="t" r="r" b="b"/>
                <a:pathLst>
                  <a:path w="6047" h="1816" extrusionOk="0">
                    <a:moveTo>
                      <a:pt x="798" y="1488"/>
                    </a:moveTo>
                    <a:cubicBezTo>
                      <a:pt x="806" y="1491"/>
                      <a:pt x="814" y="1495"/>
                      <a:pt x="822" y="1498"/>
                    </a:cubicBezTo>
                    <a:lnTo>
                      <a:pt x="2429" y="1590"/>
                    </a:lnTo>
                    <a:lnTo>
                      <a:pt x="4960" y="1735"/>
                    </a:lnTo>
                    <a:cubicBezTo>
                      <a:pt x="6047" y="1816"/>
                      <a:pt x="5770" y="963"/>
                      <a:pt x="5125" y="370"/>
                    </a:cubicBezTo>
                    <a:cubicBezTo>
                      <a:pt x="5110" y="356"/>
                      <a:pt x="5097" y="342"/>
                      <a:pt x="5081" y="330"/>
                    </a:cubicBezTo>
                    <a:cubicBezTo>
                      <a:pt x="5040" y="292"/>
                      <a:pt x="4995" y="255"/>
                      <a:pt x="4949" y="221"/>
                    </a:cubicBezTo>
                    <a:lnTo>
                      <a:pt x="4382" y="182"/>
                    </a:lnTo>
                    <a:lnTo>
                      <a:pt x="1636" y="1"/>
                    </a:lnTo>
                    <a:cubicBezTo>
                      <a:pt x="1516" y="25"/>
                      <a:pt x="1405" y="52"/>
                      <a:pt x="1304" y="82"/>
                    </a:cubicBezTo>
                    <a:cubicBezTo>
                      <a:pt x="0" y="462"/>
                      <a:pt x="170" y="1224"/>
                      <a:pt x="798"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flipH="1">
                <a:off x="7213764" y="2215803"/>
                <a:ext cx="530750" cy="661819"/>
              </a:xfrm>
              <a:custGeom>
                <a:avLst/>
                <a:gdLst/>
                <a:ahLst/>
                <a:cxnLst/>
                <a:rect l="l" t="t" r="r" b="b"/>
                <a:pathLst>
                  <a:path w="5985" h="7463" extrusionOk="0">
                    <a:moveTo>
                      <a:pt x="661" y="7462"/>
                    </a:moveTo>
                    <a:lnTo>
                      <a:pt x="2438" y="7161"/>
                    </a:lnTo>
                    <a:lnTo>
                      <a:pt x="5140" y="6701"/>
                    </a:lnTo>
                    <a:lnTo>
                      <a:pt x="5134" y="5941"/>
                    </a:lnTo>
                    <a:lnTo>
                      <a:pt x="5134" y="5910"/>
                    </a:lnTo>
                    <a:lnTo>
                      <a:pt x="5123" y="4489"/>
                    </a:lnTo>
                    <a:lnTo>
                      <a:pt x="5115" y="3251"/>
                    </a:lnTo>
                    <a:cubicBezTo>
                      <a:pt x="5866" y="2874"/>
                      <a:pt x="5985" y="1850"/>
                      <a:pt x="5341" y="1311"/>
                    </a:cubicBezTo>
                    <a:lnTo>
                      <a:pt x="3812" y="28"/>
                    </a:lnTo>
                    <a:lnTo>
                      <a:pt x="340" y="3"/>
                    </a:lnTo>
                    <a:lnTo>
                      <a:pt x="83" y="1"/>
                    </a:lnTo>
                    <a:cubicBezTo>
                      <a:pt x="0" y="602"/>
                      <a:pt x="82" y="1211"/>
                      <a:pt x="245" y="1781"/>
                    </a:cubicBezTo>
                    <a:cubicBezTo>
                      <a:pt x="424" y="2415"/>
                      <a:pt x="706" y="3001"/>
                      <a:pt x="973" y="3469"/>
                    </a:cubicBezTo>
                    <a:cubicBezTo>
                      <a:pt x="1353" y="4133"/>
                      <a:pt x="1706" y="4562"/>
                      <a:pt x="1706" y="4562"/>
                    </a:cubicBezTo>
                    <a:lnTo>
                      <a:pt x="1313" y="5653"/>
                    </a:lnTo>
                    <a:lnTo>
                      <a:pt x="807" y="70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flipH="1">
                <a:off x="7368427" y="2498424"/>
                <a:ext cx="97105" cy="274642"/>
              </a:xfrm>
              <a:custGeom>
                <a:avLst/>
                <a:gdLst/>
                <a:ahLst/>
                <a:cxnLst/>
                <a:rect l="l" t="t" r="r" b="b"/>
                <a:pathLst>
                  <a:path w="1095" h="3097" fill="none" extrusionOk="0">
                    <a:moveTo>
                      <a:pt x="961" y="3097"/>
                    </a:moveTo>
                    <a:cubicBezTo>
                      <a:pt x="1094" y="2436"/>
                      <a:pt x="655" y="2385"/>
                      <a:pt x="655" y="2385"/>
                    </a:cubicBezTo>
                    <a:lnTo>
                      <a:pt x="0" y="1"/>
                    </a:lnTo>
                  </a:path>
                </a:pathLst>
              </a:custGeom>
              <a:noFill/>
              <a:ln w="475" cap="flat" cmpd="sng">
                <a:solidFill>
                  <a:srgbClr val="BD4B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flipH="1">
                <a:off x="7289142" y="2373652"/>
                <a:ext cx="433734" cy="368997"/>
              </a:xfrm>
              <a:custGeom>
                <a:avLst/>
                <a:gdLst/>
                <a:ahLst/>
                <a:cxnLst/>
                <a:rect l="l" t="t" r="r" b="b"/>
                <a:pathLst>
                  <a:path w="4891" h="4161" extrusionOk="0">
                    <a:moveTo>
                      <a:pt x="1" y="1"/>
                    </a:moveTo>
                    <a:cubicBezTo>
                      <a:pt x="180" y="635"/>
                      <a:pt x="462" y="1221"/>
                      <a:pt x="729" y="1689"/>
                    </a:cubicBezTo>
                    <a:lnTo>
                      <a:pt x="2311" y="1847"/>
                    </a:lnTo>
                    <a:cubicBezTo>
                      <a:pt x="2311" y="1847"/>
                      <a:pt x="3465" y="3487"/>
                      <a:pt x="4890" y="4161"/>
                    </a:cubicBezTo>
                    <a:lnTo>
                      <a:pt x="4890" y="4130"/>
                    </a:lnTo>
                    <a:lnTo>
                      <a:pt x="4879" y="2709"/>
                    </a:lnTo>
                    <a:lnTo>
                      <a:pt x="3132" y="6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flipH="1">
                <a:off x="7035698" y="2261562"/>
                <a:ext cx="528001" cy="558684"/>
              </a:xfrm>
              <a:custGeom>
                <a:avLst/>
                <a:gdLst/>
                <a:ahLst/>
                <a:cxnLst/>
                <a:rect l="l" t="t" r="r" b="b"/>
                <a:pathLst>
                  <a:path w="5954" h="6300" extrusionOk="0">
                    <a:moveTo>
                      <a:pt x="289" y="1560"/>
                    </a:moveTo>
                    <a:cubicBezTo>
                      <a:pt x="551" y="2006"/>
                      <a:pt x="908" y="2567"/>
                      <a:pt x="1335" y="3134"/>
                    </a:cubicBezTo>
                    <a:cubicBezTo>
                      <a:pt x="1903" y="3891"/>
                      <a:pt x="2758" y="4939"/>
                      <a:pt x="3704" y="5666"/>
                    </a:cubicBezTo>
                    <a:cubicBezTo>
                      <a:pt x="4530" y="6299"/>
                      <a:pt x="5735" y="5855"/>
                      <a:pt x="5953" y="4837"/>
                    </a:cubicBezTo>
                    <a:lnTo>
                      <a:pt x="2891" y="1600"/>
                    </a:ln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flipH="1">
                <a:off x="7352906" y="2261562"/>
                <a:ext cx="210792" cy="277923"/>
              </a:xfrm>
              <a:custGeom>
                <a:avLst/>
                <a:gdLst/>
                <a:ahLst/>
                <a:cxnLst/>
                <a:rect l="l" t="t" r="r" b="b"/>
                <a:pathLst>
                  <a:path w="2377" h="3134" extrusionOk="0">
                    <a:moveTo>
                      <a:pt x="289" y="1560"/>
                    </a:moveTo>
                    <a:cubicBezTo>
                      <a:pt x="551" y="2006"/>
                      <a:pt x="908" y="2567"/>
                      <a:pt x="1335" y="3134"/>
                    </a:cubicBezTo>
                    <a:cubicBezTo>
                      <a:pt x="1608" y="3127"/>
                      <a:pt x="1866" y="3103"/>
                      <a:pt x="2097" y="3061"/>
                    </a:cubicBezTo>
                    <a:cubicBezTo>
                      <a:pt x="1828" y="2174"/>
                      <a:pt x="2085" y="1525"/>
                      <a:pt x="2376" y="910"/>
                    </a:cubicBezTo>
                    <a:lnTo>
                      <a:pt x="2009" y="417"/>
                    </a:lnTo>
                    <a:cubicBezTo>
                      <a:pt x="1807" y="147"/>
                      <a:pt x="1496" y="0"/>
                      <a:pt x="1178" y="0"/>
                    </a:cubicBezTo>
                    <a:cubicBezTo>
                      <a:pt x="996" y="0"/>
                      <a:pt x="814" y="48"/>
                      <a:pt x="647" y="148"/>
                    </a:cubicBezTo>
                    <a:cubicBezTo>
                      <a:pt x="160" y="441"/>
                      <a:pt x="1" y="1069"/>
                      <a:pt x="289" y="15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flipH="1">
                <a:off x="7378090" y="1969453"/>
                <a:ext cx="218508" cy="357292"/>
              </a:xfrm>
              <a:custGeom>
                <a:avLst/>
                <a:gdLst/>
                <a:ahLst/>
                <a:cxnLst/>
                <a:rect l="l" t="t" r="r" b="b"/>
                <a:pathLst>
                  <a:path w="2464" h="4029" extrusionOk="0">
                    <a:moveTo>
                      <a:pt x="2464" y="730"/>
                    </a:moveTo>
                    <a:lnTo>
                      <a:pt x="1802" y="4028"/>
                    </a:lnTo>
                    <a:lnTo>
                      <a:pt x="0" y="3196"/>
                    </a:lnTo>
                    <a:lnTo>
                      <a:pt x="335" y="152"/>
                    </a:lnTo>
                    <a:lnTo>
                      <a:pt x="342"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flipH="1">
                <a:off x="7282670" y="1786685"/>
                <a:ext cx="336452" cy="398528"/>
              </a:xfrm>
              <a:custGeom>
                <a:avLst/>
                <a:gdLst/>
                <a:ahLst/>
                <a:cxnLst/>
                <a:rect l="l" t="t" r="r" b="b"/>
                <a:pathLst>
                  <a:path w="3794" h="4494" extrusionOk="0">
                    <a:moveTo>
                      <a:pt x="119" y="979"/>
                    </a:moveTo>
                    <a:lnTo>
                      <a:pt x="303" y="1729"/>
                    </a:lnTo>
                    <a:lnTo>
                      <a:pt x="387" y="2071"/>
                    </a:lnTo>
                    <a:lnTo>
                      <a:pt x="612" y="2989"/>
                    </a:lnTo>
                    <a:cubicBezTo>
                      <a:pt x="734" y="3484"/>
                      <a:pt x="1104" y="3882"/>
                      <a:pt x="1589" y="4038"/>
                    </a:cubicBezTo>
                    <a:lnTo>
                      <a:pt x="2344" y="4282"/>
                    </a:lnTo>
                    <a:cubicBezTo>
                      <a:pt x="2998" y="4493"/>
                      <a:pt x="3676" y="4044"/>
                      <a:pt x="3741" y="3359"/>
                    </a:cubicBezTo>
                    <a:cubicBezTo>
                      <a:pt x="3790" y="2858"/>
                      <a:pt x="3794" y="2271"/>
                      <a:pt x="3607" y="1647"/>
                    </a:cubicBezTo>
                    <a:cubicBezTo>
                      <a:pt x="3390" y="922"/>
                      <a:pt x="2814" y="353"/>
                      <a:pt x="2124" y="122"/>
                    </a:cubicBezTo>
                    <a:lnTo>
                      <a:pt x="2122" y="121"/>
                    </a:lnTo>
                    <a:lnTo>
                      <a:pt x="2001" y="84"/>
                    </a:lnTo>
                    <a:lnTo>
                      <a:pt x="1988" y="81"/>
                    </a:lnTo>
                    <a:cubicBezTo>
                      <a:pt x="1928" y="64"/>
                      <a:pt x="1866" y="51"/>
                      <a:pt x="1803" y="40"/>
                    </a:cubicBezTo>
                    <a:cubicBezTo>
                      <a:pt x="1656" y="12"/>
                      <a:pt x="1504" y="1"/>
                      <a:pt x="1349" y="4"/>
                    </a:cubicBezTo>
                    <a:lnTo>
                      <a:pt x="860" y="14"/>
                    </a:lnTo>
                    <a:cubicBezTo>
                      <a:pt x="362" y="26"/>
                      <a:pt x="0" y="495"/>
                      <a:pt x="119" y="979"/>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flipH="1">
                <a:off x="7239399" y="1933981"/>
                <a:ext cx="113599" cy="121580"/>
              </a:xfrm>
              <a:custGeom>
                <a:avLst/>
                <a:gdLst/>
                <a:ahLst/>
                <a:cxnLst/>
                <a:rect l="l" t="t" r="r" b="b"/>
                <a:pathLst>
                  <a:path w="1281" h="1371" extrusionOk="0">
                    <a:moveTo>
                      <a:pt x="642" y="115"/>
                    </a:moveTo>
                    <a:cubicBezTo>
                      <a:pt x="712" y="496"/>
                      <a:pt x="937" y="619"/>
                      <a:pt x="1103" y="658"/>
                    </a:cubicBezTo>
                    <a:cubicBezTo>
                      <a:pt x="1210" y="682"/>
                      <a:pt x="1281" y="784"/>
                      <a:pt x="1266" y="892"/>
                    </a:cubicBezTo>
                    <a:cubicBezTo>
                      <a:pt x="1248" y="1035"/>
                      <a:pt x="1146" y="1154"/>
                      <a:pt x="1007" y="1195"/>
                    </a:cubicBezTo>
                    <a:lnTo>
                      <a:pt x="517" y="1341"/>
                    </a:lnTo>
                    <a:cubicBezTo>
                      <a:pt x="253" y="1370"/>
                      <a:pt x="21" y="1166"/>
                      <a:pt x="16" y="900"/>
                    </a:cubicBezTo>
                    <a:lnTo>
                      <a:pt x="0" y="1"/>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flipH="1">
                <a:off x="7305910" y="1945775"/>
                <a:ext cx="29087" cy="62431"/>
              </a:xfrm>
              <a:custGeom>
                <a:avLst/>
                <a:gdLst/>
                <a:ahLst/>
                <a:cxnLst/>
                <a:rect l="l" t="t" r="r" b="b"/>
                <a:pathLst>
                  <a:path w="328" h="704" extrusionOk="0">
                    <a:moveTo>
                      <a:pt x="323" y="348"/>
                    </a:moveTo>
                    <a:cubicBezTo>
                      <a:pt x="328" y="541"/>
                      <a:pt x="260" y="699"/>
                      <a:pt x="172" y="701"/>
                    </a:cubicBezTo>
                    <a:cubicBezTo>
                      <a:pt x="84" y="703"/>
                      <a:pt x="10" y="548"/>
                      <a:pt x="5" y="356"/>
                    </a:cubicBezTo>
                    <a:cubicBezTo>
                      <a:pt x="1" y="163"/>
                      <a:pt x="68" y="5"/>
                      <a:pt x="156" y="3"/>
                    </a:cubicBezTo>
                    <a:cubicBezTo>
                      <a:pt x="244" y="0"/>
                      <a:pt x="319" y="155"/>
                      <a:pt x="323"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flipH="1">
                <a:off x="7294026" y="1862328"/>
                <a:ext cx="75201" cy="50370"/>
              </a:xfrm>
              <a:custGeom>
                <a:avLst/>
                <a:gdLst/>
                <a:ahLst/>
                <a:cxnLst/>
                <a:rect l="l" t="t" r="r" b="b"/>
                <a:pathLst>
                  <a:path w="848" h="568" extrusionOk="0">
                    <a:moveTo>
                      <a:pt x="436" y="393"/>
                    </a:moveTo>
                    <a:cubicBezTo>
                      <a:pt x="104" y="568"/>
                      <a:pt x="0" y="357"/>
                      <a:pt x="234" y="186"/>
                    </a:cubicBezTo>
                    <a:cubicBezTo>
                      <a:pt x="485" y="1"/>
                      <a:pt x="847" y="175"/>
                      <a:pt x="436" y="3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flipH="1">
                <a:off x="7304135" y="2060526"/>
                <a:ext cx="70678" cy="60746"/>
              </a:xfrm>
              <a:custGeom>
                <a:avLst/>
                <a:gdLst/>
                <a:ahLst/>
                <a:cxnLst/>
                <a:rect l="l" t="t" r="r" b="b"/>
                <a:pathLst>
                  <a:path w="797" h="685" extrusionOk="0">
                    <a:moveTo>
                      <a:pt x="1" y="55"/>
                    </a:moveTo>
                    <a:cubicBezTo>
                      <a:pt x="1" y="55"/>
                      <a:pt x="626" y="0"/>
                      <a:pt x="712" y="126"/>
                    </a:cubicBezTo>
                    <a:cubicBezTo>
                      <a:pt x="796" y="253"/>
                      <a:pt x="182" y="684"/>
                      <a:pt x="1" y="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flipH="1">
                <a:off x="7362568" y="1709800"/>
                <a:ext cx="406775" cy="327673"/>
              </a:xfrm>
              <a:custGeom>
                <a:avLst/>
                <a:gdLst/>
                <a:ahLst/>
                <a:cxnLst/>
                <a:rect l="l" t="t" r="r" b="b"/>
                <a:pathLst>
                  <a:path w="4587" h="3695" extrusionOk="0">
                    <a:moveTo>
                      <a:pt x="3865" y="3593"/>
                    </a:moveTo>
                    <a:cubicBezTo>
                      <a:pt x="4587" y="3106"/>
                      <a:pt x="4422" y="1551"/>
                      <a:pt x="3928" y="774"/>
                    </a:cubicBezTo>
                    <a:cubicBezTo>
                      <a:pt x="3831" y="507"/>
                      <a:pt x="1803" y="0"/>
                      <a:pt x="800" y="943"/>
                    </a:cubicBezTo>
                    <a:cubicBezTo>
                      <a:pt x="0" y="1697"/>
                      <a:pt x="959" y="3695"/>
                      <a:pt x="959" y="36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flipH="1">
                <a:off x="7370016" y="1801406"/>
                <a:ext cx="485700" cy="713253"/>
              </a:xfrm>
              <a:custGeom>
                <a:avLst/>
                <a:gdLst/>
                <a:ahLst/>
                <a:cxnLst/>
                <a:rect l="l" t="t" r="r" b="b"/>
                <a:pathLst>
                  <a:path w="5477" h="8043" extrusionOk="0">
                    <a:moveTo>
                      <a:pt x="160" y="7105"/>
                    </a:moveTo>
                    <a:cubicBezTo>
                      <a:pt x="1263" y="8043"/>
                      <a:pt x="3545" y="7939"/>
                      <a:pt x="4907" y="7688"/>
                    </a:cubicBezTo>
                    <a:cubicBezTo>
                      <a:pt x="4565" y="6565"/>
                      <a:pt x="5476" y="6737"/>
                      <a:pt x="5386" y="5372"/>
                    </a:cubicBezTo>
                    <a:cubicBezTo>
                      <a:pt x="5326" y="4471"/>
                      <a:pt x="4373" y="4790"/>
                      <a:pt x="4715" y="2759"/>
                    </a:cubicBezTo>
                    <a:lnTo>
                      <a:pt x="1691" y="1"/>
                    </a:lnTo>
                    <a:cubicBezTo>
                      <a:pt x="694" y="1212"/>
                      <a:pt x="2137" y="3507"/>
                      <a:pt x="1094" y="4632"/>
                    </a:cubicBezTo>
                    <a:cubicBezTo>
                      <a:pt x="383" y="5397"/>
                      <a:pt x="0" y="6552"/>
                      <a:pt x="160" y="7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flipH="1">
                <a:off x="7707797" y="2031794"/>
                <a:ext cx="180996" cy="386822"/>
              </a:xfrm>
              <a:custGeom>
                <a:avLst/>
                <a:gdLst/>
                <a:ahLst/>
                <a:cxnLst/>
                <a:rect l="l" t="t" r="r" b="b"/>
                <a:pathLst>
                  <a:path w="2041" h="4362" fill="none" extrusionOk="0">
                    <a:moveTo>
                      <a:pt x="1" y="4361"/>
                    </a:moveTo>
                    <a:cubicBezTo>
                      <a:pt x="17" y="2171"/>
                      <a:pt x="2040" y="2125"/>
                      <a:pt x="1960" y="1"/>
                    </a:cubicBezTo>
                  </a:path>
                </a:pathLst>
              </a:custGeom>
              <a:solidFill>
                <a:schemeClr val="dk1"/>
              </a:solidFill>
              <a:ln w="950" cap="flat" cmpd="sng">
                <a:solidFill>
                  <a:srgbClr val="000000"/>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flipH="1">
                <a:off x="7405051" y="1933981"/>
                <a:ext cx="102159" cy="191992"/>
              </a:xfrm>
              <a:custGeom>
                <a:avLst/>
                <a:gdLst/>
                <a:ahLst/>
                <a:cxnLst/>
                <a:rect l="l" t="t" r="r" b="b"/>
                <a:pathLst>
                  <a:path w="1152" h="2165" extrusionOk="0">
                    <a:moveTo>
                      <a:pt x="1152" y="856"/>
                    </a:moveTo>
                    <a:cubicBezTo>
                      <a:pt x="601" y="1"/>
                      <a:pt x="1" y="610"/>
                      <a:pt x="186" y="1387"/>
                    </a:cubicBezTo>
                    <a:cubicBezTo>
                      <a:pt x="371" y="2165"/>
                      <a:pt x="1037" y="1815"/>
                      <a:pt x="1037" y="1815"/>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flipH="1">
                <a:off x="7425892" y="2031794"/>
                <a:ext cx="22436" cy="37600"/>
              </a:xfrm>
              <a:custGeom>
                <a:avLst/>
                <a:gdLst/>
                <a:ahLst/>
                <a:cxnLst/>
                <a:rect l="l" t="t" r="r" b="b"/>
                <a:pathLst>
                  <a:path w="253" h="424" fill="none" extrusionOk="0">
                    <a:moveTo>
                      <a:pt x="252" y="424"/>
                    </a:moveTo>
                    <a:lnTo>
                      <a:pt x="1" y="1"/>
                    </a:lnTo>
                  </a:path>
                </a:pathLst>
              </a:custGeom>
              <a:noFill/>
              <a:ln w="475" cap="flat" cmpd="sng">
                <a:solidFill>
                  <a:srgbClr val="E2A8A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flipH="1">
                <a:off x="6777555" y="2537708"/>
                <a:ext cx="499357" cy="241121"/>
              </a:xfrm>
              <a:custGeom>
                <a:avLst/>
                <a:gdLst/>
                <a:ahLst/>
                <a:cxnLst/>
                <a:rect l="l" t="t" r="r" b="b"/>
                <a:pathLst>
                  <a:path w="5631" h="2719" extrusionOk="0">
                    <a:moveTo>
                      <a:pt x="1804" y="418"/>
                    </a:moveTo>
                    <a:lnTo>
                      <a:pt x="4985" y="0"/>
                    </a:lnTo>
                    <a:lnTo>
                      <a:pt x="5631" y="585"/>
                    </a:lnTo>
                    <a:cubicBezTo>
                      <a:pt x="5631" y="585"/>
                      <a:pt x="3758" y="2151"/>
                      <a:pt x="1736" y="2487"/>
                    </a:cubicBezTo>
                    <a:cubicBezTo>
                      <a:pt x="345" y="2719"/>
                      <a:pt x="1" y="665"/>
                      <a:pt x="1804" y="4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flipH="1">
                <a:off x="6595059" y="2444861"/>
                <a:ext cx="247329" cy="159269"/>
              </a:xfrm>
              <a:custGeom>
                <a:avLst/>
                <a:gdLst/>
                <a:ahLst/>
                <a:cxnLst/>
                <a:rect l="l" t="t" r="r" b="b"/>
                <a:pathLst>
                  <a:path w="2789" h="1796" extrusionOk="0">
                    <a:moveTo>
                      <a:pt x="712" y="1646"/>
                    </a:moveTo>
                    <a:lnTo>
                      <a:pt x="2789" y="0"/>
                    </a:lnTo>
                    <a:lnTo>
                      <a:pt x="0" y="406"/>
                    </a:lnTo>
                    <a:lnTo>
                      <a:pt x="39" y="179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flipH="1">
                <a:off x="6792993" y="2440250"/>
                <a:ext cx="70057" cy="55425"/>
              </a:xfrm>
              <a:custGeom>
                <a:avLst/>
                <a:gdLst/>
                <a:ahLst/>
                <a:cxnLst/>
                <a:rect l="l" t="t" r="r" b="b"/>
                <a:pathLst>
                  <a:path w="790" h="625" extrusionOk="0">
                    <a:moveTo>
                      <a:pt x="596" y="618"/>
                    </a:moveTo>
                    <a:lnTo>
                      <a:pt x="197" y="591"/>
                    </a:lnTo>
                    <a:cubicBezTo>
                      <a:pt x="79" y="583"/>
                      <a:pt x="0" y="465"/>
                      <a:pt x="38" y="353"/>
                    </a:cubicBezTo>
                    <a:lnTo>
                      <a:pt x="49" y="319"/>
                    </a:lnTo>
                    <a:cubicBezTo>
                      <a:pt x="120" y="107"/>
                      <a:pt x="358" y="1"/>
                      <a:pt x="563" y="91"/>
                    </a:cubicBezTo>
                    <a:cubicBezTo>
                      <a:pt x="699" y="152"/>
                      <a:pt x="788" y="288"/>
                      <a:pt x="789" y="438"/>
                    </a:cubicBezTo>
                    <a:cubicBezTo>
                      <a:pt x="789" y="542"/>
                      <a:pt x="700" y="625"/>
                      <a:pt x="596" y="618"/>
                    </a:cubicBez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flipH="1">
                <a:off x="6552140" y="2372677"/>
                <a:ext cx="193322" cy="108988"/>
              </a:xfrm>
              <a:custGeom>
                <a:avLst/>
                <a:gdLst/>
                <a:ahLst/>
                <a:cxnLst/>
                <a:rect l="l" t="t" r="r" b="b"/>
                <a:pathLst>
                  <a:path w="2180" h="1229" extrusionOk="0">
                    <a:moveTo>
                      <a:pt x="0" y="1228"/>
                    </a:moveTo>
                    <a:lnTo>
                      <a:pt x="1695" y="814"/>
                    </a:lnTo>
                    <a:lnTo>
                      <a:pt x="1712" y="763"/>
                    </a:lnTo>
                    <a:cubicBezTo>
                      <a:pt x="1778" y="558"/>
                      <a:pt x="1930" y="394"/>
                      <a:pt x="2129" y="312"/>
                    </a:cubicBezTo>
                    <a:cubicBezTo>
                      <a:pt x="2160" y="299"/>
                      <a:pt x="2179" y="267"/>
                      <a:pt x="2176" y="234"/>
                    </a:cubicBezTo>
                    <a:cubicBezTo>
                      <a:pt x="2176" y="229"/>
                      <a:pt x="2174" y="223"/>
                      <a:pt x="2172" y="219"/>
                    </a:cubicBezTo>
                    <a:cubicBezTo>
                      <a:pt x="2132" y="84"/>
                      <a:pt x="2003" y="0"/>
                      <a:pt x="1869" y="13"/>
                    </a:cubicBezTo>
                    <a:cubicBezTo>
                      <a:pt x="1847" y="15"/>
                      <a:pt x="1825" y="21"/>
                      <a:pt x="1802" y="29"/>
                    </a:cubicBezTo>
                    <a:lnTo>
                      <a:pt x="1703" y="71"/>
                    </a:lnTo>
                    <a:lnTo>
                      <a:pt x="1692" y="76"/>
                    </a:lnTo>
                    <a:cubicBezTo>
                      <a:pt x="1521" y="149"/>
                      <a:pt x="1397" y="301"/>
                      <a:pt x="1361" y="484"/>
                    </a:cubicBezTo>
                    <a:lnTo>
                      <a:pt x="43" y="1205"/>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flipH="1">
                <a:off x="6575198" y="2378973"/>
                <a:ext cx="113333" cy="104997"/>
              </a:xfrm>
              <a:custGeom>
                <a:avLst/>
                <a:gdLst/>
                <a:ahLst/>
                <a:cxnLst/>
                <a:rect l="l" t="t" r="r" b="b"/>
                <a:pathLst>
                  <a:path w="1278" h="1184" extrusionOk="0">
                    <a:moveTo>
                      <a:pt x="1" y="1183"/>
                    </a:moveTo>
                    <a:lnTo>
                      <a:pt x="763" y="858"/>
                    </a:lnTo>
                    <a:cubicBezTo>
                      <a:pt x="850" y="516"/>
                      <a:pt x="1029" y="373"/>
                      <a:pt x="1227" y="292"/>
                    </a:cubicBezTo>
                    <a:cubicBezTo>
                      <a:pt x="1258" y="278"/>
                      <a:pt x="1278" y="246"/>
                      <a:pt x="1274" y="214"/>
                    </a:cubicBezTo>
                    <a:cubicBezTo>
                      <a:pt x="1274" y="208"/>
                      <a:pt x="1272" y="204"/>
                      <a:pt x="1271" y="198"/>
                    </a:cubicBezTo>
                    <a:cubicBezTo>
                      <a:pt x="1240" y="95"/>
                      <a:pt x="1158" y="22"/>
                      <a:pt x="1061" y="0"/>
                    </a:cubicBezTo>
                    <a:lnTo>
                      <a:pt x="1050" y="5"/>
                    </a:lnTo>
                    <a:cubicBezTo>
                      <a:pt x="879" y="78"/>
                      <a:pt x="755" y="230"/>
                      <a:pt x="719" y="413"/>
                    </a:cubicBezTo>
                    <a:lnTo>
                      <a:pt x="596" y="787"/>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flipH="1">
                <a:off x="6592223" y="2374273"/>
                <a:ext cx="193766" cy="111205"/>
              </a:xfrm>
              <a:custGeom>
                <a:avLst/>
                <a:gdLst/>
                <a:ahLst/>
                <a:cxnLst/>
                <a:rect l="l" t="t" r="r" b="b"/>
                <a:pathLst>
                  <a:path w="2185" h="1254" extrusionOk="0">
                    <a:moveTo>
                      <a:pt x="1695" y="840"/>
                    </a:moveTo>
                    <a:lnTo>
                      <a:pt x="1713" y="787"/>
                    </a:lnTo>
                    <a:cubicBezTo>
                      <a:pt x="1778" y="584"/>
                      <a:pt x="1930" y="419"/>
                      <a:pt x="2129" y="338"/>
                    </a:cubicBezTo>
                    <a:cubicBezTo>
                      <a:pt x="2165" y="322"/>
                      <a:pt x="2185" y="282"/>
                      <a:pt x="2173" y="244"/>
                    </a:cubicBezTo>
                    <a:cubicBezTo>
                      <a:pt x="2125" y="86"/>
                      <a:pt x="1957" y="1"/>
                      <a:pt x="1802" y="53"/>
                    </a:cubicBezTo>
                    <a:lnTo>
                      <a:pt x="1693" y="100"/>
                    </a:lnTo>
                    <a:cubicBezTo>
                      <a:pt x="1522" y="174"/>
                      <a:pt x="1397" y="326"/>
                      <a:pt x="1360" y="509"/>
                    </a:cubicBezTo>
                    <a:lnTo>
                      <a:pt x="0" y="1254"/>
                    </a:lnTo>
                    <a:close/>
                  </a:path>
                </a:pathLst>
              </a:custGeom>
              <a:solidFill>
                <a:srgbClr val="EDC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flipH="1">
                <a:off x="7226266" y="2772974"/>
                <a:ext cx="636368" cy="1120738"/>
              </a:xfrm>
              <a:custGeom>
                <a:avLst/>
                <a:gdLst/>
                <a:ahLst/>
                <a:cxnLst/>
                <a:rect l="l" t="t" r="r" b="b"/>
                <a:pathLst>
                  <a:path w="7176" h="12638" extrusionOk="0">
                    <a:moveTo>
                      <a:pt x="1" y="12637"/>
                    </a:moveTo>
                    <a:lnTo>
                      <a:pt x="7175" y="12637"/>
                    </a:lnTo>
                    <a:lnTo>
                      <a:pt x="6403" y="1055"/>
                    </a:lnTo>
                    <a:lnTo>
                      <a:pt x="6390" y="850"/>
                    </a:lnTo>
                    <a:lnTo>
                      <a:pt x="6357" y="18"/>
                    </a:lnTo>
                    <a:lnTo>
                      <a:pt x="3180" y="3"/>
                    </a:lnTo>
                    <a:lnTo>
                      <a:pt x="2732" y="1"/>
                    </a:lnTo>
                    <a:cubicBezTo>
                      <a:pt x="2732" y="1"/>
                      <a:pt x="2304" y="504"/>
                      <a:pt x="1849" y="1231"/>
                    </a:cubicBezTo>
                    <a:cubicBezTo>
                      <a:pt x="1483" y="1815"/>
                      <a:pt x="1099" y="2547"/>
                      <a:pt x="906" y="3275"/>
                    </a:cubicBezTo>
                    <a:cubicBezTo>
                      <a:pt x="609" y="4394"/>
                      <a:pt x="555" y="10911"/>
                      <a:pt x="555" y="109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flipH="1">
                <a:off x="7294729" y="2772974"/>
                <a:ext cx="403937" cy="109165"/>
              </a:xfrm>
              <a:custGeom>
                <a:avLst/>
                <a:gdLst/>
                <a:ahLst/>
                <a:cxnLst/>
                <a:rect l="l" t="t" r="r" b="b"/>
                <a:pathLst>
                  <a:path w="4555" h="1231" extrusionOk="0">
                    <a:moveTo>
                      <a:pt x="0" y="1231"/>
                    </a:moveTo>
                    <a:lnTo>
                      <a:pt x="4554" y="1055"/>
                    </a:lnTo>
                    <a:lnTo>
                      <a:pt x="4541" y="850"/>
                    </a:lnTo>
                    <a:lnTo>
                      <a:pt x="4508" y="18"/>
                    </a:lnTo>
                    <a:lnTo>
                      <a:pt x="1331" y="3"/>
                    </a:lnTo>
                    <a:lnTo>
                      <a:pt x="883" y="1"/>
                    </a:lnTo>
                    <a:cubicBezTo>
                      <a:pt x="883" y="1"/>
                      <a:pt x="455" y="504"/>
                      <a:pt x="0" y="1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flipH="1">
                <a:off x="7579744" y="2772974"/>
                <a:ext cx="282889" cy="1120738"/>
              </a:xfrm>
              <a:custGeom>
                <a:avLst/>
                <a:gdLst/>
                <a:ahLst/>
                <a:cxnLst/>
                <a:rect l="l" t="t" r="r" b="b"/>
                <a:pathLst>
                  <a:path w="3190" h="12638" extrusionOk="0">
                    <a:moveTo>
                      <a:pt x="1" y="12637"/>
                    </a:moveTo>
                    <a:lnTo>
                      <a:pt x="789" y="12637"/>
                    </a:lnTo>
                    <a:lnTo>
                      <a:pt x="1849" y="10836"/>
                    </a:lnTo>
                    <a:cubicBezTo>
                      <a:pt x="1849" y="10836"/>
                      <a:pt x="491" y="3191"/>
                      <a:pt x="3190" y="69"/>
                    </a:cubicBezTo>
                    <a:lnTo>
                      <a:pt x="3180" y="3"/>
                    </a:lnTo>
                    <a:lnTo>
                      <a:pt x="2732" y="1"/>
                    </a:lnTo>
                    <a:cubicBezTo>
                      <a:pt x="2732" y="1"/>
                      <a:pt x="1340" y="1639"/>
                      <a:pt x="906" y="3275"/>
                    </a:cubicBezTo>
                    <a:cubicBezTo>
                      <a:pt x="609" y="4394"/>
                      <a:pt x="555" y="10911"/>
                      <a:pt x="555" y="109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flipH="1">
                <a:off x="7228660" y="3829320"/>
                <a:ext cx="613400" cy="4434"/>
              </a:xfrm>
              <a:custGeom>
                <a:avLst/>
                <a:gdLst/>
                <a:ahLst/>
                <a:cxnLst/>
                <a:rect l="l" t="t" r="r" b="b"/>
                <a:pathLst>
                  <a:path w="6917" h="50" fill="none" extrusionOk="0">
                    <a:moveTo>
                      <a:pt x="6917" y="50"/>
                    </a:moveTo>
                    <a:lnTo>
                      <a:pt x="1"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flipH="1">
                <a:off x="7304668" y="2777053"/>
                <a:ext cx="52499" cy="1117989"/>
              </a:xfrm>
              <a:custGeom>
                <a:avLst/>
                <a:gdLst/>
                <a:ahLst/>
                <a:cxnLst/>
                <a:rect l="l" t="t" r="r" b="b"/>
                <a:pathLst>
                  <a:path w="592" h="12607" fill="none" extrusionOk="0">
                    <a:moveTo>
                      <a:pt x="0" y="0"/>
                    </a:moveTo>
                    <a:cubicBezTo>
                      <a:pt x="116" y="5094"/>
                      <a:pt x="591" y="12606"/>
                      <a:pt x="591" y="12606"/>
                    </a:cubicBez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flipH="1">
                <a:off x="7579745" y="2779093"/>
                <a:ext cx="239436" cy="1114619"/>
              </a:xfrm>
              <a:custGeom>
                <a:avLst/>
                <a:gdLst/>
                <a:ahLst/>
                <a:cxnLst/>
                <a:rect l="l" t="t" r="r" b="b"/>
                <a:pathLst>
                  <a:path w="2700" h="12569" fill="none" extrusionOk="0">
                    <a:moveTo>
                      <a:pt x="2700" y="0"/>
                    </a:moveTo>
                    <a:cubicBezTo>
                      <a:pt x="1" y="3122"/>
                      <a:pt x="1359" y="10767"/>
                      <a:pt x="1359" y="10767"/>
                    </a:cubicBezTo>
                    <a:lnTo>
                      <a:pt x="299" y="12568"/>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flipH="1">
                <a:off x="7449832" y="2903865"/>
                <a:ext cx="201836" cy="206979"/>
              </a:xfrm>
              <a:custGeom>
                <a:avLst/>
                <a:gdLst/>
                <a:ahLst/>
                <a:cxnLst/>
                <a:rect l="l" t="t" r="r" b="b"/>
                <a:pathLst>
                  <a:path w="2276" h="2334" fill="none" extrusionOk="0">
                    <a:moveTo>
                      <a:pt x="2275" y="138"/>
                    </a:moveTo>
                    <a:lnTo>
                      <a:pt x="442" y="1"/>
                    </a:lnTo>
                    <a:lnTo>
                      <a:pt x="1" y="1675"/>
                    </a:lnTo>
                    <a:lnTo>
                      <a:pt x="765" y="2334"/>
                    </a:lnTo>
                    <a:lnTo>
                      <a:pt x="2049" y="1849"/>
                    </a:lnTo>
                    <a:close/>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flipH="1">
                <a:off x="7481400" y="3186308"/>
                <a:ext cx="281470" cy="36004"/>
              </a:xfrm>
              <a:custGeom>
                <a:avLst/>
                <a:gdLst/>
                <a:ahLst/>
                <a:cxnLst/>
                <a:rect l="l" t="t" r="r" b="b"/>
                <a:pathLst>
                  <a:path w="3174" h="406" fill="none" extrusionOk="0">
                    <a:moveTo>
                      <a:pt x="0" y="0"/>
                    </a:moveTo>
                    <a:lnTo>
                      <a:pt x="3174" y="405"/>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flipH="1">
                <a:off x="7504279" y="3717584"/>
                <a:ext cx="282712" cy="23766"/>
              </a:xfrm>
              <a:custGeom>
                <a:avLst/>
                <a:gdLst/>
                <a:ahLst/>
                <a:cxnLst/>
                <a:rect l="l" t="t" r="r" b="b"/>
                <a:pathLst>
                  <a:path w="3188" h="268" fill="none" extrusionOk="0">
                    <a:moveTo>
                      <a:pt x="0" y="267"/>
                    </a:moveTo>
                    <a:lnTo>
                      <a:pt x="3188" y="1"/>
                    </a:lnTo>
                  </a:path>
                </a:pathLst>
              </a:custGeom>
              <a:noFill/>
              <a:ln w="475" cap="flat" cmpd="sng">
                <a:solidFill>
                  <a:srgbClr val="5B414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flipH="1">
                <a:off x="7319031" y="1695700"/>
                <a:ext cx="216113" cy="238372"/>
              </a:xfrm>
              <a:custGeom>
                <a:avLst/>
                <a:gdLst/>
                <a:ahLst/>
                <a:cxnLst/>
                <a:rect l="l" t="t" r="r" b="b"/>
                <a:pathLst>
                  <a:path w="2437" h="2688" extrusionOk="0">
                    <a:moveTo>
                      <a:pt x="785" y="2688"/>
                    </a:moveTo>
                    <a:cubicBezTo>
                      <a:pt x="1655" y="2442"/>
                      <a:pt x="2436" y="1599"/>
                      <a:pt x="2436" y="1599"/>
                    </a:cubicBezTo>
                    <a:cubicBezTo>
                      <a:pt x="1634" y="0"/>
                      <a:pt x="0" y="631"/>
                      <a:pt x="0" y="6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4" name="Google Shape;1434;p31"/>
          <p:cNvSpPr/>
          <p:nvPr/>
        </p:nvSpPr>
        <p:spPr>
          <a:xfrm flipH="1">
            <a:off x="1343001" y="2130925"/>
            <a:ext cx="43752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To do</a:t>
            </a:r>
            <a:endParaRPr sz="1800">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6"/>
          <p:cNvSpPr/>
          <p:nvPr/>
        </p:nvSpPr>
        <p:spPr>
          <a:xfrm>
            <a:off x="3759575" y="1660850"/>
            <a:ext cx="441600" cy="441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flipH="1">
            <a:off x="4321571" y="1660850"/>
            <a:ext cx="3072209"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altLang="ko-KR" dirty="0">
                <a:latin typeface="Fira Sans Extra Condensed SemiBold"/>
                <a:ea typeface="Fira Sans Extra Condensed SemiBold"/>
                <a:cs typeface="Fira Sans Extra Condensed SemiBold"/>
                <a:sym typeface="Fira Sans Extra Condensed SemiBold"/>
              </a:rPr>
              <a:t>MBTI APP</a:t>
            </a:r>
            <a:r>
              <a:rPr lang="ko-KR" altLang="en-US" dirty="0">
                <a:latin typeface="Fira Sans Extra Condensed SemiBold"/>
                <a:ea typeface="Fira Sans Extra Condensed SemiBold"/>
                <a:cs typeface="Fira Sans Extra Condensed SemiBold"/>
                <a:sym typeface="Fira Sans Extra Condensed SemiBold"/>
              </a:rPr>
              <a:t>소개</a:t>
            </a:r>
            <a:endParaRPr sz="1800" dirty="0">
              <a:latin typeface="Fira Sans Extra Condensed SemiBold"/>
              <a:ea typeface="Fira Sans Extra Condensed SemiBold"/>
              <a:cs typeface="Fira Sans Extra Condensed SemiBold"/>
              <a:sym typeface="Fira Sans Extra Condensed SemiBold"/>
            </a:endParaRPr>
          </a:p>
        </p:txBody>
      </p:sp>
      <p:sp>
        <p:nvSpPr>
          <p:cNvPr id="206" name="Google Shape;20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sz="3000" b="1">
              <a:latin typeface="Fira Sans Extra Condensed"/>
              <a:ea typeface="Fira Sans Extra Condensed"/>
              <a:cs typeface="Fira Sans Extra Condensed"/>
              <a:sym typeface="Fira Sans Extra Condensed"/>
            </a:endParaRPr>
          </a:p>
        </p:txBody>
      </p:sp>
      <p:sp>
        <p:nvSpPr>
          <p:cNvPr id="302" name="Google Shape;302;p16"/>
          <p:cNvSpPr txBox="1">
            <a:spLocks noGrp="1"/>
          </p:cNvSpPr>
          <p:nvPr>
            <p:ph type="title" idx="4294967295"/>
          </p:nvPr>
        </p:nvSpPr>
        <p:spPr>
          <a:xfrm>
            <a:off x="0" y="1011238"/>
            <a:ext cx="5295900" cy="400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How to get ready for the interview</a:t>
            </a:r>
            <a:endParaRPr sz="1800" b="0">
              <a:latin typeface="Fira Sans Extra Condensed SemiBold"/>
              <a:ea typeface="Fira Sans Extra Condensed SemiBold"/>
              <a:cs typeface="Fira Sans Extra Condensed SemiBold"/>
              <a:sym typeface="Fira Sans Extra Condensed SemiBold"/>
            </a:endParaRPr>
          </a:p>
        </p:txBody>
      </p:sp>
      <p:grpSp>
        <p:nvGrpSpPr>
          <p:cNvPr id="207" name="Google Shape;207;p16"/>
          <p:cNvGrpSpPr/>
          <p:nvPr/>
        </p:nvGrpSpPr>
        <p:grpSpPr>
          <a:xfrm>
            <a:off x="686789" y="1442375"/>
            <a:ext cx="2868513" cy="2949498"/>
            <a:chOff x="1164789" y="1520900"/>
            <a:chExt cx="2868513" cy="2949498"/>
          </a:xfrm>
        </p:grpSpPr>
        <p:sp>
          <p:nvSpPr>
            <p:cNvPr id="208" name="Google Shape;208;p16"/>
            <p:cNvSpPr/>
            <p:nvPr/>
          </p:nvSpPr>
          <p:spPr>
            <a:xfrm>
              <a:off x="1646505" y="2005571"/>
              <a:ext cx="2213023" cy="2464827"/>
            </a:xfrm>
            <a:custGeom>
              <a:avLst/>
              <a:gdLst/>
              <a:ahLst/>
              <a:cxnLst/>
              <a:rect l="l" t="t" r="r" b="b"/>
              <a:pathLst>
                <a:path w="20921" h="23302" extrusionOk="0">
                  <a:moveTo>
                    <a:pt x="20167" y="1598"/>
                  </a:moveTo>
                  <a:lnTo>
                    <a:pt x="7785" y="1598"/>
                  </a:lnTo>
                  <a:lnTo>
                    <a:pt x="7069" y="284"/>
                  </a:lnTo>
                  <a:cubicBezTo>
                    <a:pt x="6974" y="109"/>
                    <a:pt x="6791" y="0"/>
                    <a:pt x="6593" y="0"/>
                  </a:cubicBezTo>
                  <a:lnTo>
                    <a:pt x="541" y="0"/>
                  </a:lnTo>
                  <a:cubicBezTo>
                    <a:pt x="243" y="0"/>
                    <a:pt x="1" y="242"/>
                    <a:pt x="1" y="542"/>
                  </a:cubicBezTo>
                  <a:lnTo>
                    <a:pt x="1" y="1598"/>
                  </a:lnTo>
                  <a:lnTo>
                    <a:pt x="1" y="22547"/>
                  </a:lnTo>
                  <a:cubicBezTo>
                    <a:pt x="1" y="22963"/>
                    <a:pt x="338" y="23301"/>
                    <a:pt x="754" y="23301"/>
                  </a:cubicBezTo>
                  <a:lnTo>
                    <a:pt x="20167" y="23301"/>
                  </a:lnTo>
                  <a:cubicBezTo>
                    <a:pt x="20584" y="23301"/>
                    <a:pt x="20921" y="22963"/>
                    <a:pt x="20921" y="22547"/>
                  </a:cubicBezTo>
                  <a:lnTo>
                    <a:pt x="20921" y="2352"/>
                  </a:lnTo>
                  <a:cubicBezTo>
                    <a:pt x="20921" y="1936"/>
                    <a:pt x="20584" y="1598"/>
                    <a:pt x="20167" y="15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1548237" y="2076230"/>
              <a:ext cx="2211119" cy="2293891"/>
            </a:xfrm>
            <a:custGeom>
              <a:avLst/>
              <a:gdLst/>
              <a:ahLst/>
              <a:cxnLst/>
              <a:rect l="l" t="t" r="r" b="b"/>
              <a:pathLst>
                <a:path w="20903" h="21686" extrusionOk="0">
                  <a:moveTo>
                    <a:pt x="744" y="21686"/>
                  </a:moveTo>
                  <a:cubicBezTo>
                    <a:pt x="334" y="21686"/>
                    <a:pt x="0" y="21352"/>
                    <a:pt x="0" y="20942"/>
                  </a:cubicBezTo>
                  <a:lnTo>
                    <a:pt x="0" y="1"/>
                  </a:lnTo>
                  <a:lnTo>
                    <a:pt x="20159" y="1"/>
                  </a:lnTo>
                  <a:cubicBezTo>
                    <a:pt x="20568" y="1"/>
                    <a:pt x="20902" y="335"/>
                    <a:pt x="20902" y="745"/>
                  </a:cubicBezTo>
                  <a:lnTo>
                    <a:pt x="20902" y="20942"/>
                  </a:lnTo>
                  <a:cubicBezTo>
                    <a:pt x="20902" y="21352"/>
                    <a:pt x="20568" y="21686"/>
                    <a:pt x="20159" y="216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1547285" y="2075278"/>
              <a:ext cx="2213129" cy="2295795"/>
            </a:xfrm>
            <a:custGeom>
              <a:avLst/>
              <a:gdLst/>
              <a:ahLst/>
              <a:cxnLst/>
              <a:rect l="l" t="t" r="r" b="b"/>
              <a:pathLst>
                <a:path w="20922" h="21704" extrusionOk="0">
                  <a:moveTo>
                    <a:pt x="20168" y="1"/>
                  </a:moveTo>
                  <a:lnTo>
                    <a:pt x="0" y="1"/>
                  </a:lnTo>
                  <a:lnTo>
                    <a:pt x="0" y="20951"/>
                  </a:lnTo>
                  <a:cubicBezTo>
                    <a:pt x="0" y="21367"/>
                    <a:pt x="337" y="21704"/>
                    <a:pt x="753" y="21704"/>
                  </a:cubicBezTo>
                  <a:lnTo>
                    <a:pt x="20168" y="21704"/>
                  </a:lnTo>
                  <a:cubicBezTo>
                    <a:pt x="20584" y="21704"/>
                    <a:pt x="20921" y="21367"/>
                    <a:pt x="20921" y="20951"/>
                  </a:cubicBezTo>
                  <a:lnTo>
                    <a:pt x="20921" y="754"/>
                  </a:lnTo>
                  <a:cubicBezTo>
                    <a:pt x="20921" y="338"/>
                    <a:pt x="20584" y="1"/>
                    <a:pt x="20168" y="1"/>
                  </a:cubicBezTo>
                  <a:close/>
                  <a:moveTo>
                    <a:pt x="20168" y="20"/>
                  </a:moveTo>
                  <a:cubicBezTo>
                    <a:pt x="20573" y="20"/>
                    <a:pt x="20902" y="349"/>
                    <a:pt x="20902" y="754"/>
                  </a:cubicBezTo>
                  <a:lnTo>
                    <a:pt x="20902" y="20951"/>
                  </a:lnTo>
                  <a:cubicBezTo>
                    <a:pt x="20902" y="21355"/>
                    <a:pt x="20573" y="21685"/>
                    <a:pt x="20168" y="21685"/>
                  </a:cubicBezTo>
                  <a:lnTo>
                    <a:pt x="753" y="21685"/>
                  </a:lnTo>
                  <a:cubicBezTo>
                    <a:pt x="349" y="21685"/>
                    <a:pt x="20" y="21355"/>
                    <a:pt x="20" y="20951"/>
                  </a:cubicBezTo>
                  <a:lnTo>
                    <a:pt x="20" y="20"/>
                  </a:lnTo>
                  <a:lnTo>
                    <a:pt x="20168" y="20"/>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1668825" y="2922341"/>
              <a:ext cx="922719" cy="1018637"/>
            </a:xfrm>
            <a:custGeom>
              <a:avLst/>
              <a:gdLst/>
              <a:ahLst/>
              <a:cxnLst/>
              <a:rect l="l" t="t" r="r" b="b"/>
              <a:pathLst>
                <a:path w="8723" h="9630" extrusionOk="0">
                  <a:moveTo>
                    <a:pt x="8113" y="9630"/>
                  </a:moveTo>
                  <a:lnTo>
                    <a:pt x="609" y="9630"/>
                  </a:lnTo>
                  <a:cubicBezTo>
                    <a:pt x="273" y="9630"/>
                    <a:pt x="0" y="9356"/>
                    <a:pt x="0" y="9020"/>
                  </a:cubicBezTo>
                  <a:lnTo>
                    <a:pt x="0" y="609"/>
                  </a:lnTo>
                  <a:cubicBezTo>
                    <a:pt x="0" y="273"/>
                    <a:pt x="273" y="1"/>
                    <a:pt x="609" y="1"/>
                  </a:cubicBezTo>
                  <a:lnTo>
                    <a:pt x="8113" y="1"/>
                  </a:lnTo>
                  <a:cubicBezTo>
                    <a:pt x="8449" y="1"/>
                    <a:pt x="8722" y="273"/>
                    <a:pt x="8722" y="609"/>
                  </a:cubicBezTo>
                  <a:lnTo>
                    <a:pt x="8722" y="9020"/>
                  </a:lnTo>
                  <a:cubicBezTo>
                    <a:pt x="8722" y="9356"/>
                    <a:pt x="8449" y="9630"/>
                    <a:pt x="8113" y="9630"/>
                  </a:cubicBezTo>
                  <a:close/>
                </a:path>
              </a:pathLst>
            </a:cu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1547285" y="1906352"/>
              <a:ext cx="823603" cy="169032"/>
            </a:xfrm>
            <a:custGeom>
              <a:avLst/>
              <a:gdLst/>
              <a:ahLst/>
              <a:cxnLst/>
              <a:rect l="l" t="t" r="r" b="b"/>
              <a:pathLst>
                <a:path w="7786" h="1598" extrusionOk="0">
                  <a:moveTo>
                    <a:pt x="6594" y="1"/>
                  </a:moveTo>
                  <a:lnTo>
                    <a:pt x="542" y="1"/>
                  </a:lnTo>
                  <a:cubicBezTo>
                    <a:pt x="242" y="1"/>
                    <a:pt x="0" y="243"/>
                    <a:pt x="0" y="543"/>
                  </a:cubicBezTo>
                  <a:lnTo>
                    <a:pt x="0" y="1598"/>
                  </a:lnTo>
                  <a:lnTo>
                    <a:pt x="7785" y="1598"/>
                  </a:lnTo>
                  <a:lnTo>
                    <a:pt x="7070" y="283"/>
                  </a:lnTo>
                  <a:cubicBezTo>
                    <a:pt x="6975" y="109"/>
                    <a:pt x="6792" y="1"/>
                    <a:pt x="659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698866" y="1950038"/>
              <a:ext cx="81662" cy="81766"/>
            </a:xfrm>
            <a:custGeom>
              <a:avLst/>
              <a:gdLst/>
              <a:ahLst/>
              <a:cxnLst/>
              <a:rect l="l" t="t" r="r" b="b"/>
              <a:pathLst>
                <a:path w="772" h="773" fill="none" extrusionOk="0">
                  <a:moveTo>
                    <a:pt x="771" y="387"/>
                  </a:moveTo>
                  <a:cubicBezTo>
                    <a:pt x="771" y="599"/>
                    <a:pt x="599" y="772"/>
                    <a:pt x="386" y="772"/>
                  </a:cubicBezTo>
                  <a:cubicBezTo>
                    <a:pt x="173" y="772"/>
                    <a:pt x="1" y="599"/>
                    <a:pt x="1" y="387"/>
                  </a:cubicBezTo>
                  <a:cubicBezTo>
                    <a:pt x="1" y="173"/>
                    <a:pt x="173" y="0"/>
                    <a:pt x="386" y="0"/>
                  </a:cubicBezTo>
                  <a:cubicBezTo>
                    <a:pt x="599" y="0"/>
                    <a:pt x="771" y="173"/>
                    <a:pt x="771" y="387"/>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1870228" y="1950038"/>
              <a:ext cx="81662" cy="81766"/>
            </a:xfrm>
            <a:custGeom>
              <a:avLst/>
              <a:gdLst/>
              <a:ahLst/>
              <a:cxnLst/>
              <a:rect l="l" t="t" r="r" b="b"/>
              <a:pathLst>
                <a:path w="772" h="773" fill="none" extrusionOk="0">
                  <a:moveTo>
                    <a:pt x="771" y="387"/>
                  </a:moveTo>
                  <a:cubicBezTo>
                    <a:pt x="771" y="599"/>
                    <a:pt x="598" y="772"/>
                    <a:pt x="386" y="772"/>
                  </a:cubicBezTo>
                  <a:cubicBezTo>
                    <a:pt x="173" y="772"/>
                    <a:pt x="1" y="599"/>
                    <a:pt x="1" y="387"/>
                  </a:cubicBezTo>
                  <a:cubicBezTo>
                    <a:pt x="1" y="173"/>
                    <a:pt x="173" y="0"/>
                    <a:pt x="386" y="0"/>
                  </a:cubicBezTo>
                  <a:cubicBezTo>
                    <a:pt x="598" y="0"/>
                    <a:pt x="771" y="173"/>
                    <a:pt x="771" y="387"/>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2041589" y="1950038"/>
              <a:ext cx="81556" cy="81766"/>
            </a:xfrm>
            <a:custGeom>
              <a:avLst/>
              <a:gdLst/>
              <a:ahLst/>
              <a:cxnLst/>
              <a:rect l="l" t="t" r="r" b="b"/>
              <a:pathLst>
                <a:path w="771" h="773" fill="none" extrusionOk="0">
                  <a:moveTo>
                    <a:pt x="771" y="387"/>
                  </a:moveTo>
                  <a:cubicBezTo>
                    <a:pt x="771" y="599"/>
                    <a:pt x="598" y="772"/>
                    <a:pt x="386" y="772"/>
                  </a:cubicBezTo>
                  <a:cubicBezTo>
                    <a:pt x="173" y="772"/>
                    <a:pt x="0" y="599"/>
                    <a:pt x="0" y="387"/>
                  </a:cubicBezTo>
                  <a:cubicBezTo>
                    <a:pt x="0" y="173"/>
                    <a:pt x="173" y="0"/>
                    <a:pt x="386" y="0"/>
                  </a:cubicBezTo>
                  <a:cubicBezTo>
                    <a:pt x="598" y="0"/>
                    <a:pt x="771" y="173"/>
                    <a:pt x="771" y="387"/>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1668825" y="2268215"/>
              <a:ext cx="922719" cy="560092"/>
            </a:xfrm>
            <a:custGeom>
              <a:avLst/>
              <a:gdLst/>
              <a:ahLst/>
              <a:cxnLst/>
              <a:rect l="l" t="t" r="r" b="b"/>
              <a:pathLst>
                <a:path w="8723" h="5295" extrusionOk="0">
                  <a:moveTo>
                    <a:pt x="8113" y="5294"/>
                  </a:moveTo>
                  <a:lnTo>
                    <a:pt x="609" y="5294"/>
                  </a:lnTo>
                  <a:cubicBezTo>
                    <a:pt x="273" y="5294"/>
                    <a:pt x="0" y="5021"/>
                    <a:pt x="0" y="4685"/>
                  </a:cubicBezTo>
                  <a:lnTo>
                    <a:pt x="0" y="609"/>
                  </a:lnTo>
                  <a:cubicBezTo>
                    <a:pt x="0" y="273"/>
                    <a:pt x="273" y="0"/>
                    <a:pt x="609" y="0"/>
                  </a:cubicBezTo>
                  <a:lnTo>
                    <a:pt x="8113" y="0"/>
                  </a:lnTo>
                  <a:cubicBezTo>
                    <a:pt x="8449" y="0"/>
                    <a:pt x="8722" y="273"/>
                    <a:pt x="8722" y="609"/>
                  </a:cubicBezTo>
                  <a:lnTo>
                    <a:pt x="8722" y="4685"/>
                  </a:lnTo>
                  <a:cubicBezTo>
                    <a:pt x="8722" y="5021"/>
                    <a:pt x="8449" y="5294"/>
                    <a:pt x="8113" y="5294"/>
                  </a:cubicBezTo>
                  <a:close/>
                </a:path>
              </a:pathLst>
            </a:cu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2660501" y="2268215"/>
              <a:ext cx="902092" cy="88959"/>
            </a:xfrm>
            <a:custGeom>
              <a:avLst/>
              <a:gdLst/>
              <a:ahLst/>
              <a:cxnLst/>
              <a:rect l="l" t="t" r="r" b="b"/>
              <a:pathLst>
                <a:path w="8528" h="841" extrusionOk="0">
                  <a:moveTo>
                    <a:pt x="8116" y="840"/>
                  </a:moveTo>
                  <a:lnTo>
                    <a:pt x="412" y="840"/>
                  </a:lnTo>
                  <a:cubicBezTo>
                    <a:pt x="184" y="840"/>
                    <a:pt x="0" y="656"/>
                    <a:pt x="0" y="429"/>
                  </a:cubicBezTo>
                  <a:lnTo>
                    <a:pt x="0" y="413"/>
                  </a:lnTo>
                  <a:cubicBezTo>
                    <a:pt x="0" y="185"/>
                    <a:pt x="184" y="0"/>
                    <a:pt x="412" y="0"/>
                  </a:cubicBezTo>
                  <a:lnTo>
                    <a:pt x="8116" y="0"/>
                  </a:lnTo>
                  <a:cubicBezTo>
                    <a:pt x="8343" y="0"/>
                    <a:pt x="8527" y="185"/>
                    <a:pt x="8527" y="413"/>
                  </a:cubicBezTo>
                  <a:lnTo>
                    <a:pt x="8527" y="429"/>
                  </a:lnTo>
                  <a:cubicBezTo>
                    <a:pt x="8527" y="656"/>
                    <a:pt x="8343" y="840"/>
                    <a:pt x="8116" y="8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2660501" y="2441161"/>
              <a:ext cx="902092" cy="89065"/>
            </a:xfrm>
            <a:custGeom>
              <a:avLst/>
              <a:gdLst/>
              <a:ahLst/>
              <a:cxnLst/>
              <a:rect l="l" t="t" r="r" b="b"/>
              <a:pathLst>
                <a:path w="8528" h="842" extrusionOk="0">
                  <a:moveTo>
                    <a:pt x="8116" y="841"/>
                  </a:moveTo>
                  <a:lnTo>
                    <a:pt x="412" y="841"/>
                  </a:lnTo>
                  <a:cubicBezTo>
                    <a:pt x="184" y="841"/>
                    <a:pt x="0" y="657"/>
                    <a:pt x="0" y="430"/>
                  </a:cubicBezTo>
                  <a:lnTo>
                    <a:pt x="0" y="413"/>
                  </a:lnTo>
                  <a:cubicBezTo>
                    <a:pt x="0" y="185"/>
                    <a:pt x="184" y="1"/>
                    <a:pt x="412" y="1"/>
                  </a:cubicBezTo>
                  <a:lnTo>
                    <a:pt x="8116" y="1"/>
                  </a:lnTo>
                  <a:cubicBezTo>
                    <a:pt x="8343" y="1"/>
                    <a:pt x="8527" y="185"/>
                    <a:pt x="8527" y="413"/>
                  </a:cubicBezTo>
                  <a:lnTo>
                    <a:pt x="8527" y="430"/>
                  </a:lnTo>
                  <a:cubicBezTo>
                    <a:pt x="8527" y="657"/>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2660501" y="2614212"/>
              <a:ext cx="902092" cy="89065"/>
            </a:xfrm>
            <a:custGeom>
              <a:avLst/>
              <a:gdLst/>
              <a:ahLst/>
              <a:cxnLst/>
              <a:rect l="l" t="t" r="r" b="b"/>
              <a:pathLst>
                <a:path w="8528" h="842" extrusionOk="0">
                  <a:moveTo>
                    <a:pt x="8116" y="841"/>
                  </a:moveTo>
                  <a:lnTo>
                    <a:pt x="412" y="841"/>
                  </a:lnTo>
                  <a:cubicBezTo>
                    <a:pt x="184" y="841"/>
                    <a:pt x="0" y="656"/>
                    <a:pt x="0" y="428"/>
                  </a:cubicBezTo>
                  <a:lnTo>
                    <a:pt x="0" y="412"/>
                  </a:lnTo>
                  <a:cubicBezTo>
                    <a:pt x="0" y="185"/>
                    <a:pt x="184" y="1"/>
                    <a:pt x="412" y="1"/>
                  </a:cubicBezTo>
                  <a:lnTo>
                    <a:pt x="8116" y="1"/>
                  </a:lnTo>
                  <a:cubicBezTo>
                    <a:pt x="8343" y="1"/>
                    <a:pt x="8527" y="185"/>
                    <a:pt x="8527" y="412"/>
                  </a:cubicBezTo>
                  <a:lnTo>
                    <a:pt x="8527" y="428"/>
                  </a:lnTo>
                  <a:cubicBezTo>
                    <a:pt x="8527" y="656"/>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2660501" y="2946141"/>
              <a:ext cx="902092" cy="88853"/>
            </a:xfrm>
            <a:custGeom>
              <a:avLst/>
              <a:gdLst/>
              <a:ahLst/>
              <a:cxnLst/>
              <a:rect l="l" t="t" r="r" b="b"/>
              <a:pathLst>
                <a:path w="8528" h="840" extrusionOk="0">
                  <a:moveTo>
                    <a:pt x="8116" y="840"/>
                  </a:moveTo>
                  <a:lnTo>
                    <a:pt x="412" y="840"/>
                  </a:lnTo>
                  <a:cubicBezTo>
                    <a:pt x="184" y="840"/>
                    <a:pt x="0" y="656"/>
                    <a:pt x="0" y="428"/>
                  </a:cubicBezTo>
                  <a:lnTo>
                    <a:pt x="0" y="412"/>
                  </a:lnTo>
                  <a:cubicBezTo>
                    <a:pt x="0" y="185"/>
                    <a:pt x="184" y="1"/>
                    <a:pt x="412" y="1"/>
                  </a:cubicBezTo>
                  <a:lnTo>
                    <a:pt x="8116" y="1"/>
                  </a:lnTo>
                  <a:cubicBezTo>
                    <a:pt x="8343" y="1"/>
                    <a:pt x="8527" y="185"/>
                    <a:pt x="8527" y="412"/>
                  </a:cubicBezTo>
                  <a:lnTo>
                    <a:pt x="8527" y="428"/>
                  </a:lnTo>
                  <a:cubicBezTo>
                    <a:pt x="8527" y="656"/>
                    <a:pt x="8343" y="840"/>
                    <a:pt x="8116" y="8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2660501" y="3119192"/>
              <a:ext cx="902092" cy="88853"/>
            </a:xfrm>
            <a:custGeom>
              <a:avLst/>
              <a:gdLst/>
              <a:ahLst/>
              <a:cxnLst/>
              <a:rect l="l" t="t" r="r" b="b"/>
              <a:pathLst>
                <a:path w="8528" h="840" extrusionOk="0">
                  <a:moveTo>
                    <a:pt x="8116" y="840"/>
                  </a:moveTo>
                  <a:lnTo>
                    <a:pt x="412" y="840"/>
                  </a:lnTo>
                  <a:cubicBezTo>
                    <a:pt x="184" y="840"/>
                    <a:pt x="0" y="656"/>
                    <a:pt x="0" y="428"/>
                  </a:cubicBezTo>
                  <a:lnTo>
                    <a:pt x="0" y="412"/>
                  </a:lnTo>
                  <a:cubicBezTo>
                    <a:pt x="0" y="185"/>
                    <a:pt x="184" y="1"/>
                    <a:pt x="412" y="1"/>
                  </a:cubicBezTo>
                  <a:lnTo>
                    <a:pt x="8116" y="1"/>
                  </a:lnTo>
                  <a:cubicBezTo>
                    <a:pt x="8343" y="1"/>
                    <a:pt x="8527" y="185"/>
                    <a:pt x="8527" y="412"/>
                  </a:cubicBezTo>
                  <a:lnTo>
                    <a:pt x="8527" y="428"/>
                  </a:lnTo>
                  <a:cubicBezTo>
                    <a:pt x="8527" y="656"/>
                    <a:pt x="8343" y="840"/>
                    <a:pt x="8116" y="8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2660501" y="3292138"/>
              <a:ext cx="902092" cy="88959"/>
            </a:xfrm>
            <a:custGeom>
              <a:avLst/>
              <a:gdLst/>
              <a:ahLst/>
              <a:cxnLst/>
              <a:rect l="l" t="t" r="r" b="b"/>
              <a:pathLst>
                <a:path w="8528" h="841" extrusionOk="0">
                  <a:moveTo>
                    <a:pt x="8116" y="841"/>
                  </a:moveTo>
                  <a:lnTo>
                    <a:pt x="412" y="841"/>
                  </a:lnTo>
                  <a:cubicBezTo>
                    <a:pt x="184" y="841"/>
                    <a:pt x="0" y="657"/>
                    <a:pt x="0" y="429"/>
                  </a:cubicBezTo>
                  <a:lnTo>
                    <a:pt x="0" y="413"/>
                  </a:lnTo>
                  <a:cubicBezTo>
                    <a:pt x="0" y="186"/>
                    <a:pt x="184" y="1"/>
                    <a:pt x="412" y="1"/>
                  </a:cubicBezTo>
                  <a:lnTo>
                    <a:pt x="8116" y="1"/>
                  </a:lnTo>
                  <a:cubicBezTo>
                    <a:pt x="8343" y="1"/>
                    <a:pt x="8527" y="186"/>
                    <a:pt x="8527" y="413"/>
                  </a:cubicBezTo>
                  <a:lnTo>
                    <a:pt x="8527" y="429"/>
                  </a:lnTo>
                  <a:cubicBezTo>
                    <a:pt x="8527" y="657"/>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2660501" y="3458208"/>
              <a:ext cx="902092" cy="88853"/>
            </a:xfrm>
            <a:custGeom>
              <a:avLst/>
              <a:gdLst/>
              <a:ahLst/>
              <a:cxnLst/>
              <a:rect l="l" t="t" r="r" b="b"/>
              <a:pathLst>
                <a:path w="8528" h="840" extrusionOk="0">
                  <a:moveTo>
                    <a:pt x="8116" y="839"/>
                  </a:moveTo>
                  <a:lnTo>
                    <a:pt x="412" y="839"/>
                  </a:lnTo>
                  <a:cubicBezTo>
                    <a:pt x="184" y="839"/>
                    <a:pt x="0" y="655"/>
                    <a:pt x="0" y="428"/>
                  </a:cubicBezTo>
                  <a:lnTo>
                    <a:pt x="0" y="412"/>
                  </a:lnTo>
                  <a:cubicBezTo>
                    <a:pt x="0" y="184"/>
                    <a:pt x="184" y="0"/>
                    <a:pt x="412" y="0"/>
                  </a:cubicBezTo>
                  <a:lnTo>
                    <a:pt x="8116" y="0"/>
                  </a:lnTo>
                  <a:cubicBezTo>
                    <a:pt x="8343" y="0"/>
                    <a:pt x="8527" y="184"/>
                    <a:pt x="8527" y="412"/>
                  </a:cubicBezTo>
                  <a:lnTo>
                    <a:pt x="8527" y="428"/>
                  </a:lnTo>
                  <a:cubicBezTo>
                    <a:pt x="8527" y="655"/>
                    <a:pt x="8343" y="839"/>
                    <a:pt x="8116" y="8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2660501" y="3631047"/>
              <a:ext cx="902092" cy="89065"/>
            </a:xfrm>
            <a:custGeom>
              <a:avLst/>
              <a:gdLst/>
              <a:ahLst/>
              <a:cxnLst/>
              <a:rect l="l" t="t" r="r" b="b"/>
              <a:pathLst>
                <a:path w="8528" h="842" extrusionOk="0">
                  <a:moveTo>
                    <a:pt x="8116" y="841"/>
                  </a:moveTo>
                  <a:lnTo>
                    <a:pt x="412" y="841"/>
                  </a:lnTo>
                  <a:cubicBezTo>
                    <a:pt x="184" y="841"/>
                    <a:pt x="0" y="657"/>
                    <a:pt x="0" y="430"/>
                  </a:cubicBezTo>
                  <a:lnTo>
                    <a:pt x="0" y="414"/>
                  </a:lnTo>
                  <a:cubicBezTo>
                    <a:pt x="0" y="186"/>
                    <a:pt x="184" y="1"/>
                    <a:pt x="412" y="1"/>
                  </a:cubicBezTo>
                  <a:lnTo>
                    <a:pt x="8116" y="1"/>
                  </a:lnTo>
                  <a:cubicBezTo>
                    <a:pt x="8343" y="1"/>
                    <a:pt x="8527" y="186"/>
                    <a:pt x="8527" y="414"/>
                  </a:cubicBezTo>
                  <a:lnTo>
                    <a:pt x="8527" y="430"/>
                  </a:lnTo>
                  <a:cubicBezTo>
                    <a:pt x="8527" y="657"/>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2660501" y="3804099"/>
              <a:ext cx="902092" cy="88959"/>
            </a:xfrm>
            <a:custGeom>
              <a:avLst/>
              <a:gdLst/>
              <a:ahLst/>
              <a:cxnLst/>
              <a:rect l="l" t="t" r="r" b="b"/>
              <a:pathLst>
                <a:path w="8528" h="841" extrusionOk="0">
                  <a:moveTo>
                    <a:pt x="8116" y="841"/>
                  </a:moveTo>
                  <a:lnTo>
                    <a:pt x="412" y="841"/>
                  </a:lnTo>
                  <a:cubicBezTo>
                    <a:pt x="184" y="841"/>
                    <a:pt x="0" y="657"/>
                    <a:pt x="0" y="429"/>
                  </a:cubicBezTo>
                  <a:lnTo>
                    <a:pt x="0" y="412"/>
                  </a:lnTo>
                  <a:cubicBezTo>
                    <a:pt x="0" y="185"/>
                    <a:pt x="184" y="1"/>
                    <a:pt x="412" y="1"/>
                  </a:cubicBezTo>
                  <a:lnTo>
                    <a:pt x="8116" y="1"/>
                  </a:lnTo>
                  <a:cubicBezTo>
                    <a:pt x="8343" y="1"/>
                    <a:pt x="8527" y="185"/>
                    <a:pt x="8527" y="412"/>
                  </a:cubicBezTo>
                  <a:lnTo>
                    <a:pt x="8527" y="429"/>
                  </a:lnTo>
                  <a:cubicBezTo>
                    <a:pt x="8527" y="657"/>
                    <a:pt x="8343" y="841"/>
                    <a:pt x="8116" y="8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2573551" y="2333374"/>
              <a:ext cx="796206" cy="877636"/>
            </a:xfrm>
            <a:custGeom>
              <a:avLst/>
              <a:gdLst/>
              <a:ahLst/>
              <a:cxnLst/>
              <a:rect l="l" t="t" r="r" b="b"/>
              <a:pathLst>
                <a:path w="7527" h="8297" extrusionOk="0">
                  <a:moveTo>
                    <a:pt x="7392" y="6886"/>
                  </a:moveTo>
                  <a:lnTo>
                    <a:pt x="7392" y="6886"/>
                  </a:lnTo>
                  <a:cubicBezTo>
                    <a:pt x="7134" y="7840"/>
                    <a:pt x="6049" y="8296"/>
                    <a:pt x="5185" y="7817"/>
                  </a:cubicBezTo>
                  <a:cubicBezTo>
                    <a:pt x="2914" y="6555"/>
                    <a:pt x="1190" y="4327"/>
                    <a:pt x="268" y="2024"/>
                  </a:cubicBezTo>
                  <a:cubicBezTo>
                    <a:pt x="0" y="1355"/>
                    <a:pt x="293" y="592"/>
                    <a:pt x="940" y="275"/>
                  </a:cubicBezTo>
                  <a:cubicBezTo>
                    <a:pt x="1498" y="0"/>
                    <a:pt x="2170" y="133"/>
                    <a:pt x="2582" y="598"/>
                  </a:cubicBezTo>
                  <a:lnTo>
                    <a:pt x="7045" y="5462"/>
                  </a:lnTo>
                  <a:cubicBezTo>
                    <a:pt x="7397" y="5846"/>
                    <a:pt x="7527" y="6384"/>
                    <a:pt x="7392" y="68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073990" y="2557410"/>
              <a:ext cx="579886" cy="597960"/>
            </a:xfrm>
            <a:custGeom>
              <a:avLst/>
              <a:gdLst/>
              <a:ahLst/>
              <a:cxnLst/>
              <a:rect l="l" t="t" r="r" b="b"/>
              <a:pathLst>
                <a:path w="5482" h="5653" extrusionOk="0">
                  <a:moveTo>
                    <a:pt x="5481" y="689"/>
                  </a:moveTo>
                  <a:cubicBezTo>
                    <a:pt x="4496" y="2754"/>
                    <a:pt x="3241" y="4195"/>
                    <a:pt x="2500" y="5124"/>
                  </a:cubicBezTo>
                  <a:cubicBezTo>
                    <a:pt x="2254" y="5433"/>
                    <a:pt x="1917" y="5601"/>
                    <a:pt x="1569" y="5636"/>
                  </a:cubicBezTo>
                  <a:cubicBezTo>
                    <a:pt x="1402" y="5652"/>
                    <a:pt x="1233" y="5640"/>
                    <a:pt x="1071" y="5596"/>
                  </a:cubicBezTo>
                  <a:cubicBezTo>
                    <a:pt x="694" y="5497"/>
                    <a:pt x="354" y="5236"/>
                    <a:pt x="172" y="4830"/>
                  </a:cubicBezTo>
                  <a:cubicBezTo>
                    <a:pt x="1" y="4448"/>
                    <a:pt x="18" y="4020"/>
                    <a:pt x="194" y="3662"/>
                  </a:cubicBezTo>
                  <a:cubicBezTo>
                    <a:pt x="290" y="3469"/>
                    <a:pt x="432" y="3296"/>
                    <a:pt x="615" y="3163"/>
                  </a:cubicBezTo>
                  <a:lnTo>
                    <a:pt x="1891" y="2226"/>
                  </a:lnTo>
                  <a:lnTo>
                    <a:pt x="4929"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814759" y="2581739"/>
              <a:ext cx="177922" cy="61880"/>
            </a:xfrm>
            <a:custGeom>
              <a:avLst/>
              <a:gdLst/>
              <a:ahLst/>
              <a:cxnLst/>
              <a:rect l="l" t="t" r="r" b="b"/>
              <a:pathLst>
                <a:path w="1682" h="585" extrusionOk="0">
                  <a:moveTo>
                    <a:pt x="1599" y="295"/>
                  </a:moveTo>
                  <a:lnTo>
                    <a:pt x="969" y="585"/>
                  </a:lnTo>
                  <a:lnTo>
                    <a:pt x="1" y="522"/>
                  </a:lnTo>
                  <a:lnTo>
                    <a:pt x="329" y="46"/>
                  </a:lnTo>
                  <a:lnTo>
                    <a:pt x="810" y="170"/>
                  </a:lnTo>
                  <a:lnTo>
                    <a:pt x="1500" y="14"/>
                  </a:lnTo>
                  <a:cubicBezTo>
                    <a:pt x="1561" y="0"/>
                    <a:pt x="1625" y="30"/>
                    <a:pt x="1655" y="87"/>
                  </a:cubicBezTo>
                  <a:lnTo>
                    <a:pt x="1665" y="108"/>
                  </a:lnTo>
                  <a:cubicBezTo>
                    <a:pt x="1677" y="133"/>
                    <a:pt x="1681" y="159"/>
                    <a:pt x="1678" y="184"/>
                  </a:cubicBezTo>
                  <a:cubicBezTo>
                    <a:pt x="1673" y="231"/>
                    <a:pt x="1645" y="275"/>
                    <a:pt x="1599" y="295"/>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3764620" y="2599403"/>
              <a:ext cx="249218" cy="88218"/>
            </a:xfrm>
            <a:custGeom>
              <a:avLst/>
              <a:gdLst/>
              <a:ahLst/>
              <a:cxnLst/>
              <a:rect l="l" t="t" r="r" b="b"/>
              <a:pathLst>
                <a:path w="2356" h="834" extrusionOk="0">
                  <a:moveTo>
                    <a:pt x="2239" y="363"/>
                  </a:moveTo>
                  <a:lnTo>
                    <a:pt x="1228" y="774"/>
                  </a:lnTo>
                  <a:lnTo>
                    <a:pt x="1082" y="834"/>
                  </a:lnTo>
                  <a:lnTo>
                    <a:pt x="57" y="738"/>
                  </a:lnTo>
                  <a:lnTo>
                    <a:pt x="1" y="72"/>
                  </a:lnTo>
                  <a:lnTo>
                    <a:pt x="1218" y="275"/>
                  </a:lnTo>
                  <a:lnTo>
                    <a:pt x="2119" y="16"/>
                  </a:lnTo>
                  <a:cubicBezTo>
                    <a:pt x="2173" y="0"/>
                    <a:pt x="2229" y="11"/>
                    <a:pt x="2273" y="41"/>
                  </a:cubicBezTo>
                  <a:cubicBezTo>
                    <a:pt x="2291" y="53"/>
                    <a:pt x="2306" y="69"/>
                    <a:pt x="2319" y="86"/>
                  </a:cubicBezTo>
                  <a:cubicBezTo>
                    <a:pt x="2344" y="123"/>
                    <a:pt x="2355" y="165"/>
                    <a:pt x="2352" y="205"/>
                  </a:cubicBezTo>
                  <a:cubicBezTo>
                    <a:pt x="2346" y="272"/>
                    <a:pt x="2306" y="335"/>
                    <a:pt x="2239" y="363"/>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1547285" y="2270860"/>
              <a:ext cx="520120" cy="968816"/>
            </a:xfrm>
            <a:custGeom>
              <a:avLst/>
              <a:gdLst/>
              <a:ahLst/>
              <a:cxnLst/>
              <a:rect l="l" t="t" r="r" b="b"/>
              <a:pathLst>
                <a:path w="4917" h="9159" extrusionOk="0">
                  <a:moveTo>
                    <a:pt x="4917" y="532"/>
                  </a:moveTo>
                  <a:lnTo>
                    <a:pt x="4917" y="8626"/>
                  </a:lnTo>
                  <a:cubicBezTo>
                    <a:pt x="4917" y="8919"/>
                    <a:pt x="4679" y="9158"/>
                    <a:pt x="4387" y="9158"/>
                  </a:cubicBezTo>
                  <a:lnTo>
                    <a:pt x="0" y="9158"/>
                  </a:lnTo>
                  <a:lnTo>
                    <a:pt x="0" y="0"/>
                  </a:lnTo>
                  <a:lnTo>
                    <a:pt x="4387" y="0"/>
                  </a:lnTo>
                  <a:cubicBezTo>
                    <a:pt x="4679" y="0"/>
                    <a:pt x="4917" y="239"/>
                    <a:pt x="4917" y="5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1164789" y="2164554"/>
              <a:ext cx="826882" cy="1001713"/>
            </a:xfrm>
            <a:custGeom>
              <a:avLst/>
              <a:gdLst/>
              <a:ahLst/>
              <a:cxnLst/>
              <a:rect l="l" t="t" r="r" b="b"/>
              <a:pathLst>
                <a:path w="7817" h="9470" extrusionOk="0">
                  <a:moveTo>
                    <a:pt x="578" y="9469"/>
                  </a:moveTo>
                  <a:cubicBezTo>
                    <a:pt x="259" y="9469"/>
                    <a:pt x="0" y="9211"/>
                    <a:pt x="0" y="8892"/>
                  </a:cubicBezTo>
                  <a:lnTo>
                    <a:pt x="0" y="577"/>
                  </a:lnTo>
                  <a:cubicBezTo>
                    <a:pt x="0" y="259"/>
                    <a:pt x="259" y="0"/>
                    <a:pt x="578" y="0"/>
                  </a:cubicBezTo>
                  <a:lnTo>
                    <a:pt x="7239" y="0"/>
                  </a:lnTo>
                  <a:cubicBezTo>
                    <a:pt x="7558" y="0"/>
                    <a:pt x="7816" y="259"/>
                    <a:pt x="7816" y="577"/>
                  </a:cubicBezTo>
                  <a:lnTo>
                    <a:pt x="7816" y="8892"/>
                  </a:lnTo>
                  <a:cubicBezTo>
                    <a:pt x="7816" y="9211"/>
                    <a:pt x="7558" y="9469"/>
                    <a:pt x="7239" y="9469"/>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3822693" y="2620982"/>
              <a:ext cx="190827" cy="60399"/>
            </a:xfrm>
            <a:custGeom>
              <a:avLst/>
              <a:gdLst/>
              <a:ahLst/>
              <a:cxnLst/>
              <a:rect l="l" t="t" r="r" b="b"/>
              <a:pathLst>
                <a:path w="1804" h="571" extrusionOk="0">
                  <a:moveTo>
                    <a:pt x="1690" y="159"/>
                  </a:moveTo>
                  <a:lnTo>
                    <a:pt x="679" y="570"/>
                  </a:lnTo>
                  <a:lnTo>
                    <a:pt x="0" y="400"/>
                  </a:lnTo>
                  <a:lnTo>
                    <a:pt x="740" y="406"/>
                  </a:lnTo>
                  <a:lnTo>
                    <a:pt x="1803" y="1"/>
                  </a:lnTo>
                  <a:cubicBezTo>
                    <a:pt x="1797" y="68"/>
                    <a:pt x="1757" y="131"/>
                    <a:pt x="1690" y="1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3719029" y="2636954"/>
              <a:ext cx="314272" cy="128837"/>
            </a:xfrm>
            <a:custGeom>
              <a:avLst/>
              <a:gdLst/>
              <a:ahLst/>
              <a:cxnLst/>
              <a:rect l="l" t="t" r="r" b="b"/>
              <a:pathLst>
                <a:path w="2971" h="1218" extrusionOk="0">
                  <a:moveTo>
                    <a:pt x="2923" y="391"/>
                  </a:moveTo>
                  <a:cubicBezTo>
                    <a:pt x="2905" y="416"/>
                    <a:pt x="2884" y="436"/>
                    <a:pt x="2855" y="451"/>
                  </a:cubicBezTo>
                  <a:lnTo>
                    <a:pt x="2745" y="509"/>
                  </a:lnTo>
                  <a:lnTo>
                    <a:pt x="2162" y="820"/>
                  </a:lnTo>
                  <a:lnTo>
                    <a:pt x="1634" y="956"/>
                  </a:lnTo>
                  <a:lnTo>
                    <a:pt x="630" y="1217"/>
                  </a:lnTo>
                  <a:lnTo>
                    <a:pt x="1" y="1"/>
                  </a:lnTo>
                  <a:lnTo>
                    <a:pt x="1695" y="428"/>
                  </a:lnTo>
                  <a:lnTo>
                    <a:pt x="2710" y="96"/>
                  </a:lnTo>
                  <a:cubicBezTo>
                    <a:pt x="2792" y="72"/>
                    <a:pt x="2879" y="105"/>
                    <a:pt x="2926" y="175"/>
                  </a:cubicBezTo>
                  <a:cubicBezTo>
                    <a:pt x="2971" y="244"/>
                    <a:pt x="2965" y="329"/>
                    <a:pt x="2923" y="391"/>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3827135" y="2695237"/>
              <a:ext cx="174008" cy="42946"/>
            </a:xfrm>
            <a:custGeom>
              <a:avLst/>
              <a:gdLst/>
              <a:ahLst/>
              <a:cxnLst/>
              <a:rect l="l" t="t" r="r" b="b"/>
              <a:pathLst>
                <a:path w="1645" h="406" extrusionOk="0">
                  <a:moveTo>
                    <a:pt x="1644" y="1"/>
                  </a:moveTo>
                  <a:lnTo>
                    <a:pt x="1140" y="269"/>
                  </a:lnTo>
                  <a:lnTo>
                    <a:pt x="612" y="405"/>
                  </a:lnTo>
                  <a:lnTo>
                    <a:pt x="1" y="75"/>
                  </a:lnTo>
                  <a:lnTo>
                    <a:pt x="842" y="15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3785670" y="2699997"/>
              <a:ext cx="220657" cy="68861"/>
            </a:xfrm>
            <a:custGeom>
              <a:avLst/>
              <a:gdLst/>
              <a:ahLst/>
              <a:cxnLst/>
              <a:rect l="l" t="t" r="r" b="b"/>
              <a:pathLst>
                <a:path w="2086" h="651" extrusionOk="0">
                  <a:moveTo>
                    <a:pt x="0" y="621"/>
                  </a:moveTo>
                  <a:lnTo>
                    <a:pt x="1229" y="651"/>
                  </a:lnTo>
                  <a:lnTo>
                    <a:pt x="1988" y="278"/>
                  </a:lnTo>
                  <a:cubicBezTo>
                    <a:pt x="2058" y="244"/>
                    <a:pt x="2086" y="159"/>
                    <a:pt x="2049" y="90"/>
                  </a:cubicBezTo>
                  <a:cubicBezTo>
                    <a:pt x="2017" y="29"/>
                    <a:pt x="1945" y="0"/>
                    <a:pt x="1880" y="24"/>
                  </a:cubicBezTo>
                  <a:lnTo>
                    <a:pt x="1282" y="240"/>
                  </a:lnTo>
                  <a:lnTo>
                    <a:pt x="393" y="3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3577709" y="2484001"/>
              <a:ext cx="336486" cy="123125"/>
            </a:xfrm>
            <a:custGeom>
              <a:avLst/>
              <a:gdLst/>
              <a:ahLst/>
              <a:cxnLst/>
              <a:rect l="l" t="t" r="r" b="b"/>
              <a:pathLst>
                <a:path w="3181" h="1164" extrusionOk="0">
                  <a:moveTo>
                    <a:pt x="3102" y="420"/>
                  </a:moveTo>
                  <a:cubicBezTo>
                    <a:pt x="3067" y="469"/>
                    <a:pt x="3012" y="504"/>
                    <a:pt x="2951" y="511"/>
                  </a:cubicBezTo>
                  <a:lnTo>
                    <a:pt x="2161" y="593"/>
                  </a:lnTo>
                  <a:lnTo>
                    <a:pt x="1768" y="1163"/>
                  </a:lnTo>
                  <a:lnTo>
                    <a:pt x="0" y="903"/>
                  </a:lnTo>
                  <a:cubicBezTo>
                    <a:pt x="345" y="334"/>
                    <a:pt x="973" y="1"/>
                    <a:pt x="1637" y="29"/>
                  </a:cubicBezTo>
                  <a:lnTo>
                    <a:pt x="2934" y="85"/>
                  </a:lnTo>
                  <a:cubicBezTo>
                    <a:pt x="3081" y="91"/>
                    <a:pt x="3181" y="243"/>
                    <a:pt x="3123" y="379"/>
                  </a:cubicBezTo>
                  <a:cubicBezTo>
                    <a:pt x="3118" y="394"/>
                    <a:pt x="3110" y="408"/>
                    <a:pt x="3102" y="42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3562477" y="2526629"/>
              <a:ext cx="288674" cy="239163"/>
            </a:xfrm>
            <a:custGeom>
              <a:avLst/>
              <a:gdLst/>
              <a:ahLst/>
              <a:cxnLst/>
              <a:rect l="l" t="t" r="r" b="b"/>
              <a:pathLst>
                <a:path w="2729" h="2261" extrusionOk="0">
                  <a:moveTo>
                    <a:pt x="145" y="500"/>
                  </a:moveTo>
                  <a:cubicBezTo>
                    <a:pt x="1346" y="0"/>
                    <a:pt x="2729" y="577"/>
                    <a:pt x="2729" y="577"/>
                  </a:cubicBezTo>
                  <a:lnTo>
                    <a:pt x="2110" y="2260"/>
                  </a:lnTo>
                  <a:lnTo>
                    <a:pt x="0" y="158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3823645" y="2593057"/>
              <a:ext cx="169036" cy="35435"/>
            </a:xfrm>
            <a:custGeom>
              <a:avLst/>
              <a:gdLst/>
              <a:ahLst/>
              <a:cxnLst/>
              <a:rect l="l" t="t" r="r" b="b"/>
              <a:pathLst>
                <a:path w="1598" h="335" extrusionOk="0">
                  <a:moveTo>
                    <a:pt x="1594" y="77"/>
                  </a:moveTo>
                  <a:lnTo>
                    <a:pt x="660" y="335"/>
                  </a:lnTo>
                  <a:lnTo>
                    <a:pt x="0" y="167"/>
                  </a:lnTo>
                  <a:lnTo>
                    <a:pt x="697" y="209"/>
                  </a:lnTo>
                  <a:lnTo>
                    <a:pt x="1581" y="1"/>
                  </a:lnTo>
                  <a:cubicBezTo>
                    <a:pt x="1593" y="26"/>
                    <a:pt x="1597" y="52"/>
                    <a:pt x="1594" y="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3614837" y="2585441"/>
              <a:ext cx="169777" cy="95834"/>
            </a:xfrm>
            <a:custGeom>
              <a:avLst/>
              <a:gdLst/>
              <a:ahLst/>
              <a:cxnLst/>
              <a:rect l="l" t="t" r="r" b="b"/>
              <a:pathLst>
                <a:path w="1605" h="906" extrusionOk="0">
                  <a:moveTo>
                    <a:pt x="1604" y="905"/>
                  </a:moveTo>
                  <a:cubicBezTo>
                    <a:pt x="1215" y="242"/>
                    <a:pt x="738" y="1"/>
                    <a:pt x="0" y="215"/>
                  </a:cubicBezTo>
                  <a:cubicBezTo>
                    <a:pt x="0" y="215"/>
                    <a:pt x="919" y="89"/>
                    <a:pt x="1604" y="9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2624748" y="1748215"/>
              <a:ext cx="357642" cy="617846"/>
            </a:xfrm>
            <a:custGeom>
              <a:avLst/>
              <a:gdLst/>
              <a:ahLst/>
              <a:cxnLst/>
              <a:rect l="l" t="t" r="r" b="b"/>
              <a:pathLst>
                <a:path w="3381" h="5841" extrusionOk="0">
                  <a:moveTo>
                    <a:pt x="1" y="5224"/>
                  </a:moveTo>
                  <a:lnTo>
                    <a:pt x="2013" y="5841"/>
                  </a:lnTo>
                  <a:lnTo>
                    <a:pt x="2460" y="5030"/>
                  </a:lnTo>
                  <a:lnTo>
                    <a:pt x="3118" y="3836"/>
                  </a:lnTo>
                  <a:lnTo>
                    <a:pt x="3380" y="3364"/>
                  </a:lnTo>
                  <a:lnTo>
                    <a:pt x="1629"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787330" y="2107011"/>
              <a:ext cx="157824" cy="163955"/>
            </a:xfrm>
            <a:custGeom>
              <a:avLst/>
              <a:gdLst/>
              <a:ahLst/>
              <a:cxnLst/>
              <a:rect l="l" t="t" r="r" b="b"/>
              <a:pathLst>
                <a:path w="1492" h="1550" extrusionOk="0">
                  <a:moveTo>
                    <a:pt x="183" y="0"/>
                  </a:moveTo>
                  <a:cubicBezTo>
                    <a:pt x="183" y="0"/>
                    <a:pt x="0" y="925"/>
                    <a:pt x="978" y="1549"/>
                  </a:cubicBezTo>
                  <a:lnTo>
                    <a:pt x="1491" y="62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476340" y="1520900"/>
              <a:ext cx="713803" cy="328122"/>
            </a:xfrm>
            <a:custGeom>
              <a:avLst/>
              <a:gdLst/>
              <a:ahLst/>
              <a:cxnLst/>
              <a:rect l="l" t="t" r="r" b="b"/>
              <a:pathLst>
                <a:path w="6748" h="3102" extrusionOk="0">
                  <a:moveTo>
                    <a:pt x="4979" y="2324"/>
                  </a:moveTo>
                  <a:cubicBezTo>
                    <a:pt x="6747" y="2020"/>
                    <a:pt x="6032" y="0"/>
                    <a:pt x="4509" y="780"/>
                  </a:cubicBezTo>
                  <a:cubicBezTo>
                    <a:pt x="3419" y="1338"/>
                    <a:pt x="2608" y="47"/>
                    <a:pt x="1479" y="687"/>
                  </a:cubicBezTo>
                  <a:cubicBezTo>
                    <a:pt x="0" y="1526"/>
                    <a:pt x="1439" y="3102"/>
                    <a:pt x="1439" y="31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705351" y="1673959"/>
              <a:ext cx="433804" cy="578603"/>
            </a:xfrm>
            <a:custGeom>
              <a:avLst/>
              <a:gdLst/>
              <a:ahLst/>
              <a:cxnLst/>
              <a:rect l="l" t="t" r="r" b="b"/>
              <a:pathLst>
                <a:path w="4101" h="5470" extrusionOk="0">
                  <a:moveTo>
                    <a:pt x="447" y="3986"/>
                  </a:moveTo>
                  <a:lnTo>
                    <a:pt x="2546" y="5172"/>
                  </a:lnTo>
                  <a:cubicBezTo>
                    <a:pt x="3071" y="5469"/>
                    <a:pt x="3733" y="5162"/>
                    <a:pt x="3844" y="4569"/>
                  </a:cubicBezTo>
                  <a:cubicBezTo>
                    <a:pt x="3996" y="3759"/>
                    <a:pt x="4101" y="2668"/>
                    <a:pt x="3833" y="1758"/>
                  </a:cubicBezTo>
                  <a:cubicBezTo>
                    <a:pt x="3675" y="1219"/>
                    <a:pt x="3343" y="772"/>
                    <a:pt x="2911" y="462"/>
                  </a:cubicBezTo>
                  <a:cubicBezTo>
                    <a:pt x="2717" y="322"/>
                    <a:pt x="2500" y="211"/>
                    <a:pt x="2271" y="133"/>
                  </a:cubicBezTo>
                  <a:lnTo>
                    <a:pt x="2268" y="132"/>
                  </a:lnTo>
                  <a:lnTo>
                    <a:pt x="2138" y="92"/>
                  </a:lnTo>
                  <a:lnTo>
                    <a:pt x="2125" y="87"/>
                  </a:lnTo>
                  <a:cubicBezTo>
                    <a:pt x="2059" y="70"/>
                    <a:pt x="1994" y="55"/>
                    <a:pt x="1927" y="44"/>
                  </a:cubicBezTo>
                  <a:cubicBezTo>
                    <a:pt x="1768" y="14"/>
                    <a:pt x="1604" y="1"/>
                    <a:pt x="1438" y="4"/>
                  </a:cubicBezTo>
                  <a:cubicBezTo>
                    <a:pt x="1280" y="6"/>
                    <a:pt x="1126" y="36"/>
                    <a:pt x="986" y="87"/>
                  </a:cubicBezTo>
                  <a:cubicBezTo>
                    <a:pt x="394" y="305"/>
                    <a:pt x="0" y="915"/>
                    <a:pt x="96" y="1583"/>
                  </a:cubicBezTo>
                  <a:lnTo>
                    <a:pt x="180" y="2155"/>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2504371" y="1599387"/>
              <a:ext cx="478020" cy="487105"/>
            </a:xfrm>
            <a:custGeom>
              <a:avLst/>
              <a:gdLst/>
              <a:ahLst/>
              <a:cxnLst/>
              <a:rect l="l" t="t" r="r" b="b"/>
              <a:pathLst>
                <a:path w="4519" h="4605" extrusionOk="0">
                  <a:moveTo>
                    <a:pt x="4518" y="987"/>
                  </a:moveTo>
                  <a:cubicBezTo>
                    <a:pt x="3175" y="0"/>
                    <a:pt x="1767" y="479"/>
                    <a:pt x="1000" y="1111"/>
                  </a:cubicBezTo>
                  <a:cubicBezTo>
                    <a:pt x="460" y="1557"/>
                    <a:pt x="0" y="2275"/>
                    <a:pt x="396" y="2897"/>
                  </a:cubicBezTo>
                  <a:cubicBezTo>
                    <a:pt x="756" y="3462"/>
                    <a:pt x="1652" y="3563"/>
                    <a:pt x="1770" y="4605"/>
                  </a:cubicBezTo>
                  <a:lnTo>
                    <a:pt x="2974" y="178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2534201" y="1756360"/>
              <a:ext cx="265085" cy="312361"/>
            </a:xfrm>
            <a:custGeom>
              <a:avLst/>
              <a:gdLst/>
              <a:ahLst/>
              <a:cxnLst/>
              <a:rect l="l" t="t" r="r" b="b"/>
              <a:pathLst>
                <a:path w="2506" h="2953" extrusionOk="0">
                  <a:moveTo>
                    <a:pt x="2505" y="1668"/>
                  </a:moveTo>
                  <a:cubicBezTo>
                    <a:pt x="283" y="0"/>
                    <a:pt x="1" y="2953"/>
                    <a:pt x="2411" y="2794"/>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3036545" y="1878532"/>
              <a:ext cx="171258" cy="172312"/>
            </a:xfrm>
            <a:custGeom>
              <a:avLst/>
              <a:gdLst/>
              <a:ahLst/>
              <a:cxnLst/>
              <a:rect l="l" t="t" r="r" b="b"/>
              <a:pathLst>
                <a:path w="1619" h="1629" extrusionOk="0">
                  <a:moveTo>
                    <a:pt x="766" y="76"/>
                  </a:moveTo>
                  <a:cubicBezTo>
                    <a:pt x="888" y="529"/>
                    <a:pt x="1188" y="658"/>
                    <a:pt x="1393" y="688"/>
                  </a:cubicBezTo>
                  <a:cubicBezTo>
                    <a:pt x="1524" y="707"/>
                    <a:pt x="1618" y="823"/>
                    <a:pt x="1611" y="955"/>
                  </a:cubicBezTo>
                  <a:cubicBezTo>
                    <a:pt x="1602" y="1130"/>
                    <a:pt x="1491" y="1283"/>
                    <a:pt x="1329" y="1345"/>
                  </a:cubicBezTo>
                  <a:lnTo>
                    <a:pt x="750" y="1567"/>
                  </a:lnTo>
                  <a:cubicBezTo>
                    <a:pt x="436" y="1629"/>
                    <a:pt x="137" y="1405"/>
                    <a:pt x="106" y="1085"/>
                  </a:cubicBezTo>
                  <a:lnTo>
                    <a:pt x="0"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2775377" y="1981454"/>
              <a:ext cx="360181" cy="427235"/>
            </a:xfrm>
            <a:custGeom>
              <a:avLst/>
              <a:gdLst/>
              <a:ahLst/>
              <a:cxnLst/>
              <a:rect l="l" t="t" r="r" b="b"/>
              <a:pathLst>
                <a:path w="3405" h="4039" extrusionOk="0">
                  <a:moveTo>
                    <a:pt x="3322" y="555"/>
                  </a:moveTo>
                  <a:cubicBezTo>
                    <a:pt x="2798" y="1"/>
                    <a:pt x="0" y="446"/>
                    <a:pt x="0" y="446"/>
                  </a:cubicBezTo>
                  <a:cubicBezTo>
                    <a:pt x="0" y="446"/>
                    <a:pt x="46" y="837"/>
                    <a:pt x="267" y="1351"/>
                  </a:cubicBezTo>
                  <a:cubicBezTo>
                    <a:pt x="486" y="1864"/>
                    <a:pt x="3405" y="4038"/>
                    <a:pt x="3322" y="5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2987886" y="2065864"/>
              <a:ext cx="93615" cy="52995"/>
            </a:xfrm>
            <a:custGeom>
              <a:avLst/>
              <a:gdLst/>
              <a:ahLst/>
              <a:cxnLst/>
              <a:rect l="l" t="t" r="r" b="b"/>
              <a:pathLst>
                <a:path w="885" h="501" extrusionOk="0">
                  <a:moveTo>
                    <a:pt x="733" y="201"/>
                  </a:moveTo>
                  <a:cubicBezTo>
                    <a:pt x="294" y="65"/>
                    <a:pt x="249" y="58"/>
                    <a:pt x="147" y="35"/>
                  </a:cubicBezTo>
                  <a:cubicBezTo>
                    <a:pt x="1" y="1"/>
                    <a:pt x="201" y="500"/>
                    <a:pt x="464" y="465"/>
                  </a:cubicBezTo>
                  <a:cubicBezTo>
                    <a:pt x="728" y="429"/>
                    <a:pt x="885" y="249"/>
                    <a:pt x="733" y="2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2343165" y="2182853"/>
              <a:ext cx="583165" cy="1078507"/>
            </a:xfrm>
            <a:custGeom>
              <a:avLst/>
              <a:gdLst/>
              <a:ahLst/>
              <a:cxnLst/>
              <a:rect l="l" t="t" r="r" b="b"/>
              <a:pathLst>
                <a:path w="5513" h="10196" extrusionOk="0">
                  <a:moveTo>
                    <a:pt x="277" y="6194"/>
                  </a:moveTo>
                  <a:cubicBezTo>
                    <a:pt x="705" y="8223"/>
                    <a:pt x="1226" y="9943"/>
                    <a:pt x="1226" y="9943"/>
                  </a:cubicBezTo>
                  <a:lnTo>
                    <a:pt x="5458" y="10196"/>
                  </a:lnTo>
                  <a:lnTo>
                    <a:pt x="4550" y="6371"/>
                  </a:lnTo>
                  <a:cubicBezTo>
                    <a:pt x="5457" y="5525"/>
                    <a:pt x="5513" y="4498"/>
                    <a:pt x="5327" y="3604"/>
                  </a:cubicBezTo>
                  <a:cubicBezTo>
                    <a:pt x="5157" y="2791"/>
                    <a:pt x="4787" y="2087"/>
                    <a:pt x="4675" y="1733"/>
                  </a:cubicBezTo>
                  <a:lnTo>
                    <a:pt x="2995" y="89"/>
                  </a:lnTo>
                  <a:cubicBezTo>
                    <a:pt x="2905" y="0"/>
                    <a:pt x="857" y="136"/>
                    <a:pt x="236" y="3027"/>
                  </a:cubicBezTo>
                  <a:cubicBezTo>
                    <a:pt x="1" y="4128"/>
                    <a:pt x="73" y="5221"/>
                    <a:pt x="277" y="61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2339674" y="2466230"/>
              <a:ext cx="383453" cy="783282"/>
            </a:xfrm>
            <a:custGeom>
              <a:avLst/>
              <a:gdLst/>
              <a:ahLst/>
              <a:cxnLst/>
              <a:rect l="l" t="t" r="r" b="b"/>
              <a:pathLst>
                <a:path w="3625" h="7405" extrusionOk="0">
                  <a:moveTo>
                    <a:pt x="3242" y="1"/>
                  </a:moveTo>
                  <a:lnTo>
                    <a:pt x="2169" y="4811"/>
                  </a:lnTo>
                  <a:lnTo>
                    <a:pt x="3624" y="7405"/>
                  </a:lnTo>
                  <a:lnTo>
                    <a:pt x="1259" y="7264"/>
                  </a:lnTo>
                  <a:lnTo>
                    <a:pt x="0" y="3116"/>
                  </a:lnTo>
                  <a:lnTo>
                    <a:pt x="0" y="2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2720795" y="1737003"/>
              <a:ext cx="130004" cy="337536"/>
            </a:xfrm>
            <a:custGeom>
              <a:avLst/>
              <a:gdLst/>
              <a:ahLst/>
              <a:cxnLst/>
              <a:rect l="l" t="t" r="r" b="b"/>
              <a:pathLst>
                <a:path w="1229" h="3191" extrusionOk="0">
                  <a:moveTo>
                    <a:pt x="1046" y="0"/>
                  </a:moveTo>
                  <a:lnTo>
                    <a:pt x="1228" y="2915"/>
                  </a:lnTo>
                  <a:lnTo>
                    <a:pt x="639" y="3191"/>
                  </a:lnTo>
                  <a:lnTo>
                    <a:pt x="1" y="9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3028082" y="1916295"/>
              <a:ext cx="46861" cy="84093"/>
            </a:xfrm>
            <a:custGeom>
              <a:avLst/>
              <a:gdLst/>
              <a:ahLst/>
              <a:cxnLst/>
              <a:rect l="l" t="t" r="r" b="b"/>
              <a:pathLst>
                <a:path w="443" h="795" extrusionOk="0">
                  <a:moveTo>
                    <a:pt x="393" y="356"/>
                  </a:moveTo>
                  <a:cubicBezTo>
                    <a:pt x="443" y="563"/>
                    <a:pt x="407" y="749"/>
                    <a:pt x="313" y="772"/>
                  </a:cubicBezTo>
                  <a:cubicBezTo>
                    <a:pt x="219" y="795"/>
                    <a:pt x="102" y="646"/>
                    <a:pt x="52" y="439"/>
                  </a:cubicBezTo>
                  <a:cubicBezTo>
                    <a:pt x="0" y="233"/>
                    <a:pt x="37" y="46"/>
                    <a:pt x="131" y="23"/>
                  </a:cubicBezTo>
                  <a:cubicBezTo>
                    <a:pt x="225" y="0"/>
                    <a:pt x="342" y="149"/>
                    <a:pt x="393" y="3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276312" y="3234701"/>
              <a:ext cx="785417" cy="1125578"/>
            </a:xfrm>
            <a:custGeom>
              <a:avLst/>
              <a:gdLst/>
              <a:ahLst/>
              <a:cxnLst/>
              <a:rect l="l" t="t" r="r" b="b"/>
              <a:pathLst>
                <a:path w="7425" h="10641" extrusionOk="0">
                  <a:moveTo>
                    <a:pt x="7424" y="10640"/>
                  </a:moveTo>
                  <a:lnTo>
                    <a:pt x="28" y="10640"/>
                  </a:lnTo>
                  <a:cubicBezTo>
                    <a:pt x="28" y="10640"/>
                    <a:pt x="0" y="10001"/>
                    <a:pt x="5" y="9028"/>
                  </a:cubicBezTo>
                  <a:cubicBezTo>
                    <a:pt x="5" y="8980"/>
                    <a:pt x="6" y="8932"/>
                    <a:pt x="6" y="8883"/>
                  </a:cubicBezTo>
                  <a:cubicBezTo>
                    <a:pt x="7" y="8834"/>
                    <a:pt x="7" y="8782"/>
                    <a:pt x="8" y="8732"/>
                  </a:cubicBezTo>
                  <a:cubicBezTo>
                    <a:pt x="8" y="8670"/>
                    <a:pt x="9" y="8607"/>
                    <a:pt x="11" y="8543"/>
                  </a:cubicBezTo>
                  <a:cubicBezTo>
                    <a:pt x="12" y="8541"/>
                    <a:pt x="12" y="8538"/>
                    <a:pt x="11" y="8532"/>
                  </a:cubicBezTo>
                  <a:lnTo>
                    <a:pt x="11" y="8532"/>
                  </a:lnTo>
                  <a:cubicBezTo>
                    <a:pt x="13" y="8452"/>
                    <a:pt x="14" y="8372"/>
                    <a:pt x="16" y="8290"/>
                  </a:cubicBezTo>
                  <a:cubicBezTo>
                    <a:pt x="16" y="8273"/>
                    <a:pt x="16" y="8253"/>
                    <a:pt x="16" y="8235"/>
                  </a:cubicBezTo>
                  <a:cubicBezTo>
                    <a:pt x="19" y="8153"/>
                    <a:pt x="22" y="8068"/>
                    <a:pt x="24" y="7982"/>
                  </a:cubicBezTo>
                  <a:cubicBezTo>
                    <a:pt x="25" y="7930"/>
                    <a:pt x="28" y="7877"/>
                    <a:pt x="29" y="7824"/>
                  </a:cubicBezTo>
                  <a:cubicBezTo>
                    <a:pt x="38" y="7563"/>
                    <a:pt x="50" y="7289"/>
                    <a:pt x="63" y="7008"/>
                  </a:cubicBezTo>
                  <a:cubicBezTo>
                    <a:pt x="70" y="6909"/>
                    <a:pt x="76" y="6808"/>
                    <a:pt x="82" y="6706"/>
                  </a:cubicBezTo>
                  <a:cubicBezTo>
                    <a:pt x="88" y="6582"/>
                    <a:pt x="98" y="6456"/>
                    <a:pt x="107" y="6329"/>
                  </a:cubicBezTo>
                  <a:cubicBezTo>
                    <a:pt x="111" y="6269"/>
                    <a:pt x="115" y="6208"/>
                    <a:pt x="120" y="6147"/>
                  </a:cubicBezTo>
                  <a:cubicBezTo>
                    <a:pt x="125" y="6086"/>
                    <a:pt x="130" y="6024"/>
                    <a:pt x="134" y="5963"/>
                  </a:cubicBezTo>
                  <a:cubicBezTo>
                    <a:pt x="139" y="5914"/>
                    <a:pt x="143" y="5865"/>
                    <a:pt x="147" y="5817"/>
                  </a:cubicBezTo>
                  <a:cubicBezTo>
                    <a:pt x="159" y="5670"/>
                    <a:pt x="174" y="5523"/>
                    <a:pt x="189" y="5376"/>
                  </a:cubicBezTo>
                  <a:cubicBezTo>
                    <a:pt x="194" y="5327"/>
                    <a:pt x="199" y="5276"/>
                    <a:pt x="205" y="5227"/>
                  </a:cubicBezTo>
                  <a:cubicBezTo>
                    <a:pt x="205" y="5215"/>
                    <a:pt x="206" y="5202"/>
                    <a:pt x="208" y="5188"/>
                  </a:cubicBezTo>
                  <a:cubicBezTo>
                    <a:pt x="218" y="5104"/>
                    <a:pt x="228" y="5018"/>
                    <a:pt x="238" y="4931"/>
                  </a:cubicBezTo>
                  <a:cubicBezTo>
                    <a:pt x="243" y="4882"/>
                    <a:pt x="250" y="4834"/>
                    <a:pt x="255" y="4785"/>
                  </a:cubicBezTo>
                  <a:cubicBezTo>
                    <a:pt x="262" y="4736"/>
                    <a:pt x="268" y="4685"/>
                    <a:pt x="275" y="4636"/>
                  </a:cubicBezTo>
                  <a:cubicBezTo>
                    <a:pt x="287" y="4539"/>
                    <a:pt x="300" y="4442"/>
                    <a:pt x="314" y="4345"/>
                  </a:cubicBezTo>
                  <a:cubicBezTo>
                    <a:pt x="314" y="4341"/>
                    <a:pt x="315" y="4339"/>
                    <a:pt x="315" y="4335"/>
                  </a:cubicBezTo>
                  <a:cubicBezTo>
                    <a:pt x="332" y="4222"/>
                    <a:pt x="348" y="4109"/>
                    <a:pt x="366" y="3997"/>
                  </a:cubicBezTo>
                  <a:cubicBezTo>
                    <a:pt x="379" y="3918"/>
                    <a:pt x="392" y="3839"/>
                    <a:pt x="405" y="3760"/>
                  </a:cubicBezTo>
                  <a:cubicBezTo>
                    <a:pt x="419" y="3684"/>
                    <a:pt x="431" y="3608"/>
                    <a:pt x="446" y="3533"/>
                  </a:cubicBezTo>
                  <a:cubicBezTo>
                    <a:pt x="460" y="3456"/>
                    <a:pt x="475" y="3383"/>
                    <a:pt x="488" y="3308"/>
                  </a:cubicBezTo>
                  <a:cubicBezTo>
                    <a:pt x="507" y="3219"/>
                    <a:pt x="525" y="3128"/>
                    <a:pt x="545" y="3040"/>
                  </a:cubicBezTo>
                  <a:cubicBezTo>
                    <a:pt x="563" y="2951"/>
                    <a:pt x="583" y="2864"/>
                    <a:pt x="604" y="2776"/>
                  </a:cubicBezTo>
                  <a:cubicBezTo>
                    <a:pt x="617" y="2726"/>
                    <a:pt x="629" y="2673"/>
                    <a:pt x="641" y="2622"/>
                  </a:cubicBezTo>
                  <a:cubicBezTo>
                    <a:pt x="651" y="2584"/>
                    <a:pt x="660" y="2546"/>
                    <a:pt x="670" y="2507"/>
                  </a:cubicBezTo>
                  <a:cubicBezTo>
                    <a:pt x="707" y="2363"/>
                    <a:pt x="747" y="2222"/>
                    <a:pt x="787" y="2085"/>
                  </a:cubicBezTo>
                  <a:cubicBezTo>
                    <a:pt x="805" y="2025"/>
                    <a:pt x="823" y="1966"/>
                    <a:pt x="842" y="1908"/>
                  </a:cubicBezTo>
                  <a:cubicBezTo>
                    <a:pt x="863" y="1843"/>
                    <a:pt x="884" y="1780"/>
                    <a:pt x="906" y="1718"/>
                  </a:cubicBezTo>
                  <a:cubicBezTo>
                    <a:pt x="916" y="1686"/>
                    <a:pt x="927" y="1654"/>
                    <a:pt x="939" y="1623"/>
                  </a:cubicBezTo>
                  <a:cubicBezTo>
                    <a:pt x="982" y="1504"/>
                    <a:pt x="1027" y="1387"/>
                    <a:pt x="1074" y="1276"/>
                  </a:cubicBezTo>
                  <a:cubicBezTo>
                    <a:pt x="1081" y="1257"/>
                    <a:pt x="1089" y="1240"/>
                    <a:pt x="1097" y="1220"/>
                  </a:cubicBezTo>
                  <a:cubicBezTo>
                    <a:pt x="1105" y="1202"/>
                    <a:pt x="1112" y="1183"/>
                    <a:pt x="1121" y="1165"/>
                  </a:cubicBezTo>
                  <a:cubicBezTo>
                    <a:pt x="1136" y="1129"/>
                    <a:pt x="1153" y="1093"/>
                    <a:pt x="1170" y="1058"/>
                  </a:cubicBezTo>
                  <a:cubicBezTo>
                    <a:pt x="1185" y="1023"/>
                    <a:pt x="1202" y="987"/>
                    <a:pt x="1219" y="953"/>
                  </a:cubicBezTo>
                  <a:cubicBezTo>
                    <a:pt x="1236" y="918"/>
                    <a:pt x="1253" y="884"/>
                    <a:pt x="1270" y="851"/>
                  </a:cubicBezTo>
                  <a:cubicBezTo>
                    <a:pt x="1360" y="677"/>
                    <a:pt x="1454" y="518"/>
                    <a:pt x="1558" y="373"/>
                  </a:cubicBezTo>
                  <a:cubicBezTo>
                    <a:pt x="1570" y="357"/>
                    <a:pt x="1581" y="341"/>
                    <a:pt x="1593" y="325"/>
                  </a:cubicBezTo>
                  <a:cubicBezTo>
                    <a:pt x="1620" y="287"/>
                    <a:pt x="1650" y="250"/>
                    <a:pt x="1680" y="213"/>
                  </a:cubicBezTo>
                  <a:cubicBezTo>
                    <a:pt x="1705" y="182"/>
                    <a:pt x="1730" y="151"/>
                    <a:pt x="1756" y="123"/>
                  </a:cubicBezTo>
                  <a:cubicBezTo>
                    <a:pt x="1764" y="111"/>
                    <a:pt x="1772" y="102"/>
                    <a:pt x="1781" y="93"/>
                  </a:cubicBezTo>
                  <a:cubicBezTo>
                    <a:pt x="1810" y="61"/>
                    <a:pt x="1841" y="30"/>
                    <a:pt x="1871" y="1"/>
                  </a:cubicBezTo>
                  <a:lnTo>
                    <a:pt x="2827" y="57"/>
                  </a:lnTo>
                  <a:lnTo>
                    <a:pt x="4222" y="139"/>
                  </a:lnTo>
                  <a:lnTo>
                    <a:pt x="4223" y="139"/>
                  </a:lnTo>
                  <a:lnTo>
                    <a:pt x="6091" y="250"/>
                  </a:lnTo>
                  <a:lnTo>
                    <a:pt x="6103" y="251"/>
                  </a:lnTo>
                  <a:cubicBezTo>
                    <a:pt x="6238" y="769"/>
                    <a:pt x="6362" y="1371"/>
                    <a:pt x="6476" y="2021"/>
                  </a:cubicBezTo>
                  <a:cubicBezTo>
                    <a:pt x="7110" y="5617"/>
                    <a:pt x="7424" y="10640"/>
                    <a:pt x="7424" y="106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712861" y="3585140"/>
              <a:ext cx="128417" cy="775138"/>
            </a:xfrm>
            <a:custGeom>
              <a:avLst/>
              <a:gdLst/>
              <a:ahLst/>
              <a:cxnLst/>
              <a:rect l="l" t="t" r="r" b="b"/>
              <a:pathLst>
                <a:path w="1214" h="7328" extrusionOk="0">
                  <a:moveTo>
                    <a:pt x="1177" y="0"/>
                  </a:moveTo>
                  <a:lnTo>
                    <a:pt x="1213" y="7327"/>
                  </a:lnTo>
                  <a:lnTo>
                    <a:pt x="0" y="7327"/>
                  </a:lnTo>
                  <a:lnTo>
                    <a:pt x="690" y="1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364743" y="3220103"/>
              <a:ext cx="226792" cy="1140176"/>
            </a:xfrm>
            <a:custGeom>
              <a:avLst/>
              <a:gdLst/>
              <a:ahLst/>
              <a:cxnLst/>
              <a:rect l="l" t="t" r="r" b="b"/>
              <a:pathLst>
                <a:path w="2144" h="10779" fill="none" extrusionOk="0">
                  <a:moveTo>
                    <a:pt x="191" y="10778"/>
                  </a:moveTo>
                  <a:cubicBezTo>
                    <a:pt x="0" y="2207"/>
                    <a:pt x="2143" y="0"/>
                    <a:pt x="2143" y="0"/>
                  </a:cubicBezTo>
                </a:path>
              </a:pathLst>
            </a:custGeom>
            <a:noFill/>
            <a:ln w="475" cap="flat" cmpd="sng">
              <a:solidFill>
                <a:srgbClr val="BAA9B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2469676" y="3295840"/>
              <a:ext cx="267094" cy="193361"/>
            </a:xfrm>
            <a:custGeom>
              <a:avLst/>
              <a:gdLst/>
              <a:ahLst/>
              <a:cxnLst/>
              <a:rect l="l" t="t" r="r" b="b"/>
              <a:pathLst>
                <a:path w="2525" h="1828" fill="none" extrusionOk="0">
                  <a:moveTo>
                    <a:pt x="0" y="1804"/>
                  </a:moveTo>
                  <a:cubicBezTo>
                    <a:pt x="0" y="1804"/>
                    <a:pt x="2111" y="1828"/>
                    <a:pt x="2524" y="1"/>
                  </a:cubicBezTo>
                </a:path>
              </a:pathLst>
            </a:custGeom>
            <a:noFill/>
            <a:ln w="19050"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2712756" y="3585246"/>
              <a:ext cx="124609" cy="775032"/>
            </a:xfrm>
            <a:custGeom>
              <a:avLst/>
              <a:gdLst/>
              <a:ahLst/>
              <a:cxnLst/>
              <a:rect l="l" t="t" r="r" b="b"/>
              <a:pathLst>
                <a:path w="1178" h="7327" fill="none" extrusionOk="0">
                  <a:moveTo>
                    <a:pt x="0" y="7326"/>
                  </a:moveTo>
                  <a:lnTo>
                    <a:pt x="691" y="118"/>
                  </a:lnTo>
                  <a:lnTo>
                    <a:pt x="1178" y="1"/>
                  </a:lnTo>
                </a:path>
              </a:pathLst>
            </a:custGeom>
            <a:noFill/>
            <a:ln w="475" cap="flat" cmpd="sng">
              <a:solidFill>
                <a:srgbClr val="BAA9B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2100402" y="2230453"/>
              <a:ext cx="650441" cy="889695"/>
            </a:xfrm>
            <a:custGeom>
              <a:avLst/>
              <a:gdLst/>
              <a:ahLst/>
              <a:cxnLst/>
              <a:rect l="l" t="t" r="r" b="b"/>
              <a:pathLst>
                <a:path w="6149" h="8411" extrusionOk="0">
                  <a:moveTo>
                    <a:pt x="1755" y="8245"/>
                  </a:moveTo>
                  <a:lnTo>
                    <a:pt x="1755" y="8245"/>
                  </a:lnTo>
                  <a:cubicBezTo>
                    <a:pt x="848" y="8411"/>
                    <a:pt x="0" y="7664"/>
                    <a:pt x="115" y="6751"/>
                  </a:cubicBezTo>
                  <a:cubicBezTo>
                    <a:pt x="413" y="4403"/>
                    <a:pt x="2110" y="1914"/>
                    <a:pt x="3471" y="547"/>
                  </a:cubicBezTo>
                  <a:cubicBezTo>
                    <a:pt x="4015" y="0"/>
                    <a:pt x="4990" y="268"/>
                    <a:pt x="5549" y="800"/>
                  </a:cubicBezTo>
                  <a:cubicBezTo>
                    <a:pt x="6031" y="1258"/>
                    <a:pt x="6148" y="1982"/>
                    <a:pt x="5833" y="2567"/>
                  </a:cubicBezTo>
                  <a:lnTo>
                    <a:pt x="2685" y="7613"/>
                  </a:lnTo>
                  <a:cubicBezTo>
                    <a:pt x="2477" y="7946"/>
                    <a:pt x="2140" y="8174"/>
                    <a:pt x="1755" y="82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1361749" y="2330730"/>
              <a:ext cx="97847" cy="168821"/>
            </a:xfrm>
            <a:custGeom>
              <a:avLst/>
              <a:gdLst/>
              <a:ahLst/>
              <a:cxnLst/>
              <a:rect l="l" t="t" r="r" b="b"/>
              <a:pathLst>
                <a:path w="925" h="1596" extrusionOk="0">
                  <a:moveTo>
                    <a:pt x="1" y="1427"/>
                  </a:moveTo>
                  <a:lnTo>
                    <a:pt x="550" y="1596"/>
                  </a:lnTo>
                  <a:lnTo>
                    <a:pt x="673" y="1374"/>
                  </a:lnTo>
                  <a:lnTo>
                    <a:pt x="853" y="1047"/>
                  </a:lnTo>
                  <a:lnTo>
                    <a:pt x="924" y="918"/>
                  </a:lnTo>
                  <a:lnTo>
                    <a:pt x="446"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2624748" y="2117589"/>
              <a:ext cx="288251" cy="288349"/>
            </a:xfrm>
            <a:custGeom>
              <a:avLst/>
              <a:gdLst/>
              <a:ahLst/>
              <a:cxnLst/>
              <a:rect l="l" t="t" r="r" b="b"/>
              <a:pathLst>
                <a:path w="2725" h="2726" extrusionOk="0">
                  <a:moveTo>
                    <a:pt x="2158" y="2725"/>
                  </a:moveTo>
                  <a:lnTo>
                    <a:pt x="2724" y="1501"/>
                  </a:lnTo>
                  <a:lnTo>
                    <a:pt x="427" y="1"/>
                  </a:lnTo>
                  <a:lnTo>
                    <a:pt x="1" y="71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1218524" y="2462422"/>
              <a:ext cx="177816" cy="243077"/>
            </a:xfrm>
            <a:custGeom>
              <a:avLst/>
              <a:gdLst/>
              <a:ahLst/>
              <a:cxnLst/>
              <a:rect l="l" t="t" r="r" b="b"/>
              <a:pathLst>
                <a:path w="1681" h="2298" extrusionOk="0">
                  <a:moveTo>
                    <a:pt x="480" y="2253"/>
                  </a:moveTo>
                  <a:lnTo>
                    <a:pt x="480" y="2253"/>
                  </a:lnTo>
                  <a:cubicBezTo>
                    <a:pt x="232" y="2298"/>
                    <a:pt x="1" y="2094"/>
                    <a:pt x="32" y="1845"/>
                  </a:cubicBezTo>
                  <a:cubicBezTo>
                    <a:pt x="113" y="1204"/>
                    <a:pt x="577" y="524"/>
                    <a:pt x="949" y="150"/>
                  </a:cubicBezTo>
                  <a:cubicBezTo>
                    <a:pt x="1097" y="0"/>
                    <a:pt x="1364" y="73"/>
                    <a:pt x="1517" y="218"/>
                  </a:cubicBezTo>
                  <a:cubicBezTo>
                    <a:pt x="1648" y="344"/>
                    <a:pt x="1680" y="542"/>
                    <a:pt x="1595" y="702"/>
                  </a:cubicBezTo>
                  <a:lnTo>
                    <a:pt x="734" y="2081"/>
                  </a:lnTo>
                  <a:cubicBezTo>
                    <a:pt x="678" y="2171"/>
                    <a:pt x="585" y="2234"/>
                    <a:pt x="480" y="22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1284639" y="2449638"/>
              <a:ext cx="159516" cy="294696"/>
            </a:xfrm>
            <a:custGeom>
              <a:avLst/>
              <a:gdLst/>
              <a:ahLst/>
              <a:cxnLst/>
              <a:rect l="l" t="t" r="r" b="b"/>
              <a:pathLst>
                <a:path w="1508" h="2786" extrusionOk="0">
                  <a:moveTo>
                    <a:pt x="76" y="1693"/>
                  </a:moveTo>
                  <a:cubicBezTo>
                    <a:pt x="193" y="2247"/>
                    <a:pt x="335" y="2717"/>
                    <a:pt x="335" y="2717"/>
                  </a:cubicBezTo>
                  <a:lnTo>
                    <a:pt x="1492" y="2785"/>
                  </a:lnTo>
                  <a:lnTo>
                    <a:pt x="1244" y="1741"/>
                  </a:lnTo>
                  <a:cubicBezTo>
                    <a:pt x="1491" y="1510"/>
                    <a:pt x="1507" y="1230"/>
                    <a:pt x="1456" y="985"/>
                  </a:cubicBezTo>
                  <a:cubicBezTo>
                    <a:pt x="1410" y="763"/>
                    <a:pt x="1308" y="571"/>
                    <a:pt x="1277" y="474"/>
                  </a:cubicBezTo>
                  <a:lnTo>
                    <a:pt x="819" y="25"/>
                  </a:lnTo>
                  <a:cubicBezTo>
                    <a:pt x="795" y="1"/>
                    <a:pt x="235" y="37"/>
                    <a:pt x="66" y="827"/>
                  </a:cubicBezTo>
                  <a:cubicBezTo>
                    <a:pt x="0" y="1128"/>
                    <a:pt x="20" y="1427"/>
                    <a:pt x="76" y="1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1284848" y="2449411"/>
              <a:ext cx="159516" cy="294696"/>
            </a:xfrm>
            <a:custGeom>
              <a:avLst/>
              <a:gdLst/>
              <a:ahLst/>
              <a:cxnLst/>
              <a:rect l="l" t="t" r="r" b="b"/>
              <a:pathLst>
                <a:path w="1508" h="2786" extrusionOk="0">
                  <a:moveTo>
                    <a:pt x="76" y="1693"/>
                  </a:moveTo>
                  <a:cubicBezTo>
                    <a:pt x="193" y="2247"/>
                    <a:pt x="335" y="2717"/>
                    <a:pt x="335" y="2717"/>
                  </a:cubicBezTo>
                  <a:lnTo>
                    <a:pt x="1492" y="2785"/>
                  </a:lnTo>
                  <a:lnTo>
                    <a:pt x="1244" y="1741"/>
                  </a:lnTo>
                  <a:cubicBezTo>
                    <a:pt x="1491" y="1510"/>
                    <a:pt x="1507" y="1230"/>
                    <a:pt x="1456" y="985"/>
                  </a:cubicBezTo>
                  <a:cubicBezTo>
                    <a:pt x="1410" y="763"/>
                    <a:pt x="1308" y="571"/>
                    <a:pt x="1277" y="474"/>
                  </a:cubicBezTo>
                  <a:lnTo>
                    <a:pt x="819" y="25"/>
                  </a:lnTo>
                  <a:cubicBezTo>
                    <a:pt x="795" y="1"/>
                    <a:pt x="235" y="37"/>
                    <a:pt x="66" y="827"/>
                  </a:cubicBezTo>
                  <a:cubicBezTo>
                    <a:pt x="0" y="1128"/>
                    <a:pt x="20" y="1427"/>
                    <a:pt x="76" y="1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1283896" y="2526840"/>
              <a:ext cx="104828" cy="214094"/>
            </a:xfrm>
            <a:custGeom>
              <a:avLst/>
              <a:gdLst/>
              <a:ahLst/>
              <a:cxnLst/>
              <a:rect l="l" t="t" r="r" b="b"/>
              <a:pathLst>
                <a:path w="991" h="2024" extrusionOk="0">
                  <a:moveTo>
                    <a:pt x="886" y="0"/>
                  </a:moveTo>
                  <a:lnTo>
                    <a:pt x="594" y="1315"/>
                  </a:lnTo>
                  <a:lnTo>
                    <a:pt x="990" y="2024"/>
                  </a:lnTo>
                  <a:lnTo>
                    <a:pt x="344" y="1985"/>
                  </a:lnTo>
                  <a:lnTo>
                    <a:pt x="0" y="851"/>
                  </a:lnTo>
                  <a:lnTo>
                    <a:pt x="0" y="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1313619" y="2881617"/>
              <a:ext cx="386203" cy="93719"/>
            </a:xfrm>
            <a:custGeom>
              <a:avLst/>
              <a:gdLst/>
              <a:ahLst/>
              <a:cxnLst/>
              <a:rect l="l" t="t" r="r" b="b"/>
              <a:pathLst>
                <a:path w="3651" h="886" extrusionOk="0">
                  <a:moveTo>
                    <a:pt x="247" y="885"/>
                  </a:moveTo>
                  <a:cubicBezTo>
                    <a:pt x="111" y="885"/>
                    <a:pt x="1" y="774"/>
                    <a:pt x="1" y="637"/>
                  </a:cubicBezTo>
                  <a:lnTo>
                    <a:pt x="1" y="249"/>
                  </a:lnTo>
                  <a:cubicBezTo>
                    <a:pt x="1" y="111"/>
                    <a:pt x="111" y="0"/>
                    <a:pt x="247" y="0"/>
                  </a:cubicBezTo>
                  <a:lnTo>
                    <a:pt x="3403" y="0"/>
                  </a:lnTo>
                  <a:cubicBezTo>
                    <a:pt x="3539" y="0"/>
                    <a:pt x="3651" y="111"/>
                    <a:pt x="3651" y="249"/>
                  </a:cubicBezTo>
                  <a:lnTo>
                    <a:pt x="3651" y="637"/>
                  </a:lnTo>
                  <a:cubicBezTo>
                    <a:pt x="3651" y="774"/>
                    <a:pt x="3539" y="885"/>
                    <a:pt x="3403" y="885"/>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1713781" y="2333903"/>
              <a:ext cx="422062" cy="93719"/>
            </a:xfrm>
            <a:custGeom>
              <a:avLst/>
              <a:gdLst/>
              <a:ahLst/>
              <a:cxnLst/>
              <a:rect l="l" t="t" r="r" b="b"/>
              <a:pathLst>
                <a:path w="3990" h="886" extrusionOk="0">
                  <a:moveTo>
                    <a:pt x="248" y="886"/>
                  </a:moveTo>
                  <a:cubicBezTo>
                    <a:pt x="112" y="886"/>
                    <a:pt x="0" y="775"/>
                    <a:pt x="0" y="638"/>
                  </a:cubicBezTo>
                  <a:lnTo>
                    <a:pt x="0" y="249"/>
                  </a:lnTo>
                  <a:cubicBezTo>
                    <a:pt x="0" y="113"/>
                    <a:pt x="112" y="1"/>
                    <a:pt x="248" y="1"/>
                  </a:cubicBezTo>
                  <a:lnTo>
                    <a:pt x="3742" y="1"/>
                  </a:lnTo>
                  <a:cubicBezTo>
                    <a:pt x="3879" y="1"/>
                    <a:pt x="3990" y="113"/>
                    <a:pt x="3990" y="249"/>
                  </a:cubicBezTo>
                  <a:lnTo>
                    <a:pt x="3990" y="638"/>
                  </a:lnTo>
                  <a:cubicBezTo>
                    <a:pt x="3990" y="775"/>
                    <a:pt x="3879" y="886"/>
                    <a:pt x="3742" y="886"/>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1406282" y="2428679"/>
              <a:ext cx="43158" cy="44955"/>
            </a:xfrm>
            <a:custGeom>
              <a:avLst/>
              <a:gdLst/>
              <a:ahLst/>
              <a:cxnLst/>
              <a:rect l="l" t="t" r="r" b="b"/>
              <a:pathLst>
                <a:path w="408" h="425" extrusionOk="0">
                  <a:moveTo>
                    <a:pt x="50" y="0"/>
                  </a:moveTo>
                  <a:cubicBezTo>
                    <a:pt x="50" y="0"/>
                    <a:pt x="0" y="253"/>
                    <a:pt x="267" y="424"/>
                  </a:cubicBezTo>
                  <a:lnTo>
                    <a:pt x="407" y="16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2353443" y="2219243"/>
              <a:ext cx="583165" cy="1078507"/>
            </a:xfrm>
            <a:custGeom>
              <a:avLst/>
              <a:gdLst/>
              <a:ahLst/>
              <a:cxnLst/>
              <a:rect l="l" t="t" r="r" b="b"/>
              <a:pathLst>
                <a:path w="5513" h="10196" extrusionOk="0">
                  <a:moveTo>
                    <a:pt x="277" y="6194"/>
                  </a:moveTo>
                  <a:cubicBezTo>
                    <a:pt x="705" y="8223"/>
                    <a:pt x="1226" y="9943"/>
                    <a:pt x="1226" y="9943"/>
                  </a:cubicBezTo>
                  <a:lnTo>
                    <a:pt x="5458" y="10196"/>
                  </a:lnTo>
                  <a:lnTo>
                    <a:pt x="4550" y="6371"/>
                  </a:lnTo>
                  <a:cubicBezTo>
                    <a:pt x="5457" y="5525"/>
                    <a:pt x="5513" y="4498"/>
                    <a:pt x="5327" y="3604"/>
                  </a:cubicBezTo>
                  <a:cubicBezTo>
                    <a:pt x="5157" y="2791"/>
                    <a:pt x="4787" y="2087"/>
                    <a:pt x="4675" y="1733"/>
                  </a:cubicBezTo>
                  <a:lnTo>
                    <a:pt x="2995" y="89"/>
                  </a:lnTo>
                  <a:cubicBezTo>
                    <a:pt x="2905" y="0"/>
                    <a:pt x="857" y="136"/>
                    <a:pt x="236" y="3027"/>
                  </a:cubicBezTo>
                  <a:cubicBezTo>
                    <a:pt x="1" y="4128"/>
                    <a:pt x="73" y="5221"/>
                    <a:pt x="277" y="6194"/>
                  </a:cubicBezTo>
                  <a:close/>
                </a:path>
              </a:pathLst>
            </a:custGeom>
            <a:solidFill>
              <a:srgbClr val="FFFFFF">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1321236" y="2268533"/>
              <a:ext cx="195058" cy="89699"/>
            </a:xfrm>
            <a:custGeom>
              <a:avLst/>
              <a:gdLst/>
              <a:ahLst/>
              <a:cxnLst/>
              <a:rect l="l" t="t" r="r" b="b"/>
              <a:pathLst>
                <a:path w="1844" h="848" extrusionOk="0">
                  <a:moveTo>
                    <a:pt x="1361" y="636"/>
                  </a:moveTo>
                  <a:cubicBezTo>
                    <a:pt x="1843" y="553"/>
                    <a:pt x="1648" y="1"/>
                    <a:pt x="1233" y="214"/>
                  </a:cubicBezTo>
                  <a:cubicBezTo>
                    <a:pt x="935" y="366"/>
                    <a:pt x="713" y="13"/>
                    <a:pt x="405" y="188"/>
                  </a:cubicBezTo>
                  <a:cubicBezTo>
                    <a:pt x="1" y="418"/>
                    <a:pt x="394" y="848"/>
                    <a:pt x="394" y="8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1383857" y="2310420"/>
              <a:ext cx="118474" cy="158137"/>
            </a:xfrm>
            <a:custGeom>
              <a:avLst/>
              <a:gdLst/>
              <a:ahLst/>
              <a:cxnLst/>
              <a:rect l="l" t="t" r="r" b="b"/>
              <a:pathLst>
                <a:path w="1120" h="1495" extrusionOk="0">
                  <a:moveTo>
                    <a:pt x="122" y="1088"/>
                  </a:moveTo>
                  <a:lnTo>
                    <a:pt x="696" y="1413"/>
                  </a:lnTo>
                  <a:cubicBezTo>
                    <a:pt x="839" y="1494"/>
                    <a:pt x="1020" y="1411"/>
                    <a:pt x="1050" y="1248"/>
                  </a:cubicBezTo>
                  <a:cubicBezTo>
                    <a:pt x="1091" y="1027"/>
                    <a:pt x="1120" y="728"/>
                    <a:pt x="1047" y="480"/>
                  </a:cubicBezTo>
                  <a:cubicBezTo>
                    <a:pt x="1004" y="333"/>
                    <a:pt x="913" y="210"/>
                    <a:pt x="795" y="126"/>
                  </a:cubicBezTo>
                  <a:cubicBezTo>
                    <a:pt x="743" y="88"/>
                    <a:pt x="683" y="57"/>
                    <a:pt x="620" y="37"/>
                  </a:cubicBezTo>
                  <a:lnTo>
                    <a:pt x="620" y="37"/>
                  </a:lnTo>
                  <a:lnTo>
                    <a:pt x="584" y="25"/>
                  </a:lnTo>
                  <a:lnTo>
                    <a:pt x="580" y="24"/>
                  </a:lnTo>
                  <a:cubicBezTo>
                    <a:pt x="563" y="19"/>
                    <a:pt x="545" y="15"/>
                    <a:pt x="527" y="11"/>
                  </a:cubicBezTo>
                  <a:cubicBezTo>
                    <a:pt x="483" y="3"/>
                    <a:pt x="439" y="0"/>
                    <a:pt x="393" y="1"/>
                  </a:cubicBezTo>
                  <a:cubicBezTo>
                    <a:pt x="349" y="2"/>
                    <a:pt x="308" y="10"/>
                    <a:pt x="269" y="24"/>
                  </a:cubicBezTo>
                  <a:cubicBezTo>
                    <a:pt x="107" y="84"/>
                    <a:pt x="1" y="250"/>
                    <a:pt x="26" y="432"/>
                  </a:cubicBezTo>
                  <a:lnTo>
                    <a:pt x="49" y="589"/>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1328852" y="2289900"/>
              <a:ext cx="130744" cy="133280"/>
            </a:xfrm>
            <a:custGeom>
              <a:avLst/>
              <a:gdLst/>
              <a:ahLst/>
              <a:cxnLst/>
              <a:rect l="l" t="t" r="r" b="b"/>
              <a:pathLst>
                <a:path w="1236" h="1260" extrusionOk="0">
                  <a:moveTo>
                    <a:pt x="1235" y="271"/>
                  </a:moveTo>
                  <a:cubicBezTo>
                    <a:pt x="868" y="1"/>
                    <a:pt x="484" y="132"/>
                    <a:pt x="274" y="305"/>
                  </a:cubicBezTo>
                  <a:cubicBezTo>
                    <a:pt x="126" y="427"/>
                    <a:pt x="1" y="623"/>
                    <a:pt x="109" y="793"/>
                  </a:cubicBezTo>
                  <a:cubicBezTo>
                    <a:pt x="207" y="947"/>
                    <a:pt x="452" y="975"/>
                    <a:pt x="484" y="1260"/>
                  </a:cubicBezTo>
                  <a:lnTo>
                    <a:pt x="813" y="4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2410651" y="3234701"/>
              <a:ext cx="550796" cy="213776"/>
            </a:xfrm>
            <a:custGeom>
              <a:avLst/>
              <a:gdLst/>
              <a:ahLst/>
              <a:cxnLst/>
              <a:rect l="l" t="t" r="r" b="b"/>
              <a:pathLst>
                <a:path w="5207" h="2021" extrusionOk="0">
                  <a:moveTo>
                    <a:pt x="5206" y="2021"/>
                  </a:moveTo>
                  <a:cubicBezTo>
                    <a:pt x="4473" y="1854"/>
                    <a:pt x="3566" y="1646"/>
                    <a:pt x="2679" y="1445"/>
                  </a:cubicBezTo>
                  <a:cubicBezTo>
                    <a:pt x="2098" y="1314"/>
                    <a:pt x="1525" y="1185"/>
                    <a:pt x="1016" y="1072"/>
                  </a:cubicBezTo>
                  <a:cubicBezTo>
                    <a:pt x="636" y="988"/>
                    <a:pt x="290" y="913"/>
                    <a:pt x="0" y="851"/>
                  </a:cubicBezTo>
                  <a:cubicBezTo>
                    <a:pt x="16" y="821"/>
                    <a:pt x="30" y="793"/>
                    <a:pt x="47" y="763"/>
                  </a:cubicBezTo>
                  <a:cubicBezTo>
                    <a:pt x="66" y="726"/>
                    <a:pt x="86" y="691"/>
                    <a:pt x="107" y="657"/>
                  </a:cubicBezTo>
                  <a:cubicBezTo>
                    <a:pt x="124" y="626"/>
                    <a:pt x="142" y="595"/>
                    <a:pt x="160" y="565"/>
                  </a:cubicBezTo>
                  <a:cubicBezTo>
                    <a:pt x="168" y="553"/>
                    <a:pt x="176" y="541"/>
                    <a:pt x="184" y="529"/>
                  </a:cubicBezTo>
                  <a:cubicBezTo>
                    <a:pt x="200" y="501"/>
                    <a:pt x="219" y="476"/>
                    <a:pt x="236" y="450"/>
                  </a:cubicBezTo>
                  <a:cubicBezTo>
                    <a:pt x="253" y="423"/>
                    <a:pt x="270" y="398"/>
                    <a:pt x="288" y="373"/>
                  </a:cubicBezTo>
                  <a:cubicBezTo>
                    <a:pt x="311" y="341"/>
                    <a:pt x="334" y="309"/>
                    <a:pt x="358" y="278"/>
                  </a:cubicBezTo>
                  <a:cubicBezTo>
                    <a:pt x="374" y="255"/>
                    <a:pt x="391" y="234"/>
                    <a:pt x="410" y="213"/>
                  </a:cubicBezTo>
                  <a:cubicBezTo>
                    <a:pt x="470" y="137"/>
                    <a:pt x="534" y="66"/>
                    <a:pt x="601" y="1"/>
                  </a:cubicBezTo>
                  <a:lnTo>
                    <a:pt x="1557" y="57"/>
                  </a:lnTo>
                  <a:lnTo>
                    <a:pt x="2953" y="139"/>
                  </a:lnTo>
                  <a:lnTo>
                    <a:pt x="4821" y="250"/>
                  </a:lnTo>
                  <a:lnTo>
                    <a:pt x="4833" y="251"/>
                  </a:lnTo>
                  <a:cubicBezTo>
                    <a:pt x="4968" y="769"/>
                    <a:pt x="5092" y="1371"/>
                    <a:pt x="5206" y="20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2240665" y="3234701"/>
              <a:ext cx="334794" cy="1125578"/>
            </a:xfrm>
            <a:custGeom>
              <a:avLst/>
              <a:gdLst/>
              <a:ahLst/>
              <a:cxnLst/>
              <a:rect l="l" t="t" r="r" b="b"/>
              <a:pathLst>
                <a:path w="3165" h="10641" extrusionOk="0">
                  <a:moveTo>
                    <a:pt x="1365" y="10640"/>
                  </a:moveTo>
                  <a:lnTo>
                    <a:pt x="365" y="10640"/>
                  </a:lnTo>
                  <a:cubicBezTo>
                    <a:pt x="365" y="10640"/>
                    <a:pt x="0" y="2177"/>
                    <a:pt x="2208" y="1"/>
                  </a:cubicBezTo>
                  <a:lnTo>
                    <a:pt x="3164" y="57"/>
                  </a:lnTo>
                  <a:cubicBezTo>
                    <a:pt x="2679" y="752"/>
                    <a:pt x="1204" y="3468"/>
                    <a:pt x="1365" y="1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337102" y="2332845"/>
              <a:ext cx="72354" cy="85468"/>
            </a:xfrm>
            <a:custGeom>
              <a:avLst/>
              <a:gdLst/>
              <a:ahLst/>
              <a:cxnLst/>
              <a:rect l="l" t="t" r="r" b="b"/>
              <a:pathLst>
                <a:path w="684" h="808" extrusionOk="0">
                  <a:moveTo>
                    <a:pt x="684" y="457"/>
                  </a:moveTo>
                  <a:cubicBezTo>
                    <a:pt x="78" y="1"/>
                    <a:pt x="0" y="808"/>
                    <a:pt x="659" y="764"/>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1474297" y="2366271"/>
              <a:ext cx="46861" cy="47071"/>
            </a:xfrm>
            <a:custGeom>
              <a:avLst/>
              <a:gdLst/>
              <a:ahLst/>
              <a:cxnLst/>
              <a:rect l="l" t="t" r="r" b="b"/>
              <a:pathLst>
                <a:path w="443" h="445" extrusionOk="0">
                  <a:moveTo>
                    <a:pt x="210" y="21"/>
                  </a:moveTo>
                  <a:cubicBezTo>
                    <a:pt x="243" y="145"/>
                    <a:pt x="325" y="180"/>
                    <a:pt x="381" y="189"/>
                  </a:cubicBezTo>
                  <a:cubicBezTo>
                    <a:pt x="417" y="193"/>
                    <a:pt x="442" y="225"/>
                    <a:pt x="441" y="261"/>
                  </a:cubicBezTo>
                  <a:cubicBezTo>
                    <a:pt x="439" y="309"/>
                    <a:pt x="408" y="351"/>
                    <a:pt x="363" y="368"/>
                  </a:cubicBezTo>
                  <a:lnTo>
                    <a:pt x="205" y="429"/>
                  </a:lnTo>
                  <a:cubicBezTo>
                    <a:pt x="120" y="445"/>
                    <a:pt x="37" y="384"/>
                    <a:pt x="29" y="296"/>
                  </a:cubicBezTo>
                  <a:lnTo>
                    <a:pt x="1"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1403003" y="2394407"/>
              <a:ext cx="98375" cy="116778"/>
            </a:xfrm>
            <a:custGeom>
              <a:avLst/>
              <a:gdLst/>
              <a:ahLst/>
              <a:cxnLst/>
              <a:rect l="l" t="t" r="r" b="b"/>
              <a:pathLst>
                <a:path w="930" h="1104" extrusionOk="0">
                  <a:moveTo>
                    <a:pt x="908" y="151"/>
                  </a:moveTo>
                  <a:cubicBezTo>
                    <a:pt x="764" y="1"/>
                    <a:pt x="0" y="122"/>
                    <a:pt x="0" y="122"/>
                  </a:cubicBezTo>
                  <a:cubicBezTo>
                    <a:pt x="0" y="122"/>
                    <a:pt x="13" y="229"/>
                    <a:pt x="72" y="369"/>
                  </a:cubicBezTo>
                  <a:cubicBezTo>
                    <a:pt x="133" y="509"/>
                    <a:pt x="930" y="1104"/>
                    <a:pt x="908"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1387982" y="2327556"/>
              <a:ext cx="35648" cy="92344"/>
            </a:xfrm>
            <a:custGeom>
              <a:avLst/>
              <a:gdLst/>
              <a:ahLst/>
              <a:cxnLst/>
              <a:rect l="l" t="t" r="r" b="b"/>
              <a:pathLst>
                <a:path w="337" h="873" extrusionOk="0">
                  <a:moveTo>
                    <a:pt x="286" y="0"/>
                  </a:moveTo>
                  <a:lnTo>
                    <a:pt x="337" y="797"/>
                  </a:lnTo>
                  <a:lnTo>
                    <a:pt x="175" y="873"/>
                  </a:lnTo>
                  <a:lnTo>
                    <a:pt x="1" y="25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1361749" y="2431535"/>
              <a:ext cx="78806" cy="78804"/>
            </a:xfrm>
            <a:custGeom>
              <a:avLst/>
              <a:gdLst/>
              <a:ahLst/>
              <a:cxnLst/>
              <a:rect l="l" t="t" r="r" b="b"/>
              <a:pathLst>
                <a:path w="745" h="745" extrusionOk="0">
                  <a:moveTo>
                    <a:pt x="590" y="745"/>
                  </a:moveTo>
                  <a:lnTo>
                    <a:pt x="745" y="411"/>
                  </a:lnTo>
                  <a:lnTo>
                    <a:pt x="118" y="1"/>
                  </a:lnTo>
                  <a:lnTo>
                    <a:pt x="1" y="19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386290" y="2307882"/>
              <a:ext cx="70344" cy="66957"/>
            </a:xfrm>
            <a:custGeom>
              <a:avLst/>
              <a:gdLst/>
              <a:ahLst/>
              <a:cxnLst/>
              <a:rect l="l" t="t" r="r" b="b"/>
              <a:pathLst>
                <a:path w="665" h="633" extrusionOk="0">
                  <a:moveTo>
                    <a:pt x="210" y="632"/>
                  </a:moveTo>
                  <a:cubicBezTo>
                    <a:pt x="497" y="632"/>
                    <a:pt x="665" y="366"/>
                    <a:pt x="449" y="150"/>
                  </a:cubicBezTo>
                  <a:cubicBezTo>
                    <a:pt x="298" y="0"/>
                    <a:pt x="1" y="282"/>
                    <a:pt x="210" y="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3254343" y="3972708"/>
              <a:ext cx="280317" cy="280099"/>
            </a:xfrm>
            <a:custGeom>
              <a:avLst/>
              <a:gdLst/>
              <a:ahLst/>
              <a:cxnLst/>
              <a:rect l="l" t="t" r="r" b="b"/>
              <a:pathLst>
                <a:path w="2650" h="2648" extrusionOk="0">
                  <a:moveTo>
                    <a:pt x="2649" y="1324"/>
                  </a:moveTo>
                  <a:cubicBezTo>
                    <a:pt x="2649" y="2055"/>
                    <a:pt x="2056" y="2648"/>
                    <a:pt x="1325" y="2648"/>
                  </a:cubicBezTo>
                  <a:cubicBezTo>
                    <a:pt x="594" y="2648"/>
                    <a:pt x="0" y="2055"/>
                    <a:pt x="0" y="1324"/>
                  </a:cubicBezTo>
                  <a:cubicBezTo>
                    <a:pt x="0" y="592"/>
                    <a:pt x="594" y="0"/>
                    <a:pt x="1325" y="0"/>
                  </a:cubicBezTo>
                  <a:cubicBezTo>
                    <a:pt x="2056" y="0"/>
                    <a:pt x="2649" y="592"/>
                    <a:pt x="2649" y="132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3303319" y="4023375"/>
              <a:ext cx="180778" cy="181197"/>
            </a:xfrm>
            <a:custGeom>
              <a:avLst/>
              <a:gdLst/>
              <a:ahLst/>
              <a:cxnLst/>
              <a:rect l="l" t="t" r="r" b="b"/>
              <a:pathLst>
                <a:path w="1709" h="1713" extrusionOk="0">
                  <a:moveTo>
                    <a:pt x="1657" y="1329"/>
                  </a:moveTo>
                  <a:lnTo>
                    <a:pt x="1400" y="1071"/>
                  </a:lnTo>
                  <a:cubicBezTo>
                    <a:pt x="1348" y="1020"/>
                    <a:pt x="1264" y="1021"/>
                    <a:pt x="1211" y="1075"/>
                  </a:cubicBezTo>
                  <a:lnTo>
                    <a:pt x="1082" y="1204"/>
                  </a:lnTo>
                  <a:cubicBezTo>
                    <a:pt x="1073" y="1199"/>
                    <a:pt x="1065" y="1195"/>
                    <a:pt x="1055" y="1190"/>
                  </a:cubicBezTo>
                  <a:cubicBezTo>
                    <a:pt x="974" y="1145"/>
                    <a:pt x="862" y="1083"/>
                    <a:pt x="745" y="964"/>
                  </a:cubicBezTo>
                  <a:cubicBezTo>
                    <a:pt x="626" y="846"/>
                    <a:pt x="564" y="734"/>
                    <a:pt x="518" y="652"/>
                  </a:cubicBezTo>
                  <a:cubicBezTo>
                    <a:pt x="514" y="644"/>
                    <a:pt x="509" y="635"/>
                    <a:pt x="504" y="627"/>
                  </a:cubicBezTo>
                  <a:lnTo>
                    <a:pt x="591" y="541"/>
                  </a:lnTo>
                  <a:lnTo>
                    <a:pt x="634" y="498"/>
                  </a:lnTo>
                  <a:cubicBezTo>
                    <a:pt x="687" y="445"/>
                    <a:pt x="689" y="359"/>
                    <a:pt x="637" y="309"/>
                  </a:cubicBezTo>
                  <a:lnTo>
                    <a:pt x="380" y="52"/>
                  </a:lnTo>
                  <a:cubicBezTo>
                    <a:pt x="330" y="0"/>
                    <a:pt x="244" y="1"/>
                    <a:pt x="191" y="55"/>
                  </a:cubicBezTo>
                  <a:lnTo>
                    <a:pt x="119" y="128"/>
                  </a:lnTo>
                  <a:lnTo>
                    <a:pt x="120" y="129"/>
                  </a:lnTo>
                  <a:cubicBezTo>
                    <a:pt x="96" y="160"/>
                    <a:pt x="76" y="197"/>
                    <a:pt x="61" y="235"/>
                  </a:cubicBezTo>
                  <a:cubicBezTo>
                    <a:pt x="47" y="272"/>
                    <a:pt x="38" y="307"/>
                    <a:pt x="35" y="342"/>
                  </a:cubicBezTo>
                  <a:cubicBezTo>
                    <a:pt x="0" y="623"/>
                    <a:pt x="130" y="881"/>
                    <a:pt x="478" y="1230"/>
                  </a:cubicBezTo>
                  <a:cubicBezTo>
                    <a:pt x="961" y="1713"/>
                    <a:pt x="1349" y="1676"/>
                    <a:pt x="1366" y="1674"/>
                  </a:cubicBezTo>
                  <a:cubicBezTo>
                    <a:pt x="1403" y="1669"/>
                    <a:pt x="1438" y="1661"/>
                    <a:pt x="1474" y="1648"/>
                  </a:cubicBezTo>
                  <a:cubicBezTo>
                    <a:pt x="1512" y="1633"/>
                    <a:pt x="1547" y="1612"/>
                    <a:pt x="1579" y="1588"/>
                  </a:cubicBezTo>
                  <a:lnTo>
                    <a:pt x="1580" y="1589"/>
                  </a:lnTo>
                  <a:lnTo>
                    <a:pt x="1653" y="1517"/>
                  </a:lnTo>
                  <a:cubicBezTo>
                    <a:pt x="1706" y="1465"/>
                    <a:pt x="1708" y="1379"/>
                    <a:pt x="1657" y="132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1766353" y="3972708"/>
              <a:ext cx="280211" cy="280099"/>
            </a:xfrm>
            <a:custGeom>
              <a:avLst/>
              <a:gdLst/>
              <a:ahLst/>
              <a:cxnLst/>
              <a:rect l="l" t="t" r="r" b="b"/>
              <a:pathLst>
                <a:path w="2649" h="2648" extrusionOk="0">
                  <a:moveTo>
                    <a:pt x="2648" y="1324"/>
                  </a:moveTo>
                  <a:cubicBezTo>
                    <a:pt x="2648" y="2055"/>
                    <a:pt x="2056" y="2648"/>
                    <a:pt x="1324" y="2648"/>
                  </a:cubicBezTo>
                  <a:cubicBezTo>
                    <a:pt x="593" y="2648"/>
                    <a:pt x="1" y="2055"/>
                    <a:pt x="1" y="1324"/>
                  </a:cubicBezTo>
                  <a:cubicBezTo>
                    <a:pt x="1" y="592"/>
                    <a:pt x="593" y="0"/>
                    <a:pt x="1324" y="0"/>
                  </a:cubicBezTo>
                  <a:cubicBezTo>
                    <a:pt x="2056" y="0"/>
                    <a:pt x="2648" y="592"/>
                    <a:pt x="2648" y="1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1811414" y="4077638"/>
              <a:ext cx="189981" cy="70236"/>
            </a:xfrm>
            <a:custGeom>
              <a:avLst/>
              <a:gdLst/>
              <a:ahLst/>
              <a:cxnLst/>
              <a:rect l="l" t="t" r="r" b="b"/>
              <a:pathLst>
                <a:path w="1796" h="664" extrusionOk="0">
                  <a:moveTo>
                    <a:pt x="115" y="664"/>
                  </a:moveTo>
                  <a:lnTo>
                    <a:pt x="431" y="664"/>
                  </a:lnTo>
                  <a:cubicBezTo>
                    <a:pt x="494" y="662"/>
                    <a:pt x="545" y="610"/>
                    <a:pt x="545" y="545"/>
                  </a:cubicBezTo>
                  <a:lnTo>
                    <a:pt x="545" y="386"/>
                  </a:lnTo>
                  <a:cubicBezTo>
                    <a:pt x="552" y="384"/>
                    <a:pt x="560" y="381"/>
                    <a:pt x="569" y="379"/>
                  </a:cubicBezTo>
                  <a:cubicBezTo>
                    <a:pt x="647" y="357"/>
                    <a:pt x="754" y="326"/>
                    <a:pt x="898" y="326"/>
                  </a:cubicBezTo>
                  <a:cubicBezTo>
                    <a:pt x="1044" y="326"/>
                    <a:pt x="1150" y="357"/>
                    <a:pt x="1229" y="379"/>
                  </a:cubicBezTo>
                  <a:cubicBezTo>
                    <a:pt x="1237" y="381"/>
                    <a:pt x="1245" y="384"/>
                    <a:pt x="1253" y="386"/>
                  </a:cubicBezTo>
                  <a:lnTo>
                    <a:pt x="1253" y="492"/>
                  </a:lnTo>
                  <a:lnTo>
                    <a:pt x="1253" y="545"/>
                  </a:lnTo>
                  <a:cubicBezTo>
                    <a:pt x="1253" y="610"/>
                    <a:pt x="1303" y="664"/>
                    <a:pt x="1366" y="664"/>
                  </a:cubicBezTo>
                  <a:lnTo>
                    <a:pt x="1681" y="664"/>
                  </a:lnTo>
                  <a:cubicBezTo>
                    <a:pt x="1744" y="664"/>
                    <a:pt x="1796" y="610"/>
                    <a:pt x="1796" y="545"/>
                  </a:cubicBezTo>
                  <a:lnTo>
                    <a:pt x="1795" y="456"/>
                  </a:lnTo>
                  <a:lnTo>
                    <a:pt x="1792" y="456"/>
                  </a:lnTo>
                  <a:cubicBezTo>
                    <a:pt x="1789" y="422"/>
                    <a:pt x="1779" y="387"/>
                    <a:pt x="1765" y="355"/>
                  </a:cubicBezTo>
                  <a:cubicBezTo>
                    <a:pt x="1751" y="324"/>
                    <a:pt x="1735" y="297"/>
                    <a:pt x="1716" y="273"/>
                  </a:cubicBezTo>
                  <a:cubicBezTo>
                    <a:pt x="1564" y="79"/>
                    <a:pt x="1327" y="1"/>
                    <a:pt x="898" y="1"/>
                  </a:cubicBezTo>
                  <a:cubicBezTo>
                    <a:pt x="306" y="1"/>
                    <a:pt x="90" y="261"/>
                    <a:pt x="81" y="273"/>
                  </a:cubicBezTo>
                  <a:cubicBezTo>
                    <a:pt x="62" y="298"/>
                    <a:pt x="46" y="324"/>
                    <a:pt x="32" y="355"/>
                  </a:cubicBezTo>
                  <a:cubicBezTo>
                    <a:pt x="18" y="387"/>
                    <a:pt x="8" y="422"/>
                    <a:pt x="4" y="456"/>
                  </a:cubicBezTo>
                  <a:lnTo>
                    <a:pt x="2" y="456"/>
                  </a:lnTo>
                  <a:lnTo>
                    <a:pt x="1" y="545"/>
                  </a:lnTo>
                  <a:cubicBezTo>
                    <a:pt x="1" y="610"/>
                    <a:pt x="52" y="662"/>
                    <a:pt x="115" y="6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2027626" y="2735750"/>
              <a:ext cx="698783" cy="584632"/>
            </a:xfrm>
            <a:custGeom>
              <a:avLst/>
              <a:gdLst/>
              <a:ahLst/>
              <a:cxnLst/>
              <a:rect l="l" t="t" r="r" b="b"/>
              <a:pathLst>
                <a:path w="6606" h="5527" extrusionOk="0">
                  <a:moveTo>
                    <a:pt x="3514" y="1585"/>
                  </a:moveTo>
                  <a:lnTo>
                    <a:pt x="6605" y="4394"/>
                  </a:lnTo>
                  <a:lnTo>
                    <a:pt x="6569" y="5527"/>
                  </a:lnTo>
                  <a:cubicBezTo>
                    <a:pt x="6569" y="5527"/>
                    <a:pt x="3436" y="4984"/>
                    <a:pt x="1401" y="3258"/>
                  </a:cubicBezTo>
                  <a:cubicBezTo>
                    <a:pt x="1" y="2071"/>
                    <a:pt x="1752" y="1"/>
                    <a:pt x="3514" y="1585"/>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2643682" y="3134424"/>
              <a:ext cx="433381" cy="256934"/>
            </a:xfrm>
            <a:custGeom>
              <a:avLst/>
              <a:gdLst/>
              <a:ahLst/>
              <a:cxnLst/>
              <a:rect l="l" t="t" r="r" b="b"/>
              <a:pathLst>
                <a:path w="4097" h="2429" extrusionOk="0">
                  <a:moveTo>
                    <a:pt x="714" y="1751"/>
                  </a:moveTo>
                  <a:lnTo>
                    <a:pt x="4096" y="2429"/>
                  </a:lnTo>
                  <a:lnTo>
                    <a:pt x="1347" y="1"/>
                  </a:lnTo>
                  <a:lnTo>
                    <a:pt x="0" y="1207"/>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2759298" y="3091267"/>
              <a:ext cx="100597" cy="109057"/>
            </a:xfrm>
            <a:custGeom>
              <a:avLst/>
              <a:gdLst/>
              <a:ahLst/>
              <a:cxnLst/>
              <a:rect l="l" t="t" r="r" b="b"/>
              <a:pathLst>
                <a:path w="951" h="1031" extrusionOk="0">
                  <a:moveTo>
                    <a:pt x="400" y="903"/>
                  </a:moveTo>
                  <a:lnTo>
                    <a:pt x="92" y="484"/>
                  </a:lnTo>
                  <a:cubicBezTo>
                    <a:pt x="0" y="360"/>
                    <a:pt x="50" y="184"/>
                    <a:pt x="193" y="126"/>
                  </a:cubicBezTo>
                  <a:lnTo>
                    <a:pt x="238" y="108"/>
                  </a:lnTo>
                  <a:cubicBezTo>
                    <a:pt x="508" y="1"/>
                    <a:pt x="812" y="148"/>
                    <a:pt x="895" y="427"/>
                  </a:cubicBezTo>
                  <a:cubicBezTo>
                    <a:pt x="950" y="613"/>
                    <a:pt x="891" y="816"/>
                    <a:pt x="742" y="943"/>
                  </a:cubicBezTo>
                  <a:cubicBezTo>
                    <a:pt x="638" y="1031"/>
                    <a:pt x="480" y="1014"/>
                    <a:pt x="400" y="903"/>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882531" y="3249933"/>
              <a:ext cx="310041" cy="144386"/>
            </a:xfrm>
            <a:custGeom>
              <a:avLst/>
              <a:gdLst/>
              <a:ahLst/>
              <a:cxnLst/>
              <a:rect l="l" t="t" r="r" b="b"/>
              <a:pathLst>
                <a:path w="2931" h="1365" extrusionOk="0">
                  <a:moveTo>
                    <a:pt x="0" y="1"/>
                  </a:moveTo>
                  <a:lnTo>
                    <a:pt x="1837" y="1337"/>
                  </a:lnTo>
                  <a:lnTo>
                    <a:pt x="1903" y="1309"/>
                  </a:lnTo>
                  <a:cubicBezTo>
                    <a:pt x="2162" y="1203"/>
                    <a:pt x="2453" y="1216"/>
                    <a:pt x="2701" y="1345"/>
                  </a:cubicBezTo>
                  <a:cubicBezTo>
                    <a:pt x="2741" y="1364"/>
                    <a:pt x="2788" y="1356"/>
                    <a:pt x="2818" y="1325"/>
                  </a:cubicBezTo>
                  <a:cubicBezTo>
                    <a:pt x="2824" y="1321"/>
                    <a:pt x="2827" y="1315"/>
                    <a:pt x="2831" y="1309"/>
                  </a:cubicBezTo>
                  <a:cubicBezTo>
                    <a:pt x="2930" y="1156"/>
                    <a:pt x="2905" y="959"/>
                    <a:pt x="2779" y="835"/>
                  </a:cubicBezTo>
                  <a:cubicBezTo>
                    <a:pt x="2759" y="814"/>
                    <a:pt x="2735" y="797"/>
                    <a:pt x="2708" y="781"/>
                  </a:cubicBezTo>
                  <a:lnTo>
                    <a:pt x="2583" y="718"/>
                  </a:lnTo>
                  <a:lnTo>
                    <a:pt x="2570" y="712"/>
                  </a:lnTo>
                  <a:cubicBezTo>
                    <a:pt x="2353" y="604"/>
                    <a:pt x="2097" y="609"/>
                    <a:pt x="1884" y="726"/>
                  </a:cubicBezTo>
                  <a:lnTo>
                    <a:pt x="60" y="25"/>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936901" y="3313822"/>
              <a:ext cx="225100" cy="57755"/>
            </a:xfrm>
            <a:custGeom>
              <a:avLst/>
              <a:gdLst/>
              <a:ahLst/>
              <a:cxnLst/>
              <a:rect l="l" t="t" r="r" b="b"/>
              <a:pathLst>
                <a:path w="2128" h="546" extrusionOk="0">
                  <a:moveTo>
                    <a:pt x="1" y="57"/>
                  </a:moveTo>
                  <a:lnTo>
                    <a:pt x="967" y="541"/>
                  </a:lnTo>
                  <a:cubicBezTo>
                    <a:pt x="1379" y="339"/>
                    <a:pt x="1671" y="397"/>
                    <a:pt x="1919" y="525"/>
                  </a:cubicBezTo>
                  <a:cubicBezTo>
                    <a:pt x="1959" y="545"/>
                    <a:pt x="2006" y="537"/>
                    <a:pt x="2037" y="507"/>
                  </a:cubicBezTo>
                  <a:cubicBezTo>
                    <a:pt x="2041" y="502"/>
                    <a:pt x="2045" y="496"/>
                    <a:pt x="2049" y="491"/>
                  </a:cubicBezTo>
                  <a:cubicBezTo>
                    <a:pt x="2126" y="373"/>
                    <a:pt x="2128" y="229"/>
                    <a:pt x="2069" y="114"/>
                  </a:cubicBezTo>
                  <a:lnTo>
                    <a:pt x="2056" y="108"/>
                  </a:lnTo>
                  <a:cubicBezTo>
                    <a:pt x="1839" y="0"/>
                    <a:pt x="1583" y="5"/>
                    <a:pt x="1370" y="122"/>
                  </a:cubicBezTo>
                  <a:lnTo>
                    <a:pt x="897" y="3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837257" y="3205824"/>
              <a:ext cx="311945" cy="144704"/>
            </a:xfrm>
            <a:custGeom>
              <a:avLst/>
              <a:gdLst/>
              <a:ahLst/>
              <a:cxnLst/>
              <a:rect l="l" t="t" r="r" b="b"/>
              <a:pathLst>
                <a:path w="2949" h="1368" extrusionOk="0">
                  <a:moveTo>
                    <a:pt x="1839" y="1336"/>
                  </a:moveTo>
                  <a:lnTo>
                    <a:pt x="1904" y="1309"/>
                  </a:lnTo>
                  <a:cubicBezTo>
                    <a:pt x="2162" y="1203"/>
                    <a:pt x="2454" y="1215"/>
                    <a:pt x="2702" y="1344"/>
                  </a:cubicBezTo>
                  <a:cubicBezTo>
                    <a:pt x="2748" y="1368"/>
                    <a:pt x="2804" y="1353"/>
                    <a:pt x="2832" y="1309"/>
                  </a:cubicBezTo>
                  <a:cubicBezTo>
                    <a:pt x="2949" y="1130"/>
                    <a:pt x="2893" y="890"/>
                    <a:pt x="2710" y="780"/>
                  </a:cubicBezTo>
                  <a:lnTo>
                    <a:pt x="2570" y="711"/>
                  </a:lnTo>
                  <a:cubicBezTo>
                    <a:pt x="2353" y="604"/>
                    <a:pt x="2097" y="608"/>
                    <a:pt x="1884" y="725"/>
                  </a:cubicBezTo>
                  <a:lnTo>
                    <a:pt x="1"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16"/>
            <p:cNvGrpSpPr/>
            <p:nvPr/>
          </p:nvGrpSpPr>
          <p:grpSpPr>
            <a:xfrm>
              <a:off x="1211976" y="2406955"/>
              <a:ext cx="309912" cy="442227"/>
              <a:chOff x="775475" y="2194033"/>
              <a:chExt cx="355200" cy="506850"/>
            </a:xfrm>
          </p:grpSpPr>
          <p:sp>
            <p:nvSpPr>
              <p:cNvPr id="291" name="Google Shape;291;p16"/>
              <p:cNvSpPr/>
              <p:nvPr/>
            </p:nvSpPr>
            <p:spPr>
              <a:xfrm>
                <a:off x="775475" y="2345683"/>
                <a:ext cx="355200" cy="35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777150" y="2194033"/>
                <a:ext cx="217800" cy="197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16"/>
            <p:cNvSpPr/>
            <p:nvPr/>
          </p:nvSpPr>
          <p:spPr>
            <a:xfrm>
              <a:off x="1427014" y="2739558"/>
              <a:ext cx="654144" cy="88959"/>
            </a:xfrm>
            <a:custGeom>
              <a:avLst/>
              <a:gdLst/>
              <a:ahLst/>
              <a:cxnLst/>
              <a:rect l="l" t="t" r="r" b="b"/>
              <a:pathLst>
                <a:path w="6184" h="841" extrusionOk="0">
                  <a:moveTo>
                    <a:pt x="249" y="840"/>
                  </a:moveTo>
                  <a:cubicBezTo>
                    <a:pt x="112" y="840"/>
                    <a:pt x="1" y="730"/>
                    <a:pt x="1" y="592"/>
                  </a:cubicBezTo>
                  <a:lnTo>
                    <a:pt x="1" y="248"/>
                  </a:lnTo>
                  <a:cubicBezTo>
                    <a:pt x="1" y="112"/>
                    <a:pt x="112" y="0"/>
                    <a:pt x="249" y="0"/>
                  </a:cubicBezTo>
                  <a:lnTo>
                    <a:pt x="5935" y="0"/>
                  </a:lnTo>
                  <a:cubicBezTo>
                    <a:pt x="6072" y="0"/>
                    <a:pt x="6183" y="112"/>
                    <a:pt x="6183" y="248"/>
                  </a:cubicBezTo>
                  <a:lnTo>
                    <a:pt x="6183" y="592"/>
                  </a:lnTo>
                  <a:cubicBezTo>
                    <a:pt x="6183" y="730"/>
                    <a:pt x="6072" y="840"/>
                    <a:pt x="5935" y="840"/>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1427014" y="2597817"/>
              <a:ext cx="654144" cy="88853"/>
            </a:xfrm>
            <a:custGeom>
              <a:avLst/>
              <a:gdLst/>
              <a:ahLst/>
              <a:cxnLst/>
              <a:rect l="l" t="t" r="r" b="b"/>
              <a:pathLst>
                <a:path w="6184" h="840" extrusionOk="0">
                  <a:moveTo>
                    <a:pt x="249" y="839"/>
                  </a:moveTo>
                  <a:cubicBezTo>
                    <a:pt x="112" y="839"/>
                    <a:pt x="1" y="729"/>
                    <a:pt x="1" y="593"/>
                  </a:cubicBezTo>
                  <a:lnTo>
                    <a:pt x="1" y="248"/>
                  </a:lnTo>
                  <a:cubicBezTo>
                    <a:pt x="1" y="111"/>
                    <a:pt x="112" y="0"/>
                    <a:pt x="249" y="0"/>
                  </a:cubicBezTo>
                  <a:lnTo>
                    <a:pt x="5935" y="0"/>
                  </a:lnTo>
                  <a:cubicBezTo>
                    <a:pt x="6072" y="0"/>
                    <a:pt x="6183" y="111"/>
                    <a:pt x="6183" y="248"/>
                  </a:cubicBezTo>
                  <a:lnTo>
                    <a:pt x="6183" y="593"/>
                  </a:lnTo>
                  <a:cubicBezTo>
                    <a:pt x="6183" y="729"/>
                    <a:pt x="6072" y="839"/>
                    <a:pt x="5935" y="839"/>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1251104" y="2597817"/>
              <a:ext cx="88961" cy="88853"/>
            </a:xfrm>
            <a:custGeom>
              <a:avLst/>
              <a:gdLst/>
              <a:ahLst/>
              <a:cxnLst/>
              <a:rect l="l" t="t" r="r" b="b"/>
              <a:pathLst>
                <a:path w="841" h="840" extrusionOk="0">
                  <a:moveTo>
                    <a:pt x="249" y="839"/>
                  </a:moveTo>
                  <a:cubicBezTo>
                    <a:pt x="113" y="839"/>
                    <a:pt x="1" y="729"/>
                    <a:pt x="1" y="593"/>
                  </a:cubicBezTo>
                  <a:lnTo>
                    <a:pt x="1" y="248"/>
                  </a:lnTo>
                  <a:cubicBezTo>
                    <a:pt x="1" y="111"/>
                    <a:pt x="113" y="0"/>
                    <a:pt x="249" y="0"/>
                  </a:cubicBezTo>
                  <a:lnTo>
                    <a:pt x="593" y="0"/>
                  </a:lnTo>
                  <a:cubicBezTo>
                    <a:pt x="730" y="0"/>
                    <a:pt x="841" y="111"/>
                    <a:pt x="841" y="248"/>
                  </a:cubicBezTo>
                  <a:lnTo>
                    <a:pt x="841" y="593"/>
                  </a:lnTo>
                  <a:cubicBezTo>
                    <a:pt x="841" y="729"/>
                    <a:pt x="730" y="839"/>
                    <a:pt x="593" y="83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1250152" y="2596759"/>
              <a:ext cx="90865" cy="90969"/>
            </a:xfrm>
            <a:custGeom>
              <a:avLst/>
              <a:gdLst/>
              <a:ahLst/>
              <a:cxnLst/>
              <a:rect l="l" t="t" r="r" b="b"/>
              <a:pathLst>
                <a:path w="859" h="860" extrusionOk="0">
                  <a:moveTo>
                    <a:pt x="602" y="0"/>
                  </a:moveTo>
                  <a:lnTo>
                    <a:pt x="258" y="0"/>
                  </a:lnTo>
                  <a:cubicBezTo>
                    <a:pt x="116" y="0"/>
                    <a:pt x="0" y="116"/>
                    <a:pt x="0" y="258"/>
                  </a:cubicBezTo>
                  <a:lnTo>
                    <a:pt x="0" y="603"/>
                  </a:lnTo>
                  <a:cubicBezTo>
                    <a:pt x="0" y="744"/>
                    <a:pt x="116" y="860"/>
                    <a:pt x="258" y="860"/>
                  </a:cubicBezTo>
                  <a:lnTo>
                    <a:pt x="602" y="860"/>
                  </a:lnTo>
                  <a:cubicBezTo>
                    <a:pt x="745" y="860"/>
                    <a:pt x="859" y="744"/>
                    <a:pt x="859" y="603"/>
                  </a:cubicBezTo>
                  <a:lnTo>
                    <a:pt x="859" y="258"/>
                  </a:lnTo>
                  <a:cubicBezTo>
                    <a:pt x="859" y="116"/>
                    <a:pt x="745" y="0"/>
                    <a:pt x="602" y="0"/>
                  </a:cubicBezTo>
                  <a:close/>
                  <a:moveTo>
                    <a:pt x="602" y="20"/>
                  </a:moveTo>
                  <a:cubicBezTo>
                    <a:pt x="733" y="20"/>
                    <a:pt x="841" y="127"/>
                    <a:pt x="841" y="258"/>
                  </a:cubicBezTo>
                  <a:lnTo>
                    <a:pt x="841" y="603"/>
                  </a:lnTo>
                  <a:cubicBezTo>
                    <a:pt x="841" y="734"/>
                    <a:pt x="733" y="840"/>
                    <a:pt x="602" y="840"/>
                  </a:cubicBezTo>
                  <a:lnTo>
                    <a:pt x="258" y="840"/>
                  </a:lnTo>
                  <a:cubicBezTo>
                    <a:pt x="126" y="840"/>
                    <a:pt x="20" y="734"/>
                    <a:pt x="20" y="603"/>
                  </a:cubicBezTo>
                  <a:lnTo>
                    <a:pt x="20" y="258"/>
                  </a:lnTo>
                  <a:cubicBezTo>
                    <a:pt x="20" y="127"/>
                    <a:pt x="126" y="20"/>
                    <a:pt x="258" y="20"/>
                  </a:cubicBezTo>
                  <a:lnTo>
                    <a:pt x="602" y="2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1251104" y="2739558"/>
              <a:ext cx="88961" cy="88959"/>
            </a:xfrm>
            <a:custGeom>
              <a:avLst/>
              <a:gdLst/>
              <a:ahLst/>
              <a:cxnLst/>
              <a:rect l="l" t="t" r="r" b="b"/>
              <a:pathLst>
                <a:path w="841" h="841" extrusionOk="0">
                  <a:moveTo>
                    <a:pt x="249" y="840"/>
                  </a:moveTo>
                  <a:cubicBezTo>
                    <a:pt x="113" y="840"/>
                    <a:pt x="1" y="730"/>
                    <a:pt x="1" y="592"/>
                  </a:cubicBezTo>
                  <a:lnTo>
                    <a:pt x="1" y="248"/>
                  </a:lnTo>
                  <a:cubicBezTo>
                    <a:pt x="1" y="112"/>
                    <a:pt x="113" y="0"/>
                    <a:pt x="249" y="0"/>
                  </a:cubicBezTo>
                  <a:lnTo>
                    <a:pt x="593" y="0"/>
                  </a:lnTo>
                  <a:cubicBezTo>
                    <a:pt x="730" y="0"/>
                    <a:pt x="841" y="112"/>
                    <a:pt x="841" y="248"/>
                  </a:cubicBezTo>
                  <a:lnTo>
                    <a:pt x="841" y="592"/>
                  </a:lnTo>
                  <a:cubicBezTo>
                    <a:pt x="841" y="730"/>
                    <a:pt x="730" y="840"/>
                    <a:pt x="593" y="8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1250152" y="2738606"/>
              <a:ext cx="90865" cy="90863"/>
            </a:xfrm>
            <a:custGeom>
              <a:avLst/>
              <a:gdLst/>
              <a:ahLst/>
              <a:cxnLst/>
              <a:rect l="l" t="t" r="r" b="b"/>
              <a:pathLst>
                <a:path w="859" h="859" extrusionOk="0">
                  <a:moveTo>
                    <a:pt x="602" y="0"/>
                  </a:moveTo>
                  <a:lnTo>
                    <a:pt x="258" y="0"/>
                  </a:lnTo>
                  <a:cubicBezTo>
                    <a:pt x="116" y="0"/>
                    <a:pt x="0" y="116"/>
                    <a:pt x="0" y="257"/>
                  </a:cubicBezTo>
                  <a:lnTo>
                    <a:pt x="0" y="601"/>
                  </a:lnTo>
                  <a:cubicBezTo>
                    <a:pt x="0" y="744"/>
                    <a:pt x="116" y="859"/>
                    <a:pt x="258" y="859"/>
                  </a:cubicBezTo>
                  <a:lnTo>
                    <a:pt x="602" y="859"/>
                  </a:lnTo>
                  <a:cubicBezTo>
                    <a:pt x="745" y="859"/>
                    <a:pt x="859" y="744"/>
                    <a:pt x="859" y="601"/>
                  </a:cubicBezTo>
                  <a:lnTo>
                    <a:pt x="859" y="257"/>
                  </a:lnTo>
                  <a:cubicBezTo>
                    <a:pt x="859" y="116"/>
                    <a:pt x="745" y="0"/>
                    <a:pt x="602" y="0"/>
                  </a:cubicBezTo>
                  <a:close/>
                  <a:moveTo>
                    <a:pt x="602" y="19"/>
                  </a:moveTo>
                  <a:cubicBezTo>
                    <a:pt x="733" y="19"/>
                    <a:pt x="841" y="126"/>
                    <a:pt x="841" y="257"/>
                  </a:cubicBezTo>
                  <a:lnTo>
                    <a:pt x="841" y="601"/>
                  </a:lnTo>
                  <a:cubicBezTo>
                    <a:pt x="841" y="733"/>
                    <a:pt x="733" y="840"/>
                    <a:pt x="602" y="840"/>
                  </a:cubicBezTo>
                  <a:lnTo>
                    <a:pt x="258" y="840"/>
                  </a:lnTo>
                  <a:cubicBezTo>
                    <a:pt x="126" y="840"/>
                    <a:pt x="20" y="733"/>
                    <a:pt x="20" y="601"/>
                  </a:cubicBezTo>
                  <a:lnTo>
                    <a:pt x="20" y="257"/>
                  </a:lnTo>
                  <a:cubicBezTo>
                    <a:pt x="20" y="126"/>
                    <a:pt x="126" y="19"/>
                    <a:pt x="258" y="19"/>
                  </a:cubicBezTo>
                  <a:lnTo>
                    <a:pt x="602" y="19"/>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1250152" y="2588826"/>
              <a:ext cx="105992" cy="76583"/>
            </a:xfrm>
            <a:custGeom>
              <a:avLst/>
              <a:gdLst/>
              <a:ahLst/>
              <a:cxnLst/>
              <a:rect l="l" t="t" r="r" b="b"/>
              <a:pathLst>
                <a:path w="1002" h="724" fill="none" extrusionOk="0">
                  <a:moveTo>
                    <a:pt x="0" y="255"/>
                  </a:moveTo>
                  <a:lnTo>
                    <a:pt x="430" y="723"/>
                  </a:lnTo>
                  <a:lnTo>
                    <a:pt x="1002" y="1"/>
                  </a:lnTo>
                </a:path>
              </a:pathLst>
            </a:custGeom>
            <a:noFill/>
            <a:ln w="19050" cap="rnd" cmpd="sng">
              <a:solidFill>
                <a:schemeClr val="accent5"/>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1250152" y="2728980"/>
              <a:ext cx="105992" cy="76689"/>
            </a:xfrm>
            <a:custGeom>
              <a:avLst/>
              <a:gdLst/>
              <a:ahLst/>
              <a:cxnLst/>
              <a:rect l="l" t="t" r="r" b="b"/>
              <a:pathLst>
                <a:path w="1002" h="725" fill="none" extrusionOk="0">
                  <a:moveTo>
                    <a:pt x="0" y="255"/>
                  </a:moveTo>
                  <a:lnTo>
                    <a:pt x="430" y="724"/>
                  </a:lnTo>
                  <a:lnTo>
                    <a:pt x="1002" y="1"/>
                  </a:lnTo>
                </a:path>
              </a:pathLst>
            </a:custGeom>
            <a:noFill/>
            <a:ln w="19050" cap="rnd" cmpd="sng">
              <a:solidFill>
                <a:schemeClr val="accent5"/>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1270039" y="2233097"/>
              <a:ext cx="313955" cy="313948"/>
            </a:xfrm>
            <a:custGeom>
              <a:avLst/>
              <a:gdLst/>
              <a:ahLst/>
              <a:cxnLst/>
              <a:rect l="l" t="t" r="r" b="b"/>
              <a:pathLst>
                <a:path w="2968" h="2968" extrusionOk="0">
                  <a:moveTo>
                    <a:pt x="1484" y="1"/>
                  </a:moveTo>
                  <a:cubicBezTo>
                    <a:pt x="665" y="1"/>
                    <a:pt x="1" y="665"/>
                    <a:pt x="1" y="1484"/>
                  </a:cubicBezTo>
                  <a:cubicBezTo>
                    <a:pt x="1" y="2303"/>
                    <a:pt x="665" y="2967"/>
                    <a:pt x="1484" y="2967"/>
                  </a:cubicBezTo>
                  <a:cubicBezTo>
                    <a:pt x="2303" y="2967"/>
                    <a:pt x="2968" y="2303"/>
                    <a:pt x="2968" y="1484"/>
                  </a:cubicBezTo>
                  <a:cubicBezTo>
                    <a:pt x="2968" y="665"/>
                    <a:pt x="2303" y="1"/>
                    <a:pt x="1484" y="1"/>
                  </a:cubicBezTo>
                  <a:close/>
                  <a:moveTo>
                    <a:pt x="1484" y="20"/>
                  </a:moveTo>
                  <a:cubicBezTo>
                    <a:pt x="2292" y="20"/>
                    <a:pt x="2948" y="677"/>
                    <a:pt x="2948" y="1484"/>
                  </a:cubicBezTo>
                  <a:cubicBezTo>
                    <a:pt x="2948" y="2292"/>
                    <a:pt x="2292" y="2949"/>
                    <a:pt x="1484" y="2949"/>
                  </a:cubicBezTo>
                  <a:cubicBezTo>
                    <a:pt x="677" y="2949"/>
                    <a:pt x="20" y="2292"/>
                    <a:pt x="20" y="1484"/>
                  </a:cubicBezTo>
                  <a:cubicBezTo>
                    <a:pt x="20" y="677"/>
                    <a:pt x="677" y="20"/>
                    <a:pt x="1484" y="2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6"/>
          <p:cNvSpPr/>
          <p:nvPr/>
        </p:nvSpPr>
        <p:spPr>
          <a:xfrm>
            <a:off x="3759575" y="2408450"/>
            <a:ext cx="441600" cy="44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flipH="1">
            <a:off x="4321571" y="2408459"/>
            <a:ext cx="3072207"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ko-KR" altLang="en-US" dirty="0">
                <a:latin typeface="Fira Sans Extra Condensed SemiBold"/>
                <a:ea typeface="Fira Sans Extra Condensed SemiBold"/>
                <a:cs typeface="Fira Sans Extra Condensed SemiBold"/>
                <a:sym typeface="Fira Sans Extra Condensed SemiBold"/>
              </a:rPr>
              <a:t>기존 </a:t>
            </a:r>
            <a:r>
              <a:rPr lang="en-US" altLang="ko-KR" dirty="0">
                <a:latin typeface="Fira Sans Extra Condensed SemiBold"/>
                <a:ea typeface="Fira Sans Extra Condensed SemiBold"/>
                <a:cs typeface="Fira Sans Extra Condensed SemiBold"/>
                <a:sym typeface="Fira Sans Extra Condensed SemiBold"/>
              </a:rPr>
              <a:t>APP</a:t>
            </a:r>
            <a:r>
              <a:rPr lang="ko-KR" altLang="en-US" dirty="0">
                <a:latin typeface="Fira Sans Extra Condensed SemiBold"/>
                <a:ea typeface="Fira Sans Extra Condensed SemiBold"/>
                <a:cs typeface="Fira Sans Extra Condensed SemiBold"/>
                <a:sym typeface="Fira Sans Extra Condensed SemiBold"/>
              </a:rPr>
              <a:t>과의 차이</a:t>
            </a:r>
            <a:endParaRPr sz="1800" dirty="0">
              <a:latin typeface="Fira Sans Extra Condensed SemiBold"/>
              <a:ea typeface="Fira Sans Extra Condensed SemiBold"/>
              <a:cs typeface="Fira Sans Extra Condensed SemiBold"/>
              <a:sym typeface="Fira Sans Extra Condensed SemiBold"/>
            </a:endParaRPr>
          </a:p>
        </p:txBody>
      </p:sp>
      <p:sp>
        <p:nvSpPr>
          <p:cNvPr id="307" name="Google Shape;307;p16"/>
          <p:cNvSpPr/>
          <p:nvPr/>
        </p:nvSpPr>
        <p:spPr>
          <a:xfrm>
            <a:off x="3759575" y="3156050"/>
            <a:ext cx="441600" cy="441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flipH="1">
            <a:off x="4321572" y="3156059"/>
            <a:ext cx="3072204"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ko-KR" altLang="en-US" sz="1800" dirty="0">
                <a:latin typeface="Fira Sans Extra Condensed SemiBold"/>
                <a:ea typeface="Fira Sans Extra Condensed SemiBold"/>
                <a:cs typeface="Fira Sans Extra Condensed SemiBold"/>
                <a:sym typeface="Fira Sans Extra Condensed SemiBold"/>
              </a:rPr>
              <a:t>지금까지 한 결과</a:t>
            </a:r>
            <a:endParaRPr sz="1800" dirty="0">
              <a:latin typeface="Fira Sans Extra Condensed SemiBold"/>
              <a:ea typeface="Fira Sans Extra Condensed SemiBold"/>
              <a:cs typeface="Fira Sans Extra Condensed SemiBold"/>
              <a:sym typeface="Fira Sans Extra Condensed SemiBold"/>
            </a:endParaRPr>
          </a:p>
        </p:txBody>
      </p:sp>
      <p:sp>
        <p:nvSpPr>
          <p:cNvPr id="311" name="Google Shape;311;p16"/>
          <p:cNvSpPr/>
          <p:nvPr/>
        </p:nvSpPr>
        <p:spPr>
          <a:xfrm>
            <a:off x="3759575" y="3903650"/>
            <a:ext cx="441600" cy="441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flipH="1">
            <a:off x="4321572" y="3903659"/>
            <a:ext cx="3072204"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ko-KR" altLang="en-US" sz="1800" dirty="0">
                <a:latin typeface="Fira Sans Extra Condensed SemiBold"/>
                <a:ea typeface="Fira Sans Extra Condensed SemiBold"/>
                <a:cs typeface="Fira Sans Extra Condensed SemiBold"/>
                <a:sym typeface="Fira Sans Extra Condensed SemiBold"/>
              </a:rPr>
              <a:t>다음 계획</a:t>
            </a:r>
            <a:endParaRPr sz="1800" dirty="0">
              <a:latin typeface="Fira Sans Extra Condensed SemiBold"/>
              <a:ea typeface="Fira Sans Extra Condensed SemiBold"/>
              <a:cs typeface="Fira Sans Extra Condensed SemiBold"/>
              <a:sym typeface="Fira Sans Extra Condensed SemiBold"/>
            </a:endParaRPr>
          </a:p>
        </p:txBody>
      </p:sp>
      <p:cxnSp>
        <p:nvCxnSpPr>
          <p:cNvPr id="315" name="Google Shape;315;p16"/>
          <p:cNvCxnSpPr>
            <a:stCxn id="202" idx="4"/>
            <a:endCxn id="303" idx="0"/>
          </p:cNvCxnSpPr>
          <p:nvPr/>
        </p:nvCxnSpPr>
        <p:spPr>
          <a:xfrm>
            <a:off x="3980375" y="2102450"/>
            <a:ext cx="0" cy="306000"/>
          </a:xfrm>
          <a:prstGeom prst="straightConnector1">
            <a:avLst/>
          </a:prstGeom>
          <a:noFill/>
          <a:ln w="19050" cap="flat" cmpd="sng">
            <a:solidFill>
              <a:schemeClr val="accent6"/>
            </a:solidFill>
            <a:prstDash val="solid"/>
            <a:round/>
            <a:headEnd type="none" w="med" len="med"/>
            <a:tailEnd type="none" w="med" len="med"/>
          </a:ln>
        </p:spPr>
      </p:cxnSp>
      <p:cxnSp>
        <p:nvCxnSpPr>
          <p:cNvPr id="316" name="Google Shape;316;p16"/>
          <p:cNvCxnSpPr>
            <a:stCxn id="303" idx="4"/>
            <a:endCxn id="307" idx="0"/>
          </p:cNvCxnSpPr>
          <p:nvPr/>
        </p:nvCxnSpPr>
        <p:spPr>
          <a:xfrm>
            <a:off x="3980375" y="2850050"/>
            <a:ext cx="0" cy="306000"/>
          </a:xfrm>
          <a:prstGeom prst="straightConnector1">
            <a:avLst/>
          </a:prstGeom>
          <a:noFill/>
          <a:ln w="19050" cap="flat" cmpd="sng">
            <a:solidFill>
              <a:schemeClr val="accent6"/>
            </a:solidFill>
            <a:prstDash val="solid"/>
            <a:round/>
            <a:headEnd type="none" w="med" len="med"/>
            <a:tailEnd type="none" w="med" len="med"/>
          </a:ln>
        </p:spPr>
      </p:cxnSp>
      <p:cxnSp>
        <p:nvCxnSpPr>
          <p:cNvPr id="317" name="Google Shape;317;p16"/>
          <p:cNvCxnSpPr>
            <a:stCxn id="307" idx="4"/>
            <a:endCxn id="311" idx="0"/>
          </p:cNvCxnSpPr>
          <p:nvPr/>
        </p:nvCxnSpPr>
        <p:spPr>
          <a:xfrm>
            <a:off x="3980375" y="3597650"/>
            <a:ext cx="0" cy="306000"/>
          </a:xfrm>
          <a:prstGeom prst="straightConnector1">
            <a:avLst/>
          </a:prstGeom>
          <a:noFill/>
          <a:ln w="19050" cap="flat" cmpd="sng">
            <a:solidFill>
              <a:schemeClr val="accent6"/>
            </a:solidFill>
            <a:prstDash val="solid"/>
            <a:round/>
            <a:headEnd type="none" w="med" len="med"/>
            <a:tailEnd type="none" w="med" len="med"/>
          </a:ln>
        </p:spPr>
      </p:cxnSp>
      <p:sp>
        <p:nvSpPr>
          <p:cNvPr id="318" name="Google Shape;318;p16"/>
          <p:cNvSpPr/>
          <p:nvPr/>
        </p:nvSpPr>
        <p:spPr>
          <a:xfrm>
            <a:off x="3879028" y="1800430"/>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3879028" y="2548030"/>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3879028" y="3295630"/>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3879028" y="4043230"/>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32"/>
          <p:cNvSpPr/>
          <p:nvPr/>
        </p:nvSpPr>
        <p:spPr>
          <a:xfrm>
            <a:off x="3084625" y="1762075"/>
            <a:ext cx="5057700" cy="29304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1440" name="Google Shape;1440;p32"/>
          <p:cNvGraphicFramePr/>
          <p:nvPr/>
        </p:nvGraphicFramePr>
        <p:xfrm>
          <a:off x="3425838" y="2010163"/>
          <a:ext cx="4375250" cy="2485150"/>
        </p:xfrm>
        <a:graphic>
          <a:graphicData uri="http://schemas.openxmlformats.org/drawingml/2006/table">
            <a:tbl>
              <a:tblPr>
                <a:noFill/>
                <a:tableStyleId>{538E2398-D5EF-493D-87FF-3710D9BD13CC}</a:tableStyleId>
              </a:tblPr>
              <a:tblGrid>
                <a:gridCol w="3114075">
                  <a:extLst>
                    <a:ext uri="{9D8B030D-6E8A-4147-A177-3AD203B41FA5}">
                      <a16:colId xmlns:a16="http://schemas.microsoft.com/office/drawing/2014/main" val="20000"/>
                    </a:ext>
                  </a:extLst>
                </a:gridCol>
                <a:gridCol w="1261175">
                  <a:extLst>
                    <a:ext uri="{9D8B030D-6E8A-4147-A177-3AD203B41FA5}">
                      <a16:colId xmlns:a16="http://schemas.microsoft.com/office/drawing/2014/main" val="20001"/>
                    </a:ext>
                  </a:extLst>
                </a:gridCol>
              </a:tblGrid>
              <a:tr h="715600">
                <a:tc>
                  <a:txBody>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89850">
                <a:tc>
                  <a:txBody>
                    <a:bodyPr/>
                    <a:lstStyle/>
                    <a:p>
                      <a:pPr marL="457200" lvl="0" indent="-304800" algn="ctr" rtl="0">
                        <a:spcBef>
                          <a:spcPts val="0"/>
                        </a:spcBef>
                        <a:spcAft>
                          <a:spcPts val="0"/>
                        </a:spcAft>
                        <a:buClr>
                          <a:schemeClr val="accent3"/>
                        </a:buClr>
                        <a:buSzPts val="1200"/>
                        <a:buFont typeface="Roboto"/>
                        <a:buChar char="●"/>
                      </a:pPr>
                      <a:r>
                        <a:rPr lang="en" sz="1200">
                          <a:solidFill>
                            <a:schemeClr val="dk1"/>
                          </a:solidFill>
                          <a:latin typeface="Roboto"/>
                          <a:ea typeface="Roboto"/>
                          <a:cs typeface="Roboto"/>
                          <a:sym typeface="Roboto"/>
                        </a:rPr>
                        <a:t>Despite being red, Mars is actually a cold place. It's full of iron oxide dust</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457200" lvl="0" indent="-22860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589850">
                <a:tc>
                  <a:txBody>
                    <a:bodyPr/>
                    <a:lstStyle/>
                    <a:p>
                      <a:pPr marL="457200" lvl="0" indent="-304800" algn="l" rtl="0">
                        <a:spcBef>
                          <a:spcPts val="0"/>
                        </a:spcBef>
                        <a:spcAft>
                          <a:spcPts val="0"/>
                        </a:spcAft>
                        <a:buClr>
                          <a:schemeClr val="accent3"/>
                        </a:buClr>
                        <a:buSzPts val="1200"/>
                        <a:buFont typeface="Roboto"/>
                        <a:buChar char="●"/>
                      </a:pPr>
                      <a:r>
                        <a:rPr lang="en" sz="1200">
                          <a:solidFill>
                            <a:schemeClr val="dk1"/>
                          </a:solidFill>
                          <a:latin typeface="Roboto"/>
                          <a:ea typeface="Roboto"/>
                          <a:cs typeface="Roboto"/>
                          <a:sym typeface="Roboto"/>
                        </a:rPr>
                        <a:t>Earth is the third planet from the Sun and the only one with life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589850">
                <a:tc>
                  <a:txBody>
                    <a:bodyPr/>
                    <a:lstStyle/>
                    <a:p>
                      <a:pPr marL="457200" lvl="0" indent="-304800" algn="l" rtl="0">
                        <a:spcBef>
                          <a:spcPts val="0"/>
                        </a:spcBef>
                        <a:spcAft>
                          <a:spcPts val="0"/>
                        </a:spcAft>
                        <a:buClr>
                          <a:schemeClr val="accent3"/>
                        </a:buClr>
                        <a:buSzPts val="1200"/>
                        <a:buFont typeface="Roboto"/>
                        <a:buChar char="●"/>
                      </a:pPr>
                      <a:r>
                        <a:rPr lang="en" sz="1200">
                          <a:solidFill>
                            <a:schemeClr val="dk1"/>
                          </a:solidFill>
                          <a:latin typeface="Roboto"/>
                          <a:ea typeface="Roboto"/>
                          <a:cs typeface="Roboto"/>
                          <a:sym typeface="Roboto"/>
                        </a:rPr>
                        <a:t>Mercury is the closest planet to the Sun and the smallest one</a:t>
                      </a:r>
                      <a:endParaRPr sz="120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441" name="Google Shape;1441;p32"/>
          <p:cNvGrpSpPr/>
          <p:nvPr/>
        </p:nvGrpSpPr>
        <p:grpSpPr>
          <a:xfrm>
            <a:off x="7013011" y="3394778"/>
            <a:ext cx="484503" cy="441601"/>
            <a:chOff x="6782636" y="1321648"/>
            <a:chExt cx="484503" cy="441601"/>
          </a:xfrm>
        </p:grpSpPr>
        <p:sp>
          <p:nvSpPr>
            <p:cNvPr id="1442" name="Google Shape;1442;p32"/>
            <p:cNvSpPr/>
            <p:nvPr/>
          </p:nvSpPr>
          <p:spPr>
            <a:xfrm>
              <a:off x="6782636" y="1321648"/>
              <a:ext cx="484503" cy="441601"/>
            </a:xfrm>
            <a:custGeom>
              <a:avLst/>
              <a:gdLst/>
              <a:ahLst/>
              <a:cxnLst/>
              <a:rect l="l" t="t" r="r" b="b"/>
              <a:pathLst>
                <a:path w="2565" h="2338" extrusionOk="0">
                  <a:moveTo>
                    <a:pt x="1283" y="1"/>
                  </a:moveTo>
                  <a:cubicBezTo>
                    <a:pt x="984" y="1"/>
                    <a:pt x="685" y="115"/>
                    <a:pt x="457" y="343"/>
                  </a:cubicBezTo>
                  <a:cubicBezTo>
                    <a:pt x="1" y="799"/>
                    <a:pt x="1" y="1539"/>
                    <a:pt x="457" y="1995"/>
                  </a:cubicBezTo>
                  <a:cubicBezTo>
                    <a:pt x="685" y="2223"/>
                    <a:pt x="984" y="2337"/>
                    <a:pt x="1283" y="2337"/>
                  </a:cubicBezTo>
                  <a:cubicBezTo>
                    <a:pt x="1582" y="2337"/>
                    <a:pt x="1880" y="2223"/>
                    <a:pt x="2109" y="1995"/>
                  </a:cubicBezTo>
                  <a:cubicBezTo>
                    <a:pt x="2565" y="1539"/>
                    <a:pt x="2565" y="799"/>
                    <a:pt x="2109" y="343"/>
                  </a:cubicBezTo>
                  <a:cubicBezTo>
                    <a:pt x="1880" y="115"/>
                    <a:pt x="1582" y="1"/>
                    <a:pt x="1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32"/>
            <p:cNvGrpSpPr/>
            <p:nvPr/>
          </p:nvGrpSpPr>
          <p:grpSpPr>
            <a:xfrm>
              <a:off x="6953205" y="1476322"/>
              <a:ext cx="143368" cy="143549"/>
              <a:chOff x="6953205" y="1470472"/>
              <a:chExt cx="143368" cy="143549"/>
            </a:xfrm>
          </p:grpSpPr>
          <p:sp>
            <p:nvSpPr>
              <p:cNvPr id="1444" name="Google Shape;1444;p32"/>
              <p:cNvSpPr/>
              <p:nvPr/>
            </p:nvSpPr>
            <p:spPr>
              <a:xfrm>
                <a:off x="6953205" y="1470472"/>
                <a:ext cx="143368" cy="143549"/>
              </a:xfrm>
              <a:custGeom>
                <a:avLst/>
                <a:gdLst/>
                <a:ahLst/>
                <a:cxnLst/>
                <a:rect l="l" t="t" r="r" b="b"/>
                <a:pathLst>
                  <a:path w="759" h="760" fill="none" extrusionOk="0">
                    <a:moveTo>
                      <a:pt x="1" y="1"/>
                    </a:moveTo>
                    <a:lnTo>
                      <a:pt x="759" y="760"/>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6953205" y="1470472"/>
                <a:ext cx="143368" cy="143549"/>
              </a:xfrm>
              <a:custGeom>
                <a:avLst/>
                <a:gdLst/>
                <a:ahLst/>
                <a:cxnLst/>
                <a:rect l="l" t="t" r="r" b="b"/>
                <a:pathLst>
                  <a:path w="759" h="760" fill="none" extrusionOk="0">
                    <a:moveTo>
                      <a:pt x="1" y="760"/>
                    </a:moveTo>
                    <a:lnTo>
                      <a:pt x="759" y="1"/>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46" name="Google Shape;1446;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sp>
        <p:nvSpPr>
          <p:cNvPr id="1447" name="Google Shape;1447;p32"/>
          <p:cNvSpPr txBox="1">
            <a:spLocks noGrp="1"/>
          </p:cNvSpPr>
          <p:nvPr>
            <p:ph type="title" idx="4294967295"/>
          </p:nvPr>
        </p:nvSpPr>
        <p:spPr>
          <a:xfrm>
            <a:off x="0" y="1006475"/>
            <a:ext cx="5851525" cy="4016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Popular mistakes made during job interviews </a:t>
            </a:r>
            <a:endParaRPr sz="1800"/>
          </a:p>
        </p:txBody>
      </p:sp>
      <p:grpSp>
        <p:nvGrpSpPr>
          <p:cNvPr id="1448" name="Google Shape;1448;p32"/>
          <p:cNvGrpSpPr/>
          <p:nvPr/>
        </p:nvGrpSpPr>
        <p:grpSpPr>
          <a:xfrm>
            <a:off x="7013011" y="3983303"/>
            <a:ext cx="484503" cy="441601"/>
            <a:chOff x="6782636" y="1321648"/>
            <a:chExt cx="484503" cy="441601"/>
          </a:xfrm>
        </p:grpSpPr>
        <p:sp>
          <p:nvSpPr>
            <p:cNvPr id="1449" name="Google Shape;1449;p32"/>
            <p:cNvSpPr/>
            <p:nvPr/>
          </p:nvSpPr>
          <p:spPr>
            <a:xfrm>
              <a:off x="6782636" y="1321648"/>
              <a:ext cx="484503" cy="441601"/>
            </a:xfrm>
            <a:custGeom>
              <a:avLst/>
              <a:gdLst/>
              <a:ahLst/>
              <a:cxnLst/>
              <a:rect l="l" t="t" r="r" b="b"/>
              <a:pathLst>
                <a:path w="2565" h="2338" extrusionOk="0">
                  <a:moveTo>
                    <a:pt x="1283" y="1"/>
                  </a:moveTo>
                  <a:cubicBezTo>
                    <a:pt x="984" y="1"/>
                    <a:pt x="685" y="115"/>
                    <a:pt x="457" y="343"/>
                  </a:cubicBezTo>
                  <a:cubicBezTo>
                    <a:pt x="1" y="799"/>
                    <a:pt x="1" y="1539"/>
                    <a:pt x="457" y="1995"/>
                  </a:cubicBezTo>
                  <a:cubicBezTo>
                    <a:pt x="685" y="2223"/>
                    <a:pt x="984" y="2337"/>
                    <a:pt x="1283" y="2337"/>
                  </a:cubicBezTo>
                  <a:cubicBezTo>
                    <a:pt x="1582" y="2337"/>
                    <a:pt x="1880" y="2223"/>
                    <a:pt x="2109" y="1995"/>
                  </a:cubicBezTo>
                  <a:cubicBezTo>
                    <a:pt x="2565" y="1539"/>
                    <a:pt x="2565" y="799"/>
                    <a:pt x="2109" y="343"/>
                  </a:cubicBezTo>
                  <a:cubicBezTo>
                    <a:pt x="1880" y="115"/>
                    <a:pt x="1582" y="1"/>
                    <a:pt x="1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0" name="Google Shape;1450;p32"/>
            <p:cNvGrpSpPr/>
            <p:nvPr/>
          </p:nvGrpSpPr>
          <p:grpSpPr>
            <a:xfrm>
              <a:off x="6953205" y="1476322"/>
              <a:ext cx="143368" cy="143549"/>
              <a:chOff x="6953205" y="1470472"/>
              <a:chExt cx="143368" cy="143549"/>
            </a:xfrm>
          </p:grpSpPr>
          <p:sp>
            <p:nvSpPr>
              <p:cNvPr id="1451" name="Google Shape;1451;p32"/>
              <p:cNvSpPr/>
              <p:nvPr/>
            </p:nvSpPr>
            <p:spPr>
              <a:xfrm>
                <a:off x="6953205" y="1470472"/>
                <a:ext cx="143368" cy="143549"/>
              </a:xfrm>
              <a:custGeom>
                <a:avLst/>
                <a:gdLst/>
                <a:ahLst/>
                <a:cxnLst/>
                <a:rect l="l" t="t" r="r" b="b"/>
                <a:pathLst>
                  <a:path w="759" h="760" fill="none" extrusionOk="0">
                    <a:moveTo>
                      <a:pt x="1" y="1"/>
                    </a:moveTo>
                    <a:lnTo>
                      <a:pt x="759" y="760"/>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6953205" y="1470472"/>
                <a:ext cx="143368" cy="143549"/>
              </a:xfrm>
              <a:custGeom>
                <a:avLst/>
                <a:gdLst/>
                <a:ahLst/>
                <a:cxnLst/>
                <a:rect l="l" t="t" r="r" b="b"/>
                <a:pathLst>
                  <a:path w="759" h="760" fill="none" extrusionOk="0">
                    <a:moveTo>
                      <a:pt x="1" y="760"/>
                    </a:moveTo>
                    <a:lnTo>
                      <a:pt x="759" y="1"/>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3" name="Google Shape;1453;p32"/>
          <p:cNvGrpSpPr/>
          <p:nvPr/>
        </p:nvGrpSpPr>
        <p:grpSpPr>
          <a:xfrm>
            <a:off x="7013011" y="2806253"/>
            <a:ext cx="484503" cy="441601"/>
            <a:chOff x="6782636" y="1321648"/>
            <a:chExt cx="484503" cy="441601"/>
          </a:xfrm>
        </p:grpSpPr>
        <p:sp>
          <p:nvSpPr>
            <p:cNvPr id="1454" name="Google Shape;1454;p32"/>
            <p:cNvSpPr/>
            <p:nvPr/>
          </p:nvSpPr>
          <p:spPr>
            <a:xfrm>
              <a:off x="6782636" y="1321648"/>
              <a:ext cx="484503" cy="441601"/>
            </a:xfrm>
            <a:custGeom>
              <a:avLst/>
              <a:gdLst/>
              <a:ahLst/>
              <a:cxnLst/>
              <a:rect l="l" t="t" r="r" b="b"/>
              <a:pathLst>
                <a:path w="2565" h="2338" extrusionOk="0">
                  <a:moveTo>
                    <a:pt x="1283" y="1"/>
                  </a:moveTo>
                  <a:cubicBezTo>
                    <a:pt x="984" y="1"/>
                    <a:pt x="685" y="115"/>
                    <a:pt x="457" y="343"/>
                  </a:cubicBezTo>
                  <a:cubicBezTo>
                    <a:pt x="1" y="799"/>
                    <a:pt x="1" y="1539"/>
                    <a:pt x="457" y="1995"/>
                  </a:cubicBezTo>
                  <a:cubicBezTo>
                    <a:pt x="685" y="2223"/>
                    <a:pt x="984" y="2337"/>
                    <a:pt x="1283" y="2337"/>
                  </a:cubicBezTo>
                  <a:cubicBezTo>
                    <a:pt x="1582" y="2337"/>
                    <a:pt x="1880" y="2223"/>
                    <a:pt x="2109" y="1995"/>
                  </a:cubicBezTo>
                  <a:cubicBezTo>
                    <a:pt x="2565" y="1539"/>
                    <a:pt x="2565" y="799"/>
                    <a:pt x="2109" y="343"/>
                  </a:cubicBezTo>
                  <a:cubicBezTo>
                    <a:pt x="1880" y="115"/>
                    <a:pt x="1582" y="1"/>
                    <a:pt x="1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5" name="Google Shape;1455;p32"/>
            <p:cNvGrpSpPr/>
            <p:nvPr/>
          </p:nvGrpSpPr>
          <p:grpSpPr>
            <a:xfrm>
              <a:off x="6953205" y="1476322"/>
              <a:ext cx="143368" cy="143549"/>
              <a:chOff x="6953205" y="1470472"/>
              <a:chExt cx="143368" cy="143549"/>
            </a:xfrm>
          </p:grpSpPr>
          <p:sp>
            <p:nvSpPr>
              <p:cNvPr id="1456" name="Google Shape;1456;p32"/>
              <p:cNvSpPr/>
              <p:nvPr/>
            </p:nvSpPr>
            <p:spPr>
              <a:xfrm>
                <a:off x="6953205" y="1470472"/>
                <a:ext cx="143368" cy="143549"/>
              </a:xfrm>
              <a:custGeom>
                <a:avLst/>
                <a:gdLst/>
                <a:ahLst/>
                <a:cxnLst/>
                <a:rect l="l" t="t" r="r" b="b"/>
                <a:pathLst>
                  <a:path w="759" h="760" fill="none" extrusionOk="0">
                    <a:moveTo>
                      <a:pt x="1" y="1"/>
                    </a:moveTo>
                    <a:lnTo>
                      <a:pt x="759" y="760"/>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6953205" y="1470472"/>
                <a:ext cx="143368" cy="143549"/>
              </a:xfrm>
              <a:custGeom>
                <a:avLst/>
                <a:gdLst/>
                <a:ahLst/>
                <a:cxnLst/>
                <a:rect l="l" t="t" r="r" b="b"/>
                <a:pathLst>
                  <a:path w="759" h="760" fill="none" extrusionOk="0">
                    <a:moveTo>
                      <a:pt x="1" y="760"/>
                    </a:moveTo>
                    <a:lnTo>
                      <a:pt x="759" y="1"/>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8" name="Google Shape;1458;p32"/>
          <p:cNvGrpSpPr/>
          <p:nvPr/>
        </p:nvGrpSpPr>
        <p:grpSpPr>
          <a:xfrm>
            <a:off x="769519" y="1762097"/>
            <a:ext cx="2160126" cy="2981319"/>
            <a:chOff x="769519" y="1762097"/>
            <a:chExt cx="2160126" cy="2981319"/>
          </a:xfrm>
        </p:grpSpPr>
        <p:grpSp>
          <p:nvGrpSpPr>
            <p:cNvPr id="1459" name="Google Shape;1459;p32"/>
            <p:cNvGrpSpPr/>
            <p:nvPr/>
          </p:nvGrpSpPr>
          <p:grpSpPr>
            <a:xfrm>
              <a:off x="1211249" y="1762097"/>
              <a:ext cx="1718396" cy="2981319"/>
              <a:chOff x="457199" y="1762084"/>
              <a:chExt cx="1718396" cy="2981319"/>
            </a:xfrm>
          </p:grpSpPr>
          <p:sp>
            <p:nvSpPr>
              <p:cNvPr id="1460" name="Google Shape;1460;p32"/>
              <p:cNvSpPr/>
              <p:nvPr/>
            </p:nvSpPr>
            <p:spPr>
              <a:xfrm>
                <a:off x="1862446" y="2097257"/>
                <a:ext cx="234906" cy="212158"/>
              </a:xfrm>
              <a:custGeom>
                <a:avLst/>
                <a:gdLst/>
                <a:ahLst/>
                <a:cxnLst/>
                <a:rect l="l" t="t" r="r" b="b"/>
                <a:pathLst>
                  <a:path w="2654" h="2397" extrusionOk="0">
                    <a:moveTo>
                      <a:pt x="20" y="1451"/>
                    </a:moveTo>
                    <a:lnTo>
                      <a:pt x="1" y="2256"/>
                    </a:lnTo>
                    <a:cubicBezTo>
                      <a:pt x="1473" y="2396"/>
                      <a:pt x="2137" y="1483"/>
                      <a:pt x="2654" y="1193"/>
                    </a:cubicBezTo>
                    <a:lnTo>
                      <a:pt x="1370" y="0"/>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2039467" y="2128767"/>
                <a:ext cx="101698" cy="67002"/>
              </a:xfrm>
              <a:custGeom>
                <a:avLst/>
                <a:gdLst/>
                <a:ahLst/>
                <a:cxnLst/>
                <a:rect l="l" t="t" r="r" b="b"/>
                <a:pathLst>
                  <a:path w="1149" h="757" extrusionOk="0">
                    <a:moveTo>
                      <a:pt x="69" y="136"/>
                    </a:moveTo>
                    <a:cubicBezTo>
                      <a:pt x="48" y="163"/>
                      <a:pt x="31" y="195"/>
                      <a:pt x="22" y="231"/>
                    </a:cubicBezTo>
                    <a:cubicBezTo>
                      <a:pt x="20" y="241"/>
                      <a:pt x="17" y="250"/>
                      <a:pt x="16" y="259"/>
                    </a:cubicBezTo>
                    <a:cubicBezTo>
                      <a:pt x="0" y="359"/>
                      <a:pt x="39" y="457"/>
                      <a:pt x="113" y="519"/>
                    </a:cubicBezTo>
                    <a:cubicBezTo>
                      <a:pt x="142" y="543"/>
                      <a:pt x="175" y="561"/>
                      <a:pt x="213" y="573"/>
                    </a:cubicBezTo>
                    <a:lnTo>
                      <a:pt x="445" y="643"/>
                    </a:lnTo>
                    <a:lnTo>
                      <a:pt x="774" y="742"/>
                    </a:lnTo>
                    <a:cubicBezTo>
                      <a:pt x="822" y="757"/>
                      <a:pt x="869" y="757"/>
                      <a:pt x="913" y="746"/>
                    </a:cubicBezTo>
                    <a:cubicBezTo>
                      <a:pt x="976" y="733"/>
                      <a:pt x="1031" y="697"/>
                      <a:pt x="1070" y="645"/>
                    </a:cubicBezTo>
                    <a:cubicBezTo>
                      <a:pt x="1091" y="617"/>
                      <a:pt x="1107" y="585"/>
                      <a:pt x="1116" y="550"/>
                    </a:cubicBezTo>
                    <a:cubicBezTo>
                      <a:pt x="1149" y="419"/>
                      <a:pt x="1082" y="287"/>
                      <a:pt x="961" y="234"/>
                    </a:cubicBezTo>
                    <a:lnTo>
                      <a:pt x="960" y="233"/>
                    </a:lnTo>
                    <a:cubicBezTo>
                      <a:pt x="955" y="231"/>
                      <a:pt x="947" y="228"/>
                      <a:pt x="940" y="226"/>
                    </a:cubicBezTo>
                    <a:lnTo>
                      <a:pt x="383" y="38"/>
                    </a:lnTo>
                    <a:cubicBezTo>
                      <a:pt x="377" y="35"/>
                      <a:pt x="372" y="34"/>
                      <a:pt x="366" y="33"/>
                    </a:cubicBezTo>
                    <a:cubicBezTo>
                      <a:pt x="252" y="1"/>
                      <a:pt x="135" y="46"/>
                      <a:pt x="69" y="136"/>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1962817" y="2006091"/>
                <a:ext cx="212778" cy="173303"/>
              </a:xfrm>
              <a:custGeom>
                <a:avLst/>
                <a:gdLst/>
                <a:ahLst/>
                <a:cxnLst/>
                <a:rect l="l" t="t" r="r" b="b"/>
                <a:pathLst>
                  <a:path w="2404" h="1958" extrusionOk="0">
                    <a:moveTo>
                      <a:pt x="2382" y="216"/>
                    </a:moveTo>
                    <a:cubicBezTo>
                      <a:pt x="2356" y="83"/>
                      <a:pt x="2218" y="0"/>
                      <a:pt x="2088" y="40"/>
                    </a:cubicBezTo>
                    <a:lnTo>
                      <a:pt x="960" y="379"/>
                    </a:lnTo>
                    <a:lnTo>
                      <a:pt x="1" y="1101"/>
                    </a:lnTo>
                    <a:lnTo>
                      <a:pt x="536" y="1957"/>
                    </a:lnTo>
                    <a:lnTo>
                      <a:pt x="1457" y="805"/>
                    </a:lnTo>
                    <a:lnTo>
                      <a:pt x="2244" y="476"/>
                    </a:lnTo>
                    <a:cubicBezTo>
                      <a:pt x="2346" y="434"/>
                      <a:pt x="2404" y="325"/>
                      <a:pt x="2382" y="216"/>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1962817" y="2075218"/>
                <a:ext cx="117099" cy="106123"/>
              </a:xfrm>
              <a:custGeom>
                <a:avLst/>
                <a:gdLst/>
                <a:ahLst/>
                <a:cxnLst/>
                <a:rect l="l" t="t" r="r" b="b"/>
                <a:pathLst>
                  <a:path w="1323" h="1199" extrusionOk="0">
                    <a:moveTo>
                      <a:pt x="1" y="320"/>
                    </a:moveTo>
                    <a:lnTo>
                      <a:pt x="197" y="172"/>
                    </a:lnTo>
                    <a:lnTo>
                      <a:pt x="1088" y="0"/>
                    </a:lnTo>
                    <a:lnTo>
                      <a:pt x="1322" y="192"/>
                    </a:lnTo>
                    <a:lnTo>
                      <a:pt x="485" y="1198"/>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035307" y="2193202"/>
                <a:ext cx="100193" cy="63285"/>
              </a:xfrm>
              <a:custGeom>
                <a:avLst/>
                <a:gdLst/>
                <a:ahLst/>
                <a:cxnLst/>
                <a:rect l="l" t="t" r="r" b="b"/>
                <a:pathLst>
                  <a:path w="1132" h="715" extrusionOk="0">
                    <a:moveTo>
                      <a:pt x="1119" y="351"/>
                    </a:moveTo>
                    <a:cubicBezTo>
                      <a:pt x="1094" y="445"/>
                      <a:pt x="1020" y="521"/>
                      <a:pt x="919" y="545"/>
                    </a:cubicBezTo>
                    <a:lnTo>
                      <a:pt x="347" y="680"/>
                    </a:lnTo>
                    <a:cubicBezTo>
                      <a:pt x="199" y="714"/>
                      <a:pt x="51" y="625"/>
                      <a:pt x="10" y="479"/>
                    </a:cubicBezTo>
                    <a:cubicBezTo>
                      <a:pt x="0" y="438"/>
                      <a:pt x="0" y="394"/>
                      <a:pt x="7" y="354"/>
                    </a:cubicBezTo>
                    <a:cubicBezTo>
                      <a:pt x="8" y="346"/>
                      <a:pt x="9" y="340"/>
                      <a:pt x="12" y="334"/>
                    </a:cubicBezTo>
                    <a:cubicBezTo>
                      <a:pt x="13" y="328"/>
                      <a:pt x="15" y="321"/>
                      <a:pt x="17" y="316"/>
                    </a:cubicBezTo>
                    <a:cubicBezTo>
                      <a:pt x="48" y="224"/>
                      <a:pt x="126" y="151"/>
                      <a:pt x="228" y="131"/>
                    </a:cubicBezTo>
                    <a:lnTo>
                      <a:pt x="804" y="16"/>
                    </a:lnTo>
                    <a:cubicBezTo>
                      <a:pt x="886" y="0"/>
                      <a:pt x="968" y="23"/>
                      <a:pt x="1029" y="73"/>
                    </a:cubicBezTo>
                    <a:cubicBezTo>
                      <a:pt x="1037" y="80"/>
                      <a:pt x="1046" y="88"/>
                      <a:pt x="1054" y="97"/>
                    </a:cubicBezTo>
                    <a:cubicBezTo>
                      <a:pt x="1084" y="126"/>
                      <a:pt x="1107" y="163"/>
                      <a:pt x="1118" y="207"/>
                    </a:cubicBezTo>
                    <a:cubicBezTo>
                      <a:pt x="1132" y="257"/>
                      <a:pt x="1132" y="306"/>
                      <a:pt x="1119" y="351"/>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033449" y="2193202"/>
                <a:ext cx="93024" cy="43635"/>
              </a:xfrm>
              <a:custGeom>
                <a:avLst/>
                <a:gdLst/>
                <a:ahLst/>
                <a:cxnLst/>
                <a:rect l="l" t="t" r="r" b="b"/>
                <a:pathLst>
                  <a:path w="1051" h="493" extrusionOk="0">
                    <a:moveTo>
                      <a:pt x="1050" y="73"/>
                    </a:moveTo>
                    <a:cubicBezTo>
                      <a:pt x="1024" y="118"/>
                      <a:pt x="984" y="155"/>
                      <a:pt x="932" y="179"/>
                    </a:cubicBezTo>
                    <a:lnTo>
                      <a:pt x="401" y="430"/>
                    </a:lnTo>
                    <a:cubicBezTo>
                      <a:pt x="268" y="493"/>
                      <a:pt x="69" y="468"/>
                      <a:pt x="1" y="282"/>
                    </a:cubicBezTo>
                    <a:cubicBezTo>
                      <a:pt x="31" y="191"/>
                      <a:pt x="147" y="151"/>
                      <a:pt x="249" y="131"/>
                    </a:cubicBezTo>
                    <a:lnTo>
                      <a:pt x="825" y="16"/>
                    </a:lnTo>
                    <a:cubicBezTo>
                      <a:pt x="907" y="0"/>
                      <a:pt x="989" y="23"/>
                      <a:pt x="1050" y="73"/>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2020880" y="2153461"/>
                <a:ext cx="81872" cy="69569"/>
              </a:xfrm>
              <a:custGeom>
                <a:avLst/>
                <a:gdLst/>
                <a:ahLst/>
                <a:cxnLst/>
                <a:rect l="l" t="t" r="r" b="b"/>
                <a:pathLst>
                  <a:path w="925" h="786" extrusionOk="0">
                    <a:moveTo>
                      <a:pt x="912" y="330"/>
                    </a:moveTo>
                    <a:cubicBezTo>
                      <a:pt x="897" y="406"/>
                      <a:pt x="853" y="474"/>
                      <a:pt x="781" y="515"/>
                    </a:cubicBezTo>
                    <a:lnTo>
                      <a:pt x="425" y="710"/>
                    </a:lnTo>
                    <a:cubicBezTo>
                      <a:pt x="295" y="785"/>
                      <a:pt x="127" y="742"/>
                      <a:pt x="48" y="614"/>
                    </a:cubicBezTo>
                    <a:cubicBezTo>
                      <a:pt x="13" y="556"/>
                      <a:pt x="1" y="494"/>
                      <a:pt x="9" y="433"/>
                    </a:cubicBezTo>
                    <a:cubicBezTo>
                      <a:pt x="9" y="427"/>
                      <a:pt x="10" y="420"/>
                      <a:pt x="11" y="415"/>
                    </a:cubicBezTo>
                    <a:cubicBezTo>
                      <a:pt x="27" y="332"/>
                      <a:pt x="76" y="260"/>
                      <a:pt x="155" y="218"/>
                    </a:cubicBezTo>
                    <a:lnTo>
                      <a:pt x="519" y="40"/>
                    </a:lnTo>
                    <a:cubicBezTo>
                      <a:pt x="580" y="7"/>
                      <a:pt x="650" y="1"/>
                      <a:pt x="713" y="17"/>
                    </a:cubicBezTo>
                    <a:cubicBezTo>
                      <a:pt x="778" y="33"/>
                      <a:pt x="837" y="74"/>
                      <a:pt x="875" y="135"/>
                    </a:cubicBezTo>
                    <a:cubicBezTo>
                      <a:pt x="913" y="195"/>
                      <a:pt x="925" y="265"/>
                      <a:pt x="912" y="330"/>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031324" y="2152664"/>
                <a:ext cx="97450" cy="74260"/>
              </a:xfrm>
              <a:custGeom>
                <a:avLst/>
                <a:gdLst/>
                <a:ahLst/>
                <a:cxnLst/>
                <a:rect l="l" t="t" r="r" b="b"/>
                <a:pathLst>
                  <a:path w="1101" h="839" extrusionOk="0">
                    <a:moveTo>
                      <a:pt x="14" y="447"/>
                    </a:moveTo>
                    <a:cubicBezTo>
                      <a:pt x="13" y="452"/>
                      <a:pt x="11" y="459"/>
                      <a:pt x="11" y="465"/>
                    </a:cubicBezTo>
                    <a:cubicBezTo>
                      <a:pt x="9" y="473"/>
                      <a:pt x="9" y="480"/>
                      <a:pt x="7" y="487"/>
                    </a:cubicBezTo>
                    <a:lnTo>
                      <a:pt x="7" y="487"/>
                    </a:lnTo>
                    <a:cubicBezTo>
                      <a:pt x="1" y="540"/>
                      <a:pt x="10" y="596"/>
                      <a:pt x="36" y="648"/>
                    </a:cubicBezTo>
                    <a:cubicBezTo>
                      <a:pt x="104" y="783"/>
                      <a:pt x="268" y="839"/>
                      <a:pt x="405" y="774"/>
                    </a:cubicBezTo>
                    <a:lnTo>
                      <a:pt x="937" y="523"/>
                    </a:lnTo>
                    <a:cubicBezTo>
                      <a:pt x="962" y="511"/>
                      <a:pt x="986" y="496"/>
                      <a:pt x="1005" y="476"/>
                    </a:cubicBezTo>
                    <a:cubicBezTo>
                      <a:pt x="1043" y="442"/>
                      <a:pt x="1069" y="397"/>
                      <a:pt x="1082" y="349"/>
                    </a:cubicBezTo>
                    <a:cubicBezTo>
                      <a:pt x="1100" y="284"/>
                      <a:pt x="1095" y="215"/>
                      <a:pt x="1060" y="152"/>
                    </a:cubicBezTo>
                    <a:cubicBezTo>
                      <a:pt x="1041" y="115"/>
                      <a:pt x="1016" y="86"/>
                      <a:pt x="985" y="62"/>
                    </a:cubicBezTo>
                    <a:cubicBezTo>
                      <a:pt x="962" y="45"/>
                      <a:pt x="936" y="32"/>
                      <a:pt x="908" y="21"/>
                    </a:cubicBezTo>
                    <a:cubicBezTo>
                      <a:pt x="847" y="1"/>
                      <a:pt x="777" y="1"/>
                      <a:pt x="713" y="28"/>
                    </a:cubicBezTo>
                    <a:lnTo>
                      <a:pt x="205" y="249"/>
                    </a:lnTo>
                    <a:lnTo>
                      <a:pt x="173" y="263"/>
                    </a:lnTo>
                    <a:cubicBezTo>
                      <a:pt x="92" y="298"/>
                      <a:pt x="36" y="367"/>
                      <a:pt x="14" y="447"/>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032209" y="2131245"/>
                <a:ext cx="92670" cy="72047"/>
              </a:xfrm>
              <a:custGeom>
                <a:avLst/>
                <a:gdLst/>
                <a:ahLst/>
                <a:cxnLst/>
                <a:rect l="l" t="t" r="r" b="b"/>
                <a:pathLst>
                  <a:path w="1047" h="814" extrusionOk="0">
                    <a:moveTo>
                      <a:pt x="199" y="486"/>
                    </a:moveTo>
                    <a:lnTo>
                      <a:pt x="167" y="500"/>
                    </a:lnTo>
                    <a:cubicBezTo>
                      <a:pt x="86" y="535"/>
                      <a:pt x="31" y="604"/>
                      <a:pt x="8" y="684"/>
                    </a:cubicBezTo>
                    <a:cubicBezTo>
                      <a:pt x="7" y="690"/>
                      <a:pt x="4" y="697"/>
                      <a:pt x="4" y="702"/>
                    </a:cubicBezTo>
                    <a:cubicBezTo>
                      <a:pt x="2" y="710"/>
                      <a:pt x="2" y="717"/>
                      <a:pt x="1" y="724"/>
                    </a:cubicBezTo>
                    <a:lnTo>
                      <a:pt x="1" y="724"/>
                    </a:lnTo>
                    <a:cubicBezTo>
                      <a:pt x="95" y="803"/>
                      <a:pt x="233" y="813"/>
                      <a:pt x="339" y="741"/>
                    </a:cubicBezTo>
                    <a:lnTo>
                      <a:pt x="531" y="610"/>
                    </a:lnTo>
                    <a:lnTo>
                      <a:pt x="947" y="326"/>
                    </a:lnTo>
                    <a:cubicBezTo>
                      <a:pt x="959" y="318"/>
                      <a:pt x="970" y="309"/>
                      <a:pt x="979" y="300"/>
                    </a:cubicBezTo>
                    <a:cubicBezTo>
                      <a:pt x="1009" y="271"/>
                      <a:pt x="1032" y="238"/>
                      <a:pt x="1047" y="202"/>
                    </a:cubicBezTo>
                    <a:lnTo>
                      <a:pt x="1046" y="200"/>
                    </a:lnTo>
                    <a:cubicBezTo>
                      <a:pt x="1040" y="198"/>
                      <a:pt x="1033" y="196"/>
                      <a:pt x="1025" y="194"/>
                    </a:cubicBezTo>
                    <a:lnTo>
                      <a:pt x="468" y="5"/>
                    </a:lnTo>
                    <a:cubicBezTo>
                      <a:pt x="464" y="3"/>
                      <a:pt x="457" y="2"/>
                      <a:pt x="452" y="0"/>
                    </a:cubicBezTo>
                    <a:lnTo>
                      <a:pt x="102" y="227"/>
                    </a:lnTo>
                    <a:cubicBezTo>
                      <a:pt x="86" y="326"/>
                      <a:pt x="124" y="424"/>
                      <a:pt x="199" y="486"/>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023624" y="2096549"/>
                <a:ext cx="102672" cy="58771"/>
              </a:xfrm>
              <a:custGeom>
                <a:avLst/>
                <a:gdLst/>
                <a:ahLst/>
                <a:cxnLst/>
                <a:rect l="l" t="t" r="r" b="b"/>
                <a:pathLst>
                  <a:path w="1160" h="664" extrusionOk="0">
                    <a:moveTo>
                      <a:pt x="72" y="128"/>
                    </a:moveTo>
                    <a:cubicBezTo>
                      <a:pt x="42" y="167"/>
                      <a:pt x="22" y="213"/>
                      <a:pt x="17" y="264"/>
                    </a:cubicBezTo>
                    <a:cubicBezTo>
                      <a:pt x="1" y="416"/>
                      <a:pt x="108" y="552"/>
                      <a:pt x="257" y="574"/>
                    </a:cubicBezTo>
                    <a:lnTo>
                      <a:pt x="445" y="600"/>
                    </a:lnTo>
                    <a:lnTo>
                      <a:pt x="840" y="655"/>
                    </a:lnTo>
                    <a:cubicBezTo>
                      <a:pt x="899" y="663"/>
                      <a:pt x="956" y="652"/>
                      <a:pt x="1006" y="626"/>
                    </a:cubicBezTo>
                    <a:cubicBezTo>
                      <a:pt x="1041" y="607"/>
                      <a:pt x="1071" y="581"/>
                      <a:pt x="1095" y="549"/>
                    </a:cubicBezTo>
                    <a:cubicBezTo>
                      <a:pt x="1123" y="510"/>
                      <a:pt x="1143" y="463"/>
                      <a:pt x="1147" y="412"/>
                    </a:cubicBezTo>
                    <a:cubicBezTo>
                      <a:pt x="1160" y="271"/>
                      <a:pt x="1063" y="144"/>
                      <a:pt x="924" y="119"/>
                    </a:cubicBezTo>
                    <a:lnTo>
                      <a:pt x="737" y="87"/>
                    </a:lnTo>
                    <a:lnTo>
                      <a:pt x="538" y="53"/>
                    </a:lnTo>
                    <a:lnTo>
                      <a:pt x="345" y="20"/>
                    </a:lnTo>
                    <a:cubicBezTo>
                      <a:pt x="236" y="0"/>
                      <a:pt x="132" y="46"/>
                      <a:pt x="72" y="128"/>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011763" y="2119031"/>
                <a:ext cx="78066" cy="73463"/>
              </a:xfrm>
              <a:custGeom>
                <a:avLst/>
                <a:gdLst/>
                <a:ahLst/>
                <a:cxnLst/>
                <a:rect l="l" t="t" r="r" b="b"/>
                <a:pathLst>
                  <a:path w="882" h="830" extrusionOk="0">
                    <a:moveTo>
                      <a:pt x="879" y="286"/>
                    </a:moveTo>
                    <a:cubicBezTo>
                      <a:pt x="876" y="362"/>
                      <a:pt x="841" y="438"/>
                      <a:pt x="777" y="489"/>
                    </a:cubicBezTo>
                    <a:lnTo>
                      <a:pt x="456" y="735"/>
                    </a:lnTo>
                    <a:cubicBezTo>
                      <a:pt x="338" y="830"/>
                      <a:pt x="166" y="813"/>
                      <a:pt x="68" y="699"/>
                    </a:cubicBezTo>
                    <a:cubicBezTo>
                      <a:pt x="25" y="647"/>
                      <a:pt x="3" y="587"/>
                      <a:pt x="2" y="526"/>
                    </a:cubicBezTo>
                    <a:cubicBezTo>
                      <a:pt x="1" y="520"/>
                      <a:pt x="1" y="513"/>
                      <a:pt x="1" y="508"/>
                    </a:cubicBezTo>
                    <a:cubicBezTo>
                      <a:pt x="4" y="424"/>
                      <a:pt x="42" y="345"/>
                      <a:pt x="113" y="292"/>
                    </a:cubicBezTo>
                    <a:lnTo>
                      <a:pt x="446" y="58"/>
                    </a:lnTo>
                    <a:cubicBezTo>
                      <a:pt x="502" y="17"/>
                      <a:pt x="569" y="0"/>
                      <a:pt x="634" y="7"/>
                    </a:cubicBezTo>
                    <a:cubicBezTo>
                      <a:pt x="701" y="13"/>
                      <a:pt x="765" y="45"/>
                      <a:pt x="812" y="98"/>
                    </a:cubicBezTo>
                    <a:cubicBezTo>
                      <a:pt x="860" y="152"/>
                      <a:pt x="881" y="220"/>
                      <a:pt x="879" y="286"/>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2022650" y="2113543"/>
                <a:ext cx="93201" cy="81252"/>
              </a:xfrm>
              <a:custGeom>
                <a:avLst/>
                <a:gdLst/>
                <a:ahLst/>
                <a:cxnLst/>
                <a:rect l="l" t="t" r="r" b="b"/>
                <a:pathLst>
                  <a:path w="1053" h="918" extrusionOk="0">
                    <a:moveTo>
                      <a:pt x="1044" y="309"/>
                    </a:moveTo>
                    <a:cubicBezTo>
                      <a:pt x="1036" y="384"/>
                      <a:pt x="996" y="456"/>
                      <a:pt x="927" y="503"/>
                    </a:cubicBezTo>
                    <a:lnTo>
                      <a:pt x="440" y="831"/>
                    </a:lnTo>
                    <a:cubicBezTo>
                      <a:pt x="315" y="917"/>
                      <a:pt x="144" y="886"/>
                      <a:pt x="56" y="765"/>
                    </a:cubicBezTo>
                    <a:cubicBezTo>
                      <a:pt x="17" y="710"/>
                      <a:pt x="0" y="649"/>
                      <a:pt x="4" y="587"/>
                    </a:cubicBezTo>
                    <a:cubicBezTo>
                      <a:pt x="4" y="581"/>
                      <a:pt x="4" y="574"/>
                      <a:pt x="5" y="568"/>
                    </a:cubicBezTo>
                    <a:cubicBezTo>
                      <a:pt x="14" y="486"/>
                      <a:pt x="57" y="411"/>
                      <a:pt x="133" y="363"/>
                    </a:cubicBezTo>
                    <a:lnTo>
                      <a:pt x="630" y="48"/>
                    </a:lnTo>
                    <a:cubicBezTo>
                      <a:pt x="690" y="12"/>
                      <a:pt x="758" y="0"/>
                      <a:pt x="822" y="12"/>
                    </a:cubicBezTo>
                    <a:cubicBezTo>
                      <a:pt x="889" y="22"/>
                      <a:pt x="950" y="59"/>
                      <a:pt x="993" y="117"/>
                    </a:cubicBezTo>
                    <a:cubicBezTo>
                      <a:pt x="1036" y="174"/>
                      <a:pt x="1052" y="243"/>
                      <a:pt x="1044" y="309"/>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1895814" y="2110091"/>
                <a:ext cx="164098" cy="170293"/>
              </a:xfrm>
              <a:custGeom>
                <a:avLst/>
                <a:gdLst/>
                <a:ahLst/>
                <a:cxnLst/>
                <a:rect l="l" t="t" r="r" b="b"/>
                <a:pathLst>
                  <a:path w="1854" h="1924" extrusionOk="0">
                    <a:moveTo>
                      <a:pt x="1" y="1320"/>
                    </a:moveTo>
                    <a:lnTo>
                      <a:pt x="950" y="154"/>
                    </a:lnTo>
                    <a:lnTo>
                      <a:pt x="1854" y="0"/>
                    </a:lnTo>
                    <a:lnTo>
                      <a:pt x="1718" y="534"/>
                    </a:lnTo>
                    <a:lnTo>
                      <a:pt x="1385" y="701"/>
                    </a:lnTo>
                    <a:cubicBezTo>
                      <a:pt x="1385" y="701"/>
                      <a:pt x="1256" y="1923"/>
                      <a:pt x="1" y="1320"/>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2047787" y="2110091"/>
                <a:ext cx="53460" cy="67091"/>
              </a:xfrm>
              <a:custGeom>
                <a:avLst/>
                <a:gdLst/>
                <a:ahLst/>
                <a:cxnLst/>
                <a:rect l="l" t="t" r="r" b="b"/>
                <a:pathLst>
                  <a:path w="604" h="758" extrusionOk="0">
                    <a:moveTo>
                      <a:pt x="137" y="0"/>
                    </a:moveTo>
                    <a:lnTo>
                      <a:pt x="518" y="372"/>
                    </a:lnTo>
                    <a:cubicBezTo>
                      <a:pt x="601" y="453"/>
                      <a:pt x="603" y="586"/>
                      <a:pt x="525" y="669"/>
                    </a:cubicBezTo>
                    <a:cubicBezTo>
                      <a:pt x="454" y="744"/>
                      <a:pt x="339" y="757"/>
                      <a:pt x="254" y="701"/>
                    </a:cubicBezTo>
                    <a:lnTo>
                      <a:pt x="1" y="534"/>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1864216" y="2087078"/>
                <a:ext cx="193129" cy="201272"/>
              </a:xfrm>
              <a:custGeom>
                <a:avLst/>
                <a:gdLst/>
                <a:ahLst/>
                <a:cxnLst/>
                <a:rect l="l" t="t" r="r" b="b"/>
                <a:pathLst>
                  <a:path w="2182" h="2274" extrusionOk="0">
                    <a:moveTo>
                      <a:pt x="0" y="1566"/>
                    </a:moveTo>
                    <a:lnTo>
                      <a:pt x="1115" y="186"/>
                    </a:lnTo>
                    <a:lnTo>
                      <a:pt x="2181" y="1"/>
                    </a:lnTo>
                    <a:lnTo>
                      <a:pt x="2024" y="632"/>
                    </a:lnTo>
                    <a:lnTo>
                      <a:pt x="1630" y="830"/>
                    </a:lnTo>
                    <a:cubicBezTo>
                      <a:pt x="1630" y="830"/>
                      <a:pt x="1483" y="2274"/>
                      <a:pt x="0" y="1566"/>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2053186" y="2101152"/>
                <a:ext cx="61072" cy="68684"/>
              </a:xfrm>
              <a:custGeom>
                <a:avLst/>
                <a:gdLst/>
                <a:ahLst/>
                <a:cxnLst/>
                <a:rect l="l" t="t" r="r" b="b"/>
                <a:pathLst>
                  <a:path w="690" h="776" extrusionOk="0">
                    <a:moveTo>
                      <a:pt x="204" y="1"/>
                    </a:moveTo>
                    <a:lnTo>
                      <a:pt x="1" y="442"/>
                    </a:lnTo>
                    <a:lnTo>
                      <a:pt x="111" y="548"/>
                    </a:lnTo>
                    <a:lnTo>
                      <a:pt x="258" y="688"/>
                    </a:lnTo>
                    <a:cubicBezTo>
                      <a:pt x="265" y="696"/>
                      <a:pt x="274" y="703"/>
                      <a:pt x="282" y="708"/>
                    </a:cubicBezTo>
                    <a:cubicBezTo>
                      <a:pt x="369" y="774"/>
                      <a:pt x="489" y="776"/>
                      <a:pt x="578" y="710"/>
                    </a:cubicBezTo>
                    <a:cubicBezTo>
                      <a:pt x="626" y="675"/>
                      <a:pt x="658" y="626"/>
                      <a:pt x="672" y="574"/>
                    </a:cubicBezTo>
                    <a:cubicBezTo>
                      <a:pt x="690" y="504"/>
                      <a:pt x="680" y="427"/>
                      <a:pt x="635" y="364"/>
                    </a:cubicBezTo>
                    <a:lnTo>
                      <a:pt x="403" y="35"/>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2043273" y="2087078"/>
                <a:ext cx="63019" cy="79039"/>
              </a:xfrm>
              <a:custGeom>
                <a:avLst/>
                <a:gdLst/>
                <a:ahLst/>
                <a:cxnLst/>
                <a:rect l="l" t="t" r="r" b="b"/>
                <a:pathLst>
                  <a:path w="712" h="893" extrusionOk="0">
                    <a:moveTo>
                      <a:pt x="158" y="1"/>
                    </a:moveTo>
                    <a:lnTo>
                      <a:pt x="610" y="438"/>
                    </a:lnTo>
                    <a:cubicBezTo>
                      <a:pt x="708" y="533"/>
                      <a:pt x="712" y="689"/>
                      <a:pt x="618" y="789"/>
                    </a:cubicBezTo>
                    <a:lnTo>
                      <a:pt x="618" y="789"/>
                    </a:lnTo>
                    <a:cubicBezTo>
                      <a:pt x="536" y="877"/>
                      <a:pt x="401" y="893"/>
                      <a:pt x="299" y="826"/>
                    </a:cubicBezTo>
                    <a:lnTo>
                      <a:pt x="1" y="632"/>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2"/>
              <p:cNvSpPr/>
              <p:nvPr/>
            </p:nvSpPr>
            <p:spPr>
              <a:xfrm>
                <a:off x="1007739" y="2465165"/>
                <a:ext cx="635903" cy="81"/>
              </a:xfrm>
              <a:custGeom>
                <a:avLst/>
                <a:gdLst/>
                <a:ahLst/>
                <a:cxnLst/>
                <a:rect l="l" t="t" r="r" b="b"/>
                <a:pathLst>
                  <a:path w="7808" h="1" fill="none" extrusionOk="0">
                    <a:moveTo>
                      <a:pt x="1" y="1"/>
                    </a:moveTo>
                    <a:lnTo>
                      <a:pt x="7808" y="1"/>
                    </a:lnTo>
                  </a:path>
                </a:pathLst>
              </a:custGeom>
              <a:noFill/>
              <a:ln w="2375" cap="rnd" cmpd="sng">
                <a:solidFill>
                  <a:srgbClr val="E2E9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170702" y="2568351"/>
                <a:ext cx="310052" cy="81"/>
              </a:xfrm>
              <a:custGeom>
                <a:avLst/>
                <a:gdLst/>
                <a:ahLst/>
                <a:cxnLst/>
                <a:rect l="l" t="t" r="r" b="b"/>
                <a:pathLst>
                  <a:path w="3807" h="1" fill="none" extrusionOk="0">
                    <a:moveTo>
                      <a:pt x="0" y="0"/>
                    </a:moveTo>
                    <a:lnTo>
                      <a:pt x="3806" y="0"/>
                    </a:lnTo>
                  </a:path>
                </a:pathLst>
              </a:custGeom>
              <a:noFill/>
              <a:ln w="2375" cap="rnd" cmpd="sng">
                <a:solidFill>
                  <a:srgbClr val="E2E9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240171" y="1801746"/>
                <a:ext cx="192693" cy="165817"/>
              </a:xfrm>
              <a:custGeom>
                <a:avLst/>
                <a:gdLst/>
                <a:ahLst/>
                <a:cxnLst/>
                <a:rect l="l" t="t" r="r" b="b"/>
                <a:pathLst>
                  <a:path w="2366" h="2036" extrusionOk="0">
                    <a:moveTo>
                      <a:pt x="0" y="401"/>
                    </a:moveTo>
                    <a:lnTo>
                      <a:pt x="1496" y="0"/>
                    </a:lnTo>
                    <a:lnTo>
                      <a:pt x="2307" y="428"/>
                    </a:lnTo>
                    <a:lnTo>
                      <a:pt x="2307" y="428"/>
                    </a:lnTo>
                    <a:cubicBezTo>
                      <a:pt x="2366" y="2035"/>
                      <a:pt x="655" y="1663"/>
                      <a:pt x="0" y="4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879470" y="4293274"/>
                <a:ext cx="247748" cy="287166"/>
              </a:xfrm>
              <a:custGeom>
                <a:avLst/>
                <a:gdLst/>
                <a:ahLst/>
                <a:cxnLst/>
                <a:rect l="l" t="t" r="r" b="b"/>
                <a:pathLst>
                  <a:path w="3042" h="3526" extrusionOk="0">
                    <a:moveTo>
                      <a:pt x="1" y="3409"/>
                    </a:moveTo>
                    <a:lnTo>
                      <a:pt x="2594" y="3526"/>
                    </a:lnTo>
                    <a:lnTo>
                      <a:pt x="3041" y="0"/>
                    </a:lnTo>
                    <a:lnTo>
                      <a:pt x="453" y="15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838342" y="4503066"/>
                <a:ext cx="479696" cy="240337"/>
              </a:xfrm>
              <a:custGeom>
                <a:avLst/>
                <a:gdLst/>
                <a:ahLst/>
                <a:cxnLst/>
                <a:rect l="l" t="t" r="r" b="b"/>
                <a:pathLst>
                  <a:path w="5890" h="2951" extrusionOk="0">
                    <a:moveTo>
                      <a:pt x="0" y="2950"/>
                    </a:moveTo>
                    <a:lnTo>
                      <a:pt x="5890" y="2950"/>
                    </a:lnTo>
                    <a:lnTo>
                      <a:pt x="5839" y="2424"/>
                    </a:lnTo>
                    <a:cubicBezTo>
                      <a:pt x="5820" y="2253"/>
                      <a:pt x="5776" y="2094"/>
                      <a:pt x="5707" y="1950"/>
                    </a:cubicBezTo>
                    <a:cubicBezTo>
                      <a:pt x="5562" y="1643"/>
                      <a:pt x="5308" y="1408"/>
                      <a:pt x="4977" y="1282"/>
                    </a:cubicBezTo>
                    <a:lnTo>
                      <a:pt x="4828" y="1226"/>
                    </a:lnTo>
                    <a:cubicBezTo>
                      <a:pt x="4682" y="1170"/>
                      <a:pt x="4549" y="1098"/>
                      <a:pt x="4430" y="1010"/>
                    </a:cubicBezTo>
                    <a:cubicBezTo>
                      <a:pt x="4328" y="935"/>
                      <a:pt x="4236" y="849"/>
                      <a:pt x="4157" y="752"/>
                    </a:cubicBezTo>
                    <a:cubicBezTo>
                      <a:pt x="3983" y="544"/>
                      <a:pt x="3864" y="289"/>
                      <a:pt x="3812" y="1"/>
                    </a:cubicBezTo>
                    <a:lnTo>
                      <a:pt x="503" y="1"/>
                    </a:lnTo>
                    <a:lnTo>
                      <a:pt x="179" y="195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838342" y="4661795"/>
                <a:ext cx="479696" cy="81605"/>
              </a:xfrm>
              <a:custGeom>
                <a:avLst/>
                <a:gdLst/>
                <a:ahLst/>
                <a:cxnLst/>
                <a:rect l="l" t="t" r="r" b="b"/>
                <a:pathLst>
                  <a:path w="5890" h="1002" extrusionOk="0">
                    <a:moveTo>
                      <a:pt x="0" y="1001"/>
                    </a:moveTo>
                    <a:lnTo>
                      <a:pt x="5890" y="1001"/>
                    </a:lnTo>
                    <a:lnTo>
                      <a:pt x="5839" y="475"/>
                    </a:lnTo>
                    <a:cubicBezTo>
                      <a:pt x="5820" y="304"/>
                      <a:pt x="5776" y="145"/>
                      <a:pt x="5707" y="1"/>
                    </a:cubicBezTo>
                    <a:lnTo>
                      <a:pt x="179" y="1"/>
                    </a:ln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2"/>
              <p:cNvSpPr/>
              <p:nvPr/>
            </p:nvSpPr>
            <p:spPr>
              <a:xfrm>
                <a:off x="847138" y="4702516"/>
                <a:ext cx="301744" cy="81"/>
              </a:xfrm>
              <a:custGeom>
                <a:avLst/>
                <a:gdLst/>
                <a:ahLst/>
                <a:cxnLst/>
                <a:rect l="l" t="t" r="r" b="b"/>
                <a:pathLst>
                  <a:path w="3705" h="1" fill="none" extrusionOk="0">
                    <a:moveTo>
                      <a:pt x="3705" y="0"/>
                    </a:moveTo>
                    <a:lnTo>
                      <a:pt x="1" y="0"/>
                    </a:lnTo>
                  </a:path>
                </a:pathLst>
              </a:custGeom>
              <a:noFill/>
              <a:ln w="9525" cap="flat"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2"/>
              <p:cNvSpPr/>
              <p:nvPr/>
            </p:nvSpPr>
            <p:spPr>
              <a:xfrm>
                <a:off x="1048867" y="4585322"/>
                <a:ext cx="269167" cy="158080"/>
              </a:xfrm>
              <a:custGeom>
                <a:avLst/>
                <a:gdLst/>
                <a:ahLst/>
                <a:cxnLst/>
                <a:rect l="l" t="t" r="r" b="b"/>
                <a:pathLst>
                  <a:path w="3305" h="1941" extrusionOk="0">
                    <a:moveTo>
                      <a:pt x="0" y="1940"/>
                    </a:moveTo>
                    <a:lnTo>
                      <a:pt x="3305" y="1940"/>
                    </a:lnTo>
                    <a:lnTo>
                      <a:pt x="3254" y="1414"/>
                    </a:lnTo>
                    <a:cubicBezTo>
                      <a:pt x="3235" y="1243"/>
                      <a:pt x="3191" y="1084"/>
                      <a:pt x="3122" y="940"/>
                    </a:cubicBezTo>
                    <a:cubicBezTo>
                      <a:pt x="2977" y="633"/>
                      <a:pt x="2723" y="398"/>
                      <a:pt x="2392" y="272"/>
                    </a:cubicBezTo>
                    <a:lnTo>
                      <a:pt x="2243" y="216"/>
                    </a:lnTo>
                    <a:cubicBezTo>
                      <a:pt x="2097" y="160"/>
                      <a:pt x="1964" y="88"/>
                      <a:pt x="1845" y="0"/>
                    </a:cubicBezTo>
                    <a:cubicBezTo>
                      <a:pt x="1009" y="355"/>
                      <a:pt x="298" y="1078"/>
                      <a:pt x="0" y="1940"/>
                    </a:cubicBez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036977" y="4446465"/>
                <a:ext cx="130227" cy="56684"/>
              </a:xfrm>
              <a:custGeom>
                <a:avLst/>
                <a:gdLst/>
                <a:ahLst/>
                <a:cxnLst/>
                <a:rect l="l" t="t" r="r" b="b"/>
                <a:pathLst>
                  <a:path w="1599" h="696" extrusionOk="0">
                    <a:moveTo>
                      <a:pt x="1373" y="696"/>
                    </a:moveTo>
                    <a:lnTo>
                      <a:pt x="1505" y="403"/>
                    </a:lnTo>
                    <a:cubicBezTo>
                      <a:pt x="1599" y="196"/>
                      <a:pt x="1487" y="1"/>
                      <a:pt x="1276" y="1"/>
                    </a:cubicBezTo>
                    <a:lnTo>
                      <a:pt x="979" y="1"/>
                    </a:lnTo>
                    <a:cubicBezTo>
                      <a:pt x="747" y="1"/>
                      <a:pt x="504" y="118"/>
                      <a:pt x="332" y="315"/>
                    </a:cubicBezTo>
                    <a:lnTo>
                      <a:pt x="1" y="69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831257" y="2925552"/>
                <a:ext cx="757089" cy="214601"/>
              </a:xfrm>
              <a:custGeom>
                <a:avLst/>
                <a:gdLst/>
                <a:ahLst/>
                <a:cxnLst/>
                <a:rect l="l" t="t" r="r" b="b"/>
                <a:pathLst>
                  <a:path w="9296" h="2635" extrusionOk="0">
                    <a:moveTo>
                      <a:pt x="7605" y="2635"/>
                    </a:moveTo>
                    <a:lnTo>
                      <a:pt x="1384" y="2635"/>
                    </a:lnTo>
                    <a:cubicBezTo>
                      <a:pt x="0" y="2494"/>
                      <a:pt x="273" y="971"/>
                      <a:pt x="1830" y="248"/>
                    </a:cubicBezTo>
                    <a:cubicBezTo>
                      <a:pt x="1867" y="229"/>
                      <a:pt x="1906" y="212"/>
                      <a:pt x="1945" y="196"/>
                    </a:cubicBezTo>
                    <a:lnTo>
                      <a:pt x="7007" y="1"/>
                    </a:lnTo>
                    <a:cubicBezTo>
                      <a:pt x="7094" y="49"/>
                      <a:pt x="7185" y="104"/>
                      <a:pt x="7278" y="164"/>
                    </a:cubicBezTo>
                    <a:cubicBezTo>
                      <a:pt x="7284" y="168"/>
                      <a:pt x="7287" y="170"/>
                      <a:pt x="7293" y="173"/>
                    </a:cubicBezTo>
                    <a:cubicBezTo>
                      <a:pt x="8238" y="796"/>
                      <a:pt x="9296" y="2013"/>
                      <a:pt x="7605" y="26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914327" y="2960327"/>
                <a:ext cx="588585" cy="326096"/>
              </a:xfrm>
              <a:custGeom>
                <a:avLst/>
                <a:gdLst/>
                <a:ahLst/>
                <a:cxnLst/>
                <a:rect l="l" t="t" r="r" b="b"/>
                <a:pathLst>
                  <a:path w="7227" h="4004" extrusionOk="0">
                    <a:moveTo>
                      <a:pt x="0" y="4004"/>
                    </a:moveTo>
                    <a:lnTo>
                      <a:pt x="7226" y="4004"/>
                    </a:lnTo>
                    <a:cubicBezTo>
                      <a:pt x="6761" y="1563"/>
                      <a:pt x="5848" y="263"/>
                      <a:pt x="5848" y="263"/>
                    </a:cubicBezTo>
                    <a:lnTo>
                      <a:pt x="1435" y="0"/>
                    </a:lnTo>
                    <a:cubicBezTo>
                      <a:pt x="388" y="1032"/>
                      <a:pt x="85" y="2863"/>
                      <a:pt x="0" y="4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875235" y="3238693"/>
                <a:ext cx="333344" cy="1192074"/>
              </a:xfrm>
              <a:custGeom>
                <a:avLst/>
                <a:gdLst/>
                <a:ahLst/>
                <a:cxnLst/>
                <a:rect l="l" t="t" r="r" b="b"/>
                <a:pathLst>
                  <a:path w="4093" h="14637" extrusionOk="0">
                    <a:moveTo>
                      <a:pt x="0" y="14636"/>
                    </a:moveTo>
                    <a:lnTo>
                      <a:pt x="3283" y="14636"/>
                    </a:lnTo>
                    <a:lnTo>
                      <a:pt x="3821" y="7594"/>
                    </a:lnTo>
                    <a:lnTo>
                      <a:pt x="4093" y="0"/>
                    </a:lnTo>
                    <a:lnTo>
                      <a:pt x="480" y="586"/>
                    </a:lnTo>
                    <a:lnTo>
                      <a:pt x="574" y="3690"/>
                    </a:lnTo>
                    <a:lnTo>
                      <a:pt x="816" y="754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919620" y="3080127"/>
                <a:ext cx="102862" cy="1350642"/>
              </a:xfrm>
              <a:custGeom>
                <a:avLst/>
                <a:gdLst/>
                <a:ahLst/>
                <a:cxnLst/>
                <a:rect l="l" t="t" r="r" b="b"/>
                <a:pathLst>
                  <a:path w="1263" h="16584" fill="none" extrusionOk="0">
                    <a:moveTo>
                      <a:pt x="0" y="16583"/>
                    </a:moveTo>
                    <a:lnTo>
                      <a:pt x="795" y="10016"/>
                    </a:lnTo>
                    <a:lnTo>
                      <a:pt x="1262" y="9760"/>
                    </a:lnTo>
                    <a:lnTo>
                      <a:pt x="855" y="9394"/>
                    </a:lnTo>
                    <a:lnTo>
                      <a:pt x="581" y="3975"/>
                    </a:lnTo>
                    <a:cubicBezTo>
                      <a:pt x="525" y="2981"/>
                      <a:pt x="607" y="1983"/>
                      <a:pt x="826" y="1010"/>
                    </a:cubicBezTo>
                    <a:lnTo>
                      <a:pt x="1052" y="0"/>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620582" y="2564116"/>
                <a:ext cx="309074" cy="315101"/>
              </a:xfrm>
              <a:custGeom>
                <a:avLst/>
                <a:gdLst/>
                <a:ahLst/>
                <a:cxnLst/>
                <a:rect l="l" t="t" r="r" b="b"/>
                <a:pathLst>
                  <a:path w="3795" h="3869" extrusionOk="0">
                    <a:moveTo>
                      <a:pt x="2679" y="1"/>
                    </a:moveTo>
                    <a:cubicBezTo>
                      <a:pt x="3794" y="1675"/>
                      <a:pt x="1377" y="3868"/>
                      <a:pt x="0" y="13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542480" y="2352288"/>
                <a:ext cx="296125" cy="284316"/>
              </a:xfrm>
              <a:custGeom>
                <a:avLst/>
                <a:gdLst/>
                <a:ahLst/>
                <a:cxnLst/>
                <a:rect l="l" t="t" r="r" b="b"/>
                <a:pathLst>
                  <a:path w="3636" h="3491" extrusionOk="0">
                    <a:moveTo>
                      <a:pt x="724" y="3490"/>
                    </a:moveTo>
                    <a:cubicBezTo>
                      <a:pt x="0" y="1613"/>
                      <a:pt x="2839" y="0"/>
                      <a:pt x="3635" y="27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217368" y="2367925"/>
                <a:ext cx="567328" cy="366328"/>
              </a:xfrm>
              <a:custGeom>
                <a:avLst/>
                <a:gdLst/>
                <a:ahLst/>
                <a:cxnLst/>
                <a:rect l="l" t="t" r="r" b="b"/>
                <a:pathLst>
                  <a:path w="6966" h="4498" extrusionOk="0">
                    <a:moveTo>
                      <a:pt x="6966" y="2034"/>
                    </a:moveTo>
                    <a:lnTo>
                      <a:pt x="6626" y="4497"/>
                    </a:lnTo>
                    <a:cubicBezTo>
                      <a:pt x="5773" y="4400"/>
                      <a:pt x="1997" y="3292"/>
                      <a:pt x="710" y="2381"/>
                    </a:cubicBezTo>
                    <a:cubicBezTo>
                      <a:pt x="160" y="1992"/>
                      <a:pt x="0" y="1242"/>
                      <a:pt x="347" y="662"/>
                    </a:cubicBezTo>
                    <a:cubicBezTo>
                      <a:pt x="491" y="422"/>
                      <a:pt x="703" y="244"/>
                      <a:pt x="947" y="140"/>
                    </a:cubicBezTo>
                    <a:cubicBezTo>
                      <a:pt x="1212" y="26"/>
                      <a:pt x="1511" y="0"/>
                      <a:pt x="1803" y="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812049" y="2219702"/>
                <a:ext cx="89017" cy="90890"/>
              </a:xfrm>
              <a:custGeom>
                <a:avLst/>
                <a:gdLst/>
                <a:ahLst/>
                <a:cxnLst/>
                <a:rect l="l" t="t" r="r" b="b"/>
                <a:pathLst>
                  <a:path w="1093" h="1116" extrusionOk="0">
                    <a:moveTo>
                      <a:pt x="978" y="709"/>
                    </a:moveTo>
                    <a:lnTo>
                      <a:pt x="851" y="899"/>
                    </a:lnTo>
                    <a:cubicBezTo>
                      <a:pt x="737" y="1070"/>
                      <a:pt x="506" y="1116"/>
                      <a:pt x="336" y="1002"/>
                    </a:cubicBezTo>
                    <a:lnTo>
                      <a:pt x="218" y="923"/>
                    </a:lnTo>
                    <a:cubicBezTo>
                      <a:pt x="47" y="808"/>
                      <a:pt x="1" y="577"/>
                      <a:pt x="115" y="406"/>
                    </a:cubicBezTo>
                    <a:lnTo>
                      <a:pt x="242" y="217"/>
                    </a:lnTo>
                    <a:cubicBezTo>
                      <a:pt x="355" y="46"/>
                      <a:pt x="587" y="0"/>
                      <a:pt x="758" y="114"/>
                    </a:cubicBezTo>
                    <a:lnTo>
                      <a:pt x="875" y="192"/>
                    </a:lnTo>
                    <a:cubicBezTo>
                      <a:pt x="1047" y="307"/>
                      <a:pt x="1093" y="539"/>
                      <a:pt x="978" y="7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648679" y="2210255"/>
                <a:ext cx="313146" cy="532715"/>
              </a:xfrm>
              <a:custGeom>
                <a:avLst/>
                <a:gdLst/>
                <a:ahLst/>
                <a:cxnLst/>
                <a:rect l="l" t="t" r="r" b="b"/>
                <a:pathLst>
                  <a:path w="3845" h="6541" extrusionOk="0">
                    <a:moveTo>
                      <a:pt x="3845" y="1"/>
                    </a:moveTo>
                    <a:cubicBezTo>
                      <a:pt x="3277" y="758"/>
                      <a:pt x="3651" y="3708"/>
                      <a:pt x="2543" y="5450"/>
                    </a:cubicBezTo>
                    <a:cubicBezTo>
                      <a:pt x="2480" y="5549"/>
                      <a:pt x="2409" y="5634"/>
                      <a:pt x="2331" y="5710"/>
                    </a:cubicBezTo>
                    <a:cubicBezTo>
                      <a:pt x="2307" y="5733"/>
                      <a:pt x="2282" y="5754"/>
                      <a:pt x="2257" y="5775"/>
                    </a:cubicBezTo>
                    <a:cubicBezTo>
                      <a:pt x="1320" y="6541"/>
                      <a:pt x="1" y="5431"/>
                      <a:pt x="546" y="4349"/>
                    </a:cubicBezTo>
                    <a:lnTo>
                      <a:pt x="869" y="3706"/>
                    </a:lnTo>
                    <a:lnTo>
                      <a:pt x="2552" y="362"/>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648679" y="2511994"/>
                <a:ext cx="189924" cy="231215"/>
              </a:xfrm>
              <a:custGeom>
                <a:avLst/>
                <a:gdLst/>
                <a:ahLst/>
                <a:cxnLst/>
                <a:rect l="l" t="t" r="r" b="b"/>
                <a:pathLst>
                  <a:path w="2332" h="2839" extrusionOk="0">
                    <a:moveTo>
                      <a:pt x="2331" y="2005"/>
                    </a:moveTo>
                    <a:cubicBezTo>
                      <a:pt x="2309" y="2026"/>
                      <a:pt x="2285" y="2047"/>
                      <a:pt x="2261" y="2066"/>
                    </a:cubicBezTo>
                    <a:cubicBezTo>
                      <a:pt x="1324" y="2838"/>
                      <a:pt x="1" y="1727"/>
                      <a:pt x="546" y="643"/>
                    </a:cubicBezTo>
                    <a:lnTo>
                      <a:pt x="869" y="1"/>
                    </a:lnTo>
                    <a:cubicBezTo>
                      <a:pt x="658" y="1682"/>
                      <a:pt x="1457" y="2560"/>
                      <a:pt x="2330" y="2004"/>
                    </a:cubicBezTo>
                    <a:cubicBezTo>
                      <a:pt x="2330" y="2004"/>
                      <a:pt x="2330" y="2004"/>
                      <a:pt x="2331" y="2005"/>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831514" y="2238026"/>
                <a:ext cx="112879" cy="100907"/>
              </a:xfrm>
              <a:custGeom>
                <a:avLst/>
                <a:gdLst/>
                <a:ahLst/>
                <a:cxnLst/>
                <a:rect l="l" t="t" r="r" b="b"/>
                <a:pathLst>
                  <a:path w="1386" h="1239" extrusionOk="0">
                    <a:moveTo>
                      <a:pt x="268" y="0"/>
                    </a:moveTo>
                    <a:lnTo>
                      <a:pt x="1385" y="794"/>
                    </a:lnTo>
                    <a:lnTo>
                      <a:pt x="1293" y="1238"/>
                    </a:lnTo>
                    <a:lnTo>
                      <a:pt x="1" y="4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931999" y="2282086"/>
                <a:ext cx="530761" cy="808643"/>
              </a:xfrm>
              <a:custGeom>
                <a:avLst/>
                <a:gdLst/>
                <a:ahLst/>
                <a:cxnLst/>
                <a:rect l="l" t="t" r="r" b="b"/>
                <a:pathLst>
                  <a:path w="6517" h="9929" extrusionOk="0">
                    <a:moveTo>
                      <a:pt x="6516" y="9917"/>
                    </a:moveTo>
                    <a:lnTo>
                      <a:pt x="1737" y="9925"/>
                    </a:lnTo>
                    <a:lnTo>
                      <a:pt x="0" y="9929"/>
                    </a:lnTo>
                    <a:cubicBezTo>
                      <a:pt x="0" y="9929"/>
                      <a:pt x="317" y="9162"/>
                      <a:pt x="593" y="8149"/>
                    </a:cubicBezTo>
                    <a:cubicBezTo>
                      <a:pt x="825" y="7297"/>
                      <a:pt x="1027" y="6274"/>
                      <a:pt x="990" y="5386"/>
                    </a:cubicBezTo>
                    <a:cubicBezTo>
                      <a:pt x="969" y="4854"/>
                      <a:pt x="900" y="4296"/>
                      <a:pt x="900" y="3725"/>
                    </a:cubicBezTo>
                    <a:cubicBezTo>
                      <a:pt x="901" y="3361"/>
                      <a:pt x="597" y="849"/>
                      <a:pt x="900" y="617"/>
                    </a:cubicBezTo>
                    <a:cubicBezTo>
                      <a:pt x="1599" y="85"/>
                      <a:pt x="3608" y="0"/>
                      <a:pt x="3487" y="114"/>
                    </a:cubicBezTo>
                    <a:lnTo>
                      <a:pt x="5061" y="1008"/>
                    </a:lnTo>
                    <a:cubicBezTo>
                      <a:pt x="5149" y="1310"/>
                      <a:pt x="6001" y="2492"/>
                      <a:pt x="6138" y="3177"/>
                    </a:cubicBezTo>
                    <a:cubicBezTo>
                      <a:pt x="6150" y="3228"/>
                      <a:pt x="6160" y="3282"/>
                      <a:pt x="6168" y="3335"/>
                    </a:cubicBezTo>
                    <a:cubicBezTo>
                      <a:pt x="6195" y="3513"/>
                      <a:pt x="6214" y="3696"/>
                      <a:pt x="6211" y="3883"/>
                    </a:cubicBezTo>
                    <a:cubicBezTo>
                      <a:pt x="6212" y="3936"/>
                      <a:pt x="6210" y="3991"/>
                      <a:pt x="6203" y="4046"/>
                    </a:cubicBezTo>
                    <a:cubicBezTo>
                      <a:pt x="6201" y="4125"/>
                      <a:pt x="6192" y="4207"/>
                      <a:pt x="6178" y="4287"/>
                    </a:cubicBezTo>
                    <a:cubicBezTo>
                      <a:pt x="6101" y="4760"/>
                      <a:pt x="5882" y="5230"/>
                      <a:pt x="5420" y="5643"/>
                    </a:cubicBezTo>
                    <a:lnTo>
                      <a:pt x="5427" y="5675"/>
                    </a:lnTo>
                    <a:lnTo>
                      <a:pt x="5428" y="5682"/>
                    </a:lnTo>
                    <a:lnTo>
                      <a:pt x="5735" y="6869"/>
                    </a:lnTo>
                    <a:lnTo>
                      <a:pt x="6041" y="8065"/>
                    </a:lnTo>
                    <a:lnTo>
                      <a:pt x="6049" y="809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831257" y="2452542"/>
                <a:ext cx="567817" cy="687619"/>
              </a:xfrm>
              <a:custGeom>
                <a:avLst/>
                <a:gdLst/>
                <a:ahLst/>
                <a:cxnLst/>
                <a:rect l="l" t="t" r="r" b="b"/>
                <a:pathLst>
                  <a:path w="6972" h="8443" extrusionOk="0">
                    <a:moveTo>
                      <a:pt x="3148" y="7245"/>
                    </a:moveTo>
                    <a:lnTo>
                      <a:pt x="2974" y="7832"/>
                    </a:lnTo>
                    <a:lnTo>
                      <a:pt x="2854" y="8237"/>
                    </a:lnTo>
                    <a:lnTo>
                      <a:pt x="2535" y="8443"/>
                    </a:lnTo>
                    <a:lnTo>
                      <a:pt x="1384" y="8443"/>
                    </a:lnTo>
                    <a:cubicBezTo>
                      <a:pt x="0" y="8302"/>
                      <a:pt x="273" y="6779"/>
                      <a:pt x="1830" y="6056"/>
                    </a:cubicBezTo>
                    <a:cubicBezTo>
                      <a:pt x="2062" y="5204"/>
                      <a:pt x="2264" y="4181"/>
                      <a:pt x="2227" y="3293"/>
                    </a:cubicBezTo>
                    <a:cubicBezTo>
                      <a:pt x="2206" y="2761"/>
                      <a:pt x="2137" y="2203"/>
                      <a:pt x="2137" y="1632"/>
                    </a:cubicBezTo>
                    <a:lnTo>
                      <a:pt x="3713" y="0"/>
                    </a:lnTo>
                    <a:lnTo>
                      <a:pt x="3675" y="3847"/>
                    </a:lnTo>
                    <a:lnTo>
                      <a:pt x="6792" y="3847"/>
                    </a:lnTo>
                    <a:lnTo>
                      <a:pt x="6972" y="47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355573" y="1888155"/>
                <a:ext cx="170785" cy="170703"/>
              </a:xfrm>
              <a:custGeom>
                <a:avLst/>
                <a:gdLst/>
                <a:ahLst/>
                <a:cxnLst/>
                <a:rect l="l" t="t" r="r" b="b"/>
                <a:pathLst>
                  <a:path w="2097" h="2096" extrusionOk="0">
                    <a:moveTo>
                      <a:pt x="2096" y="1049"/>
                    </a:moveTo>
                    <a:cubicBezTo>
                      <a:pt x="2096" y="1627"/>
                      <a:pt x="1628" y="2096"/>
                      <a:pt x="1049" y="2096"/>
                    </a:cubicBezTo>
                    <a:cubicBezTo>
                      <a:pt x="471" y="2096"/>
                      <a:pt x="1" y="1627"/>
                      <a:pt x="1" y="1049"/>
                    </a:cubicBezTo>
                    <a:cubicBezTo>
                      <a:pt x="1" y="470"/>
                      <a:pt x="471" y="0"/>
                      <a:pt x="1049" y="0"/>
                    </a:cubicBezTo>
                    <a:cubicBezTo>
                      <a:pt x="1628" y="0"/>
                      <a:pt x="2096" y="470"/>
                      <a:pt x="2096" y="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268757" y="1791647"/>
                <a:ext cx="170703" cy="170785"/>
              </a:xfrm>
              <a:custGeom>
                <a:avLst/>
                <a:gdLst/>
                <a:ahLst/>
                <a:cxnLst/>
                <a:rect l="l" t="t" r="r" b="b"/>
                <a:pathLst>
                  <a:path w="2096" h="2097" extrusionOk="0">
                    <a:moveTo>
                      <a:pt x="2096" y="1048"/>
                    </a:moveTo>
                    <a:cubicBezTo>
                      <a:pt x="2096" y="1627"/>
                      <a:pt x="1627" y="2096"/>
                      <a:pt x="1047" y="2096"/>
                    </a:cubicBezTo>
                    <a:cubicBezTo>
                      <a:pt x="469" y="2096"/>
                      <a:pt x="0" y="1627"/>
                      <a:pt x="0" y="1048"/>
                    </a:cubicBezTo>
                    <a:cubicBezTo>
                      <a:pt x="0" y="470"/>
                      <a:pt x="469" y="1"/>
                      <a:pt x="1047" y="1"/>
                    </a:cubicBezTo>
                    <a:cubicBezTo>
                      <a:pt x="1627" y="1"/>
                      <a:pt x="2096" y="470"/>
                      <a:pt x="2096" y="10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157183" y="1822676"/>
                <a:ext cx="170785" cy="170785"/>
              </a:xfrm>
              <a:custGeom>
                <a:avLst/>
                <a:gdLst/>
                <a:ahLst/>
                <a:cxnLst/>
                <a:rect l="l" t="t" r="r" b="b"/>
                <a:pathLst>
                  <a:path w="2097" h="2097" extrusionOk="0">
                    <a:moveTo>
                      <a:pt x="2096" y="1049"/>
                    </a:moveTo>
                    <a:cubicBezTo>
                      <a:pt x="2096" y="1627"/>
                      <a:pt x="1626" y="2096"/>
                      <a:pt x="1048" y="2096"/>
                    </a:cubicBezTo>
                    <a:cubicBezTo>
                      <a:pt x="469" y="2096"/>
                      <a:pt x="1" y="1627"/>
                      <a:pt x="1" y="1049"/>
                    </a:cubicBezTo>
                    <a:cubicBezTo>
                      <a:pt x="1" y="469"/>
                      <a:pt x="469" y="1"/>
                      <a:pt x="1048" y="1"/>
                    </a:cubicBezTo>
                    <a:cubicBezTo>
                      <a:pt x="1626" y="1"/>
                      <a:pt x="2096" y="469"/>
                      <a:pt x="2096" y="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100989" y="1945327"/>
                <a:ext cx="120616" cy="196032"/>
              </a:xfrm>
              <a:custGeom>
                <a:avLst/>
                <a:gdLst/>
                <a:ahLst/>
                <a:cxnLst/>
                <a:rect l="l" t="t" r="r" b="b"/>
                <a:pathLst>
                  <a:path w="1481" h="2407" extrusionOk="0">
                    <a:moveTo>
                      <a:pt x="423" y="182"/>
                    </a:moveTo>
                    <a:cubicBezTo>
                      <a:pt x="0" y="1266"/>
                      <a:pt x="150" y="1956"/>
                      <a:pt x="834" y="2407"/>
                    </a:cubicBezTo>
                    <a:lnTo>
                      <a:pt x="1481" y="1700"/>
                    </a:lnTo>
                    <a:lnTo>
                      <a:pt x="10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165327" y="2083777"/>
                <a:ext cx="182431" cy="323245"/>
              </a:xfrm>
              <a:custGeom>
                <a:avLst/>
                <a:gdLst/>
                <a:ahLst/>
                <a:cxnLst/>
                <a:rect l="l" t="t" r="r" b="b"/>
                <a:pathLst>
                  <a:path w="2240" h="3969" extrusionOk="0">
                    <a:moveTo>
                      <a:pt x="0" y="0"/>
                    </a:moveTo>
                    <a:lnTo>
                      <a:pt x="246" y="2640"/>
                    </a:lnTo>
                    <a:lnTo>
                      <a:pt x="2211" y="3968"/>
                    </a:lnTo>
                    <a:lnTo>
                      <a:pt x="2240" y="715"/>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1139103" y="2143799"/>
                <a:ext cx="61733" cy="66376"/>
              </a:xfrm>
              <a:custGeom>
                <a:avLst/>
                <a:gdLst/>
                <a:ahLst/>
                <a:cxnLst/>
                <a:rect l="l" t="t" r="r" b="b"/>
                <a:pathLst>
                  <a:path w="758" h="815" extrusionOk="0">
                    <a:moveTo>
                      <a:pt x="1" y="0"/>
                    </a:moveTo>
                    <a:lnTo>
                      <a:pt x="466" y="814"/>
                    </a:lnTo>
                    <a:lnTo>
                      <a:pt x="758" y="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1244569" y="2187125"/>
                <a:ext cx="103188" cy="129331"/>
              </a:xfrm>
              <a:custGeom>
                <a:avLst/>
                <a:gdLst/>
                <a:ahLst/>
                <a:cxnLst/>
                <a:rect l="l" t="t" r="r" b="b"/>
                <a:pathLst>
                  <a:path w="1267" h="1588" extrusionOk="0">
                    <a:moveTo>
                      <a:pt x="1248" y="1588"/>
                    </a:moveTo>
                    <a:cubicBezTo>
                      <a:pt x="1248" y="1588"/>
                      <a:pt x="35" y="1368"/>
                      <a:pt x="0" y="0"/>
                    </a:cubicBezTo>
                    <a:lnTo>
                      <a:pt x="1267" y="413"/>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1375038" y="1927247"/>
                <a:ext cx="91216" cy="143909"/>
              </a:xfrm>
              <a:custGeom>
                <a:avLst/>
                <a:gdLst/>
                <a:ahLst/>
                <a:cxnLst/>
                <a:rect l="l" t="t" r="r" b="b"/>
                <a:pathLst>
                  <a:path w="1120" h="1767" extrusionOk="0">
                    <a:moveTo>
                      <a:pt x="457" y="0"/>
                    </a:moveTo>
                    <a:cubicBezTo>
                      <a:pt x="1042" y="720"/>
                      <a:pt x="1120" y="1666"/>
                      <a:pt x="1120" y="1666"/>
                    </a:cubicBezTo>
                    <a:lnTo>
                      <a:pt x="484" y="1767"/>
                    </a:lnTo>
                    <a:lnTo>
                      <a:pt x="1" y="24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1171517" y="1915356"/>
                <a:ext cx="310052" cy="365107"/>
              </a:xfrm>
              <a:custGeom>
                <a:avLst/>
                <a:gdLst/>
                <a:ahLst/>
                <a:cxnLst/>
                <a:rect l="l" t="t" r="r" b="b"/>
                <a:pathLst>
                  <a:path w="3807" h="4483" extrusionOk="0">
                    <a:moveTo>
                      <a:pt x="123" y="989"/>
                    </a:moveTo>
                    <a:lnTo>
                      <a:pt x="312" y="1738"/>
                    </a:lnTo>
                    <a:lnTo>
                      <a:pt x="399" y="2078"/>
                    </a:lnTo>
                    <a:lnTo>
                      <a:pt x="631" y="2995"/>
                    </a:lnTo>
                    <a:cubicBezTo>
                      <a:pt x="755" y="3489"/>
                      <a:pt x="1128" y="3884"/>
                      <a:pt x="1615" y="4038"/>
                    </a:cubicBezTo>
                    <a:lnTo>
                      <a:pt x="2371" y="4276"/>
                    </a:lnTo>
                    <a:cubicBezTo>
                      <a:pt x="3027" y="4483"/>
                      <a:pt x="3701" y="4028"/>
                      <a:pt x="3762" y="3343"/>
                    </a:cubicBezTo>
                    <a:cubicBezTo>
                      <a:pt x="3806" y="2840"/>
                      <a:pt x="3806" y="2254"/>
                      <a:pt x="3615" y="1631"/>
                    </a:cubicBezTo>
                    <a:cubicBezTo>
                      <a:pt x="3393" y="908"/>
                      <a:pt x="2813" y="342"/>
                      <a:pt x="2122" y="117"/>
                    </a:cubicBezTo>
                    <a:lnTo>
                      <a:pt x="2119" y="116"/>
                    </a:lnTo>
                    <a:lnTo>
                      <a:pt x="1998" y="79"/>
                    </a:lnTo>
                    <a:lnTo>
                      <a:pt x="1985" y="76"/>
                    </a:lnTo>
                    <a:cubicBezTo>
                      <a:pt x="1925" y="61"/>
                      <a:pt x="1862" y="47"/>
                      <a:pt x="1800" y="37"/>
                    </a:cubicBezTo>
                    <a:cubicBezTo>
                      <a:pt x="1653" y="10"/>
                      <a:pt x="1499" y="0"/>
                      <a:pt x="1345" y="5"/>
                    </a:cubicBezTo>
                    <a:lnTo>
                      <a:pt x="856" y="18"/>
                    </a:lnTo>
                    <a:cubicBezTo>
                      <a:pt x="357" y="33"/>
                      <a:pt x="1" y="505"/>
                      <a:pt x="123" y="989"/>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410057" y="2026686"/>
                <a:ext cx="103921" cy="115160"/>
              </a:xfrm>
              <a:custGeom>
                <a:avLst/>
                <a:gdLst/>
                <a:ahLst/>
                <a:cxnLst/>
                <a:rect l="l" t="t" r="r" b="b"/>
                <a:pathLst>
                  <a:path w="1276" h="1414" fill="none" extrusionOk="0">
                    <a:moveTo>
                      <a:pt x="1275" y="707"/>
                    </a:moveTo>
                    <a:cubicBezTo>
                      <a:pt x="1275" y="1098"/>
                      <a:pt x="989" y="1413"/>
                      <a:pt x="638" y="1413"/>
                    </a:cubicBezTo>
                    <a:cubicBezTo>
                      <a:pt x="286" y="1413"/>
                      <a:pt x="1" y="1098"/>
                      <a:pt x="1" y="707"/>
                    </a:cubicBezTo>
                    <a:cubicBezTo>
                      <a:pt x="1" y="317"/>
                      <a:pt x="286" y="0"/>
                      <a:pt x="638" y="0"/>
                    </a:cubicBezTo>
                    <a:cubicBezTo>
                      <a:pt x="989" y="0"/>
                      <a:pt x="1275" y="317"/>
                      <a:pt x="1275" y="707"/>
                    </a:cubicBezTo>
                    <a:close/>
                  </a:path>
                </a:pathLst>
              </a:custGeom>
              <a:solidFill>
                <a:schemeClr val="accent4"/>
              </a:solidFill>
              <a:ln w="9525" cap="flat"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1416980" y="2070420"/>
                <a:ext cx="26957" cy="54241"/>
              </a:xfrm>
              <a:custGeom>
                <a:avLst/>
                <a:gdLst/>
                <a:ahLst/>
                <a:cxnLst/>
                <a:rect l="l" t="t" r="r" b="b"/>
                <a:pathLst>
                  <a:path w="331" h="666" extrusionOk="0">
                    <a:moveTo>
                      <a:pt x="313" y="318"/>
                    </a:moveTo>
                    <a:cubicBezTo>
                      <a:pt x="331" y="498"/>
                      <a:pt x="278" y="650"/>
                      <a:pt x="197" y="658"/>
                    </a:cubicBezTo>
                    <a:cubicBezTo>
                      <a:pt x="114" y="666"/>
                      <a:pt x="34" y="527"/>
                      <a:pt x="17" y="347"/>
                    </a:cubicBezTo>
                    <a:cubicBezTo>
                      <a:pt x="0" y="168"/>
                      <a:pt x="52" y="16"/>
                      <a:pt x="134" y="9"/>
                    </a:cubicBezTo>
                    <a:cubicBezTo>
                      <a:pt x="215" y="1"/>
                      <a:pt x="296" y="139"/>
                      <a:pt x="313" y="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1341728" y="2074655"/>
                <a:ext cx="129086" cy="117766"/>
              </a:xfrm>
              <a:custGeom>
                <a:avLst/>
                <a:gdLst/>
                <a:ahLst/>
                <a:cxnLst/>
                <a:rect l="l" t="t" r="r" b="b"/>
                <a:pathLst>
                  <a:path w="1585" h="1446" extrusionOk="0">
                    <a:moveTo>
                      <a:pt x="718" y="0"/>
                    </a:moveTo>
                    <a:cubicBezTo>
                      <a:pt x="883" y="395"/>
                      <a:pt x="1154" y="476"/>
                      <a:pt x="1343" y="479"/>
                    </a:cubicBezTo>
                    <a:cubicBezTo>
                      <a:pt x="1464" y="480"/>
                      <a:pt x="1563" y="574"/>
                      <a:pt x="1572" y="695"/>
                    </a:cubicBezTo>
                    <a:cubicBezTo>
                      <a:pt x="1585" y="854"/>
                      <a:pt x="1504" y="1006"/>
                      <a:pt x="1363" y="1082"/>
                    </a:cubicBezTo>
                    <a:lnTo>
                      <a:pt x="867" y="1351"/>
                    </a:lnTo>
                    <a:cubicBezTo>
                      <a:pt x="589" y="1445"/>
                      <a:pt x="291" y="1278"/>
                      <a:pt x="225" y="992"/>
                    </a:cubicBezTo>
                    <a:lnTo>
                      <a:pt x="0" y="24"/>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1397841" y="2073597"/>
                <a:ext cx="75742" cy="106038"/>
              </a:xfrm>
              <a:custGeom>
                <a:avLst/>
                <a:gdLst/>
                <a:ahLst/>
                <a:cxnLst/>
                <a:rect l="l" t="t" r="r" b="b"/>
                <a:pathLst>
                  <a:path w="930" h="1302" extrusionOk="0">
                    <a:moveTo>
                      <a:pt x="361" y="1301"/>
                    </a:moveTo>
                    <a:lnTo>
                      <a:pt x="331" y="1245"/>
                    </a:lnTo>
                    <a:lnTo>
                      <a:pt x="659" y="1067"/>
                    </a:lnTo>
                    <a:cubicBezTo>
                      <a:pt x="788" y="997"/>
                      <a:pt x="864" y="857"/>
                      <a:pt x="852" y="710"/>
                    </a:cubicBezTo>
                    <a:cubicBezTo>
                      <a:pt x="843" y="605"/>
                      <a:pt x="758" y="525"/>
                      <a:pt x="654" y="524"/>
                    </a:cubicBezTo>
                    <a:cubicBezTo>
                      <a:pt x="449" y="521"/>
                      <a:pt x="170" y="432"/>
                      <a:pt x="1" y="26"/>
                    </a:cubicBezTo>
                    <a:lnTo>
                      <a:pt x="59" y="1"/>
                    </a:lnTo>
                    <a:cubicBezTo>
                      <a:pt x="215" y="375"/>
                      <a:pt x="468" y="458"/>
                      <a:pt x="654" y="460"/>
                    </a:cubicBezTo>
                    <a:cubicBezTo>
                      <a:pt x="792" y="462"/>
                      <a:pt x="904" y="568"/>
                      <a:pt x="915" y="705"/>
                    </a:cubicBezTo>
                    <a:cubicBezTo>
                      <a:pt x="929" y="876"/>
                      <a:pt x="840" y="1041"/>
                      <a:pt x="689" y="1123"/>
                    </a:cubicBez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1328209" y="2083695"/>
                <a:ext cx="27120" cy="54241"/>
              </a:xfrm>
              <a:custGeom>
                <a:avLst/>
                <a:gdLst/>
                <a:ahLst/>
                <a:cxnLst/>
                <a:rect l="l" t="t" r="r" b="b"/>
                <a:pathLst>
                  <a:path w="333" h="666" extrusionOk="0">
                    <a:moveTo>
                      <a:pt x="315" y="318"/>
                    </a:moveTo>
                    <a:cubicBezTo>
                      <a:pt x="332" y="497"/>
                      <a:pt x="280" y="649"/>
                      <a:pt x="197" y="657"/>
                    </a:cubicBezTo>
                    <a:cubicBezTo>
                      <a:pt x="116" y="665"/>
                      <a:pt x="35" y="526"/>
                      <a:pt x="18" y="346"/>
                    </a:cubicBezTo>
                    <a:cubicBezTo>
                      <a:pt x="1" y="167"/>
                      <a:pt x="53" y="15"/>
                      <a:pt x="136" y="7"/>
                    </a:cubicBezTo>
                    <a:cubicBezTo>
                      <a:pt x="217" y="0"/>
                      <a:pt x="297" y="138"/>
                      <a:pt x="315" y="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1273888" y="2018379"/>
                <a:ext cx="83723" cy="47074"/>
              </a:xfrm>
              <a:custGeom>
                <a:avLst/>
                <a:gdLst/>
                <a:ahLst/>
                <a:cxnLst/>
                <a:rect l="l" t="t" r="r" b="b"/>
                <a:pathLst>
                  <a:path w="1028" h="578" extrusionOk="0">
                    <a:moveTo>
                      <a:pt x="520" y="408"/>
                    </a:moveTo>
                    <a:cubicBezTo>
                      <a:pt x="112" y="578"/>
                      <a:pt x="0" y="368"/>
                      <a:pt x="293" y="190"/>
                    </a:cubicBezTo>
                    <a:cubicBezTo>
                      <a:pt x="607" y="1"/>
                      <a:pt x="1028" y="196"/>
                      <a:pt x="520" y="4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1385951" y="2014959"/>
                <a:ext cx="58231" cy="26306"/>
              </a:xfrm>
              <a:custGeom>
                <a:avLst/>
                <a:gdLst/>
                <a:ahLst/>
                <a:cxnLst/>
                <a:rect l="l" t="t" r="r" b="b"/>
                <a:pathLst>
                  <a:path w="715" h="323" extrusionOk="0">
                    <a:moveTo>
                      <a:pt x="319" y="259"/>
                    </a:moveTo>
                    <a:cubicBezTo>
                      <a:pt x="0" y="206"/>
                      <a:pt x="90" y="6"/>
                      <a:pt x="355" y="4"/>
                    </a:cubicBezTo>
                    <a:cubicBezTo>
                      <a:pt x="642" y="0"/>
                      <a:pt x="715" y="323"/>
                      <a:pt x="319" y="2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1352641" y="2185660"/>
                <a:ext cx="59860" cy="42513"/>
              </a:xfrm>
              <a:custGeom>
                <a:avLst/>
                <a:gdLst/>
                <a:ahLst/>
                <a:cxnLst/>
                <a:rect l="l" t="t" r="r" b="b"/>
                <a:pathLst>
                  <a:path w="735" h="522" extrusionOk="0">
                    <a:moveTo>
                      <a:pt x="734" y="58"/>
                    </a:moveTo>
                    <a:lnTo>
                      <a:pt x="0" y="1"/>
                    </a:lnTo>
                    <a:cubicBezTo>
                      <a:pt x="0" y="1"/>
                      <a:pt x="84" y="425"/>
                      <a:pt x="296" y="471"/>
                    </a:cubicBezTo>
                    <a:cubicBezTo>
                      <a:pt x="527" y="521"/>
                      <a:pt x="734" y="58"/>
                      <a:pt x="734" y="5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1278693" y="2053236"/>
                <a:ext cx="103921" cy="115160"/>
              </a:xfrm>
              <a:custGeom>
                <a:avLst/>
                <a:gdLst/>
                <a:ahLst/>
                <a:cxnLst/>
                <a:rect l="l" t="t" r="r" b="b"/>
                <a:pathLst>
                  <a:path w="1276" h="1414" fill="none" extrusionOk="0">
                    <a:moveTo>
                      <a:pt x="1275" y="707"/>
                    </a:moveTo>
                    <a:cubicBezTo>
                      <a:pt x="1275" y="1096"/>
                      <a:pt x="991" y="1413"/>
                      <a:pt x="638" y="1413"/>
                    </a:cubicBezTo>
                    <a:cubicBezTo>
                      <a:pt x="286" y="1413"/>
                      <a:pt x="1" y="1096"/>
                      <a:pt x="1" y="707"/>
                    </a:cubicBezTo>
                    <a:cubicBezTo>
                      <a:pt x="1" y="316"/>
                      <a:pt x="286" y="0"/>
                      <a:pt x="638" y="0"/>
                    </a:cubicBezTo>
                    <a:cubicBezTo>
                      <a:pt x="991" y="0"/>
                      <a:pt x="1275" y="316"/>
                      <a:pt x="1275" y="707"/>
                    </a:cubicBezTo>
                    <a:close/>
                  </a:path>
                </a:pathLst>
              </a:custGeom>
              <a:solidFill>
                <a:schemeClr val="accent4"/>
              </a:solidFill>
              <a:ln w="9525" cap="flat"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1220789" y="2083532"/>
                <a:ext cx="58069" cy="16533"/>
              </a:xfrm>
              <a:custGeom>
                <a:avLst/>
                <a:gdLst/>
                <a:ahLst/>
                <a:cxnLst/>
                <a:rect l="l" t="t" r="r" b="b"/>
                <a:pathLst>
                  <a:path w="713" h="203" fill="none" extrusionOk="0">
                    <a:moveTo>
                      <a:pt x="713" y="202"/>
                    </a:moveTo>
                    <a:lnTo>
                      <a:pt x="0" y="1"/>
                    </a:lnTo>
                  </a:path>
                </a:pathLst>
              </a:custGeom>
              <a:solidFill>
                <a:schemeClr val="accent4"/>
              </a:solidFill>
              <a:ln w="9525" cap="flat"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1064015" y="1884735"/>
                <a:ext cx="235124" cy="207027"/>
              </a:xfrm>
              <a:custGeom>
                <a:avLst/>
                <a:gdLst/>
                <a:ahLst/>
                <a:cxnLst/>
                <a:rect l="l" t="t" r="r" b="b"/>
                <a:pathLst>
                  <a:path w="2887" h="2542" extrusionOk="0">
                    <a:moveTo>
                      <a:pt x="2502" y="386"/>
                    </a:moveTo>
                    <a:cubicBezTo>
                      <a:pt x="2887" y="1296"/>
                      <a:pt x="2161" y="2541"/>
                      <a:pt x="641" y="2450"/>
                    </a:cubicBezTo>
                    <a:cubicBezTo>
                      <a:pt x="0" y="1157"/>
                      <a:pt x="28" y="0"/>
                      <a:pt x="2502" y="3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036162" y="1921627"/>
                <a:ext cx="189109" cy="270552"/>
              </a:xfrm>
              <a:custGeom>
                <a:avLst/>
                <a:gdLst/>
                <a:ahLst/>
                <a:cxnLst/>
                <a:rect l="l" t="t" r="r" b="b"/>
                <a:pathLst>
                  <a:path w="2322" h="3322" extrusionOk="0">
                    <a:moveTo>
                      <a:pt x="2321" y="2099"/>
                    </a:moveTo>
                    <a:cubicBezTo>
                      <a:pt x="794" y="1"/>
                      <a:pt x="1" y="3322"/>
                      <a:pt x="2245" y="3148"/>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1168829" y="1983115"/>
                <a:ext cx="57336" cy="151564"/>
              </a:xfrm>
              <a:custGeom>
                <a:avLst/>
                <a:gdLst/>
                <a:ahLst/>
                <a:cxnLst/>
                <a:rect l="l" t="t" r="r" b="b"/>
                <a:pathLst>
                  <a:path w="704" h="1861" extrusionOk="0">
                    <a:moveTo>
                      <a:pt x="675" y="0"/>
                    </a:moveTo>
                    <a:lnTo>
                      <a:pt x="704" y="1762"/>
                    </a:lnTo>
                    <a:lnTo>
                      <a:pt x="556" y="1860"/>
                    </a:lnTo>
                    <a:lnTo>
                      <a:pt x="1" y="16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1230643" y="1858918"/>
                <a:ext cx="190087" cy="111821"/>
              </a:xfrm>
              <a:custGeom>
                <a:avLst/>
                <a:gdLst/>
                <a:ahLst/>
                <a:cxnLst/>
                <a:rect l="l" t="t" r="r" b="b"/>
                <a:pathLst>
                  <a:path w="2334" h="1373" extrusionOk="0">
                    <a:moveTo>
                      <a:pt x="1" y="894"/>
                    </a:moveTo>
                    <a:cubicBezTo>
                      <a:pt x="1222" y="1372"/>
                      <a:pt x="2334" y="977"/>
                      <a:pt x="2334" y="977"/>
                    </a:cubicBezTo>
                    <a:cubicBezTo>
                      <a:pt x="2334" y="977"/>
                      <a:pt x="1928" y="0"/>
                      <a:pt x="1" y="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1020363" y="1897439"/>
                <a:ext cx="84700" cy="131285"/>
              </a:xfrm>
              <a:custGeom>
                <a:avLst/>
                <a:gdLst/>
                <a:ahLst/>
                <a:cxnLst/>
                <a:rect l="l" t="t" r="r" b="b"/>
                <a:pathLst>
                  <a:path w="1040" h="1612" extrusionOk="0">
                    <a:moveTo>
                      <a:pt x="1039" y="620"/>
                    </a:moveTo>
                    <a:cubicBezTo>
                      <a:pt x="1039" y="1"/>
                      <a:pt x="355" y="298"/>
                      <a:pt x="826" y="699"/>
                    </a:cubicBezTo>
                    <a:cubicBezTo>
                      <a:pt x="0" y="588"/>
                      <a:pt x="624" y="1611"/>
                      <a:pt x="1004" y="1254"/>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133647" y="2233465"/>
                <a:ext cx="239522" cy="176323"/>
              </a:xfrm>
              <a:custGeom>
                <a:avLst/>
                <a:gdLst/>
                <a:ahLst/>
                <a:cxnLst/>
                <a:rect l="l" t="t" r="r" b="b"/>
                <a:pathLst>
                  <a:path w="2941" h="2165" extrusionOk="0">
                    <a:moveTo>
                      <a:pt x="2676" y="2164"/>
                    </a:moveTo>
                    <a:lnTo>
                      <a:pt x="2676" y="2164"/>
                    </a:lnTo>
                    <a:cubicBezTo>
                      <a:pt x="2941" y="725"/>
                      <a:pt x="1586" y="420"/>
                      <a:pt x="564" y="0"/>
                    </a:cubicBezTo>
                    <a:lnTo>
                      <a:pt x="0" y="72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950894" y="2728627"/>
                <a:ext cx="177382" cy="119558"/>
              </a:xfrm>
              <a:custGeom>
                <a:avLst/>
                <a:gdLst/>
                <a:ahLst/>
                <a:cxnLst/>
                <a:rect l="l" t="t" r="r" b="b"/>
                <a:pathLst>
                  <a:path w="2178" h="1468" extrusionOk="0">
                    <a:moveTo>
                      <a:pt x="102" y="209"/>
                    </a:moveTo>
                    <a:cubicBezTo>
                      <a:pt x="1182" y="1"/>
                      <a:pt x="2177" y="303"/>
                      <a:pt x="1645" y="1370"/>
                    </a:cubicBezTo>
                    <a:lnTo>
                      <a:pt x="0" y="14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701847" y="2765846"/>
                <a:ext cx="237731" cy="293112"/>
              </a:xfrm>
              <a:custGeom>
                <a:avLst/>
                <a:gdLst/>
                <a:ahLst/>
                <a:cxnLst/>
                <a:rect l="l" t="t" r="r" b="b"/>
                <a:pathLst>
                  <a:path w="2919" h="3599" extrusionOk="0">
                    <a:moveTo>
                      <a:pt x="2919" y="2844"/>
                    </a:moveTo>
                    <a:cubicBezTo>
                      <a:pt x="0" y="3599"/>
                      <a:pt x="473" y="469"/>
                      <a:pt x="2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783370" y="2306844"/>
                <a:ext cx="378952" cy="647142"/>
              </a:xfrm>
              <a:custGeom>
                <a:avLst/>
                <a:gdLst/>
                <a:ahLst/>
                <a:cxnLst/>
                <a:rect l="l" t="t" r="r" b="b"/>
                <a:pathLst>
                  <a:path w="4653" h="7946" extrusionOk="0">
                    <a:moveTo>
                      <a:pt x="2048" y="7690"/>
                    </a:moveTo>
                    <a:lnTo>
                      <a:pt x="312" y="7945"/>
                    </a:lnTo>
                    <a:cubicBezTo>
                      <a:pt x="1" y="5484"/>
                      <a:pt x="730" y="2799"/>
                      <a:pt x="2365" y="634"/>
                    </a:cubicBezTo>
                    <a:cubicBezTo>
                      <a:pt x="2747" y="127"/>
                      <a:pt x="3453" y="0"/>
                      <a:pt x="3987" y="342"/>
                    </a:cubicBezTo>
                    <a:cubicBezTo>
                      <a:pt x="4447" y="637"/>
                      <a:pt x="4652" y="1203"/>
                      <a:pt x="4489" y="17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246198" y="2668931"/>
                <a:ext cx="245142" cy="165573"/>
              </a:xfrm>
              <a:custGeom>
                <a:avLst/>
                <a:gdLst/>
                <a:ahLst/>
                <a:cxnLst/>
                <a:rect l="l" t="t" r="r" b="b"/>
                <a:pathLst>
                  <a:path w="3010" h="2033" extrusionOk="0">
                    <a:moveTo>
                      <a:pt x="986" y="2033"/>
                    </a:moveTo>
                    <a:lnTo>
                      <a:pt x="3009" y="0"/>
                    </a:lnTo>
                    <a:lnTo>
                      <a:pt x="63" y="796"/>
                    </a:lnTo>
                    <a:lnTo>
                      <a:pt x="1" y="1845"/>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2"/>
              <p:cNvSpPr/>
              <p:nvPr/>
            </p:nvSpPr>
            <p:spPr>
              <a:xfrm>
                <a:off x="1218427" y="2686930"/>
                <a:ext cx="69959" cy="53833"/>
              </a:xfrm>
              <a:custGeom>
                <a:avLst/>
                <a:gdLst/>
                <a:ahLst/>
                <a:cxnLst/>
                <a:rect l="l" t="t" r="r" b="b"/>
                <a:pathLst>
                  <a:path w="859" h="661" extrusionOk="0">
                    <a:moveTo>
                      <a:pt x="659" y="634"/>
                    </a:moveTo>
                    <a:lnTo>
                      <a:pt x="227" y="655"/>
                    </a:lnTo>
                    <a:cubicBezTo>
                      <a:pt x="99" y="660"/>
                      <a:pt x="1" y="545"/>
                      <a:pt x="26" y="419"/>
                    </a:cubicBezTo>
                    <a:lnTo>
                      <a:pt x="34" y="381"/>
                    </a:lnTo>
                    <a:cubicBezTo>
                      <a:pt x="83" y="144"/>
                      <a:pt x="326" y="1"/>
                      <a:pt x="556" y="72"/>
                    </a:cubicBezTo>
                    <a:cubicBezTo>
                      <a:pt x="712" y="120"/>
                      <a:pt x="825" y="253"/>
                      <a:pt x="845" y="415"/>
                    </a:cubicBezTo>
                    <a:cubicBezTo>
                      <a:pt x="858" y="528"/>
                      <a:pt x="773" y="628"/>
                      <a:pt x="659" y="634"/>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2"/>
              <p:cNvSpPr/>
              <p:nvPr/>
            </p:nvSpPr>
            <p:spPr>
              <a:xfrm>
                <a:off x="1347103" y="2594412"/>
                <a:ext cx="180965" cy="128272"/>
              </a:xfrm>
              <a:custGeom>
                <a:avLst/>
                <a:gdLst/>
                <a:ahLst/>
                <a:cxnLst/>
                <a:rect l="l" t="t" r="r" b="b"/>
                <a:pathLst>
                  <a:path w="2222" h="1575" extrusionOk="0">
                    <a:moveTo>
                      <a:pt x="1" y="1575"/>
                    </a:moveTo>
                    <a:lnTo>
                      <a:pt x="1770" y="915"/>
                    </a:lnTo>
                    <a:lnTo>
                      <a:pt x="1782" y="857"/>
                    </a:lnTo>
                    <a:cubicBezTo>
                      <a:pt x="1828" y="629"/>
                      <a:pt x="1970" y="433"/>
                      <a:pt x="2173" y="321"/>
                    </a:cubicBezTo>
                    <a:cubicBezTo>
                      <a:pt x="2205" y="301"/>
                      <a:pt x="2222" y="265"/>
                      <a:pt x="2214" y="230"/>
                    </a:cubicBezTo>
                    <a:cubicBezTo>
                      <a:pt x="2213" y="225"/>
                      <a:pt x="2211" y="219"/>
                      <a:pt x="2208" y="214"/>
                    </a:cubicBezTo>
                    <a:cubicBezTo>
                      <a:pt x="2148" y="75"/>
                      <a:pt x="1999" y="0"/>
                      <a:pt x="1856" y="31"/>
                    </a:cubicBezTo>
                    <a:cubicBezTo>
                      <a:pt x="1832" y="37"/>
                      <a:pt x="1809" y="45"/>
                      <a:pt x="1785" y="56"/>
                    </a:cubicBezTo>
                    <a:lnTo>
                      <a:pt x="1685" y="115"/>
                    </a:lnTo>
                    <a:lnTo>
                      <a:pt x="1674" y="121"/>
                    </a:lnTo>
                    <a:cubicBezTo>
                      <a:pt x="1499" y="221"/>
                      <a:pt x="1385" y="401"/>
                      <a:pt x="1369" y="602"/>
                    </a:cubicBezTo>
                    <a:lnTo>
                      <a:pt x="43" y="1545"/>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2"/>
              <p:cNvSpPr/>
              <p:nvPr/>
            </p:nvSpPr>
            <p:spPr>
              <a:xfrm>
                <a:off x="1403623" y="2603697"/>
                <a:ext cx="102210" cy="114752"/>
              </a:xfrm>
              <a:custGeom>
                <a:avLst/>
                <a:gdLst/>
                <a:ahLst/>
                <a:cxnLst/>
                <a:rect l="l" t="t" r="r" b="b"/>
                <a:pathLst>
                  <a:path w="1255" h="1409" extrusionOk="0">
                    <a:moveTo>
                      <a:pt x="1" y="1408"/>
                    </a:moveTo>
                    <a:lnTo>
                      <a:pt x="779" y="961"/>
                    </a:lnTo>
                    <a:cubicBezTo>
                      <a:pt x="829" y="582"/>
                      <a:pt x="1003" y="405"/>
                      <a:pt x="1207" y="293"/>
                    </a:cubicBezTo>
                    <a:cubicBezTo>
                      <a:pt x="1239" y="275"/>
                      <a:pt x="1255" y="237"/>
                      <a:pt x="1248" y="203"/>
                    </a:cubicBezTo>
                    <a:cubicBezTo>
                      <a:pt x="1246" y="197"/>
                      <a:pt x="1244" y="192"/>
                      <a:pt x="1242" y="187"/>
                    </a:cubicBezTo>
                    <a:cubicBezTo>
                      <a:pt x="1196" y="80"/>
                      <a:pt x="1097" y="12"/>
                      <a:pt x="991" y="1"/>
                    </a:cubicBezTo>
                    <a:lnTo>
                      <a:pt x="980" y="7"/>
                    </a:lnTo>
                    <a:cubicBezTo>
                      <a:pt x="805" y="107"/>
                      <a:pt x="691" y="287"/>
                      <a:pt x="675" y="488"/>
                    </a:cubicBezTo>
                    <a:lnTo>
                      <a:pt x="591" y="905"/>
                    </a:lnTo>
                    <a:close/>
                  </a:path>
                </a:pathLst>
              </a:custGeom>
              <a:solidFill>
                <a:srgbClr val="A35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2"/>
              <p:cNvSpPr/>
              <p:nvPr/>
            </p:nvSpPr>
            <p:spPr>
              <a:xfrm>
                <a:off x="1307442" y="2601091"/>
                <a:ext cx="181372" cy="130064"/>
              </a:xfrm>
              <a:custGeom>
                <a:avLst/>
                <a:gdLst/>
                <a:ahLst/>
                <a:cxnLst/>
                <a:rect l="l" t="t" r="r" b="b"/>
                <a:pathLst>
                  <a:path w="2227" h="1597" extrusionOk="0">
                    <a:moveTo>
                      <a:pt x="1772" y="937"/>
                    </a:moveTo>
                    <a:lnTo>
                      <a:pt x="1783" y="879"/>
                    </a:lnTo>
                    <a:cubicBezTo>
                      <a:pt x="1829" y="651"/>
                      <a:pt x="1970" y="455"/>
                      <a:pt x="2174" y="343"/>
                    </a:cubicBezTo>
                    <a:cubicBezTo>
                      <a:pt x="2212" y="321"/>
                      <a:pt x="2227" y="275"/>
                      <a:pt x="2209" y="236"/>
                    </a:cubicBezTo>
                    <a:cubicBezTo>
                      <a:pt x="2140" y="73"/>
                      <a:pt x="1948" y="1"/>
                      <a:pt x="1788" y="79"/>
                    </a:cubicBezTo>
                    <a:lnTo>
                      <a:pt x="1676" y="143"/>
                    </a:lnTo>
                    <a:cubicBezTo>
                      <a:pt x="1501" y="243"/>
                      <a:pt x="1386" y="424"/>
                      <a:pt x="1370" y="624"/>
                    </a:cubicBezTo>
                    <a:lnTo>
                      <a:pt x="1" y="1597"/>
                    </a:ln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2"/>
              <p:cNvSpPr/>
              <p:nvPr/>
            </p:nvSpPr>
            <p:spPr>
              <a:xfrm>
                <a:off x="811874" y="2775945"/>
                <a:ext cx="514635" cy="235124"/>
              </a:xfrm>
              <a:custGeom>
                <a:avLst/>
                <a:gdLst/>
                <a:ahLst/>
                <a:cxnLst/>
                <a:rect l="l" t="t" r="r" b="b"/>
                <a:pathLst>
                  <a:path w="6319" h="2887" extrusionOk="0">
                    <a:moveTo>
                      <a:pt x="1830" y="331"/>
                    </a:moveTo>
                    <a:lnTo>
                      <a:pt x="5589" y="1"/>
                    </a:lnTo>
                    <a:lnTo>
                      <a:pt x="6319" y="719"/>
                    </a:lnTo>
                    <a:cubicBezTo>
                      <a:pt x="6319" y="719"/>
                      <a:pt x="4040" y="2465"/>
                      <a:pt x="1646" y="2759"/>
                    </a:cubicBezTo>
                    <a:cubicBezTo>
                      <a:pt x="611" y="2886"/>
                      <a:pt x="1" y="1633"/>
                      <a:pt x="740" y="898"/>
                    </a:cubicBezTo>
                    <a:lnTo>
                      <a:pt x="857" y="783"/>
                    </a:lnTo>
                    <a:cubicBezTo>
                      <a:pt x="1119" y="523"/>
                      <a:pt x="1463" y="363"/>
                      <a:pt x="1830" y="331"/>
                    </a:cubicBezTo>
                    <a:close/>
                  </a:path>
                </a:pathLst>
              </a:custGeom>
              <a:solidFill>
                <a:srgbClr val="C383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2"/>
              <p:cNvSpPr/>
              <p:nvPr/>
            </p:nvSpPr>
            <p:spPr>
              <a:xfrm>
                <a:off x="926217" y="3090633"/>
                <a:ext cx="369993" cy="123548"/>
              </a:xfrm>
              <a:custGeom>
                <a:avLst/>
                <a:gdLst/>
                <a:ahLst/>
                <a:cxnLst/>
                <a:rect l="l" t="t" r="r" b="b"/>
                <a:pathLst>
                  <a:path w="4543" h="1517" extrusionOk="0">
                    <a:moveTo>
                      <a:pt x="0" y="919"/>
                    </a:moveTo>
                    <a:lnTo>
                      <a:pt x="4307" y="1516"/>
                    </a:lnTo>
                    <a:lnTo>
                      <a:pt x="4542" y="1"/>
                    </a:lnTo>
                    <a:lnTo>
                      <a:pt x="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2"/>
              <p:cNvSpPr/>
              <p:nvPr/>
            </p:nvSpPr>
            <p:spPr>
              <a:xfrm>
                <a:off x="1323323" y="3090633"/>
                <a:ext cx="149366" cy="123548"/>
              </a:xfrm>
              <a:custGeom>
                <a:avLst/>
                <a:gdLst/>
                <a:ahLst/>
                <a:cxnLst/>
                <a:rect l="l" t="t" r="r" b="b"/>
                <a:pathLst>
                  <a:path w="1834" h="1517" extrusionOk="0">
                    <a:moveTo>
                      <a:pt x="0" y="1"/>
                    </a:moveTo>
                    <a:lnTo>
                      <a:pt x="273" y="1516"/>
                    </a:lnTo>
                    <a:lnTo>
                      <a:pt x="1834" y="919"/>
                    </a:lnTo>
                    <a:lnTo>
                      <a:pt x="15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2"/>
              <p:cNvSpPr/>
              <p:nvPr/>
            </p:nvSpPr>
            <p:spPr>
              <a:xfrm>
                <a:off x="1482702" y="4293111"/>
                <a:ext cx="239930" cy="272588"/>
              </a:xfrm>
              <a:custGeom>
                <a:avLst/>
                <a:gdLst/>
                <a:ahLst/>
                <a:cxnLst/>
                <a:rect l="l" t="t" r="r" b="b"/>
                <a:pathLst>
                  <a:path w="2946" h="3347" extrusionOk="0">
                    <a:moveTo>
                      <a:pt x="385" y="3347"/>
                    </a:moveTo>
                    <a:lnTo>
                      <a:pt x="2945" y="3347"/>
                    </a:lnTo>
                    <a:lnTo>
                      <a:pt x="2536" y="1"/>
                    </a:lnTo>
                    <a:lnTo>
                      <a:pt x="0" y="19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2"/>
              <p:cNvSpPr/>
              <p:nvPr/>
            </p:nvSpPr>
            <p:spPr>
              <a:xfrm>
                <a:off x="1492068" y="4498831"/>
                <a:ext cx="478719" cy="236916"/>
              </a:xfrm>
              <a:custGeom>
                <a:avLst/>
                <a:gdLst/>
                <a:ahLst/>
                <a:cxnLst/>
                <a:rect l="l" t="t" r="r" b="b"/>
                <a:pathLst>
                  <a:path w="5878" h="2909" extrusionOk="0">
                    <a:moveTo>
                      <a:pt x="72" y="2908"/>
                    </a:moveTo>
                    <a:lnTo>
                      <a:pt x="5878" y="2908"/>
                    </a:lnTo>
                    <a:lnTo>
                      <a:pt x="5726" y="2389"/>
                    </a:lnTo>
                    <a:cubicBezTo>
                      <a:pt x="5675" y="2220"/>
                      <a:pt x="5601" y="2064"/>
                      <a:pt x="5506" y="1922"/>
                    </a:cubicBezTo>
                    <a:cubicBezTo>
                      <a:pt x="5304" y="1620"/>
                      <a:pt x="5009" y="1387"/>
                      <a:pt x="4657" y="1263"/>
                    </a:cubicBezTo>
                    <a:lnTo>
                      <a:pt x="4500" y="1208"/>
                    </a:lnTo>
                    <a:cubicBezTo>
                      <a:pt x="4346" y="1154"/>
                      <a:pt x="4201" y="1083"/>
                      <a:pt x="4067" y="996"/>
                    </a:cubicBezTo>
                    <a:cubicBezTo>
                      <a:pt x="3952" y="922"/>
                      <a:pt x="3844" y="837"/>
                      <a:pt x="3748" y="741"/>
                    </a:cubicBezTo>
                    <a:cubicBezTo>
                      <a:pt x="3537" y="536"/>
                      <a:pt x="3371" y="285"/>
                      <a:pt x="3263" y="0"/>
                    </a:cubicBezTo>
                    <a:lnTo>
                      <a:pt x="1" y="0"/>
                    </a:lnTo>
                    <a:lnTo>
                      <a:pt x="56" y="192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2"/>
              <p:cNvSpPr/>
              <p:nvPr/>
            </p:nvSpPr>
            <p:spPr>
              <a:xfrm>
                <a:off x="1496547" y="4655280"/>
                <a:ext cx="474240" cy="80465"/>
              </a:xfrm>
              <a:custGeom>
                <a:avLst/>
                <a:gdLst/>
                <a:ahLst/>
                <a:cxnLst/>
                <a:rect l="l" t="t" r="r" b="b"/>
                <a:pathLst>
                  <a:path w="5823" h="988" extrusionOk="0">
                    <a:moveTo>
                      <a:pt x="17" y="987"/>
                    </a:moveTo>
                    <a:lnTo>
                      <a:pt x="5823" y="987"/>
                    </a:lnTo>
                    <a:lnTo>
                      <a:pt x="5671" y="468"/>
                    </a:lnTo>
                    <a:cubicBezTo>
                      <a:pt x="5620" y="299"/>
                      <a:pt x="5546" y="143"/>
                      <a:pt x="5451" y="1"/>
                    </a:cubicBezTo>
                    <a:lnTo>
                      <a:pt x="1" y="1"/>
                    </a:ln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2"/>
              <p:cNvSpPr/>
              <p:nvPr/>
            </p:nvSpPr>
            <p:spPr>
              <a:xfrm>
                <a:off x="1495244" y="4695430"/>
                <a:ext cx="297428" cy="81"/>
              </a:xfrm>
              <a:custGeom>
                <a:avLst/>
                <a:gdLst/>
                <a:ahLst/>
                <a:cxnLst/>
                <a:rect l="l" t="t" r="r" b="b"/>
                <a:pathLst>
                  <a:path w="3652" h="1" fill="none" extrusionOk="0">
                    <a:moveTo>
                      <a:pt x="1" y="1"/>
                    </a:moveTo>
                    <a:lnTo>
                      <a:pt x="3652" y="1"/>
                    </a:lnTo>
                  </a:path>
                </a:pathLst>
              </a:custGeom>
              <a:noFill/>
              <a:ln w="9525" cap="flat"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2"/>
              <p:cNvSpPr/>
              <p:nvPr/>
            </p:nvSpPr>
            <p:spPr>
              <a:xfrm>
                <a:off x="1705280" y="4579865"/>
                <a:ext cx="265503" cy="155881"/>
              </a:xfrm>
              <a:custGeom>
                <a:avLst/>
                <a:gdLst/>
                <a:ahLst/>
                <a:cxnLst/>
                <a:rect l="l" t="t" r="r" b="b"/>
                <a:pathLst>
                  <a:path w="3260" h="1914" extrusionOk="0">
                    <a:moveTo>
                      <a:pt x="1" y="1913"/>
                    </a:moveTo>
                    <a:lnTo>
                      <a:pt x="3260" y="1913"/>
                    </a:lnTo>
                    <a:lnTo>
                      <a:pt x="3108" y="1394"/>
                    </a:lnTo>
                    <a:cubicBezTo>
                      <a:pt x="3057" y="1225"/>
                      <a:pt x="2983" y="1069"/>
                      <a:pt x="2888" y="927"/>
                    </a:cubicBezTo>
                    <a:cubicBezTo>
                      <a:pt x="2686" y="625"/>
                      <a:pt x="2391" y="392"/>
                      <a:pt x="2039" y="268"/>
                    </a:cubicBezTo>
                    <a:lnTo>
                      <a:pt x="1882" y="213"/>
                    </a:lnTo>
                    <a:cubicBezTo>
                      <a:pt x="1728" y="159"/>
                      <a:pt x="1583" y="88"/>
                      <a:pt x="1449" y="1"/>
                    </a:cubicBezTo>
                    <a:cubicBezTo>
                      <a:pt x="693" y="350"/>
                      <a:pt x="130" y="1064"/>
                      <a:pt x="1" y="1913"/>
                    </a:cubicBez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2"/>
              <p:cNvSpPr/>
              <p:nvPr/>
            </p:nvSpPr>
            <p:spPr>
              <a:xfrm>
                <a:off x="1647620" y="4442963"/>
                <a:ext cx="120616" cy="55951"/>
              </a:xfrm>
              <a:custGeom>
                <a:avLst/>
                <a:gdLst/>
                <a:ahLst/>
                <a:cxnLst/>
                <a:rect l="l" t="t" r="r" b="b"/>
                <a:pathLst>
                  <a:path w="1481" h="687" extrusionOk="0">
                    <a:moveTo>
                      <a:pt x="1353" y="686"/>
                    </a:moveTo>
                    <a:lnTo>
                      <a:pt x="1428" y="398"/>
                    </a:lnTo>
                    <a:cubicBezTo>
                      <a:pt x="1480" y="195"/>
                      <a:pt x="1332" y="0"/>
                      <a:pt x="1124" y="0"/>
                    </a:cubicBezTo>
                    <a:lnTo>
                      <a:pt x="833" y="0"/>
                    </a:lnTo>
                    <a:cubicBezTo>
                      <a:pt x="603" y="0"/>
                      <a:pt x="385" y="117"/>
                      <a:pt x="255" y="310"/>
                    </a:cubicBezTo>
                    <a:lnTo>
                      <a:pt x="1" y="6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2"/>
              <p:cNvSpPr/>
              <p:nvPr/>
            </p:nvSpPr>
            <p:spPr>
              <a:xfrm>
                <a:off x="1220218" y="3238612"/>
                <a:ext cx="499976" cy="1200707"/>
              </a:xfrm>
              <a:custGeom>
                <a:avLst/>
                <a:gdLst/>
                <a:ahLst/>
                <a:cxnLst/>
                <a:rect l="l" t="t" r="r" b="b"/>
                <a:pathLst>
                  <a:path w="6139" h="14743" extrusionOk="0">
                    <a:moveTo>
                      <a:pt x="1" y="0"/>
                    </a:moveTo>
                    <a:lnTo>
                      <a:pt x="2492" y="7679"/>
                    </a:lnTo>
                    <a:lnTo>
                      <a:pt x="2848" y="14743"/>
                    </a:lnTo>
                    <a:lnTo>
                      <a:pt x="6138" y="14682"/>
                    </a:lnTo>
                    <a:lnTo>
                      <a:pt x="5475" y="7371"/>
                    </a:lnTo>
                    <a:cubicBezTo>
                      <a:pt x="5475" y="7371"/>
                      <a:pt x="4925" y="5542"/>
                      <a:pt x="4328" y="3406"/>
                    </a:cubicBezTo>
                    <a:cubicBezTo>
                      <a:pt x="4062" y="2459"/>
                      <a:pt x="3809" y="1581"/>
                      <a:pt x="3626" y="955"/>
                    </a:cubicBezTo>
                    <a:cubicBezTo>
                      <a:pt x="3454" y="368"/>
                      <a:pt x="3344" y="0"/>
                      <a:pt x="3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2"/>
              <p:cNvSpPr/>
              <p:nvPr/>
            </p:nvSpPr>
            <p:spPr>
              <a:xfrm>
                <a:off x="1244895" y="3285440"/>
                <a:ext cx="268516" cy="1152737"/>
              </a:xfrm>
              <a:custGeom>
                <a:avLst/>
                <a:gdLst/>
                <a:ahLst/>
                <a:cxnLst/>
                <a:rect l="l" t="t" r="r" b="b"/>
                <a:pathLst>
                  <a:path w="3297" h="14154" fill="none" extrusionOk="0">
                    <a:moveTo>
                      <a:pt x="3296" y="14154"/>
                    </a:moveTo>
                    <a:lnTo>
                      <a:pt x="2934" y="7017"/>
                    </a:lnTo>
                    <a:lnTo>
                      <a:pt x="905" y="0"/>
                    </a:lnTo>
                    <a:lnTo>
                      <a:pt x="1" y="12"/>
                    </a:lnTo>
                  </a:path>
                </a:pathLst>
              </a:custGeom>
              <a:noFill/>
              <a:ln w="9525" cap="flat" cmpd="sng">
                <a:solidFill>
                  <a:schemeClr val="lt2"/>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2"/>
              <p:cNvSpPr/>
              <p:nvPr/>
            </p:nvSpPr>
            <p:spPr>
              <a:xfrm>
                <a:off x="578302" y="1762084"/>
                <a:ext cx="450377" cy="318685"/>
              </a:xfrm>
              <a:custGeom>
                <a:avLst/>
                <a:gdLst/>
                <a:ahLst/>
                <a:cxnLst/>
                <a:rect l="l" t="t" r="r" b="b"/>
                <a:pathLst>
                  <a:path w="5530" h="3913" extrusionOk="0">
                    <a:moveTo>
                      <a:pt x="4679" y="1956"/>
                    </a:moveTo>
                    <a:lnTo>
                      <a:pt x="4679" y="2900"/>
                    </a:lnTo>
                    <a:lnTo>
                      <a:pt x="5530" y="3912"/>
                    </a:lnTo>
                    <a:lnTo>
                      <a:pt x="1956" y="3912"/>
                    </a:lnTo>
                    <a:cubicBezTo>
                      <a:pt x="876" y="3912"/>
                      <a:pt x="0" y="3037"/>
                      <a:pt x="0" y="1956"/>
                    </a:cubicBezTo>
                    <a:cubicBezTo>
                      <a:pt x="0" y="876"/>
                      <a:pt x="876" y="0"/>
                      <a:pt x="1956" y="0"/>
                    </a:cubicBezTo>
                    <a:lnTo>
                      <a:pt x="2723" y="0"/>
                    </a:lnTo>
                    <a:cubicBezTo>
                      <a:pt x="3804" y="0"/>
                      <a:pt x="4679" y="876"/>
                      <a:pt x="4679" y="19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2"/>
              <p:cNvSpPr/>
              <p:nvPr/>
            </p:nvSpPr>
            <p:spPr>
              <a:xfrm>
                <a:off x="836551" y="1928794"/>
                <a:ext cx="56684" cy="56847"/>
              </a:xfrm>
              <a:custGeom>
                <a:avLst/>
                <a:gdLst/>
                <a:ahLst/>
                <a:cxnLst/>
                <a:rect l="l" t="t" r="r" b="b"/>
                <a:pathLst>
                  <a:path w="696" h="698" extrusionOk="0">
                    <a:moveTo>
                      <a:pt x="1" y="348"/>
                    </a:moveTo>
                    <a:cubicBezTo>
                      <a:pt x="1" y="540"/>
                      <a:pt x="156" y="697"/>
                      <a:pt x="348" y="697"/>
                    </a:cubicBezTo>
                    <a:cubicBezTo>
                      <a:pt x="540" y="697"/>
                      <a:pt x="696" y="540"/>
                      <a:pt x="696" y="348"/>
                    </a:cubicBezTo>
                    <a:cubicBezTo>
                      <a:pt x="696" y="156"/>
                      <a:pt x="540" y="1"/>
                      <a:pt x="348" y="1"/>
                    </a:cubicBezTo>
                    <a:cubicBezTo>
                      <a:pt x="156" y="1"/>
                      <a:pt x="1" y="156"/>
                      <a:pt x="1" y="3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2"/>
              <p:cNvSpPr/>
              <p:nvPr/>
            </p:nvSpPr>
            <p:spPr>
              <a:xfrm>
                <a:off x="740287" y="1928794"/>
                <a:ext cx="56765" cy="56847"/>
              </a:xfrm>
              <a:custGeom>
                <a:avLst/>
                <a:gdLst/>
                <a:ahLst/>
                <a:cxnLst/>
                <a:rect l="l" t="t" r="r" b="b"/>
                <a:pathLst>
                  <a:path w="697" h="698" extrusionOk="0">
                    <a:moveTo>
                      <a:pt x="1" y="348"/>
                    </a:moveTo>
                    <a:cubicBezTo>
                      <a:pt x="1" y="540"/>
                      <a:pt x="157" y="697"/>
                      <a:pt x="349" y="697"/>
                    </a:cubicBezTo>
                    <a:cubicBezTo>
                      <a:pt x="540" y="697"/>
                      <a:pt x="697" y="540"/>
                      <a:pt x="697" y="348"/>
                    </a:cubicBezTo>
                    <a:cubicBezTo>
                      <a:pt x="697" y="156"/>
                      <a:pt x="540" y="1"/>
                      <a:pt x="349" y="1"/>
                    </a:cubicBezTo>
                    <a:cubicBezTo>
                      <a:pt x="157" y="1"/>
                      <a:pt x="1" y="156"/>
                      <a:pt x="1" y="3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2"/>
              <p:cNvSpPr/>
              <p:nvPr/>
            </p:nvSpPr>
            <p:spPr>
              <a:xfrm>
                <a:off x="644106" y="1928794"/>
                <a:ext cx="56684" cy="56847"/>
              </a:xfrm>
              <a:custGeom>
                <a:avLst/>
                <a:gdLst/>
                <a:ahLst/>
                <a:cxnLst/>
                <a:rect l="l" t="t" r="r" b="b"/>
                <a:pathLst>
                  <a:path w="696" h="698" extrusionOk="0">
                    <a:moveTo>
                      <a:pt x="1" y="348"/>
                    </a:moveTo>
                    <a:cubicBezTo>
                      <a:pt x="1" y="540"/>
                      <a:pt x="156" y="697"/>
                      <a:pt x="348" y="697"/>
                    </a:cubicBezTo>
                    <a:cubicBezTo>
                      <a:pt x="540" y="697"/>
                      <a:pt x="696" y="540"/>
                      <a:pt x="696" y="348"/>
                    </a:cubicBezTo>
                    <a:cubicBezTo>
                      <a:pt x="696" y="156"/>
                      <a:pt x="540" y="1"/>
                      <a:pt x="348" y="1"/>
                    </a:cubicBezTo>
                    <a:cubicBezTo>
                      <a:pt x="156" y="1"/>
                      <a:pt x="1" y="156"/>
                      <a:pt x="1" y="34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2"/>
              <p:cNvSpPr/>
              <p:nvPr/>
            </p:nvSpPr>
            <p:spPr>
              <a:xfrm>
                <a:off x="457199" y="4743318"/>
                <a:ext cx="114671" cy="81"/>
              </a:xfrm>
              <a:custGeom>
                <a:avLst/>
                <a:gdLst/>
                <a:ahLst/>
                <a:cxnLst/>
                <a:rect l="l" t="t" r="r" b="b"/>
                <a:pathLst>
                  <a:path w="1408" h="1" fill="none" extrusionOk="0">
                    <a:moveTo>
                      <a:pt x="0" y="0"/>
                    </a:moveTo>
                    <a:lnTo>
                      <a:pt x="1407" y="0"/>
                    </a:lnTo>
                  </a:path>
                </a:pathLst>
              </a:custGeom>
              <a:noFill/>
              <a:ln w="475" cap="flat" cmpd="sng">
                <a:solidFill>
                  <a:srgbClr val="A0A6A7"/>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32"/>
            <p:cNvGrpSpPr/>
            <p:nvPr/>
          </p:nvGrpSpPr>
          <p:grpSpPr>
            <a:xfrm>
              <a:off x="769519" y="1930262"/>
              <a:ext cx="610990" cy="1282996"/>
              <a:chOff x="1002469" y="1874709"/>
              <a:chExt cx="610990" cy="1282996"/>
            </a:xfrm>
          </p:grpSpPr>
          <p:sp>
            <p:nvSpPr>
              <p:cNvPr id="1549" name="Google Shape;1549;p32"/>
              <p:cNvSpPr/>
              <p:nvPr/>
            </p:nvSpPr>
            <p:spPr>
              <a:xfrm flipH="1">
                <a:off x="1247170" y="1874709"/>
                <a:ext cx="72733" cy="819386"/>
              </a:xfrm>
              <a:custGeom>
                <a:avLst/>
                <a:gdLst/>
                <a:ahLst/>
                <a:cxnLst/>
                <a:rect l="l" t="t" r="r" b="b"/>
                <a:pathLst>
                  <a:path w="994" h="11198" extrusionOk="0">
                    <a:moveTo>
                      <a:pt x="472" y="1"/>
                    </a:moveTo>
                    <a:cubicBezTo>
                      <a:pt x="431" y="1"/>
                      <a:pt x="384" y="76"/>
                      <a:pt x="331" y="230"/>
                    </a:cubicBezTo>
                    <a:cubicBezTo>
                      <a:pt x="0" y="1184"/>
                      <a:pt x="331" y="11198"/>
                      <a:pt x="331" y="11198"/>
                    </a:cubicBezTo>
                    <a:lnTo>
                      <a:pt x="994" y="11198"/>
                    </a:lnTo>
                    <a:cubicBezTo>
                      <a:pt x="994" y="11198"/>
                      <a:pt x="987" y="9293"/>
                      <a:pt x="861" y="5327"/>
                    </a:cubicBezTo>
                    <a:cubicBezTo>
                      <a:pt x="756" y="2003"/>
                      <a:pt x="686" y="1"/>
                      <a:pt x="472"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2"/>
              <p:cNvSpPr/>
              <p:nvPr/>
            </p:nvSpPr>
            <p:spPr>
              <a:xfrm flipH="1">
                <a:off x="1323781" y="2298813"/>
                <a:ext cx="81221" cy="395278"/>
              </a:xfrm>
              <a:custGeom>
                <a:avLst/>
                <a:gdLst/>
                <a:ahLst/>
                <a:cxnLst/>
                <a:rect l="l" t="t" r="r" b="b"/>
                <a:pathLst>
                  <a:path w="1110" h="5402" extrusionOk="0">
                    <a:moveTo>
                      <a:pt x="165" y="1"/>
                    </a:moveTo>
                    <a:cubicBezTo>
                      <a:pt x="1" y="1"/>
                      <a:pt x="109" y="2091"/>
                      <a:pt x="660" y="5402"/>
                    </a:cubicBezTo>
                    <a:lnTo>
                      <a:pt x="1110" y="5402"/>
                    </a:lnTo>
                    <a:cubicBezTo>
                      <a:pt x="661" y="1606"/>
                      <a:pt x="308" y="1"/>
                      <a:pt x="165"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2"/>
              <p:cNvSpPr/>
              <p:nvPr/>
            </p:nvSpPr>
            <p:spPr>
              <a:xfrm flipH="1">
                <a:off x="1210437" y="2145445"/>
                <a:ext cx="72148" cy="548647"/>
              </a:xfrm>
              <a:custGeom>
                <a:avLst/>
                <a:gdLst/>
                <a:ahLst/>
                <a:cxnLst/>
                <a:rect l="l" t="t" r="r" b="b"/>
                <a:pathLst>
                  <a:path w="986" h="7498" extrusionOk="0">
                    <a:moveTo>
                      <a:pt x="773" y="0"/>
                    </a:moveTo>
                    <a:cubicBezTo>
                      <a:pt x="678" y="0"/>
                      <a:pt x="533" y="436"/>
                      <a:pt x="335" y="1220"/>
                    </a:cubicBezTo>
                    <a:cubicBezTo>
                      <a:pt x="0" y="2548"/>
                      <a:pt x="481" y="7498"/>
                      <a:pt x="481" y="7498"/>
                    </a:cubicBezTo>
                    <a:lnTo>
                      <a:pt x="727" y="7498"/>
                    </a:lnTo>
                    <a:cubicBezTo>
                      <a:pt x="953" y="2178"/>
                      <a:pt x="986" y="0"/>
                      <a:pt x="773" y="0"/>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2"/>
              <p:cNvSpPr/>
              <p:nvPr/>
            </p:nvSpPr>
            <p:spPr>
              <a:xfrm flipH="1">
                <a:off x="1283316" y="2094810"/>
                <a:ext cx="111808" cy="599283"/>
              </a:xfrm>
              <a:custGeom>
                <a:avLst/>
                <a:gdLst/>
                <a:ahLst/>
                <a:cxnLst/>
                <a:rect l="l" t="t" r="r" b="b"/>
                <a:pathLst>
                  <a:path w="1528" h="8190" extrusionOk="0">
                    <a:moveTo>
                      <a:pt x="760" y="1"/>
                    </a:moveTo>
                    <a:cubicBezTo>
                      <a:pt x="636" y="1"/>
                      <a:pt x="1" y="1017"/>
                      <a:pt x="898" y="8190"/>
                    </a:cubicBezTo>
                    <a:lnTo>
                      <a:pt x="1528" y="8190"/>
                    </a:lnTo>
                    <a:cubicBezTo>
                      <a:pt x="1528" y="8190"/>
                      <a:pt x="873" y="131"/>
                      <a:pt x="775" y="7"/>
                    </a:cubicBezTo>
                    <a:cubicBezTo>
                      <a:pt x="771" y="3"/>
                      <a:pt x="766" y="1"/>
                      <a:pt x="760"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2"/>
              <p:cNvSpPr/>
              <p:nvPr/>
            </p:nvSpPr>
            <p:spPr>
              <a:xfrm flipH="1">
                <a:off x="1076311" y="2694160"/>
                <a:ext cx="409400" cy="404205"/>
              </a:xfrm>
              <a:custGeom>
                <a:avLst/>
                <a:gdLst/>
                <a:ahLst/>
                <a:cxnLst/>
                <a:rect l="l" t="t" r="r" b="b"/>
                <a:pathLst>
                  <a:path w="5595" h="5524" extrusionOk="0">
                    <a:moveTo>
                      <a:pt x="1465" y="0"/>
                    </a:moveTo>
                    <a:cubicBezTo>
                      <a:pt x="1465" y="1575"/>
                      <a:pt x="489" y="2128"/>
                      <a:pt x="148" y="3127"/>
                    </a:cubicBezTo>
                    <a:cubicBezTo>
                      <a:pt x="89" y="3295"/>
                      <a:pt x="49" y="3474"/>
                      <a:pt x="35" y="3674"/>
                    </a:cubicBezTo>
                    <a:cubicBezTo>
                      <a:pt x="1" y="4150"/>
                      <a:pt x="110" y="4734"/>
                      <a:pt x="467" y="5524"/>
                    </a:cubicBezTo>
                    <a:lnTo>
                      <a:pt x="5013" y="5524"/>
                    </a:lnTo>
                    <a:cubicBezTo>
                      <a:pt x="5449" y="4781"/>
                      <a:pt x="5594" y="4182"/>
                      <a:pt x="5569" y="3673"/>
                    </a:cubicBezTo>
                    <a:cubicBezTo>
                      <a:pt x="5560" y="3476"/>
                      <a:pt x="5524" y="3294"/>
                      <a:pt x="5469" y="3121"/>
                    </a:cubicBezTo>
                    <a:cubicBezTo>
                      <a:pt x="5114" y="1966"/>
                      <a:pt x="3931" y="1248"/>
                      <a:pt x="3931"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2"/>
              <p:cNvSpPr/>
              <p:nvPr/>
            </p:nvSpPr>
            <p:spPr>
              <a:xfrm flipH="1">
                <a:off x="1159508" y="2694160"/>
                <a:ext cx="326203" cy="404205"/>
              </a:xfrm>
              <a:custGeom>
                <a:avLst/>
                <a:gdLst/>
                <a:ahLst/>
                <a:cxnLst/>
                <a:rect l="l" t="t" r="r" b="b"/>
                <a:pathLst>
                  <a:path w="4458" h="5524" extrusionOk="0">
                    <a:moveTo>
                      <a:pt x="1465" y="0"/>
                    </a:moveTo>
                    <a:cubicBezTo>
                      <a:pt x="1465" y="1575"/>
                      <a:pt x="489" y="2128"/>
                      <a:pt x="147" y="3127"/>
                    </a:cubicBezTo>
                    <a:cubicBezTo>
                      <a:pt x="89" y="3295"/>
                      <a:pt x="49" y="3474"/>
                      <a:pt x="35" y="3674"/>
                    </a:cubicBezTo>
                    <a:cubicBezTo>
                      <a:pt x="1" y="4150"/>
                      <a:pt x="110" y="4734"/>
                      <a:pt x="467" y="5524"/>
                    </a:cubicBezTo>
                    <a:lnTo>
                      <a:pt x="3877" y="5524"/>
                    </a:lnTo>
                    <a:cubicBezTo>
                      <a:pt x="4313" y="4781"/>
                      <a:pt x="4458" y="4182"/>
                      <a:pt x="4433" y="3673"/>
                    </a:cubicBezTo>
                    <a:cubicBezTo>
                      <a:pt x="4422" y="3476"/>
                      <a:pt x="4388" y="3294"/>
                      <a:pt x="4333" y="3121"/>
                    </a:cubicBezTo>
                    <a:cubicBezTo>
                      <a:pt x="3978" y="1966"/>
                      <a:pt x="2794" y="1248"/>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2"/>
              <p:cNvSpPr/>
              <p:nvPr/>
            </p:nvSpPr>
            <p:spPr>
              <a:xfrm flipH="1">
                <a:off x="1107410" y="2010296"/>
                <a:ext cx="150077" cy="683797"/>
              </a:xfrm>
              <a:custGeom>
                <a:avLst/>
                <a:gdLst/>
                <a:ahLst/>
                <a:cxnLst/>
                <a:rect l="l" t="t" r="r" b="b"/>
                <a:pathLst>
                  <a:path w="2051" h="9345" extrusionOk="0">
                    <a:moveTo>
                      <a:pt x="1813" y="0"/>
                    </a:moveTo>
                    <a:cubicBezTo>
                      <a:pt x="1701" y="0"/>
                      <a:pt x="1460" y="746"/>
                      <a:pt x="1107" y="2318"/>
                    </a:cubicBezTo>
                    <a:cubicBezTo>
                      <a:pt x="0" y="7237"/>
                      <a:pt x="246" y="9345"/>
                      <a:pt x="246" y="9345"/>
                    </a:cubicBezTo>
                    <a:lnTo>
                      <a:pt x="621" y="9345"/>
                    </a:lnTo>
                    <a:cubicBezTo>
                      <a:pt x="1704" y="3377"/>
                      <a:pt x="2051" y="0"/>
                      <a:pt x="181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2"/>
              <p:cNvSpPr/>
              <p:nvPr/>
            </p:nvSpPr>
            <p:spPr>
              <a:xfrm flipH="1">
                <a:off x="1327146" y="2451010"/>
                <a:ext cx="127320" cy="243079"/>
              </a:xfrm>
              <a:custGeom>
                <a:avLst/>
                <a:gdLst/>
                <a:ahLst/>
                <a:cxnLst/>
                <a:rect l="l" t="t" r="r" b="b"/>
                <a:pathLst>
                  <a:path w="1740" h="3322" extrusionOk="0">
                    <a:moveTo>
                      <a:pt x="329" y="1"/>
                    </a:moveTo>
                    <a:cubicBezTo>
                      <a:pt x="0" y="1"/>
                      <a:pt x="409" y="1094"/>
                      <a:pt x="1259" y="3322"/>
                    </a:cubicBezTo>
                    <a:lnTo>
                      <a:pt x="1526" y="3322"/>
                    </a:lnTo>
                    <a:cubicBezTo>
                      <a:pt x="1526" y="3322"/>
                      <a:pt x="1740" y="1009"/>
                      <a:pt x="774" y="248"/>
                    </a:cubicBezTo>
                    <a:cubicBezTo>
                      <a:pt x="566" y="83"/>
                      <a:pt x="420" y="1"/>
                      <a:pt x="329"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2"/>
              <p:cNvSpPr/>
              <p:nvPr/>
            </p:nvSpPr>
            <p:spPr>
              <a:xfrm flipH="1">
                <a:off x="1120801" y="2485328"/>
                <a:ext cx="126442" cy="208761"/>
              </a:xfrm>
              <a:custGeom>
                <a:avLst/>
                <a:gdLst/>
                <a:ahLst/>
                <a:cxnLst/>
                <a:rect l="l" t="t" r="r" b="b"/>
                <a:pathLst>
                  <a:path w="1728" h="2853" extrusionOk="0">
                    <a:moveTo>
                      <a:pt x="1533" y="0"/>
                    </a:moveTo>
                    <a:cubicBezTo>
                      <a:pt x="1330" y="0"/>
                      <a:pt x="667" y="1004"/>
                      <a:pt x="1" y="2853"/>
                    </a:cubicBezTo>
                    <a:lnTo>
                      <a:pt x="481" y="2853"/>
                    </a:lnTo>
                    <a:cubicBezTo>
                      <a:pt x="1506" y="906"/>
                      <a:pt x="1727" y="0"/>
                      <a:pt x="153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2"/>
              <p:cNvSpPr/>
              <p:nvPr/>
            </p:nvSpPr>
            <p:spPr>
              <a:xfrm flipH="1">
                <a:off x="1078213" y="2862968"/>
                <a:ext cx="404937" cy="101929"/>
              </a:xfrm>
              <a:custGeom>
                <a:avLst/>
                <a:gdLst/>
                <a:ahLst/>
                <a:cxnLst/>
                <a:rect l="l" t="t" r="r" b="b"/>
                <a:pathLst>
                  <a:path w="5534" h="1393" extrusionOk="0">
                    <a:moveTo>
                      <a:pt x="1491" y="0"/>
                    </a:moveTo>
                    <a:cubicBezTo>
                      <a:pt x="1034" y="0"/>
                      <a:pt x="801" y="305"/>
                      <a:pt x="632" y="528"/>
                    </a:cubicBezTo>
                    <a:cubicBezTo>
                      <a:pt x="466" y="746"/>
                      <a:pt x="381" y="836"/>
                      <a:pt x="216" y="836"/>
                    </a:cubicBezTo>
                    <a:cubicBezTo>
                      <a:pt x="177" y="836"/>
                      <a:pt x="144" y="830"/>
                      <a:pt x="112" y="821"/>
                    </a:cubicBezTo>
                    <a:cubicBezTo>
                      <a:pt x="54" y="988"/>
                      <a:pt x="14" y="1167"/>
                      <a:pt x="1" y="1367"/>
                    </a:cubicBezTo>
                    <a:cubicBezTo>
                      <a:pt x="66" y="1383"/>
                      <a:pt x="138" y="1392"/>
                      <a:pt x="216" y="1392"/>
                    </a:cubicBezTo>
                    <a:cubicBezTo>
                      <a:pt x="673" y="1392"/>
                      <a:pt x="906" y="1088"/>
                      <a:pt x="1076" y="865"/>
                    </a:cubicBezTo>
                    <a:cubicBezTo>
                      <a:pt x="1241" y="646"/>
                      <a:pt x="1326" y="557"/>
                      <a:pt x="1491" y="557"/>
                    </a:cubicBezTo>
                    <a:cubicBezTo>
                      <a:pt x="1655" y="557"/>
                      <a:pt x="1739" y="646"/>
                      <a:pt x="1906" y="865"/>
                    </a:cubicBezTo>
                    <a:cubicBezTo>
                      <a:pt x="2076" y="1088"/>
                      <a:pt x="2308" y="1392"/>
                      <a:pt x="2764" y="1392"/>
                    </a:cubicBezTo>
                    <a:cubicBezTo>
                      <a:pt x="3220" y="1392"/>
                      <a:pt x="3453" y="1088"/>
                      <a:pt x="3623" y="865"/>
                    </a:cubicBezTo>
                    <a:cubicBezTo>
                      <a:pt x="3788" y="646"/>
                      <a:pt x="3874" y="557"/>
                      <a:pt x="4038" y="557"/>
                    </a:cubicBezTo>
                    <a:cubicBezTo>
                      <a:pt x="4202" y="557"/>
                      <a:pt x="4286" y="646"/>
                      <a:pt x="4454" y="865"/>
                    </a:cubicBezTo>
                    <a:cubicBezTo>
                      <a:pt x="4623" y="1088"/>
                      <a:pt x="4856" y="1392"/>
                      <a:pt x="5312" y="1392"/>
                    </a:cubicBezTo>
                    <a:cubicBezTo>
                      <a:pt x="5393" y="1392"/>
                      <a:pt x="5467" y="1383"/>
                      <a:pt x="5534" y="1366"/>
                    </a:cubicBezTo>
                    <a:cubicBezTo>
                      <a:pt x="5524" y="1169"/>
                      <a:pt x="5489" y="987"/>
                      <a:pt x="5434" y="814"/>
                    </a:cubicBezTo>
                    <a:cubicBezTo>
                      <a:pt x="5398" y="829"/>
                      <a:pt x="5358" y="836"/>
                      <a:pt x="5312" y="836"/>
                    </a:cubicBezTo>
                    <a:cubicBezTo>
                      <a:pt x="5148" y="836"/>
                      <a:pt x="5063" y="746"/>
                      <a:pt x="4896" y="528"/>
                    </a:cubicBezTo>
                    <a:cubicBezTo>
                      <a:pt x="4728" y="305"/>
                      <a:pt x="4495" y="0"/>
                      <a:pt x="4038" y="0"/>
                    </a:cubicBezTo>
                    <a:cubicBezTo>
                      <a:pt x="3581" y="0"/>
                      <a:pt x="3348" y="305"/>
                      <a:pt x="3180" y="528"/>
                    </a:cubicBezTo>
                    <a:cubicBezTo>
                      <a:pt x="3013" y="746"/>
                      <a:pt x="2929" y="836"/>
                      <a:pt x="2764" y="836"/>
                    </a:cubicBezTo>
                    <a:cubicBezTo>
                      <a:pt x="2599" y="836"/>
                      <a:pt x="2516" y="746"/>
                      <a:pt x="2349" y="528"/>
                    </a:cubicBezTo>
                    <a:cubicBezTo>
                      <a:pt x="2179" y="305"/>
                      <a:pt x="1947" y="0"/>
                      <a:pt x="1491" y="0"/>
                    </a:cubicBezTo>
                    <a:close/>
                  </a:path>
                </a:pathLst>
              </a:custGeom>
              <a:solidFill>
                <a:srgbClr val="EBE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2"/>
              <p:cNvSpPr/>
              <p:nvPr/>
            </p:nvSpPr>
            <p:spPr>
              <a:xfrm flipH="1">
                <a:off x="1002469" y="3088337"/>
                <a:ext cx="610990" cy="69368"/>
              </a:xfrm>
              <a:custGeom>
                <a:avLst/>
                <a:gdLst/>
                <a:ahLst/>
                <a:cxnLst/>
                <a:rect l="l" t="t" r="r" b="b"/>
                <a:pathLst>
                  <a:path w="8350" h="948" extrusionOk="0">
                    <a:moveTo>
                      <a:pt x="0" y="1"/>
                    </a:moveTo>
                    <a:lnTo>
                      <a:pt x="0" y="947"/>
                    </a:lnTo>
                    <a:lnTo>
                      <a:pt x="8349" y="947"/>
                    </a:lnTo>
                    <a:lnTo>
                      <a:pt x="8349" y="1"/>
                    </a:lnTo>
                    <a:close/>
                  </a:path>
                </a:pathLst>
              </a:custGeom>
              <a:solidFill>
                <a:srgbClr val="C19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60" name="Google Shape;1560;p32"/>
          <p:cNvSpPr/>
          <p:nvPr/>
        </p:nvSpPr>
        <p:spPr>
          <a:xfrm flipH="1">
            <a:off x="3425926" y="2156400"/>
            <a:ext cx="43752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Not to do</a:t>
            </a:r>
            <a:endParaRPr sz="1800">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5" name="Google Shape;1565;p33"/>
          <p:cNvSpPr/>
          <p:nvPr/>
        </p:nvSpPr>
        <p:spPr>
          <a:xfrm>
            <a:off x="3458550" y="1793942"/>
            <a:ext cx="22269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3"/>
          <p:cNvSpPr/>
          <p:nvPr/>
        </p:nvSpPr>
        <p:spPr>
          <a:xfrm>
            <a:off x="813813" y="1793942"/>
            <a:ext cx="22269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3"/>
          <p:cNvSpPr/>
          <p:nvPr/>
        </p:nvSpPr>
        <p:spPr>
          <a:xfrm>
            <a:off x="6115863" y="1793942"/>
            <a:ext cx="22269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sp>
        <p:nvSpPr>
          <p:cNvPr id="1580" name="Google Shape;1580;p33"/>
          <p:cNvSpPr txBox="1">
            <a:spLocks noGrp="1"/>
          </p:cNvSpPr>
          <p:nvPr>
            <p:ph type="title" idx="4294967295"/>
          </p:nvPr>
        </p:nvSpPr>
        <p:spPr>
          <a:xfrm>
            <a:off x="0" y="1143000"/>
            <a:ext cx="2974975" cy="4016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Most valued features of the selection process</a:t>
            </a:r>
            <a:endParaRPr sz="1800" b="0">
              <a:latin typeface="Fira Sans Extra Condensed SemiBold"/>
              <a:ea typeface="Fira Sans Extra Condensed SemiBold"/>
              <a:cs typeface="Fira Sans Extra Condensed SemiBold"/>
              <a:sym typeface="Fira Sans Extra Condensed SemiBold"/>
            </a:endParaRPr>
          </a:p>
        </p:txBody>
      </p:sp>
      <p:sp>
        <p:nvSpPr>
          <p:cNvPr id="1569" name="Google Shape;1569;p33"/>
          <p:cNvSpPr/>
          <p:nvPr/>
        </p:nvSpPr>
        <p:spPr>
          <a:xfrm>
            <a:off x="6578163" y="1960789"/>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570" name="Google Shape;1570;p33"/>
          <p:cNvSpPr/>
          <p:nvPr/>
        </p:nvSpPr>
        <p:spPr>
          <a:xfrm>
            <a:off x="6695763" y="2078389"/>
            <a:ext cx="1067100" cy="1067100"/>
          </a:xfrm>
          <a:prstGeom prst="arc">
            <a:avLst>
              <a:gd name="adj1" fmla="val 16200000"/>
              <a:gd name="adj2" fmla="val 11043723"/>
            </a:avLst>
          </a:prstGeom>
          <a:noFill/>
          <a:ln w="1143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3"/>
          <p:cNvSpPr/>
          <p:nvPr/>
        </p:nvSpPr>
        <p:spPr>
          <a:xfrm flipH="1">
            <a:off x="3920850" y="1960789"/>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572" name="Google Shape;1572;p33"/>
          <p:cNvSpPr/>
          <p:nvPr/>
        </p:nvSpPr>
        <p:spPr>
          <a:xfrm flipH="1">
            <a:off x="4038450" y="2078389"/>
            <a:ext cx="1067100" cy="1067100"/>
          </a:xfrm>
          <a:prstGeom prst="arc">
            <a:avLst>
              <a:gd name="adj1" fmla="val 10823200"/>
              <a:gd name="adj2" fmla="val 16177115"/>
            </a:avLst>
          </a:prstGeom>
          <a:no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3"/>
          <p:cNvSpPr/>
          <p:nvPr/>
        </p:nvSpPr>
        <p:spPr>
          <a:xfrm flipH="1">
            <a:off x="1276113" y="1960789"/>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574" name="Google Shape;1574;p33"/>
          <p:cNvSpPr/>
          <p:nvPr/>
        </p:nvSpPr>
        <p:spPr>
          <a:xfrm flipH="1">
            <a:off x="1393713" y="2078389"/>
            <a:ext cx="1067100" cy="1067100"/>
          </a:xfrm>
          <a:prstGeom prst="arc">
            <a:avLst>
              <a:gd name="adj1" fmla="val 2988013"/>
              <a:gd name="adj2" fmla="val 16177115"/>
            </a:avLst>
          </a:prstGeom>
          <a:noFill/>
          <a:ln w="1143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5" name="Google Shape;1575;p33"/>
          <p:cNvGrpSpPr/>
          <p:nvPr/>
        </p:nvGrpSpPr>
        <p:grpSpPr>
          <a:xfrm>
            <a:off x="7044771" y="2433179"/>
            <a:ext cx="369083" cy="357253"/>
            <a:chOff x="-59447250" y="3706150"/>
            <a:chExt cx="319000" cy="308775"/>
          </a:xfrm>
        </p:grpSpPr>
        <p:sp>
          <p:nvSpPr>
            <p:cNvPr id="1576" name="Google Shape;1576;p33"/>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3"/>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3"/>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3"/>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1581;p33"/>
          <p:cNvGrpSpPr/>
          <p:nvPr/>
        </p:nvGrpSpPr>
        <p:grpSpPr>
          <a:xfrm>
            <a:off x="4387445" y="2427370"/>
            <a:ext cx="369109" cy="369109"/>
            <a:chOff x="-804700" y="3226500"/>
            <a:chExt cx="292225" cy="292225"/>
          </a:xfrm>
        </p:grpSpPr>
        <p:sp>
          <p:nvSpPr>
            <p:cNvPr id="1582" name="Google Shape;1582;p33"/>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3"/>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3"/>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3"/>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3"/>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3"/>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3"/>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33"/>
          <p:cNvGrpSpPr/>
          <p:nvPr/>
        </p:nvGrpSpPr>
        <p:grpSpPr>
          <a:xfrm>
            <a:off x="1751765" y="2358641"/>
            <a:ext cx="350995" cy="350049"/>
            <a:chOff x="1310075" y="3253275"/>
            <a:chExt cx="296950" cy="296150"/>
          </a:xfrm>
        </p:grpSpPr>
        <p:sp>
          <p:nvSpPr>
            <p:cNvPr id="1590" name="Google Shape;1590;p33"/>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3"/>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3"/>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3" name="Google Shape;1593;p33"/>
          <p:cNvGrpSpPr/>
          <p:nvPr/>
        </p:nvGrpSpPr>
        <p:grpSpPr>
          <a:xfrm>
            <a:off x="940113" y="3414763"/>
            <a:ext cx="1974300" cy="1110949"/>
            <a:chOff x="939975" y="3452851"/>
            <a:chExt cx="1974300" cy="1110949"/>
          </a:xfrm>
        </p:grpSpPr>
        <p:sp>
          <p:nvSpPr>
            <p:cNvPr id="1594" name="Google Shape;1594;p33"/>
            <p:cNvSpPr/>
            <p:nvPr/>
          </p:nvSpPr>
          <p:spPr>
            <a:xfrm flipH="1">
              <a:off x="1062375" y="3452851"/>
              <a:ext cx="17295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Education</a:t>
              </a:r>
              <a:endParaRPr sz="1800">
                <a:latin typeface="Fira Sans Extra Condensed SemiBold"/>
                <a:ea typeface="Fira Sans Extra Condensed SemiBold"/>
                <a:cs typeface="Fira Sans Extra Condensed SemiBold"/>
                <a:sym typeface="Fira Sans Extra Condensed SemiBold"/>
              </a:endParaRPr>
            </a:p>
          </p:txBody>
        </p:sp>
        <p:sp>
          <p:nvSpPr>
            <p:cNvPr id="1595" name="Google Shape;1595;p33"/>
            <p:cNvSpPr txBox="1"/>
            <p:nvPr/>
          </p:nvSpPr>
          <p:spPr>
            <a:xfrm>
              <a:off x="939975" y="3993500"/>
              <a:ext cx="1974300" cy="57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a:t>
              </a:r>
              <a:endParaRPr>
                <a:latin typeface="Roboto"/>
                <a:ea typeface="Roboto"/>
                <a:cs typeface="Roboto"/>
                <a:sym typeface="Roboto"/>
              </a:endParaRPr>
            </a:p>
          </p:txBody>
        </p:sp>
      </p:grpSp>
      <p:grpSp>
        <p:nvGrpSpPr>
          <p:cNvPr id="1596" name="Google Shape;1596;p33"/>
          <p:cNvGrpSpPr/>
          <p:nvPr/>
        </p:nvGrpSpPr>
        <p:grpSpPr>
          <a:xfrm>
            <a:off x="3584850" y="3414760"/>
            <a:ext cx="1974300" cy="1110953"/>
            <a:chOff x="3584850" y="3452847"/>
            <a:chExt cx="1974300" cy="1110953"/>
          </a:xfrm>
        </p:grpSpPr>
        <p:sp>
          <p:nvSpPr>
            <p:cNvPr id="1597" name="Google Shape;1597;p33"/>
            <p:cNvSpPr/>
            <p:nvPr/>
          </p:nvSpPr>
          <p:spPr>
            <a:xfrm flipH="1">
              <a:off x="3709938" y="3452847"/>
              <a:ext cx="1724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Hobbies</a:t>
              </a:r>
              <a:endParaRPr sz="1800">
                <a:latin typeface="Fira Sans Extra Condensed SemiBold"/>
                <a:ea typeface="Fira Sans Extra Condensed SemiBold"/>
                <a:cs typeface="Fira Sans Extra Condensed SemiBold"/>
                <a:sym typeface="Fira Sans Extra Condensed SemiBold"/>
              </a:endParaRPr>
            </a:p>
          </p:txBody>
        </p:sp>
        <p:sp>
          <p:nvSpPr>
            <p:cNvPr id="1598" name="Google Shape;1598;p33"/>
            <p:cNvSpPr txBox="1"/>
            <p:nvPr/>
          </p:nvSpPr>
          <p:spPr>
            <a:xfrm>
              <a:off x="3584850" y="3993500"/>
              <a:ext cx="1974300" cy="57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a:latin typeface="Roboto"/>
                <a:ea typeface="Roboto"/>
                <a:cs typeface="Roboto"/>
                <a:sym typeface="Roboto"/>
              </a:endParaRPr>
            </a:p>
          </p:txBody>
        </p:sp>
      </p:grpSp>
      <p:grpSp>
        <p:nvGrpSpPr>
          <p:cNvPr id="1599" name="Google Shape;1599;p33"/>
          <p:cNvGrpSpPr/>
          <p:nvPr/>
        </p:nvGrpSpPr>
        <p:grpSpPr>
          <a:xfrm>
            <a:off x="6242163" y="3414760"/>
            <a:ext cx="1974300" cy="1110953"/>
            <a:chOff x="6229725" y="3452847"/>
            <a:chExt cx="1974300" cy="1110953"/>
          </a:xfrm>
        </p:grpSpPr>
        <p:sp>
          <p:nvSpPr>
            <p:cNvPr id="1600" name="Google Shape;1600;p33"/>
            <p:cNvSpPr/>
            <p:nvPr/>
          </p:nvSpPr>
          <p:spPr>
            <a:xfrm flipH="1">
              <a:off x="6368775" y="3452847"/>
              <a:ext cx="1721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Profile</a:t>
              </a:r>
              <a:endParaRPr sz="1800">
                <a:latin typeface="Fira Sans Extra Condensed SemiBold"/>
                <a:ea typeface="Fira Sans Extra Condensed SemiBold"/>
                <a:cs typeface="Fira Sans Extra Condensed SemiBold"/>
                <a:sym typeface="Fira Sans Extra Condensed SemiBold"/>
              </a:endParaRPr>
            </a:p>
          </p:txBody>
        </p:sp>
        <p:sp>
          <p:nvSpPr>
            <p:cNvPr id="1601" name="Google Shape;1601;p33"/>
            <p:cNvSpPr txBox="1"/>
            <p:nvPr/>
          </p:nvSpPr>
          <p:spPr>
            <a:xfrm>
              <a:off x="6229725" y="3993500"/>
              <a:ext cx="1974300" cy="57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Despite being red, Mars is actually a cold place. It’s full of iron oxide dust</a:t>
              </a:r>
              <a:endParaRPr sz="1200">
                <a:solidFill>
                  <a:schemeClr val="dk1"/>
                </a:solidFill>
                <a:latin typeface="Roboto"/>
                <a:ea typeface="Roboto"/>
                <a:cs typeface="Roboto"/>
                <a:sym typeface="Robo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grpSp>
        <p:nvGrpSpPr>
          <p:cNvPr id="1607" name="Google Shape;1607;p34"/>
          <p:cNvGrpSpPr/>
          <p:nvPr/>
        </p:nvGrpSpPr>
        <p:grpSpPr>
          <a:xfrm>
            <a:off x="238758" y="1856580"/>
            <a:ext cx="1890964" cy="2422032"/>
            <a:chOff x="343855" y="1889123"/>
            <a:chExt cx="1944836" cy="2491033"/>
          </a:xfrm>
        </p:grpSpPr>
        <p:sp>
          <p:nvSpPr>
            <p:cNvPr id="1608" name="Google Shape;1608;p34"/>
            <p:cNvSpPr/>
            <p:nvPr/>
          </p:nvSpPr>
          <p:spPr>
            <a:xfrm>
              <a:off x="597930" y="2339838"/>
              <a:ext cx="1006904" cy="1981707"/>
            </a:xfrm>
            <a:custGeom>
              <a:avLst/>
              <a:gdLst/>
              <a:ahLst/>
              <a:cxnLst/>
              <a:rect l="l" t="t" r="r" b="b"/>
              <a:pathLst>
                <a:path w="11615" h="21881" extrusionOk="0">
                  <a:moveTo>
                    <a:pt x="1161" y="0"/>
                  </a:moveTo>
                  <a:cubicBezTo>
                    <a:pt x="521" y="0"/>
                    <a:pt x="1" y="520"/>
                    <a:pt x="1" y="1160"/>
                  </a:cubicBezTo>
                  <a:lnTo>
                    <a:pt x="1" y="20720"/>
                  </a:lnTo>
                  <a:cubicBezTo>
                    <a:pt x="1" y="21360"/>
                    <a:pt x="521" y="21881"/>
                    <a:pt x="1161" y="21881"/>
                  </a:cubicBezTo>
                  <a:lnTo>
                    <a:pt x="10453" y="21881"/>
                  </a:lnTo>
                  <a:cubicBezTo>
                    <a:pt x="11094" y="21881"/>
                    <a:pt x="11614" y="21360"/>
                    <a:pt x="11614" y="20720"/>
                  </a:cubicBezTo>
                  <a:lnTo>
                    <a:pt x="11614" y="1160"/>
                  </a:lnTo>
                  <a:cubicBezTo>
                    <a:pt x="11614" y="520"/>
                    <a:pt x="11094" y="0"/>
                    <a:pt x="10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694344" y="2356425"/>
              <a:ext cx="1083018" cy="2023731"/>
            </a:xfrm>
            <a:custGeom>
              <a:avLst/>
              <a:gdLst/>
              <a:ahLst/>
              <a:cxnLst/>
              <a:rect l="l" t="t" r="r" b="b"/>
              <a:pathLst>
                <a:path w="12493" h="22345" extrusionOk="0">
                  <a:moveTo>
                    <a:pt x="1204" y="0"/>
                  </a:moveTo>
                  <a:cubicBezTo>
                    <a:pt x="539" y="0"/>
                    <a:pt x="0" y="540"/>
                    <a:pt x="0" y="1205"/>
                  </a:cubicBezTo>
                  <a:lnTo>
                    <a:pt x="0" y="21141"/>
                  </a:lnTo>
                  <a:cubicBezTo>
                    <a:pt x="0" y="21806"/>
                    <a:pt x="540" y="22345"/>
                    <a:pt x="1205" y="22345"/>
                  </a:cubicBezTo>
                  <a:lnTo>
                    <a:pt x="11288" y="22345"/>
                  </a:lnTo>
                  <a:cubicBezTo>
                    <a:pt x="11953" y="22345"/>
                    <a:pt x="12493" y="21806"/>
                    <a:pt x="12493" y="21141"/>
                  </a:cubicBezTo>
                  <a:cubicBezTo>
                    <a:pt x="12493" y="18749"/>
                    <a:pt x="12493" y="3597"/>
                    <a:pt x="12493" y="1205"/>
                  </a:cubicBezTo>
                  <a:cubicBezTo>
                    <a:pt x="12493" y="540"/>
                    <a:pt x="11954" y="0"/>
                    <a:pt x="11289" y="0"/>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760625" y="2184150"/>
              <a:ext cx="1185900" cy="118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927521" y="2965306"/>
              <a:ext cx="680517" cy="761658"/>
            </a:xfrm>
            <a:custGeom>
              <a:avLst/>
              <a:gdLst/>
              <a:ahLst/>
              <a:cxnLst/>
              <a:rect l="l" t="t" r="r" b="b"/>
              <a:pathLst>
                <a:path w="7850" h="8786" extrusionOk="0">
                  <a:moveTo>
                    <a:pt x="5118" y="1"/>
                  </a:moveTo>
                  <a:lnTo>
                    <a:pt x="1678" y="280"/>
                  </a:lnTo>
                  <a:lnTo>
                    <a:pt x="1545" y="316"/>
                  </a:lnTo>
                  <a:lnTo>
                    <a:pt x="900" y="489"/>
                  </a:lnTo>
                  <a:lnTo>
                    <a:pt x="291" y="651"/>
                  </a:lnTo>
                  <a:lnTo>
                    <a:pt x="0" y="729"/>
                  </a:lnTo>
                  <a:lnTo>
                    <a:pt x="43" y="1204"/>
                  </a:lnTo>
                  <a:lnTo>
                    <a:pt x="537" y="6981"/>
                  </a:lnTo>
                  <a:lnTo>
                    <a:pt x="688" y="8734"/>
                  </a:lnTo>
                  <a:lnTo>
                    <a:pt x="693" y="8786"/>
                  </a:lnTo>
                  <a:lnTo>
                    <a:pt x="6434" y="8786"/>
                  </a:lnTo>
                  <a:lnTo>
                    <a:pt x="6491" y="7869"/>
                  </a:lnTo>
                  <a:lnTo>
                    <a:pt x="6542" y="7057"/>
                  </a:lnTo>
                  <a:lnTo>
                    <a:pt x="6577" y="6452"/>
                  </a:lnTo>
                  <a:lnTo>
                    <a:pt x="6625" y="5682"/>
                  </a:lnTo>
                  <a:lnTo>
                    <a:pt x="6651" y="5248"/>
                  </a:lnTo>
                  <a:lnTo>
                    <a:pt x="7850" y="2350"/>
                  </a:lnTo>
                  <a:lnTo>
                    <a:pt x="7136" y="634"/>
                  </a:lnTo>
                  <a:lnTo>
                    <a:pt x="7125" y="605"/>
                  </a:lnTo>
                  <a:lnTo>
                    <a:pt x="6178" y="336"/>
                  </a:lnTo>
                  <a:lnTo>
                    <a:pt x="6178" y="333"/>
                  </a:lnTo>
                  <a:lnTo>
                    <a:pt x="5849" y="230"/>
                  </a:lnTo>
                  <a:lnTo>
                    <a:pt x="51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1498421" y="3299492"/>
              <a:ext cx="230075" cy="160550"/>
            </a:xfrm>
            <a:custGeom>
              <a:avLst/>
              <a:gdLst/>
              <a:ahLst/>
              <a:cxnLst/>
              <a:rect l="l" t="t" r="r" b="b"/>
              <a:pathLst>
                <a:path w="2654" h="1852" extrusionOk="0">
                  <a:moveTo>
                    <a:pt x="2074" y="0"/>
                  </a:moveTo>
                  <a:cubicBezTo>
                    <a:pt x="2014" y="0"/>
                    <a:pt x="1953" y="14"/>
                    <a:pt x="1896" y="43"/>
                  </a:cubicBezTo>
                  <a:lnTo>
                    <a:pt x="279" y="849"/>
                  </a:lnTo>
                  <a:cubicBezTo>
                    <a:pt x="80" y="947"/>
                    <a:pt x="0" y="1188"/>
                    <a:pt x="99" y="1387"/>
                  </a:cubicBezTo>
                  <a:lnTo>
                    <a:pt x="220" y="1628"/>
                  </a:lnTo>
                  <a:cubicBezTo>
                    <a:pt x="290" y="1770"/>
                    <a:pt x="432" y="1851"/>
                    <a:pt x="579" y="1851"/>
                  </a:cubicBezTo>
                  <a:cubicBezTo>
                    <a:pt x="639" y="1851"/>
                    <a:pt x="701" y="1838"/>
                    <a:pt x="758" y="1809"/>
                  </a:cubicBezTo>
                  <a:lnTo>
                    <a:pt x="2374" y="1003"/>
                  </a:lnTo>
                  <a:cubicBezTo>
                    <a:pt x="2573" y="905"/>
                    <a:pt x="2654" y="663"/>
                    <a:pt x="2554" y="465"/>
                  </a:cubicBezTo>
                  <a:lnTo>
                    <a:pt x="2434" y="223"/>
                  </a:lnTo>
                  <a:cubicBezTo>
                    <a:pt x="2364" y="82"/>
                    <a:pt x="2222" y="0"/>
                    <a:pt x="2074" y="0"/>
                  </a:cubicBezTo>
                  <a:close/>
                </a:path>
              </a:pathLst>
            </a:custGeom>
            <a:solidFill>
              <a:srgbClr val="B0B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1427575" y="3362152"/>
              <a:ext cx="265792" cy="178321"/>
            </a:xfrm>
            <a:custGeom>
              <a:avLst/>
              <a:gdLst/>
              <a:ahLst/>
              <a:cxnLst/>
              <a:rect l="l" t="t" r="r" b="b"/>
              <a:pathLst>
                <a:path w="3066" h="2057" extrusionOk="0">
                  <a:moveTo>
                    <a:pt x="2486" y="0"/>
                  </a:moveTo>
                  <a:cubicBezTo>
                    <a:pt x="2426" y="0"/>
                    <a:pt x="2365" y="14"/>
                    <a:pt x="2308" y="43"/>
                  </a:cubicBezTo>
                  <a:lnTo>
                    <a:pt x="280" y="1053"/>
                  </a:lnTo>
                  <a:cubicBezTo>
                    <a:pt x="82" y="1153"/>
                    <a:pt x="1" y="1394"/>
                    <a:pt x="100" y="1592"/>
                  </a:cubicBezTo>
                  <a:lnTo>
                    <a:pt x="220" y="1834"/>
                  </a:lnTo>
                  <a:cubicBezTo>
                    <a:pt x="291" y="1974"/>
                    <a:pt x="433" y="2056"/>
                    <a:pt x="580" y="2056"/>
                  </a:cubicBezTo>
                  <a:cubicBezTo>
                    <a:pt x="640" y="2056"/>
                    <a:pt x="701" y="2042"/>
                    <a:pt x="759" y="2014"/>
                  </a:cubicBezTo>
                  <a:lnTo>
                    <a:pt x="2786" y="1003"/>
                  </a:lnTo>
                  <a:cubicBezTo>
                    <a:pt x="2985" y="905"/>
                    <a:pt x="3066" y="663"/>
                    <a:pt x="2966" y="465"/>
                  </a:cubicBezTo>
                  <a:lnTo>
                    <a:pt x="2846" y="223"/>
                  </a:lnTo>
                  <a:cubicBezTo>
                    <a:pt x="2776" y="82"/>
                    <a:pt x="2634" y="0"/>
                    <a:pt x="2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933375" y="4123904"/>
              <a:ext cx="101861" cy="96919"/>
            </a:xfrm>
            <a:custGeom>
              <a:avLst/>
              <a:gdLst/>
              <a:ahLst/>
              <a:cxnLst/>
              <a:rect l="l" t="t" r="r" b="b"/>
              <a:pathLst>
                <a:path w="1175" h="1118" extrusionOk="0">
                  <a:moveTo>
                    <a:pt x="586" y="0"/>
                  </a:moveTo>
                  <a:lnTo>
                    <a:pt x="406" y="369"/>
                  </a:lnTo>
                  <a:lnTo>
                    <a:pt x="0" y="428"/>
                  </a:lnTo>
                  <a:lnTo>
                    <a:pt x="294" y="714"/>
                  </a:lnTo>
                  <a:lnTo>
                    <a:pt x="224" y="1117"/>
                  </a:lnTo>
                  <a:lnTo>
                    <a:pt x="586" y="926"/>
                  </a:lnTo>
                  <a:lnTo>
                    <a:pt x="950" y="1117"/>
                  </a:lnTo>
                  <a:lnTo>
                    <a:pt x="880" y="714"/>
                  </a:lnTo>
                  <a:lnTo>
                    <a:pt x="1174" y="428"/>
                  </a:lnTo>
                  <a:lnTo>
                    <a:pt x="768" y="369"/>
                  </a:lnTo>
                  <a:lnTo>
                    <a:pt x="5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1084476" y="4123904"/>
              <a:ext cx="101861" cy="96919"/>
            </a:xfrm>
            <a:custGeom>
              <a:avLst/>
              <a:gdLst/>
              <a:ahLst/>
              <a:cxnLst/>
              <a:rect l="l" t="t" r="r" b="b"/>
              <a:pathLst>
                <a:path w="1175" h="1118" extrusionOk="0">
                  <a:moveTo>
                    <a:pt x="587" y="0"/>
                  </a:moveTo>
                  <a:lnTo>
                    <a:pt x="406" y="369"/>
                  </a:lnTo>
                  <a:lnTo>
                    <a:pt x="0" y="428"/>
                  </a:lnTo>
                  <a:lnTo>
                    <a:pt x="294" y="714"/>
                  </a:lnTo>
                  <a:lnTo>
                    <a:pt x="224" y="1117"/>
                  </a:lnTo>
                  <a:lnTo>
                    <a:pt x="587" y="926"/>
                  </a:lnTo>
                  <a:lnTo>
                    <a:pt x="950" y="1117"/>
                  </a:lnTo>
                  <a:lnTo>
                    <a:pt x="881" y="714"/>
                  </a:lnTo>
                  <a:lnTo>
                    <a:pt x="1174" y="428"/>
                  </a:lnTo>
                  <a:lnTo>
                    <a:pt x="769" y="369"/>
                  </a:lnTo>
                  <a:lnTo>
                    <a:pt x="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1235577" y="4123904"/>
              <a:ext cx="101861" cy="96919"/>
            </a:xfrm>
            <a:custGeom>
              <a:avLst/>
              <a:gdLst/>
              <a:ahLst/>
              <a:cxnLst/>
              <a:rect l="l" t="t" r="r" b="b"/>
              <a:pathLst>
                <a:path w="1175" h="1118" extrusionOk="0">
                  <a:moveTo>
                    <a:pt x="587" y="0"/>
                  </a:moveTo>
                  <a:lnTo>
                    <a:pt x="407" y="369"/>
                  </a:lnTo>
                  <a:lnTo>
                    <a:pt x="1" y="428"/>
                  </a:lnTo>
                  <a:lnTo>
                    <a:pt x="295" y="714"/>
                  </a:lnTo>
                  <a:lnTo>
                    <a:pt x="225" y="1117"/>
                  </a:lnTo>
                  <a:lnTo>
                    <a:pt x="587" y="926"/>
                  </a:lnTo>
                  <a:lnTo>
                    <a:pt x="951" y="1117"/>
                  </a:lnTo>
                  <a:lnTo>
                    <a:pt x="881" y="714"/>
                  </a:lnTo>
                  <a:lnTo>
                    <a:pt x="1175" y="428"/>
                  </a:lnTo>
                  <a:lnTo>
                    <a:pt x="769" y="369"/>
                  </a:lnTo>
                  <a:lnTo>
                    <a:pt x="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1386765" y="4123904"/>
              <a:ext cx="101861" cy="96919"/>
            </a:xfrm>
            <a:custGeom>
              <a:avLst/>
              <a:gdLst/>
              <a:ahLst/>
              <a:cxnLst/>
              <a:rect l="l" t="t" r="r" b="b"/>
              <a:pathLst>
                <a:path w="1175" h="1118" extrusionOk="0">
                  <a:moveTo>
                    <a:pt x="587" y="0"/>
                  </a:moveTo>
                  <a:lnTo>
                    <a:pt x="406" y="369"/>
                  </a:lnTo>
                  <a:lnTo>
                    <a:pt x="0" y="428"/>
                  </a:lnTo>
                  <a:lnTo>
                    <a:pt x="294" y="714"/>
                  </a:lnTo>
                  <a:lnTo>
                    <a:pt x="224" y="1117"/>
                  </a:lnTo>
                  <a:lnTo>
                    <a:pt x="587" y="926"/>
                  </a:lnTo>
                  <a:lnTo>
                    <a:pt x="950" y="1117"/>
                  </a:lnTo>
                  <a:lnTo>
                    <a:pt x="880" y="714"/>
                  </a:lnTo>
                  <a:lnTo>
                    <a:pt x="1174" y="428"/>
                  </a:lnTo>
                  <a:lnTo>
                    <a:pt x="768" y="369"/>
                  </a:lnTo>
                  <a:lnTo>
                    <a:pt x="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4"/>
            <p:cNvSpPr/>
            <p:nvPr/>
          </p:nvSpPr>
          <p:spPr>
            <a:xfrm>
              <a:off x="1537865" y="4123904"/>
              <a:ext cx="101861" cy="96919"/>
            </a:xfrm>
            <a:custGeom>
              <a:avLst/>
              <a:gdLst/>
              <a:ahLst/>
              <a:cxnLst/>
              <a:rect l="l" t="t" r="r" b="b"/>
              <a:pathLst>
                <a:path w="1175" h="1118" extrusionOk="0">
                  <a:moveTo>
                    <a:pt x="587" y="0"/>
                  </a:moveTo>
                  <a:lnTo>
                    <a:pt x="406" y="369"/>
                  </a:lnTo>
                  <a:lnTo>
                    <a:pt x="0" y="428"/>
                  </a:lnTo>
                  <a:lnTo>
                    <a:pt x="294" y="714"/>
                  </a:lnTo>
                  <a:lnTo>
                    <a:pt x="224" y="1117"/>
                  </a:lnTo>
                  <a:lnTo>
                    <a:pt x="587" y="926"/>
                  </a:lnTo>
                  <a:lnTo>
                    <a:pt x="950" y="1117"/>
                  </a:lnTo>
                  <a:lnTo>
                    <a:pt x="881" y="714"/>
                  </a:lnTo>
                  <a:lnTo>
                    <a:pt x="1174" y="428"/>
                  </a:lnTo>
                  <a:lnTo>
                    <a:pt x="769" y="369"/>
                  </a:lnTo>
                  <a:lnTo>
                    <a:pt x="5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p:nvPr/>
          </p:nvSpPr>
          <p:spPr>
            <a:xfrm>
              <a:off x="1537865" y="4123904"/>
              <a:ext cx="50887" cy="96919"/>
            </a:xfrm>
            <a:custGeom>
              <a:avLst/>
              <a:gdLst/>
              <a:ahLst/>
              <a:cxnLst/>
              <a:rect l="l" t="t" r="r" b="b"/>
              <a:pathLst>
                <a:path w="587" h="1118" extrusionOk="0">
                  <a:moveTo>
                    <a:pt x="587" y="0"/>
                  </a:moveTo>
                  <a:lnTo>
                    <a:pt x="406" y="369"/>
                  </a:lnTo>
                  <a:lnTo>
                    <a:pt x="0" y="427"/>
                  </a:lnTo>
                  <a:lnTo>
                    <a:pt x="294" y="714"/>
                  </a:lnTo>
                  <a:lnTo>
                    <a:pt x="224" y="1117"/>
                  </a:lnTo>
                  <a:lnTo>
                    <a:pt x="587" y="926"/>
                  </a:lnTo>
                  <a:lnTo>
                    <a:pt x="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4"/>
            <p:cNvSpPr/>
            <p:nvPr/>
          </p:nvSpPr>
          <p:spPr>
            <a:xfrm>
              <a:off x="1312471" y="3842772"/>
              <a:ext cx="202595" cy="202508"/>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4"/>
            <p:cNvSpPr/>
            <p:nvPr/>
          </p:nvSpPr>
          <p:spPr>
            <a:xfrm>
              <a:off x="1367346" y="3906748"/>
              <a:ext cx="93018" cy="74553"/>
            </a:xfrm>
            <a:custGeom>
              <a:avLst/>
              <a:gdLst/>
              <a:ahLst/>
              <a:cxnLst/>
              <a:rect l="l" t="t" r="r" b="b"/>
              <a:pathLst>
                <a:path w="1073" h="860" fill="none" extrusionOk="0">
                  <a:moveTo>
                    <a:pt x="0" y="429"/>
                  </a:moveTo>
                  <a:lnTo>
                    <a:pt x="406" y="859"/>
                  </a:lnTo>
                  <a:lnTo>
                    <a:pt x="1072" y="1"/>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4"/>
            <p:cNvSpPr/>
            <p:nvPr/>
          </p:nvSpPr>
          <p:spPr>
            <a:xfrm>
              <a:off x="961983" y="3842685"/>
              <a:ext cx="222360" cy="202681"/>
            </a:xfrm>
            <a:custGeom>
              <a:avLst/>
              <a:gdLst/>
              <a:ahLst/>
              <a:cxnLst/>
              <a:rect l="l" t="t" r="r" b="b"/>
              <a:pathLst>
                <a:path w="2565" h="2338" extrusionOk="0">
                  <a:moveTo>
                    <a:pt x="1282" y="1"/>
                  </a:moveTo>
                  <a:cubicBezTo>
                    <a:pt x="984" y="1"/>
                    <a:pt x="685" y="115"/>
                    <a:pt x="457" y="343"/>
                  </a:cubicBezTo>
                  <a:cubicBezTo>
                    <a:pt x="0" y="799"/>
                    <a:pt x="0" y="1539"/>
                    <a:pt x="457" y="1995"/>
                  </a:cubicBezTo>
                  <a:cubicBezTo>
                    <a:pt x="685" y="2223"/>
                    <a:pt x="984" y="2337"/>
                    <a:pt x="1282" y="2337"/>
                  </a:cubicBezTo>
                  <a:cubicBezTo>
                    <a:pt x="1581" y="2337"/>
                    <a:pt x="1880" y="2223"/>
                    <a:pt x="2108" y="1995"/>
                  </a:cubicBezTo>
                  <a:cubicBezTo>
                    <a:pt x="2565" y="1539"/>
                    <a:pt x="2565" y="799"/>
                    <a:pt x="2108" y="343"/>
                  </a:cubicBezTo>
                  <a:cubicBezTo>
                    <a:pt x="1880" y="115"/>
                    <a:pt x="1581" y="1"/>
                    <a:pt x="1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4"/>
            <p:cNvSpPr/>
            <p:nvPr/>
          </p:nvSpPr>
          <p:spPr>
            <a:xfrm>
              <a:off x="1040264" y="3910996"/>
              <a:ext cx="65884" cy="65884"/>
            </a:xfrm>
            <a:custGeom>
              <a:avLst/>
              <a:gdLst/>
              <a:ahLst/>
              <a:cxnLst/>
              <a:rect l="l" t="t" r="r" b="b"/>
              <a:pathLst>
                <a:path w="760" h="760" fill="none" extrusionOk="0">
                  <a:moveTo>
                    <a:pt x="1" y="1"/>
                  </a:moveTo>
                  <a:lnTo>
                    <a:pt x="760" y="76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4"/>
            <p:cNvSpPr/>
            <p:nvPr/>
          </p:nvSpPr>
          <p:spPr>
            <a:xfrm>
              <a:off x="949887" y="2930717"/>
              <a:ext cx="595300" cy="288158"/>
            </a:xfrm>
            <a:custGeom>
              <a:avLst/>
              <a:gdLst/>
              <a:ahLst/>
              <a:cxnLst/>
              <a:rect l="l" t="t" r="r" b="b"/>
              <a:pathLst>
                <a:path w="6867" h="3324" extrusionOk="0">
                  <a:moveTo>
                    <a:pt x="3552" y="1"/>
                  </a:moveTo>
                  <a:lnTo>
                    <a:pt x="1273" y="645"/>
                  </a:lnTo>
                  <a:lnTo>
                    <a:pt x="107" y="976"/>
                  </a:lnTo>
                  <a:lnTo>
                    <a:pt x="44" y="993"/>
                  </a:lnTo>
                  <a:lnTo>
                    <a:pt x="1" y="1004"/>
                  </a:lnTo>
                  <a:cubicBezTo>
                    <a:pt x="12" y="1019"/>
                    <a:pt x="24" y="1035"/>
                    <a:pt x="33" y="1050"/>
                  </a:cubicBezTo>
                  <a:cubicBezTo>
                    <a:pt x="497" y="1698"/>
                    <a:pt x="944" y="2225"/>
                    <a:pt x="1370" y="2646"/>
                  </a:cubicBezTo>
                  <a:cubicBezTo>
                    <a:pt x="1476" y="2749"/>
                    <a:pt x="1288" y="3324"/>
                    <a:pt x="1288" y="3324"/>
                  </a:cubicBezTo>
                  <a:cubicBezTo>
                    <a:pt x="1288" y="3324"/>
                    <a:pt x="3274" y="2579"/>
                    <a:pt x="4868" y="2579"/>
                  </a:cubicBezTo>
                  <a:cubicBezTo>
                    <a:pt x="5534" y="2579"/>
                    <a:pt x="6132" y="2709"/>
                    <a:pt x="6488" y="3077"/>
                  </a:cubicBezTo>
                  <a:cubicBezTo>
                    <a:pt x="6488" y="3077"/>
                    <a:pt x="6666" y="1872"/>
                    <a:pt x="6867" y="1004"/>
                  </a:cubicBezTo>
                  <a:lnTo>
                    <a:pt x="5589" y="618"/>
                  </a:lnTo>
                  <a:lnTo>
                    <a:pt x="3552"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4"/>
            <p:cNvSpPr/>
            <p:nvPr/>
          </p:nvSpPr>
          <p:spPr>
            <a:xfrm>
              <a:off x="1119019" y="2758553"/>
              <a:ext cx="290932" cy="359070"/>
            </a:xfrm>
            <a:custGeom>
              <a:avLst/>
              <a:gdLst/>
              <a:ahLst/>
              <a:cxnLst/>
              <a:rect l="l" t="t" r="r" b="b"/>
              <a:pathLst>
                <a:path w="3356" h="4142" extrusionOk="0">
                  <a:moveTo>
                    <a:pt x="3239" y="1"/>
                  </a:moveTo>
                  <a:lnTo>
                    <a:pt x="0" y="105"/>
                  </a:lnTo>
                  <a:lnTo>
                    <a:pt x="129" y="4142"/>
                  </a:lnTo>
                  <a:lnTo>
                    <a:pt x="2509" y="4066"/>
                  </a:lnTo>
                  <a:cubicBezTo>
                    <a:pt x="2984" y="4050"/>
                    <a:pt x="3355" y="3653"/>
                    <a:pt x="3340" y="3179"/>
                  </a:cubicBezTo>
                  <a:lnTo>
                    <a:pt x="3239"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4"/>
            <p:cNvSpPr/>
            <p:nvPr/>
          </p:nvSpPr>
          <p:spPr>
            <a:xfrm>
              <a:off x="1040264" y="3910996"/>
              <a:ext cx="65884" cy="65884"/>
            </a:xfrm>
            <a:custGeom>
              <a:avLst/>
              <a:gdLst/>
              <a:ahLst/>
              <a:cxnLst/>
              <a:rect l="l" t="t" r="r" b="b"/>
              <a:pathLst>
                <a:path w="760" h="760" fill="none" extrusionOk="0">
                  <a:moveTo>
                    <a:pt x="1" y="760"/>
                  </a:moveTo>
                  <a:lnTo>
                    <a:pt x="760" y="1"/>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4"/>
            <p:cNvSpPr/>
            <p:nvPr/>
          </p:nvSpPr>
          <p:spPr>
            <a:xfrm>
              <a:off x="783962" y="2968167"/>
              <a:ext cx="983065" cy="618967"/>
            </a:xfrm>
            <a:custGeom>
              <a:avLst/>
              <a:gdLst/>
              <a:ahLst/>
              <a:cxnLst/>
              <a:rect l="l" t="t" r="r" b="b"/>
              <a:pathLst>
                <a:path w="11340" h="7140" extrusionOk="0">
                  <a:moveTo>
                    <a:pt x="3937" y="1"/>
                  </a:moveTo>
                  <a:lnTo>
                    <a:pt x="3187" y="213"/>
                  </a:lnTo>
                  <a:lnTo>
                    <a:pt x="2021" y="544"/>
                  </a:lnTo>
                  <a:lnTo>
                    <a:pt x="1958" y="561"/>
                  </a:lnTo>
                  <a:lnTo>
                    <a:pt x="1915" y="572"/>
                  </a:lnTo>
                  <a:cubicBezTo>
                    <a:pt x="1261" y="750"/>
                    <a:pt x="324" y="1194"/>
                    <a:pt x="201" y="2278"/>
                  </a:cubicBezTo>
                  <a:cubicBezTo>
                    <a:pt x="114" y="3062"/>
                    <a:pt x="0" y="5004"/>
                    <a:pt x="7" y="7140"/>
                  </a:cubicBezTo>
                  <a:lnTo>
                    <a:pt x="2193" y="6948"/>
                  </a:lnTo>
                  <a:lnTo>
                    <a:pt x="3132" y="6866"/>
                  </a:lnTo>
                  <a:lnTo>
                    <a:pt x="7657" y="6469"/>
                  </a:lnTo>
                  <a:lnTo>
                    <a:pt x="8233" y="6419"/>
                  </a:lnTo>
                  <a:lnTo>
                    <a:pt x="11339" y="6148"/>
                  </a:lnTo>
                  <a:cubicBezTo>
                    <a:pt x="11060" y="4424"/>
                    <a:pt x="10353" y="1344"/>
                    <a:pt x="8798" y="572"/>
                  </a:cubicBezTo>
                  <a:lnTo>
                    <a:pt x="8792" y="601"/>
                  </a:lnTo>
                  <a:lnTo>
                    <a:pt x="8781" y="572"/>
                  </a:lnTo>
                  <a:lnTo>
                    <a:pt x="7503" y="186"/>
                  </a:lnTo>
                  <a:lnTo>
                    <a:pt x="7184" y="89"/>
                  </a:lnTo>
                  <a:lnTo>
                    <a:pt x="7184" y="89"/>
                  </a:lnTo>
                  <a:lnTo>
                    <a:pt x="8143" y="2979"/>
                  </a:lnTo>
                  <a:cubicBezTo>
                    <a:pt x="8485" y="4005"/>
                    <a:pt x="8336" y="5131"/>
                    <a:pt x="7740" y="6034"/>
                  </a:cubicBezTo>
                  <a:lnTo>
                    <a:pt x="4267" y="6269"/>
                  </a:lnTo>
                  <a:lnTo>
                    <a:pt x="4267" y="6269"/>
                  </a:lnTo>
                  <a:lnTo>
                    <a:pt x="4442" y="5823"/>
                  </a:lnTo>
                  <a:cubicBezTo>
                    <a:pt x="4681" y="5216"/>
                    <a:pt x="4746" y="4555"/>
                    <a:pt x="4633" y="3914"/>
                  </a:cubicBezTo>
                  <a:lnTo>
                    <a:pt x="3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4"/>
            <p:cNvSpPr/>
            <p:nvPr/>
          </p:nvSpPr>
          <p:spPr>
            <a:xfrm>
              <a:off x="1125695" y="2335337"/>
              <a:ext cx="468039" cy="603276"/>
            </a:xfrm>
            <a:custGeom>
              <a:avLst/>
              <a:gdLst/>
              <a:ahLst/>
              <a:cxnLst/>
              <a:rect l="l" t="t" r="r" b="b"/>
              <a:pathLst>
                <a:path w="5399" h="6959" extrusionOk="0">
                  <a:moveTo>
                    <a:pt x="1996" y="1"/>
                  </a:moveTo>
                  <a:cubicBezTo>
                    <a:pt x="1224" y="1"/>
                    <a:pt x="476" y="296"/>
                    <a:pt x="1" y="1075"/>
                  </a:cubicBezTo>
                  <a:lnTo>
                    <a:pt x="3027" y="6953"/>
                  </a:lnTo>
                  <a:cubicBezTo>
                    <a:pt x="3083" y="6957"/>
                    <a:pt x="3140" y="6959"/>
                    <a:pt x="3197" y="6959"/>
                  </a:cubicBezTo>
                  <a:cubicBezTo>
                    <a:pt x="4183" y="6959"/>
                    <a:pt x="5399" y="6427"/>
                    <a:pt x="5399" y="6427"/>
                  </a:cubicBezTo>
                  <a:cubicBezTo>
                    <a:pt x="5399" y="6427"/>
                    <a:pt x="5239" y="2885"/>
                    <a:pt x="4950" y="1692"/>
                  </a:cubicBezTo>
                  <a:cubicBezTo>
                    <a:pt x="4755" y="893"/>
                    <a:pt x="3338" y="1"/>
                    <a:pt x="1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4"/>
            <p:cNvSpPr/>
            <p:nvPr/>
          </p:nvSpPr>
          <p:spPr>
            <a:xfrm>
              <a:off x="1202155" y="2720149"/>
              <a:ext cx="203722" cy="235277"/>
            </a:xfrm>
            <a:custGeom>
              <a:avLst/>
              <a:gdLst/>
              <a:ahLst/>
              <a:cxnLst/>
              <a:rect l="l" t="t" r="r" b="b"/>
              <a:pathLst>
                <a:path w="2350" h="2714" extrusionOk="0">
                  <a:moveTo>
                    <a:pt x="2274" y="0"/>
                  </a:moveTo>
                  <a:lnTo>
                    <a:pt x="76" y="70"/>
                  </a:lnTo>
                  <a:cubicBezTo>
                    <a:pt x="1" y="1987"/>
                    <a:pt x="746" y="2713"/>
                    <a:pt x="1723" y="2713"/>
                  </a:cubicBezTo>
                  <a:cubicBezTo>
                    <a:pt x="1924" y="2713"/>
                    <a:pt x="2134" y="2682"/>
                    <a:pt x="2349" y="2625"/>
                  </a:cubicBez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0" name="Google Shape;1630;p34"/>
            <p:cNvGrpSpPr/>
            <p:nvPr/>
          </p:nvGrpSpPr>
          <p:grpSpPr>
            <a:xfrm>
              <a:off x="765115" y="3160225"/>
              <a:ext cx="1006918" cy="684875"/>
              <a:chOff x="6483875" y="2400125"/>
              <a:chExt cx="1042250" cy="684875"/>
            </a:xfrm>
          </p:grpSpPr>
          <p:sp>
            <p:nvSpPr>
              <p:cNvPr id="1631" name="Google Shape;1631;p34"/>
              <p:cNvSpPr/>
              <p:nvPr/>
            </p:nvSpPr>
            <p:spPr>
              <a:xfrm>
                <a:off x="6483875" y="2608000"/>
                <a:ext cx="1042200" cy="47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4"/>
              <p:cNvSpPr/>
              <p:nvPr/>
            </p:nvSpPr>
            <p:spPr>
              <a:xfrm>
                <a:off x="6483875" y="2400125"/>
                <a:ext cx="293400" cy="23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4"/>
              <p:cNvSpPr/>
              <p:nvPr/>
            </p:nvSpPr>
            <p:spPr>
              <a:xfrm flipH="1">
                <a:off x="7232725" y="2400125"/>
                <a:ext cx="293400" cy="23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34"/>
            <p:cNvSpPr/>
            <p:nvPr/>
          </p:nvSpPr>
          <p:spPr>
            <a:xfrm rot="-2700000">
              <a:off x="577098" y="2225509"/>
              <a:ext cx="1478350" cy="1272063"/>
            </a:xfrm>
            <a:custGeom>
              <a:avLst/>
              <a:gdLst/>
              <a:ahLst/>
              <a:cxnLst/>
              <a:rect l="l" t="t" r="r" b="b"/>
              <a:pathLst>
                <a:path w="15792" h="14323" extrusionOk="0">
                  <a:moveTo>
                    <a:pt x="8108" y="195"/>
                  </a:moveTo>
                  <a:cubicBezTo>
                    <a:pt x="9825" y="195"/>
                    <a:pt x="11542" y="850"/>
                    <a:pt x="12852" y="2160"/>
                  </a:cubicBezTo>
                  <a:cubicBezTo>
                    <a:pt x="15473" y="4782"/>
                    <a:pt x="15473" y="9031"/>
                    <a:pt x="12852" y="11652"/>
                  </a:cubicBezTo>
                  <a:cubicBezTo>
                    <a:pt x="11542" y="12962"/>
                    <a:pt x="9825" y="13616"/>
                    <a:pt x="8108" y="13616"/>
                  </a:cubicBezTo>
                  <a:cubicBezTo>
                    <a:pt x="6390" y="13616"/>
                    <a:pt x="4672" y="12961"/>
                    <a:pt x="3361" y="11651"/>
                  </a:cubicBezTo>
                  <a:cubicBezTo>
                    <a:pt x="741" y="9031"/>
                    <a:pt x="741" y="4782"/>
                    <a:pt x="3361" y="2162"/>
                  </a:cubicBezTo>
                  <a:cubicBezTo>
                    <a:pt x="4672" y="851"/>
                    <a:pt x="6390" y="195"/>
                    <a:pt x="8108" y="195"/>
                  </a:cubicBezTo>
                  <a:close/>
                  <a:moveTo>
                    <a:pt x="8279" y="0"/>
                  </a:moveTo>
                  <a:cubicBezTo>
                    <a:pt x="6274" y="0"/>
                    <a:pt x="4231" y="794"/>
                    <a:pt x="2758" y="2267"/>
                  </a:cubicBezTo>
                  <a:cubicBezTo>
                    <a:pt x="0" y="5024"/>
                    <a:pt x="0" y="9496"/>
                    <a:pt x="2758" y="12254"/>
                  </a:cubicBezTo>
                  <a:cubicBezTo>
                    <a:pt x="4137" y="13633"/>
                    <a:pt x="5944" y="14323"/>
                    <a:pt x="7752" y="14323"/>
                  </a:cubicBezTo>
                  <a:cubicBezTo>
                    <a:pt x="9559" y="14323"/>
                    <a:pt x="11367" y="13633"/>
                    <a:pt x="12746" y="12254"/>
                  </a:cubicBezTo>
                  <a:cubicBezTo>
                    <a:pt x="15504" y="9495"/>
                    <a:pt x="15791" y="4648"/>
                    <a:pt x="13033" y="1889"/>
                  </a:cubicBezTo>
                  <a:cubicBezTo>
                    <a:pt x="11748" y="605"/>
                    <a:pt x="10028" y="0"/>
                    <a:pt x="8279" y="0"/>
                  </a:cubicBezTo>
                  <a:close/>
                </a:path>
              </a:pathLst>
            </a:cu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4"/>
            <p:cNvSpPr/>
            <p:nvPr/>
          </p:nvSpPr>
          <p:spPr>
            <a:xfrm>
              <a:off x="1481323" y="3350103"/>
              <a:ext cx="618707" cy="1030051"/>
            </a:xfrm>
            <a:custGeom>
              <a:avLst/>
              <a:gdLst/>
              <a:ahLst/>
              <a:cxnLst/>
              <a:rect l="l" t="t" r="r" b="b"/>
              <a:pathLst>
                <a:path w="7137" h="11882" extrusionOk="0">
                  <a:moveTo>
                    <a:pt x="986" y="1"/>
                  </a:moveTo>
                  <a:cubicBezTo>
                    <a:pt x="932" y="1"/>
                    <a:pt x="877" y="14"/>
                    <a:pt x="826" y="41"/>
                  </a:cubicBezTo>
                  <a:lnTo>
                    <a:pt x="230" y="357"/>
                  </a:lnTo>
                  <a:cubicBezTo>
                    <a:pt x="63" y="445"/>
                    <a:pt x="0" y="650"/>
                    <a:pt x="89" y="816"/>
                  </a:cubicBezTo>
                  <a:lnTo>
                    <a:pt x="5850" y="11701"/>
                  </a:lnTo>
                  <a:cubicBezTo>
                    <a:pt x="5911" y="11816"/>
                    <a:pt x="6029" y="11882"/>
                    <a:pt x="6151" y="11882"/>
                  </a:cubicBezTo>
                  <a:cubicBezTo>
                    <a:pt x="6205" y="11882"/>
                    <a:pt x="6260" y="11869"/>
                    <a:pt x="6311" y="11842"/>
                  </a:cubicBezTo>
                  <a:lnTo>
                    <a:pt x="6906" y="11527"/>
                  </a:lnTo>
                  <a:cubicBezTo>
                    <a:pt x="7073" y="11439"/>
                    <a:pt x="7136" y="11233"/>
                    <a:pt x="7048" y="11067"/>
                  </a:cubicBezTo>
                  <a:lnTo>
                    <a:pt x="1287" y="182"/>
                  </a:lnTo>
                  <a:cubicBezTo>
                    <a:pt x="1226" y="67"/>
                    <a:pt x="1108" y="1"/>
                    <a:pt x="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4"/>
            <p:cNvSpPr/>
            <p:nvPr/>
          </p:nvSpPr>
          <p:spPr>
            <a:xfrm>
              <a:off x="589030" y="2212150"/>
              <a:ext cx="1433716" cy="1285955"/>
            </a:xfrm>
            <a:custGeom>
              <a:avLst/>
              <a:gdLst/>
              <a:ahLst/>
              <a:cxnLst/>
              <a:rect l="l" t="t" r="r" b="b"/>
              <a:pathLst>
                <a:path w="15792" h="14323" extrusionOk="0">
                  <a:moveTo>
                    <a:pt x="8108" y="195"/>
                  </a:moveTo>
                  <a:cubicBezTo>
                    <a:pt x="9825" y="195"/>
                    <a:pt x="11542" y="850"/>
                    <a:pt x="12852" y="2160"/>
                  </a:cubicBezTo>
                  <a:cubicBezTo>
                    <a:pt x="15473" y="4782"/>
                    <a:pt x="15473" y="9031"/>
                    <a:pt x="12852" y="11652"/>
                  </a:cubicBezTo>
                  <a:cubicBezTo>
                    <a:pt x="11542" y="12962"/>
                    <a:pt x="9825" y="13616"/>
                    <a:pt x="8108" y="13616"/>
                  </a:cubicBezTo>
                  <a:cubicBezTo>
                    <a:pt x="6390" y="13616"/>
                    <a:pt x="4672" y="12961"/>
                    <a:pt x="3361" y="11651"/>
                  </a:cubicBezTo>
                  <a:cubicBezTo>
                    <a:pt x="741" y="9031"/>
                    <a:pt x="741" y="4782"/>
                    <a:pt x="3361" y="2162"/>
                  </a:cubicBezTo>
                  <a:cubicBezTo>
                    <a:pt x="4672" y="851"/>
                    <a:pt x="6390" y="195"/>
                    <a:pt x="8108" y="195"/>
                  </a:cubicBezTo>
                  <a:close/>
                  <a:moveTo>
                    <a:pt x="8279" y="0"/>
                  </a:moveTo>
                  <a:cubicBezTo>
                    <a:pt x="6274" y="0"/>
                    <a:pt x="4231" y="794"/>
                    <a:pt x="2758" y="2267"/>
                  </a:cubicBezTo>
                  <a:cubicBezTo>
                    <a:pt x="0" y="5024"/>
                    <a:pt x="0" y="9496"/>
                    <a:pt x="2758" y="12254"/>
                  </a:cubicBezTo>
                  <a:cubicBezTo>
                    <a:pt x="4137" y="13633"/>
                    <a:pt x="5944" y="14323"/>
                    <a:pt x="7752" y="14323"/>
                  </a:cubicBezTo>
                  <a:cubicBezTo>
                    <a:pt x="9559" y="14323"/>
                    <a:pt x="11367" y="13633"/>
                    <a:pt x="12746" y="12254"/>
                  </a:cubicBezTo>
                  <a:cubicBezTo>
                    <a:pt x="15504" y="9495"/>
                    <a:pt x="15791" y="4648"/>
                    <a:pt x="13033" y="1889"/>
                  </a:cubicBezTo>
                  <a:cubicBezTo>
                    <a:pt x="11748" y="605"/>
                    <a:pt x="10028" y="0"/>
                    <a:pt x="8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4"/>
            <p:cNvSpPr/>
            <p:nvPr/>
          </p:nvSpPr>
          <p:spPr>
            <a:xfrm>
              <a:off x="1100468" y="2384143"/>
              <a:ext cx="465265" cy="502455"/>
            </a:xfrm>
            <a:custGeom>
              <a:avLst/>
              <a:gdLst/>
              <a:ahLst/>
              <a:cxnLst/>
              <a:rect l="l" t="t" r="r" b="b"/>
              <a:pathLst>
                <a:path w="5367" h="5796" extrusionOk="0">
                  <a:moveTo>
                    <a:pt x="2656" y="1"/>
                  </a:moveTo>
                  <a:cubicBezTo>
                    <a:pt x="2579" y="1"/>
                    <a:pt x="2502" y="4"/>
                    <a:pt x="2424" y="11"/>
                  </a:cubicBezTo>
                  <a:cubicBezTo>
                    <a:pt x="1028" y="137"/>
                    <a:pt x="0" y="1371"/>
                    <a:pt x="127" y="2766"/>
                  </a:cubicBezTo>
                  <a:lnTo>
                    <a:pt x="270" y="4350"/>
                  </a:lnTo>
                  <a:cubicBezTo>
                    <a:pt x="346" y="5175"/>
                    <a:pt x="1038" y="5796"/>
                    <a:pt x="1850" y="5796"/>
                  </a:cubicBezTo>
                  <a:cubicBezTo>
                    <a:pt x="1898" y="5796"/>
                    <a:pt x="1947" y="5793"/>
                    <a:pt x="1996" y="5789"/>
                  </a:cubicBezTo>
                  <a:lnTo>
                    <a:pt x="3024" y="5696"/>
                  </a:lnTo>
                  <a:cubicBezTo>
                    <a:pt x="4373" y="5574"/>
                    <a:pt x="5366" y="4382"/>
                    <a:pt x="5244" y="3034"/>
                  </a:cubicBezTo>
                  <a:lnTo>
                    <a:pt x="5178" y="2308"/>
                  </a:lnTo>
                  <a:cubicBezTo>
                    <a:pt x="5059" y="991"/>
                    <a:pt x="3953" y="1"/>
                    <a:pt x="2656" y="1"/>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4"/>
            <p:cNvSpPr/>
            <p:nvPr/>
          </p:nvSpPr>
          <p:spPr>
            <a:xfrm>
              <a:off x="967485" y="2385703"/>
              <a:ext cx="262064" cy="560798"/>
            </a:xfrm>
            <a:custGeom>
              <a:avLst/>
              <a:gdLst/>
              <a:ahLst/>
              <a:cxnLst/>
              <a:rect l="l" t="t" r="r" b="b"/>
              <a:pathLst>
                <a:path w="3023" h="6469" extrusionOk="0">
                  <a:moveTo>
                    <a:pt x="2753" y="0"/>
                  </a:moveTo>
                  <a:cubicBezTo>
                    <a:pt x="1724" y="0"/>
                    <a:pt x="812" y="526"/>
                    <a:pt x="614" y="948"/>
                  </a:cubicBezTo>
                  <a:cubicBezTo>
                    <a:pt x="132" y="1982"/>
                    <a:pt x="0" y="4439"/>
                    <a:pt x="9" y="6043"/>
                  </a:cubicBezTo>
                  <a:cubicBezTo>
                    <a:pt x="478" y="6384"/>
                    <a:pt x="1113" y="6468"/>
                    <a:pt x="1628" y="6468"/>
                  </a:cubicBezTo>
                  <a:cubicBezTo>
                    <a:pt x="2136" y="6468"/>
                    <a:pt x="2528" y="6386"/>
                    <a:pt x="2528" y="6386"/>
                  </a:cubicBezTo>
                  <a:lnTo>
                    <a:pt x="2266" y="4389"/>
                  </a:lnTo>
                  <a:lnTo>
                    <a:pt x="3023" y="13"/>
                  </a:lnTo>
                  <a:cubicBezTo>
                    <a:pt x="2932" y="4"/>
                    <a:pt x="2842" y="0"/>
                    <a:pt x="2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4"/>
            <p:cNvSpPr/>
            <p:nvPr/>
          </p:nvSpPr>
          <p:spPr>
            <a:xfrm>
              <a:off x="1461185" y="2600345"/>
              <a:ext cx="42998" cy="61377"/>
            </a:xfrm>
            <a:custGeom>
              <a:avLst/>
              <a:gdLst/>
              <a:ahLst/>
              <a:cxnLst/>
              <a:rect l="l" t="t" r="r" b="b"/>
              <a:pathLst>
                <a:path w="496" h="708" extrusionOk="0">
                  <a:moveTo>
                    <a:pt x="249" y="0"/>
                  </a:moveTo>
                  <a:cubicBezTo>
                    <a:pt x="111" y="0"/>
                    <a:pt x="0" y="159"/>
                    <a:pt x="0" y="355"/>
                  </a:cubicBezTo>
                  <a:cubicBezTo>
                    <a:pt x="0" y="550"/>
                    <a:pt x="111" y="708"/>
                    <a:pt x="249" y="708"/>
                  </a:cubicBezTo>
                  <a:cubicBezTo>
                    <a:pt x="385" y="708"/>
                    <a:pt x="495" y="550"/>
                    <a:pt x="495" y="355"/>
                  </a:cubicBezTo>
                  <a:cubicBezTo>
                    <a:pt x="495" y="159"/>
                    <a:pt x="38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4"/>
            <p:cNvSpPr/>
            <p:nvPr/>
          </p:nvSpPr>
          <p:spPr>
            <a:xfrm>
              <a:off x="997740" y="2613869"/>
              <a:ext cx="198867" cy="184650"/>
            </a:xfrm>
            <a:custGeom>
              <a:avLst/>
              <a:gdLst/>
              <a:ahLst/>
              <a:cxnLst/>
              <a:rect l="l" t="t" r="r" b="b"/>
              <a:pathLst>
                <a:path w="2294" h="2130" extrusionOk="0">
                  <a:moveTo>
                    <a:pt x="1083" y="1"/>
                  </a:moveTo>
                  <a:cubicBezTo>
                    <a:pt x="946" y="1"/>
                    <a:pt x="815" y="39"/>
                    <a:pt x="693" y="101"/>
                  </a:cubicBezTo>
                  <a:cubicBezTo>
                    <a:pt x="0" y="452"/>
                    <a:pt x="119" y="2129"/>
                    <a:pt x="1270" y="2129"/>
                  </a:cubicBezTo>
                  <a:cubicBezTo>
                    <a:pt x="1494" y="2129"/>
                    <a:pt x="1756" y="2066"/>
                    <a:pt x="2059" y="1918"/>
                  </a:cubicBezTo>
                  <a:lnTo>
                    <a:pt x="2293" y="1122"/>
                  </a:lnTo>
                  <a:cubicBezTo>
                    <a:pt x="1859" y="277"/>
                    <a:pt x="1448" y="1"/>
                    <a:pt x="1083" y="1"/>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4"/>
            <p:cNvSpPr/>
            <p:nvPr/>
          </p:nvSpPr>
          <p:spPr>
            <a:xfrm>
              <a:off x="1424429" y="2482015"/>
              <a:ext cx="112090" cy="34069"/>
            </a:xfrm>
            <a:custGeom>
              <a:avLst/>
              <a:gdLst/>
              <a:ahLst/>
              <a:cxnLst/>
              <a:rect l="l" t="t" r="r" b="b"/>
              <a:pathLst>
                <a:path w="1293" h="393" extrusionOk="0">
                  <a:moveTo>
                    <a:pt x="548" y="1"/>
                  </a:moveTo>
                  <a:cubicBezTo>
                    <a:pt x="517" y="1"/>
                    <a:pt x="485" y="3"/>
                    <a:pt x="452" y="7"/>
                  </a:cubicBezTo>
                  <a:cubicBezTo>
                    <a:pt x="0" y="69"/>
                    <a:pt x="27" y="384"/>
                    <a:pt x="615" y="392"/>
                  </a:cubicBezTo>
                  <a:cubicBezTo>
                    <a:pt x="623" y="393"/>
                    <a:pt x="630" y="393"/>
                    <a:pt x="637" y="393"/>
                  </a:cubicBezTo>
                  <a:cubicBezTo>
                    <a:pt x="1292" y="393"/>
                    <a:pt x="983"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1249748" y="2497879"/>
              <a:ext cx="104375" cy="35370"/>
            </a:xfrm>
            <a:custGeom>
              <a:avLst/>
              <a:gdLst/>
              <a:ahLst/>
              <a:cxnLst/>
              <a:rect l="l" t="t" r="r" b="b"/>
              <a:pathLst>
                <a:path w="1204" h="408" extrusionOk="0">
                  <a:moveTo>
                    <a:pt x="604" y="0"/>
                  </a:moveTo>
                  <a:cubicBezTo>
                    <a:pt x="530" y="0"/>
                    <a:pt x="450" y="12"/>
                    <a:pt x="371" y="39"/>
                  </a:cubicBezTo>
                  <a:cubicBezTo>
                    <a:pt x="1" y="166"/>
                    <a:pt x="12" y="407"/>
                    <a:pt x="388" y="407"/>
                  </a:cubicBezTo>
                  <a:cubicBezTo>
                    <a:pt x="451" y="407"/>
                    <a:pt x="523" y="400"/>
                    <a:pt x="606" y="385"/>
                  </a:cubicBezTo>
                  <a:cubicBezTo>
                    <a:pt x="1203" y="276"/>
                    <a:pt x="967" y="0"/>
                    <a:pt x="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4"/>
            <p:cNvSpPr/>
            <p:nvPr/>
          </p:nvSpPr>
          <p:spPr>
            <a:xfrm>
              <a:off x="1328463" y="2749797"/>
              <a:ext cx="101774" cy="54008"/>
            </a:xfrm>
            <a:custGeom>
              <a:avLst/>
              <a:gdLst/>
              <a:ahLst/>
              <a:cxnLst/>
              <a:rect l="l" t="t" r="r" b="b"/>
              <a:pathLst>
                <a:path w="1174" h="623" extrusionOk="0">
                  <a:moveTo>
                    <a:pt x="564" y="0"/>
                  </a:moveTo>
                  <a:cubicBezTo>
                    <a:pt x="446" y="0"/>
                    <a:pt x="314" y="8"/>
                    <a:pt x="168" y="26"/>
                  </a:cubicBezTo>
                  <a:cubicBezTo>
                    <a:pt x="60" y="40"/>
                    <a:pt x="1" y="165"/>
                    <a:pt x="62" y="254"/>
                  </a:cubicBezTo>
                  <a:cubicBezTo>
                    <a:pt x="247" y="527"/>
                    <a:pt x="425" y="622"/>
                    <a:pt x="584" y="622"/>
                  </a:cubicBezTo>
                  <a:cubicBezTo>
                    <a:pt x="810" y="622"/>
                    <a:pt x="997" y="429"/>
                    <a:pt x="1109" y="277"/>
                  </a:cubicBezTo>
                  <a:cubicBezTo>
                    <a:pt x="1174" y="189"/>
                    <a:pt x="1128" y="64"/>
                    <a:pt x="1020" y="42"/>
                  </a:cubicBezTo>
                  <a:cubicBezTo>
                    <a:pt x="911" y="20"/>
                    <a:pt x="758" y="0"/>
                    <a:pt x="564" y="0"/>
                  </a:cubicBezTo>
                  <a:close/>
                </a:path>
              </a:pathLst>
            </a:custGeom>
            <a:solidFill>
              <a:srgbClr val="FD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4"/>
            <p:cNvSpPr/>
            <p:nvPr/>
          </p:nvSpPr>
          <p:spPr>
            <a:xfrm>
              <a:off x="1407177" y="2581620"/>
              <a:ext cx="87904" cy="160290"/>
            </a:xfrm>
            <a:custGeom>
              <a:avLst/>
              <a:gdLst/>
              <a:ahLst/>
              <a:cxnLst/>
              <a:rect l="l" t="t" r="r" b="b"/>
              <a:pathLst>
                <a:path w="1014" h="1849" extrusionOk="0">
                  <a:moveTo>
                    <a:pt x="201" y="0"/>
                  </a:moveTo>
                  <a:lnTo>
                    <a:pt x="0" y="102"/>
                  </a:lnTo>
                  <a:cubicBezTo>
                    <a:pt x="185" y="465"/>
                    <a:pt x="399" y="699"/>
                    <a:pt x="603" y="896"/>
                  </a:cubicBezTo>
                  <a:cubicBezTo>
                    <a:pt x="763" y="1052"/>
                    <a:pt x="752" y="1249"/>
                    <a:pt x="689" y="1380"/>
                  </a:cubicBezTo>
                  <a:cubicBezTo>
                    <a:pt x="630" y="1502"/>
                    <a:pt x="502" y="1624"/>
                    <a:pt x="311" y="1624"/>
                  </a:cubicBezTo>
                  <a:cubicBezTo>
                    <a:pt x="292" y="1624"/>
                    <a:pt x="273" y="1623"/>
                    <a:pt x="253" y="1620"/>
                  </a:cubicBezTo>
                  <a:lnTo>
                    <a:pt x="226" y="1843"/>
                  </a:lnTo>
                  <a:cubicBezTo>
                    <a:pt x="253" y="1846"/>
                    <a:pt x="281" y="1848"/>
                    <a:pt x="308" y="1848"/>
                  </a:cubicBezTo>
                  <a:cubicBezTo>
                    <a:pt x="557" y="1848"/>
                    <a:pt x="781" y="1708"/>
                    <a:pt x="891" y="1477"/>
                  </a:cubicBezTo>
                  <a:cubicBezTo>
                    <a:pt x="1013" y="1222"/>
                    <a:pt x="961" y="932"/>
                    <a:pt x="760" y="735"/>
                  </a:cubicBezTo>
                  <a:cubicBezTo>
                    <a:pt x="570" y="551"/>
                    <a:pt x="370" y="334"/>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4"/>
            <p:cNvSpPr/>
            <p:nvPr/>
          </p:nvSpPr>
          <p:spPr>
            <a:xfrm>
              <a:off x="1061544" y="2676805"/>
              <a:ext cx="82442" cy="72560"/>
            </a:xfrm>
            <a:custGeom>
              <a:avLst/>
              <a:gdLst/>
              <a:ahLst/>
              <a:cxnLst/>
              <a:rect l="l" t="t" r="r" b="b"/>
              <a:pathLst>
                <a:path w="951" h="837" extrusionOk="0">
                  <a:moveTo>
                    <a:pt x="142" y="1"/>
                  </a:moveTo>
                  <a:lnTo>
                    <a:pt x="0" y="175"/>
                  </a:lnTo>
                  <a:lnTo>
                    <a:pt x="807" y="836"/>
                  </a:lnTo>
                  <a:lnTo>
                    <a:pt x="950" y="663"/>
                  </a:lnTo>
                  <a:lnTo>
                    <a:pt x="1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4"/>
            <p:cNvSpPr/>
            <p:nvPr/>
          </p:nvSpPr>
          <p:spPr>
            <a:xfrm>
              <a:off x="1309651" y="2611528"/>
              <a:ext cx="42912" cy="61463"/>
            </a:xfrm>
            <a:custGeom>
              <a:avLst/>
              <a:gdLst/>
              <a:ahLst/>
              <a:cxnLst/>
              <a:rect l="l" t="t" r="r" b="b"/>
              <a:pathLst>
                <a:path w="495" h="709" extrusionOk="0">
                  <a:moveTo>
                    <a:pt x="247" y="0"/>
                  </a:moveTo>
                  <a:cubicBezTo>
                    <a:pt x="110" y="0"/>
                    <a:pt x="1" y="159"/>
                    <a:pt x="1" y="355"/>
                  </a:cubicBezTo>
                  <a:cubicBezTo>
                    <a:pt x="1" y="550"/>
                    <a:pt x="110" y="708"/>
                    <a:pt x="247" y="708"/>
                  </a:cubicBezTo>
                  <a:cubicBezTo>
                    <a:pt x="384" y="708"/>
                    <a:pt x="494" y="550"/>
                    <a:pt x="494" y="355"/>
                  </a:cubicBezTo>
                  <a:cubicBezTo>
                    <a:pt x="494" y="159"/>
                    <a:pt x="384"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1125608" y="2384316"/>
              <a:ext cx="158383" cy="190198"/>
            </a:xfrm>
            <a:custGeom>
              <a:avLst/>
              <a:gdLst/>
              <a:ahLst/>
              <a:cxnLst/>
              <a:rect l="l" t="t" r="r" b="b"/>
              <a:pathLst>
                <a:path w="1827" h="2194" extrusionOk="0">
                  <a:moveTo>
                    <a:pt x="1490" y="1"/>
                  </a:moveTo>
                  <a:cubicBezTo>
                    <a:pt x="957" y="1"/>
                    <a:pt x="1" y="262"/>
                    <a:pt x="211" y="2194"/>
                  </a:cubicBezTo>
                  <a:cubicBezTo>
                    <a:pt x="1733" y="2142"/>
                    <a:pt x="1826" y="37"/>
                    <a:pt x="1826" y="37"/>
                  </a:cubicBezTo>
                  <a:cubicBezTo>
                    <a:pt x="1826" y="37"/>
                    <a:pt x="1687"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1283904" y="2365071"/>
              <a:ext cx="263104" cy="192538"/>
            </a:xfrm>
            <a:custGeom>
              <a:avLst/>
              <a:gdLst/>
              <a:ahLst/>
              <a:cxnLst/>
              <a:rect l="l" t="t" r="r" b="b"/>
              <a:pathLst>
                <a:path w="3035" h="2221" extrusionOk="0">
                  <a:moveTo>
                    <a:pt x="1039" y="0"/>
                  </a:moveTo>
                  <a:cubicBezTo>
                    <a:pt x="667" y="0"/>
                    <a:pt x="301" y="97"/>
                    <a:pt x="0" y="259"/>
                  </a:cubicBezTo>
                  <a:cubicBezTo>
                    <a:pt x="1179" y="374"/>
                    <a:pt x="2537" y="1362"/>
                    <a:pt x="3034" y="2220"/>
                  </a:cubicBezTo>
                  <a:cubicBezTo>
                    <a:pt x="2896" y="580"/>
                    <a:pt x="1948" y="0"/>
                    <a:pt x="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893498" y="3426058"/>
              <a:ext cx="692220" cy="87"/>
            </a:xfrm>
            <a:custGeom>
              <a:avLst/>
              <a:gdLst/>
              <a:ahLst/>
              <a:cxnLst/>
              <a:rect l="l" t="t" r="r" b="b"/>
              <a:pathLst>
                <a:path w="7985" h="1" fill="none" extrusionOk="0">
                  <a:moveTo>
                    <a:pt x="0" y="0"/>
                  </a:moveTo>
                  <a:lnTo>
                    <a:pt x="7984" y="0"/>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893498" y="3540227"/>
              <a:ext cx="692220" cy="87"/>
            </a:xfrm>
            <a:custGeom>
              <a:avLst/>
              <a:gdLst/>
              <a:ahLst/>
              <a:cxnLst/>
              <a:rect l="l" t="t" r="r" b="b"/>
              <a:pathLst>
                <a:path w="7985" h="1" fill="none" extrusionOk="0">
                  <a:moveTo>
                    <a:pt x="0" y="0"/>
                  </a:moveTo>
                  <a:lnTo>
                    <a:pt x="7984" y="0"/>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893498" y="3654223"/>
              <a:ext cx="692220" cy="87"/>
            </a:xfrm>
            <a:custGeom>
              <a:avLst/>
              <a:gdLst/>
              <a:ahLst/>
              <a:cxnLst/>
              <a:rect l="l" t="t" r="r" b="b"/>
              <a:pathLst>
                <a:path w="7985" h="1" fill="none" extrusionOk="0">
                  <a:moveTo>
                    <a:pt x="0" y="1"/>
                  </a:moveTo>
                  <a:lnTo>
                    <a:pt x="7984" y="1"/>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1516453" y="3287442"/>
              <a:ext cx="618707" cy="1030051"/>
            </a:xfrm>
            <a:custGeom>
              <a:avLst/>
              <a:gdLst/>
              <a:ahLst/>
              <a:cxnLst/>
              <a:rect l="l" t="t" r="r" b="b"/>
              <a:pathLst>
                <a:path w="7137" h="11882" extrusionOk="0">
                  <a:moveTo>
                    <a:pt x="986" y="1"/>
                  </a:moveTo>
                  <a:cubicBezTo>
                    <a:pt x="932" y="1"/>
                    <a:pt x="877" y="14"/>
                    <a:pt x="826" y="41"/>
                  </a:cubicBezTo>
                  <a:lnTo>
                    <a:pt x="230" y="357"/>
                  </a:lnTo>
                  <a:cubicBezTo>
                    <a:pt x="63" y="445"/>
                    <a:pt x="0" y="650"/>
                    <a:pt x="89" y="816"/>
                  </a:cubicBezTo>
                  <a:lnTo>
                    <a:pt x="5850" y="11701"/>
                  </a:lnTo>
                  <a:cubicBezTo>
                    <a:pt x="5911" y="11816"/>
                    <a:pt x="6029" y="11882"/>
                    <a:pt x="6151" y="11882"/>
                  </a:cubicBezTo>
                  <a:cubicBezTo>
                    <a:pt x="6205" y="11882"/>
                    <a:pt x="6260" y="11869"/>
                    <a:pt x="6311" y="11842"/>
                  </a:cubicBezTo>
                  <a:lnTo>
                    <a:pt x="6906" y="11527"/>
                  </a:lnTo>
                  <a:cubicBezTo>
                    <a:pt x="7073" y="11439"/>
                    <a:pt x="7136" y="11233"/>
                    <a:pt x="7048" y="11067"/>
                  </a:cubicBezTo>
                  <a:lnTo>
                    <a:pt x="1287" y="182"/>
                  </a:lnTo>
                  <a:cubicBezTo>
                    <a:pt x="1226" y="67"/>
                    <a:pt x="1108" y="1"/>
                    <a:pt x="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4"/>
            <p:cNvSpPr/>
            <p:nvPr/>
          </p:nvSpPr>
          <p:spPr>
            <a:xfrm>
              <a:off x="1070779" y="3766659"/>
              <a:ext cx="337571" cy="87"/>
            </a:xfrm>
            <a:custGeom>
              <a:avLst/>
              <a:gdLst/>
              <a:ahLst/>
              <a:cxnLst/>
              <a:rect l="l" t="t" r="r" b="b"/>
              <a:pathLst>
                <a:path w="3894" h="1" fill="none" extrusionOk="0">
                  <a:moveTo>
                    <a:pt x="1" y="0"/>
                  </a:moveTo>
                  <a:lnTo>
                    <a:pt x="3893" y="0"/>
                  </a:ln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4"/>
            <p:cNvSpPr/>
            <p:nvPr/>
          </p:nvSpPr>
          <p:spPr>
            <a:xfrm>
              <a:off x="624152" y="2193774"/>
              <a:ext cx="1369008" cy="1241661"/>
            </a:xfrm>
            <a:custGeom>
              <a:avLst/>
              <a:gdLst/>
              <a:ahLst/>
              <a:cxnLst/>
              <a:rect l="l" t="t" r="r" b="b"/>
              <a:pathLst>
                <a:path w="15792" h="14323" extrusionOk="0">
                  <a:moveTo>
                    <a:pt x="8108" y="195"/>
                  </a:moveTo>
                  <a:cubicBezTo>
                    <a:pt x="9825" y="195"/>
                    <a:pt x="11542" y="850"/>
                    <a:pt x="12852" y="2160"/>
                  </a:cubicBezTo>
                  <a:cubicBezTo>
                    <a:pt x="15473" y="4782"/>
                    <a:pt x="15473" y="9031"/>
                    <a:pt x="12852" y="11652"/>
                  </a:cubicBezTo>
                  <a:cubicBezTo>
                    <a:pt x="11542" y="12962"/>
                    <a:pt x="9825" y="13616"/>
                    <a:pt x="8108" y="13616"/>
                  </a:cubicBezTo>
                  <a:cubicBezTo>
                    <a:pt x="6390" y="13616"/>
                    <a:pt x="4672" y="12961"/>
                    <a:pt x="3361" y="11651"/>
                  </a:cubicBezTo>
                  <a:cubicBezTo>
                    <a:pt x="741" y="9031"/>
                    <a:pt x="741" y="4782"/>
                    <a:pt x="3361" y="2162"/>
                  </a:cubicBezTo>
                  <a:cubicBezTo>
                    <a:pt x="4672" y="851"/>
                    <a:pt x="6390" y="195"/>
                    <a:pt x="8108" y="195"/>
                  </a:cubicBezTo>
                  <a:close/>
                  <a:moveTo>
                    <a:pt x="8279" y="0"/>
                  </a:moveTo>
                  <a:cubicBezTo>
                    <a:pt x="6274" y="0"/>
                    <a:pt x="4231" y="794"/>
                    <a:pt x="2758" y="2267"/>
                  </a:cubicBezTo>
                  <a:cubicBezTo>
                    <a:pt x="0" y="5024"/>
                    <a:pt x="0" y="9496"/>
                    <a:pt x="2758" y="12254"/>
                  </a:cubicBezTo>
                  <a:cubicBezTo>
                    <a:pt x="4137" y="13633"/>
                    <a:pt x="5944" y="14323"/>
                    <a:pt x="7752" y="14323"/>
                  </a:cubicBezTo>
                  <a:cubicBezTo>
                    <a:pt x="9559" y="14323"/>
                    <a:pt x="11367" y="13633"/>
                    <a:pt x="12746" y="12254"/>
                  </a:cubicBezTo>
                  <a:cubicBezTo>
                    <a:pt x="15504" y="9495"/>
                    <a:pt x="15791" y="4648"/>
                    <a:pt x="13033" y="1889"/>
                  </a:cubicBezTo>
                  <a:cubicBezTo>
                    <a:pt x="11748" y="605"/>
                    <a:pt x="10028" y="0"/>
                    <a:pt x="8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4"/>
            <p:cNvSpPr/>
            <p:nvPr/>
          </p:nvSpPr>
          <p:spPr>
            <a:xfrm>
              <a:off x="639236" y="2140894"/>
              <a:ext cx="1383486" cy="1260473"/>
            </a:xfrm>
            <a:custGeom>
              <a:avLst/>
              <a:gdLst/>
              <a:ahLst/>
              <a:cxnLst/>
              <a:rect l="l" t="t" r="r" b="b"/>
              <a:pathLst>
                <a:path w="15959" h="14540" extrusionOk="0">
                  <a:moveTo>
                    <a:pt x="7980" y="619"/>
                  </a:moveTo>
                  <a:cubicBezTo>
                    <a:pt x="9683" y="619"/>
                    <a:pt x="11385" y="1268"/>
                    <a:pt x="12682" y="2567"/>
                  </a:cubicBezTo>
                  <a:cubicBezTo>
                    <a:pt x="15281" y="5164"/>
                    <a:pt x="15281" y="9376"/>
                    <a:pt x="12682" y="11974"/>
                  </a:cubicBezTo>
                  <a:cubicBezTo>
                    <a:pt x="11385" y="13272"/>
                    <a:pt x="9683" y="13921"/>
                    <a:pt x="7980" y="13921"/>
                  </a:cubicBezTo>
                  <a:cubicBezTo>
                    <a:pt x="6278" y="13921"/>
                    <a:pt x="4575" y="13272"/>
                    <a:pt x="3276" y="11973"/>
                  </a:cubicBezTo>
                  <a:cubicBezTo>
                    <a:pt x="680" y="9376"/>
                    <a:pt x="680" y="5164"/>
                    <a:pt x="3276" y="2568"/>
                  </a:cubicBezTo>
                  <a:cubicBezTo>
                    <a:pt x="4575" y="1269"/>
                    <a:pt x="6278" y="619"/>
                    <a:pt x="7980" y="619"/>
                  </a:cubicBezTo>
                  <a:close/>
                  <a:moveTo>
                    <a:pt x="7979" y="1"/>
                  </a:moveTo>
                  <a:cubicBezTo>
                    <a:pt x="6119" y="1"/>
                    <a:pt x="4258" y="711"/>
                    <a:pt x="2839" y="2130"/>
                  </a:cubicBezTo>
                  <a:cubicBezTo>
                    <a:pt x="0" y="4969"/>
                    <a:pt x="0" y="9572"/>
                    <a:pt x="2839" y="12411"/>
                  </a:cubicBezTo>
                  <a:cubicBezTo>
                    <a:pt x="4258" y="13830"/>
                    <a:pt x="6119" y="14539"/>
                    <a:pt x="7979" y="14539"/>
                  </a:cubicBezTo>
                  <a:cubicBezTo>
                    <a:pt x="9839" y="14539"/>
                    <a:pt x="11700" y="13830"/>
                    <a:pt x="13119" y="12411"/>
                  </a:cubicBezTo>
                  <a:cubicBezTo>
                    <a:pt x="15959" y="9571"/>
                    <a:pt x="15959" y="4970"/>
                    <a:pt x="13119" y="2130"/>
                  </a:cubicBezTo>
                  <a:cubicBezTo>
                    <a:pt x="11700" y="711"/>
                    <a:pt x="9839" y="1"/>
                    <a:pt x="7979" y="1"/>
                  </a:cubicBezTo>
                  <a:close/>
                </a:path>
              </a:pathLst>
            </a:custGeom>
            <a:solidFill>
              <a:srgbClr val="D5D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4"/>
            <p:cNvSpPr/>
            <p:nvPr/>
          </p:nvSpPr>
          <p:spPr>
            <a:xfrm>
              <a:off x="1462705" y="3299492"/>
              <a:ext cx="265792" cy="178321"/>
            </a:xfrm>
            <a:custGeom>
              <a:avLst/>
              <a:gdLst/>
              <a:ahLst/>
              <a:cxnLst/>
              <a:rect l="l" t="t" r="r" b="b"/>
              <a:pathLst>
                <a:path w="3066" h="2057" extrusionOk="0">
                  <a:moveTo>
                    <a:pt x="2486" y="0"/>
                  </a:moveTo>
                  <a:cubicBezTo>
                    <a:pt x="2426" y="0"/>
                    <a:pt x="2365" y="14"/>
                    <a:pt x="2308" y="43"/>
                  </a:cubicBezTo>
                  <a:lnTo>
                    <a:pt x="280" y="1053"/>
                  </a:lnTo>
                  <a:cubicBezTo>
                    <a:pt x="82" y="1153"/>
                    <a:pt x="1" y="1394"/>
                    <a:pt x="100" y="1592"/>
                  </a:cubicBezTo>
                  <a:lnTo>
                    <a:pt x="220" y="1834"/>
                  </a:lnTo>
                  <a:cubicBezTo>
                    <a:pt x="291" y="1974"/>
                    <a:pt x="433" y="2056"/>
                    <a:pt x="580" y="2056"/>
                  </a:cubicBezTo>
                  <a:cubicBezTo>
                    <a:pt x="640" y="2056"/>
                    <a:pt x="701" y="2042"/>
                    <a:pt x="759" y="2014"/>
                  </a:cubicBezTo>
                  <a:lnTo>
                    <a:pt x="2786" y="1003"/>
                  </a:lnTo>
                  <a:cubicBezTo>
                    <a:pt x="2985" y="905"/>
                    <a:pt x="3066" y="663"/>
                    <a:pt x="2966" y="465"/>
                  </a:cubicBezTo>
                  <a:lnTo>
                    <a:pt x="2846" y="223"/>
                  </a:lnTo>
                  <a:cubicBezTo>
                    <a:pt x="2776" y="82"/>
                    <a:pt x="2634" y="0"/>
                    <a:pt x="24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34"/>
          <p:cNvSpPr/>
          <p:nvPr/>
        </p:nvSpPr>
        <p:spPr>
          <a:xfrm>
            <a:off x="7120050" y="2261547"/>
            <a:ext cx="1504819" cy="782894"/>
          </a:xfrm>
          <a:custGeom>
            <a:avLst/>
            <a:gdLst/>
            <a:ahLst/>
            <a:cxnLst/>
            <a:rect l="l" t="t" r="r" b="b"/>
            <a:pathLst>
              <a:path w="18289" h="9515" extrusionOk="0">
                <a:moveTo>
                  <a:pt x="842" y="1"/>
                </a:moveTo>
                <a:cubicBezTo>
                  <a:pt x="378" y="1"/>
                  <a:pt x="0" y="377"/>
                  <a:pt x="0" y="842"/>
                </a:cubicBezTo>
                <a:lnTo>
                  <a:pt x="0" y="9514"/>
                </a:lnTo>
                <a:lnTo>
                  <a:pt x="3119" y="7513"/>
                </a:lnTo>
                <a:lnTo>
                  <a:pt x="17448" y="7513"/>
                </a:lnTo>
                <a:cubicBezTo>
                  <a:pt x="17912" y="7513"/>
                  <a:pt x="18289" y="7135"/>
                  <a:pt x="18289" y="6671"/>
                </a:cubicBezTo>
                <a:lnTo>
                  <a:pt x="18289" y="842"/>
                </a:lnTo>
                <a:cubicBezTo>
                  <a:pt x="18289" y="377"/>
                  <a:pt x="17912" y="1"/>
                  <a:pt x="17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4"/>
          <p:cNvSpPr/>
          <p:nvPr/>
        </p:nvSpPr>
        <p:spPr>
          <a:xfrm>
            <a:off x="7177152" y="2194900"/>
            <a:ext cx="1504819" cy="766027"/>
          </a:xfrm>
          <a:custGeom>
            <a:avLst/>
            <a:gdLst/>
            <a:ahLst/>
            <a:cxnLst/>
            <a:rect l="l" t="t" r="r" b="b"/>
            <a:pathLst>
              <a:path w="18289" h="9310" extrusionOk="0">
                <a:moveTo>
                  <a:pt x="842" y="0"/>
                </a:moveTo>
                <a:cubicBezTo>
                  <a:pt x="378" y="0"/>
                  <a:pt x="0" y="378"/>
                  <a:pt x="0" y="842"/>
                </a:cubicBezTo>
                <a:lnTo>
                  <a:pt x="0" y="9309"/>
                </a:lnTo>
                <a:lnTo>
                  <a:pt x="2958" y="7512"/>
                </a:lnTo>
                <a:lnTo>
                  <a:pt x="17448" y="7512"/>
                </a:lnTo>
                <a:cubicBezTo>
                  <a:pt x="17912" y="7512"/>
                  <a:pt x="18289" y="7136"/>
                  <a:pt x="18289" y="6671"/>
                </a:cubicBezTo>
                <a:lnTo>
                  <a:pt x="18289" y="842"/>
                </a:lnTo>
                <a:cubicBezTo>
                  <a:pt x="18289" y="378"/>
                  <a:pt x="17912" y="0"/>
                  <a:pt x="174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4"/>
          <p:cNvSpPr/>
          <p:nvPr/>
        </p:nvSpPr>
        <p:spPr>
          <a:xfrm>
            <a:off x="7271939" y="2282199"/>
            <a:ext cx="123914" cy="123831"/>
          </a:xfrm>
          <a:custGeom>
            <a:avLst/>
            <a:gdLst/>
            <a:ahLst/>
            <a:cxnLst/>
            <a:rect l="l" t="t" r="r" b="b"/>
            <a:pathLst>
              <a:path w="1506" h="1505" extrusionOk="0">
                <a:moveTo>
                  <a:pt x="482" y="0"/>
                </a:moveTo>
                <a:cubicBezTo>
                  <a:pt x="216" y="0"/>
                  <a:pt x="1" y="215"/>
                  <a:pt x="1" y="482"/>
                </a:cubicBezTo>
                <a:lnTo>
                  <a:pt x="1" y="1023"/>
                </a:lnTo>
                <a:cubicBezTo>
                  <a:pt x="1" y="1289"/>
                  <a:pt x="216" y="1505"/>
                  <a:pt x="482" y="1505"/>
                </a:cubicBezTo>
                <a:lnTo>
                  <a:pt x="1024" y="1505"/>
                </a:lnTo>
                <a:cubicBezTo>
                  <a:pt x="1289" y="1505"/>
                  <a:pt x="1505" y="1289"/>
                  <a:pt x="1505" y="1023"/>
                </a:cubicBezTo>
                <a:lnTo>
                  <a:pt x="1505" y="482"/>
                </a:lnTo>
                <a:cubicBezTo>
                  <a:pt x="1505" y="215"/>
                  <a:pt x="1289"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7271939" y="2446759"/>
            <a:ext cx="123914" cy="123914"/>
          </a:xfrm>
          <a:custGeom>
            <a:avLst/>
            <a:gdLst/>
            <a:ahLst/>
            <a:cxnLst/>
            <a:rect l="l" t="t" r="r" b="b"/>
            <a:pathLst>
              <a:path w="1506" h="1506" extrusionOk="0">
                <a:moveTo>
                  <a:pt x="482" y="1"/>
                </a:moveTo>
                <a:cubicBezTo>
                  <a:pt x="216" y="1"/>
                  <a:pt x="1" y="216"/>
                  <a:pt x="1" y="482"/>
                </a:cubicBezTo>
                <a:lnTo>
                  <a:pt x="1" y="1024"/>
                </a:lnTo>
                <a:cubicBezTo>
                  <a:pt x="1" y="1290"/>
                  <a:pt x="216" y="1505"/>
                  <a:pt x="482" y="1505"/>
                </a:cubicBezTo>
                <a:lnTo>
                  <a:pt x="1024" y="1505"/>
                </a:lnTo>
                <a:cubicBezTo>
                  <a:pt x="1289" y="1505"/>
                  <a:pt x="1505" y="1290"/>
                  <a:pt x="1505" y="1024"/>
                </a:cubicBezTo>
                <a:lnTo>
                  <a:pt x="1505" y="482"/>
                </a:lnTo>
                <a:cubicBezTo>
                  <a:pt x="1505" y="216"/>
                  <a:pt x="1289" y="1"/>
                  <a:pt x="10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7271939" y="2611402"/>
            <a:ext cx="123914" cy="123914"/>
          </a:xfrm>
          <a:custGeom>
            <a:avLst/>
            <a:gdLst/>
            <a:ahLst/>
            <a:cxnLst/>
            <a:rect l="l" t="t" r="r" b="b"/>
            <a:pathLst>
              <a:path w="1506" h="1506" extrusionOk="0">
                <a:moveTo>
                  <a:pt x="482" y="0"/>
                </a:moveTo>
                <a:cubicBezTo>
                  <a:pt x="216" y="0"/>
                  <a:pt x="1" y="216"/>
                  <a:pt x="1" y="482"/>
                </a:cubicBezTo>
                <a:lnTo>
                  <a:pt x="1" y="1025"/>
                </a:lnTo>
                <a:cubicBezTo>
                  <a:pt x="1" y="1290"/>
                  <a:pt x="216" y="1506"/>
                  <a:pt x="482" y="1506"/>
                </a:cubicBezTo>
                <a:lnTo>
                  <a:pt x="1024" y="1506"/>
                </a:lnTo>
                <a:cubicBezTo>
                  <a:pt x="1289" y="1506"/>
                  <a:pt x="1505" y="1290"/>
                  <a:pt x="1505" y="1025"/>
                </a:cubicBezTo>
                <a:lnTo>
                  <a:pt x="1505" y="482"/>
                </a:lnTo>
                <a:cubicBezTo>
                  <a:pt x="1505" y="216"/>
                  <a:pt x="1289"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7471140" y="2344074"/>
            <a:ext cx="1087906" cy="82"/>
          </a:xfrm>
          <a:custGeom>
            <a:avLst/>
            <a:gdLst/>
            <a:ahLst/>
            <a:cxnLst/>
            <a:rect l="l" t="t" r="r" b="b"/>
            <a:pathLst>
              <a:path w="13222" h="1" fill="none" extrusionOk="0">
                <a:moveTo>
                  <a:pt x="1" y="0"/>
                </a:moveTo>
                <a:lnTo>
                  <a:pt x="13222"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7471140" y="2508716"/>
            <a:ext cx="1087906" cy="82"/>
          </a:xfrm>
          <a:custGeom>
            <a:avLst/>
            <a:gdLst/>
            <a:ahLst/>
            <a:cxnLst/>
            <a:rect l="l" t="t" r="r" b="b"/>
            <a:pathLst>
              <a:path w="13222" h="1" fill="none" extrusionOk="0">
                <a:moveTo>
                  <a:pt x="1" y="0"/>
                </a:moveTo>
                <a:lnTo>
                  <a:pt x="13222"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7471140" y="2673276"/>
            <a:ext cx="1087906" cy="82"/>
          </a:xfrm>
          <a:custGeom>
            <a:avLst/>
            <a:gdLst/>
            <a:ahLst/>
            <a:cxnLst/>
            <a:rect l="l" t="t" r="r" b="b"/>
            <a:pathLst>
              <a:path w="13222" h="1" fill="none" extrusionOk="0">
                <a:moveTo>
                  <a:pt x="1" y="1"/>
                </a:moveTo>
                <a:lnTo>
                  <a:pt x="13222"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7289547" y="2264098"/>
            <a:ext cx="130990" cy="104825"/>
          </a:xfrm>
          <a:custGeom>
            <a:avLst/>
            <a:gdLst/>
            <a:ahLst/>
            <a:cxnLst/>
            <a:rect l="l" t="t" r="r" b="b"/>
            <a:pathLst>
              <a:path w="1592" h="1274" fill="none" extrusionOk="0">
                <a:moveTo>
                  <a:pt x="0" y="638"/>
                </a:moveTo>
                <a:lnTo>
                  <a:pt x="575" y="1273"/>
                </a:lnTo>
                <a:lnTo>
                  <a:pt x="1592" y="1"/>
                </a:lnTo>
              </a:path>
            </a:pathLst>
          </a:custGeom>
          <a:noFill/>
          <a:ln w="28575" cap="rnd" cmpd="sng">
            <a:solidFill>
              <a:schemeClr val="accent3"/>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7289547" y="2430879"/>
            <a:ext cx="130990" cy="104742"/>
          </a:xfrm>
          <a:custGeom>
            <a:avLst/>
            <a:gdLst/>
            <a:ahLst/>
            <a:cxnLst/>
            <a:rect l="l" t="t" r="r" b="b"/>
            <a:pathLst>
              <a:path w="1592" h="1273" fill="none" extrusionOk="0">
                <a:moveTo>
                  <a:pt x="0" y="636"/>
                </a:moveTo>
                <a:lnTo>
                  <a:pt x="575" y="1273"/>
                </a:lnTo>
                <a:lnTo>
                  <a:pt x="1592" y="1"/>
                </a:lnTo>
              </a:path>
            </a:pathLst>
          </a:custGeom>
          <a:noFill/>
          <a:ln w="28575" cap="rnd" cmpd="sng">
            <a:solidFill>
              <a:schemeClr val="accent4"/>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7289547" y="2600294"/>
            <a:ext cx="130990" cy="104742"/>
          </a:xfrm>
          <a:custGeom>
            <a:avLst/>
            <a:gdLst/>
            <a:ahLst/>
            <a:cxnLst/>
            <a:rect l="l" t="t" r="r" b="b"/>
            <a:pathLst>
              <a:path w="1592" h="1273" fill="none" extrusionOk="0">
                <a:moveTo>
                  <a:pt x="0" y="636"/>
                </a:moveTo>
                <a:lnTo>
                  <a:pt x="575" y="1273"/>
                </a:lnTo>
                <a:lnTo>
                  <a:pt x="1592" y="1"/>
                </a:lnTo>
              </a:path>
            </a:pathLst>
          </a:custGeom>
          <a:noFill/>
          <a:ln w="28575" cap="rnd" cmpd="sng">
            <a:solidFill>
              <a:schemeClr val="accent5"/>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8" name="Google Shape;1668;p34"/>
          <p:cNvGrpSpPr/>
          <p:nvPr/>
        </p:nvGrpSpPr>
        <p:grpSpPr>
          <a:xfrm>
            <a:off x="7335126" y="3178032"/>
            <a:ext cx="987905" cy="1100562"/>
            <a:chOff x="7394539" y="3473682"/>
            <a:chExt cx="987905" cy="1100562"/>
          </a:xfrm>
        </p:grpSpPr>
        <p:sp>
          <p:nvSpPr>
            <p:cNvPr id="1669" name="Google Shape;1669;p34"/>
            <p:cNvSpPr/>
            <p:nvPr/>
          </p:nvSpPr>
          <p:spPr>
            <a:xfrm rot="10800000">
              <a:off x="7394539" y="3543066"/>
              <a:ext cx="929230" cy="1031178"/>
            </a:xfrm>
            <a:custGeom>
              <a:avLst/>
              <a:gdLst/>
              <a:ahLst/>
              <a:cxnLst/>
              <a:rect l="l" t="t" r="r" b="b"/>
              <a:pathLst>
                <a:path w="10719" h="11895" extrusionOk="0">
                  <a:moveTo>
                    <a:pt x="564" y="0"/>
                  </a:moveTo>
                  <a:cubicBezTo>
                    <a:pt x="252" y="0"/>
                    <a:pt x="0" y="253"/>
                    <a:pt x="0" y="564"/>
                  </a:cubicBezTo>
                  <a:lnTo>
                    <a:pt x="0" y="11331"/>
                  </a:lnTo>
                  <a:cubicBezTo>
                    <a:pt x="0" y="11642"/>
                    <a:pt x="252" y="11895"/>
                    <a:pt x="564" y="11895"/>
                  </a:cubicBezTo>
                  <a:lnTo>
                    <a:pt x="10719" y="11895"/>
                  </a:lnTo>
                  <a:lnTo>
                    <a:pt x="9822" y="10585"/>
                  </a:lnTo>
                  <a:lnTo>
                    <a:pt x="9822" y="564"/>
                  </a:lnTo>
                  <a:cubicBezTo>
                    <a:pt x="9822" y="253"/>
                    <a:pt x="9570" y="0"/>
                    <a:pt x="9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8114606" y="3587454"/>
              <a:ext cx="166705" cy="166618"/>
            </a:xfrm>
            <a:custGeom>
              <a:avLst/>
              <a:gdLst/>
              <a:ahLst/>
              <a:cxnLst/>
              <a:rect l="l" t="t" r="r" b="b"/>
              <a:pathLst>
                <a:path w="1923" h="1922" extrusionOk="0">
                  <a:moveTo>
                    <a:pt x="962" y="1"/>
                  </a:moveTo>
                  <a:cubicBezTo>
                    <a:pt x="432" y="1"/>
                    <a:pt x="1" y="430"/>
                    <a:pt x="1" y="961"/>
                  </a:cubicBezTo>
                  <a:cubicBezTo>
                    <a:pt x="1" y="1491"/>
                    <a:pt x="432" y="1921"/>
                    <a:pt x="962" y="1921"/>
                  </a:cubicBezTo>
                  <a:cubicBezTo>
                    <a:pt x="1493" y="1921"/>
                    <a:pt x="1922" y="1491"/>
                    <a:pt x="1922" y="961"/>
                  </a:cubicBezTo>
                  <a:cubicBezTo>
                    <a:pt x="1922" y="430"/>
                    <a:pt x="1493" y="1"/>
                    <a:pt x="9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8114606" y="3825935"/>
              <a:ext cx="166705" cy="166531"/>
            </a:xfrm>
            <a:custGeom>
              <a:avLst/>
              <a:gdLst/>
              <a:ahLst/>
              <a:cxnLst/>
              <a:rect l="l" t="t" r="r" b="b"/>
              <a:pathLst>
                <a:path w="1923" h="1921" extrusionOk="0">
                  <a:moveTo>
                    <a:pt x="962" y="0"/>
                  </a:moveTo>
                  <a:cubicBezTo>
                    <a:pt x="432" y="0"/>
                    <a:pt x="1" y="430"/>
                    <a:pt x="1" y="960"/>
                  </a:cubicBezTo>
                  <a:cubicBezTo>
                    <a:pt x="1" y="1491"/>
                    <a:pt x="432" y="1921"/>
                    <a:pt x="962" y="1921"/>
                  </a:cubicBezTo>
                  <a:cubicBezTo>
                    <a:pt x="1493" y="1921"/>
                    <a:pt x="1922" y="1491"/>
                    <a:pt x="1922" y="960"/>
                  </a:cubicBezTo>
                  <a:cubicBezTo>
                    <a:pt x="1922" y="430"/>
                    <a:pt x="1493"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rot="10800000">
              <a:off x="7453214" y="3473682"/>
              <a:ext cx="929230" cy="1031178"/>
            </a:xfrm>
            <a:custGeom>
              <a:avLst/>
              <a:gdLst/>
              <a:ahLst/>
              <a:cxnLst/>
              <a:rect l="l" t="t" r="r" b="b"/>
              <a:pathLst>
                <a:path w="10719" h="11895" extrusionOk="0">
                  <a:moveTo>
                    <a:pt x="564" y="0"/>
                  </a:moveTo>
                  <a:cubicBezTo>
                    <a:pt x="252" y="0"/>
                    <a:pt x="0" y="253"/>
                    <a:pt x="0" y="564"/>
                  </a:cubicBezTo>
                  <a:lnTo>
                    <a:pt x="0" y="11331"/>
                  </a:lnTo>
                  <a:cubicBezTo>
                    <a:pt x="0" y="11642"/>
                    <a:pt x="252" y="11895"/>
                    <a:pt x="564" y="11895"/>
                  </a:cubicBezTo>
                  <a:lnTo>
                    <a:pt x="10719" y="11895"/>
                  </a:lnTo>
                  <a:lnTo>
                    <a:pt x="9822" y="10585"/>
                  </a:lnTo>
                  <a:lnTo>
                    <a:pt x="9822" y="564"/>
                  </a:lnTo>
                  <a:cubicBezTo>
                    <a:pt x="9822" y="253"/>
                    <a:pt x="9570" y="0"/>
                    <a:pt x="9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8063805" y="3697722"/>
              <a:ext cx="209010" cy="87"/>
            </a:xfrm>
            <a:custGeom>
              <a:avLst/>
              <a:gdLst/>
              <a:ahLst/>
              <a:cxnLst/>
              <a:rect l="l" t="t" r="r" b="b"/>
              <a:pathLst>
                <a:path w="2411" h="1" fill="none" extrusionOk="0">
                  <a:moveTo>
                    <a:pt x="2410" y="1"/>
                  </a:moveTo>
                  <a:lnTo>
                    <a:pt x="0"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8063805" y="3812845"/>
              <a:ext cx="209010" cy="87"/>
            </a:xfrm>
            <a:custGeom>
              <a:avLst/>
              <a:gdLst/>
              <a:ahLst/>
              <a:cxnLst/>
              <a:rect l="l" t="t" r="r" b="b"/>
              <a:pathLst>
                <a:path w="2411" h="1" fill="none" extrusionOk="0">
                  <a:moveTo>
                    <a:pt x="2410" y="0"/>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7597153" y="3583379"/>
              <a:ext cx="379529" cy="379702"/>
            </a:xfrm>
            <a:custGeom>
              <a:avLst/>
              <a:gdLst/>
              <a:ahLst/>
              <a:cxnLst/>
              <a:rect l="l" t="t" r="r" b="b"/>
              <a:pathLst>
                <a:path w="4378" h="4380" extrusionOk="0">
                  <a:moveTo>
                    <a:pt x="2188" y="1"/>
                  </a:moveTo>
                  <a:cubicBezTo>
                    <a:pt x="980" y="1"/>
                    <a:pt x="0" y="980"/>
                    <a:pt x="0" y="2190"/>
                  </a:cubicBezTo>
                  <a:cubicBezTo>
                    <a:pt x="0" y="3398"/>
                    <a:pt x="980" y="4379"/>
                    <a:pt x="2188" y="4379"/>
                  </a:cubicBezTo>
                  <a:cubicBezTo>
                    <a:pt x="3398" y="4379"/>
                    <a:pt x="4377" y="3398"/>
                    <a:pt x="4377" y="2190"/>
                  </a:cubicBezTo>
                  <a:cubicBezTo>
                    <a:pt x="4377" y="980"/>
                    <a:pt x="3398" y="1"/>
                    <a:pt x="2188" y="1"/>
                  </a:cubicBezTo>
                  <a:close/>
                </a:path>
              </a:pathLst>
            </a:custGeom>
            <a:solidFill>
              <a:srgbClr val="E1E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7678641" y="3825935"/>
              <a:ext cx="216552" cy="242212"/>
            </a:xfrm>
            <a:custGeom>
              <a:avLst/>
              <a:gdLst/>
              <a:ahLst/>
              <a:cxnLst/>
              <a:rect l="l" t="t" r="r" b="b"/>
              <a:pathLst>
                <a:path w="2498" h="2794" extrusionOk="0">
                  <a:moveTo>
                    <a:pt x="1629" y="0"/>
                  </a:moveTo>
                  <a:lnTo>
                    <a:pt x="535" y="89"/>
                  </a:lnTo>
                  <a:lnTo>
                    <a:pt x="492" y="101"/>
                  </a:lnTo>
                  <a:lnTo>
                    <a:pt x="288" y="156"/>
                  </a:lnTo>
                  <a:lnTo>
                    <a:pt x="94" y="207"/>
                  </a:lnTo>
                  <a:lnTo>
                    <a:pt x="1" y="232"/>
                  </a:lnTo>
                  <a:lnTo>
                    <a:pt x="15" y="383"/>
                  </a:lnTo>
                  <a:lnTo>
                    <a:pt x="172" y="2220"/>
                  </a:lnTo>
                  <a:lnTo>
                    <a:pt x="219" y="2777"/>
                  </a:lnTo>
                  <a:lnTo>
                    <a:pt x="222" y="2794"/>
                  </a:lnTo>
                  <a:lnTo>
                    <a:pt x="2047" y="2794"/>
                  </a:lnTo>
                  <a:lnTo>
                    <a:pt x="2066" y="2502"/>
                  </a:lnTo>
                  <a:lnTo>
                    <a:pt x="2082" y="2244"/>
                  </a:lnTo>
                  <a:lnTo>
                    <a:pt x="2093" y="2051"/>
                  </a:lnTo>
                  <a:lnTo>
                    <a:pt x="2108" y="1806"/>
                  </a:lnTo>
                  <a:lnTo>
                    <a:pt x="2116" y="1669"/>
                  </a:lnTo>
                  <a:lnTo>
                    <a:pt x="2498" y="747"/>
                  </a:lnTo>
                  <a:lnTo>
                    <a:pt x="2270" y="201"/>
                  </a:lnTo>
                  <a:lnTo>
                    <a:pt x="2267" y="192"/>
                  </a:lnTo>
                  <a:lnTo>
                    <a:pt x="1966" y="106"/>
                  </a:lnTo>
                  <a:lnTo>
                    <a:pt x="1861" y="73"/>
                  </a:lnTo>
                  <a:lnTo>
                    <a:pt x="16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7685836" y="3814926"/>
              <a:ext cx="189331" cy="91718"/>
            </a:xfrm>
            <a:custGeom>
              <a:avLst/>
              <a:gdLst/>
              <a:ahLst/>
              <a:cxnLst/>
              <a:rect l="l" t="t" r="r" b="b"/>
              <a:pathLst>
                <a:path w="2184" h="1058" extrusionOk="0">
                  <a:moveTo>
                    <a:pt x="1130" y="0"/>
                  </a:moveTo>
                  <a:lnTo>
                    <a:pt x="405" y="205"/>
                  </a:lnTo>
                  <a:lnTo>
                    <a:pt x="35" y="310"/>
                  </a:lnTo>
                  <a:lnTo>
                    <a:pt x="14" y="316"/>
                  </a:lnTo>
                  <a:lnTo>
                    <a:pt x="0" y="319"/>
                  </a:lnTo>
                  <a:cubicBezTo>
                    <a:pt x="5" y="325"/>
                    <a:pt x="8" y="329"/>
                    <a:pt x="11" y="334"/>
                  </a:cubicBezTo>
                  <a:cubicBezTo>
                    <a:pt x="158" y="540"/>
                    <a:pt x="301" y="708"/>
                    <a:pt x="436" y="842"/>
                  </a:cubicBezTo>
                  <a:cubicBezTo>
                    <a:pt x="469" y="874"/>
                    <a:pt x="409" y="1058"/>
                    <a:pt x="409" y="1058"/>
                  </a:cubicBezTo>
                  <a:cubicBezTo>
                    <a:pt x="409" y="1058"/>
                    <a:pt x="1041" y="820"/>
                    <a:pt x="1549" y="820"/>
                  </a:cubicBezTo>
                  <a:cubicBezTo>
                    <a:pt x="1760" y="820"/>
                    <a:pt x="1950" y="862"/>
                    <a:pt x="2064" y="979"/>
                  </a:cubicBezTo>
                  <a:cubicBezTo>
                    <a:pt x="2064" y="979"/>
                    <a:pt x="2120" y="596"/>
                    <a:pt x="2184" y="319"/>
                  </a:cubicBezTo>
                  <a:lnTo>
                    <a:pt x="1778" y="197"/>
                  </a:lnTo>
                  <a:lnTo>
                    <a:pt x="1130"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7741665" y="3625597"/>
              <a:ext cx="149020" cy="191932"/>
            </a:xfrm>
            <a:custGeom>
              <a:avLst/>
              <a:gdLst/>
              <a:ahLst/>
              <a:cxnLst/>
              <a:rect l="l" t="t" r="r" b="b"/>
              <a:pathLst>
                <a:path w="1719" h="2214" extrusionOk="0">
                  <a:moveTo>
                    <a:pt x="636" y="1"/>
                  </a:moveTo>
                  <a:cubicBezTo>
                    <a:pt x="391" y="1"/>
                    <a:pt x="153" y="95"/>
                    <a:pt x="1" y="343"/>
                  </a:cubicBezTo>
                  <a:lnTo>
                    <a:pt x="964" y="2212"/>
                  </a:lnTo>
                  <a:cubicBezTo>
                    <a:pt x="981" y="2213"/>
                    <a:pt x="999" y="2213"/>
                    <a:pt x="1017" y="2213"/>
                  </a:cubicBezTo>
                  <a:cubicBezTo>
                    <a:pt x="1330" y="2213"/>
                    <a:pt x="1718" y="2044"/>
                    <a:pt x="1718" y="2044"/>
                  </a:cubicBezTo>
                  <a:cubicBezTo>
                    <a:pt x="1718" y="2044"/>
                    <a:pt x="1667" y="918"/>
                    <a:pt x="1575" y="539"/>
                  </a:cubicBezTo>
                  <a:cubicBezTo>
                    <a:pt x="1513" y="284"/>
                    <a:pt x="106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7739498" y="3760225"/>
              <a:ext cx="92151" cy="94579"/>
            </a:xfrm>
            <a:custGeom>
              <a:avLst/>
              <a:gdLst/>
              <a:ahLst/>
              <a:cxnLst/>
              <a:rect l="l" t="t" r="r" b="b"/>
              <a:pathLst>
                <a:path w="1063" h="1091" extrusionOk="0">
                  <a:moveTo>
                    <a:pt x="1031" y="0"/>
                  </a:moveTo>
                  <a:lnTo>
                    <a:pt x="1" y="33"/>
                  </a:lnTo>
                  <a:lnTo>
                    <a:pt x="35" y="1091"/>
                  </a:lnTo>
                  <a:lnTo>
                    <a:pt x="1054" y="1091"/>
                  </a:lnTo>
                  <a:cubicBezTo>
                    <a:pt x="1061" y="1046"/>
                    <a:pt x="1063" y="1000"/>
                    <a:pt x="1062" y="955"/>
                  </a:cubicBezTo>
                  <a:lnTo>
                    <a:pt x="1031" y="0"/>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7733689" y="3641201"/>
              <a:ext cx="148067" cy="159770"/>
            </a:xfrm>
            <a:custGeom>
              <a:avLst/>
              <a:gdLst/>
              <a:ahLst/>
              <a:cxnLst/>
              <a:rect l="l" t="t" r="r" b="b"/>
              <a:pathLst>
                <a:path w="1708" h="1843" extrusionOk="0">
                  <a:moveTo>
                    <a:pt x="846" y="0"/>
                  </a:moveTo>
                  <a:cubicBezTo>
                    <a:pt x="821" y="0"/>
                    <a:pt x="796" y="1"/>
                    <a:pt x="771" y="4"/>
                  </a:cubicBezTo>
                  <a:cubicBezTo>
                    <a:pt x="327" y="44"/>
                    <a:pt x="0" y="436"/>
                    <a:pt x="40" y="879"/>
                  </a:cubicBezTo>
                  <a:lnTo>
                    <a:pt x="86" y="1382"/>
                  </a:lnTo>
                  <a:cubicBezTo>
                    <a:pt x="110" y="1645"/>
                    <a:pt x="330" y="1843"/>
                    <a:pt x="589" y="1843"/>
                  </a:cubicBezTo>
                  <a:cubicBezTo>
                    <a:pt x="604" y="1843"/>
                    <a:pt x="619" y="1842"/>
                    <a:pt x="635" y="1841"/>
                  </a:cubicBezTo>
                  <a:lnTo>
                    <a:pt x="962" y="1811"/>
                  </a:lnTo>
                  <a:cubicBezTo>
                    <a:pt x="1390" y="1772"/>
                    <a:pt x="1707" y="1393"/>
                    <a:pt x="1668" y="964"/>
                  </a:cubicBezTo>
                  <a:lnTo>
                    <a:pt x="1647" y="733"/>
                  </a:lnTo>
                  <a:cubicBezTo>
                    <a:pt x="1609" y="315"/>
                    <a:pt x="1258" y="0"/>
                    <a:pt x="846"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7691385" y="3641634"/>
              <a:ext cx="83396" cy="178321"/>
            </a:xfrm>
            <a:custGeom>
              <a:avLst/>
              <a:gdLst/>
              <a:ahLst/>
              <a:cxnLst/>
              <a:rect l="l" t="t" r="r" b="b"/>
              <a:pathLst>
                <a:path w="962" h="2057" extrusionOk="0">
                  <a:moveTo>
                    <a:pt x="875" y="0"/>
                  </a:moveTo>
                  <a:cubicBezTo>
                    <a:pt x="548" y="0"/>
                    <a:pt x="259" y="167"/>
                    <a:pt x="196" y="302"/>
                  </a:cubicBezTo>
                  <a:cubicBezTo>
                    <a:pt x="43" y="631"/>
                    <a:pt x="0" y="1412"/>
                    <a:pt x="4" y="1921"/>
                  </a:cubicBezTo>
                  <a:cubicBezTo>
                    <a:pt x="153" y="2030"/>
                    <a:pt x="356" y="2057"/>
                    <a:pt x="520" y="2057"/>
                  </a:cubicBezTo>
                  <a:cubicBezTo>
                    <a:pt x="681" y="2057"/>
                    <a:pt x="804" y="2031"/>
                    <a:pt x="804" y="2031"/>
                  </a:cubicBezTo>
                  <a:lnTo>
                    <a:pt x="722" y="1396"/>
                  </a:lnTo>
                  <a:lnTo>
                    <a:pt x="962" y="4"/>
                  </a:lnTo>
                  <a:cubicBezTo>
                    <a:pt x="933" y="2"/>
                    <a:pt x="904"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7701007" y="3714193"/>
              <a:ext cx="63284" cy="58776"/>
            </a:xfrm>
            <a:custGeom>
              <a:avLst/>
              <a:gdLst/>
              <a:ahLst/>
              <a:cxnLst/>
              <a:rect l="l" t="t" r="r" b="b"/>
              <a:pathLst>
                <a:path w="730" h="678" extrusionOk="0">
                  <a:moveTo>
                    <a:pt x="345" y="0"/>
                  </a:moveTo>
                  <a:cubicBezTo>
                    <a:pt x="301" y="0"/>
                    <a:pt x="260" y="13"/>
                    <a:pt x="221" y="33"/>
                  </a:cubicBezTo>
                  <a:cubicBezTo>
                    <a:pt x="1" y="144"/>
                    <a:pt x="39" y="677"/>
                    <a:pt x="404" y="677"/>
                  </a:cubicBezTo>
                  <a:cubicBezTo>
                    <a:pt x="476" y="677"/>
                    <a:pt x="559" y="657"/>
                    <a:pt x="655" y="610"/>
                  </a:cubicBezTo>
                  <a:lnTo>
                    <a:pt x="729" y="357"/>
                  </a:lnTo>
                  <a:cubicBezTo>
                    <a:pt x="592" y="88"/>
                    <a:pt x="461" y="0"/>
                    <a:pt x="345" y="0"/>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7633129" y="3826802"/>
              <a:ext cx="312517" cy="196873"/>
            </a:xfrm>
            <a:custGeom>
              <a:avLst/>
              <a:gdLst/>
              <a:ahLst/>
              <a:cxnLst/>
              <a:rect l="l" t="t" r="r" b="b"/>
              <a:pathLst>
                <a:path w="3605" h="2271" extrusionOk="0">
                  <a:moveTo>
                    <a:pt x="1252" y="0"/>
                  </a:moveTo>
                  <a:lnTo>
                    <a:pt x="1013" y="68"/>
                  </a:lnTo>
                  <a:lnTo>
                    <a:pt x="643" y="173"/>
                  </a:lnTo>
                  <a:lnTo>
                    <a:pt x="622" y="179"/>
                  </a:lnTo>
                  <a:lnTo>
                    <a:pt x="608" y="182"/>
                  </a:lnTo>
                  <a:cubicBezTo>
                    <a:pt x="400" y="239"/>
                    <a:pt x="103" y="380"/>
                    <a:pt x="64" y="725"/>
                  </a:cubicBezTo>
                  <a:cubicBezTo>
                    <a:pt x="36" y="974"/>
                    <a:pt x="0" y="1592"/>
                    <a:pt x="2" y="2271"/>
                  </a:cubicBezTo>
                  <a:lnTo>
                    <a:pt x="697" y="2210"/>
                  </a:lnTo>
                  <a:lnTo>
                    <a:pt x="996" y="2184"/>
                  </a:lnTo>
                  <a:lnTo>
                    <a:pt x="2434" y="2057"/>
                  </a:lnTo>
                  <a:lnTo>
                    <a:pt x="2618" y="2041"/>
                  </a:lnTo>
                  <a:lnTo>
                    <a:pt x="3605" y="1955"/>
                  </a:lnTo>
                  <a:cubicBezTo>
                    <a:pt x="3516" y="1408"/>
                    <a:pt x="3291" y="428"/>
                    <a:pt x="2797" y="182"/>
                  </a:cubicBezTo>
                  <a:lnTo>
                    <a:pt x="2795" y="191"/>
                  </a:lnTo>
                  <a:lnTo>
                    <a:pt x="2792" y="182"/>
                  </a:lnTo>
                  <a:lnTo>
                    <a:pt x="2386" y="60"/>
                  </a:lnTo>
                  <a:lnTo>
                    <a:pt x="2284" y="29"/>
                  </a:lnTo>
                  <a:lnTo>
                    <a:pt x="2589" y="948"/>
                  </a:lnTo>
                  <a:cubicBezTo>
                    <a:pt x="2697" y="1274"/>
                    <a:pt x="2650" y="1632"/>
                    <a:pt x="2461" y="1920"/>
                  </a:cubicBezTo>
                  <a:lnTo>
                    <a:pt x="1357" y="1994"/>
                  </a:lnTo>
                  <a:lnTo>
                    <a:pt x="1412" y="1852"/>
                  </a:lnTo>
                  <a:cubicBezTo>
                    <a:pt x="1488" y="1659"/>
                    <a:pt x="1509" y="1449"/>
                    <a:pt x="1472" y="1245"/>
                  </a:cubicBezTo>
                  <a:lnTo>
                    <a:pt x="1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7792032" y="3635046"/>
              <a:ext cx="83743" cy="61290"/>
            </a:xfrm>
            <a:custGeom>
              <a:avLst/>
              <a:gdLst/>
              <a:ahLst/>
              <a:cxnLst/>
              <a:rect l="l" t="t" r="r" b="b"/>
              <a:pathLst>
                <a:path w="966" h="707" extrusionOk="0">
                  <a:moveTo>
                    <a:pt x="330" y="1"/>
                  </a:moveTo>
                  <a:cubicBezTo>
                    <a:pt x="212" y="1"/>
                    <a:pt x="96" y="32"/>
                    <a:pt x="1" y="83"/>
                  </a:cubicBezTo>
                  <a:cubicBezTo>
                    <a:pt x="376" y="119"/>
                    <a:pt x="807" y="434"/>
                    <a:pt x="966" y="707"/>
                  </a:cubicBezTo>
                  <a:cubicBezTo>
                    <a:pt x="921" y="185"/>
                    <a:pt x="619" y="1"/>
                    <a:pt x="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7741665" y="3641201"/>
              <a:ext cx="50454" cy="60510"/>
            </a:xfrm>
            <a:custGeom>
              <a:avLst/>
              <a:gdLst/>
              <a:ahLst/>
              <a:cxnLst/>
              <a:rect l="l" t="t" r="r" b="b"/>
              <a:pathLst>
                <a:path w="582" h="698" extrusionOk="0">
                  <a:moveTo>
                    <a:pt x="475" y="0"/>
                  </a:moveTo>
                  <a:cubicBezTo>
                    <a:pt x="306" y="0"/>
                    <a:pt x="1" y="83"/>
                    <a:pt x="67" y="698"/>
                  </a:cubicBezTo>
                  <a:cubicBezTo>
                    <a:pt x="552" y="682"/>
                    <a:pt x="582" y="12"/>
                    <a:pt x="582" y="12"/>
                  </a:cubicBezTo>
                  <a:cubicBezTo>
                    <a:pt x="582" y="12"/>
                    <a:pt x="538"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rot="10800000">
              <a:off x="7538637" y="3525741"/>
              <a:ext cx="496200" cy="495000"/>
            </a:xfrm>
            <a:prstGeom prst="blockArc">
              <a:avLst>
                <a:gd name="adj1" fmla="val 10822079"/>
                <a:gd name="adj2" fmla="val 9875"/>
                <a:gd name="adj3" fmla="val 115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7589220" y="3967018"/>
              <a:ext cx="387600" cy="20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7647519" y="4049246"/>
              <a:ext cx="625295" cy="87"/>
            </a:xfrm>
            <a:custGeom>
              <a:avLst/>
              <a:gdLst/>
              <a:ahLst/>
              <a:cxnLst/>
              <a:rect l="l" t="t" r="r" b="b"/>
              <a:pathLst>
                <a:path w="7213" h="1" fill="none" extrusionOk="0">
                  <a:moveTo>
                    <a:pt x="7212"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7647519" y="4169310"/>
              <a:ext cx="625295" cy="87"/>
            </a:xfrm>
            <a:custGeom>
              <a:avLst/>
              <a:gdLst/>
              <a:ahLst/>
              <a:cxnLst/>
              <a:rect l="l" t="t" r="r" b="b"/>
              <a:pathLst>
                <a:path w="7213" h="1" fill="none" extrusionOk="0">
                  <a:moveTo>
                    <a:pt x="7212"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7647519" y="4289201"/>
              <a:ext cx="625295" cy="87"/>
            </a:xfrm>
            <a:custGeom>
              <a:avLst/>
              <a:gdLst/>
              <a:ahLst/>
              <a:cxnLst/>
              <a:rect l="l" t="t" r="r" b="b"/>
              <a:pathLst>
                <a:path w="7213" h="1" fill="none" extrusionOk="0">
                  <a:moveTo>
                    <a:pt x="7212"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8005723" y="4409179"/>
              <a:ext cx="267092" cy="87"/>
            </a:xfrm>
            <a:custGeom>
              <a:avLst/>
              <a:gdLst/>
              <a:ahLst/>
              <a:cxnLst/>
              <a:rect l="l" t="t" r="r" b="b"/>
              <a:pathLst>
                <a:path w="3081" h="1" fill="none" extrusionOk="0">
                  <a:moveTo>
                    <a:pt x="3080" y="1"/>
                  </a:moveTo>
                  <a:lnTo>
                    <a:pt x="0"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rot="10800000">
              <a:off x="7453214" y="3473685"/>
              <a:ext cx="929230" cy="1031178"/>
            </a:xfrm>
            <a:custGeom>
              <a:avLst/>
              <a:gdLst/>
              <a:ahLst/>
              <a:cxnLst/>
              <a:rect l="l" t="t" r="r" b="b"/>
              <a:pathLst>
                <a:path w="10719" h="11895" fill="none" extrusionOk="0">
                  <a:moveTo>
                    <a:pt x="564" y="0"/>
                  </a:moveTo>
                  <a:lnTo>
                    <a:pt x="9259" y="0"/>
                  </a:lnTo>
                  <a:cubicBezTo>
                    <a:pt x="9570" y="0"/>
                    <a:pt x="9822" y="253"/>
                    <a:pt x="9822" y="564"/>
                  </a:cubicBezTo>
                  <a:lnTo>
                    <a:pt x="9822" y="10585"/>
                  </a:lnTo>
                  <a:lnTo>
                    <a:pt x="10719" y="11895"/>
                  </a:lnTo>
                  <a:lnTo>
                    <a:pt x="564" y="11895"/>
                  </a:lnTo>
                  <a:cubicBezTo>
                    <a:pt x="252" y="11895"/>
                    <a:pt x="0" y="11642"/>
                    <a:pt x="0" y="11331"/>
                  </a:cubicBezTo>
                  <a:lnTo>
                    <a:pt x="0" y="564"/>
                  </a:lnTo>
                  <a:cubicBezTo>
                    <a:pt x="0" y="253"/>
                    <a:pt x="252" y="0"/>
                    <a:pt x="564" y="0"/>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3" name="Google Shape;1693;p34"/>
          <p:cNvSpPr/>
          <p:nvPr/>
        </p:nvSpPr>
        <p:spPr>
          <a:xfrm>
            <a:off x="7177152" y="2194900"/>
            <a:ext cx="1504819" cy="766027"/>
          </a:xfrm>
          <a:custGeom>
            <a:avLst/>
            <a:gdLst/>
            <a:ahLst/>
            <a:cxnLst/>
            <a:rect l="l" t="t" r="r" b="b"/>
            <a:pathLst>
              <a:path w="18289" h="9310" fill="none" extrusionOk="0">
                <a:moveTo>
                  <a:pt x="17448" y="0"/>
                </a:moveTo>
                <a:lnTo>
                  <a:pt x="842" y="0"/>
                </a:lnTo>
                <a:cubicBezTo>
                  <a:pt x="378" y="0"/>
                  <a:pt x="0" y="378"/>
                  <a:pt x="0" y="842"/>
                </a:cubicBezTo>
                <a:lnTo>
                  <a:pt x="0" y="9309"/>
                </a:lnTo>
                <a:lnTo>
                  <a:pt x="2958" y="7512"/>
                </a:lnTo>
                <a:lnTo>
                  <a:pt x="17448" y="7512"/>
                </a:lnTo>
                <a:cubicBezTo>
                  <a:pt x="17912" y="7512"/>
                  <a:pt x="18289" y="7136"/>
                  <a:pt x="18289" y="6671"/>
                </a:cubicBezTo>
                <a:lnTo>
                  <a:pt x="18289" y="842"/>
                </a:lnTo>
                <a:cubicBezTo>
                  <a:pt x="18289" y="378"/>
                  <a:pt x="17912" y="0"/>
                  <a:pt x="17448" y="0"/>
                </a:cubicBezTo>
                <a:close/>
              </a:path>
            </a:pathLst>
          </a:custGeom>
          <a:noFill/>
          <a:ln w="19050" cap="flat" cmpd="sng">
            <a:solidFill>
              <a:schemeClr val="accent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4" name="Google Shape;1694;p34"/>
          <p:cNvGrpSpPr/>
          <p:nvPr/>
        </p:nvGrpSpPr>
        <p:grpSpPr>
          <a:xfrm>
            <a:off x="2228351" y="2180225"/>
            <a:ext cx="2214900" cy="849850"/>
            <a:chOff x="2228352" y="2180225"/>
            <a:chExt cx="2214900" cy="849850"/>
          </a:xfrm>
        </p:grpSpPr>
        <p:sp>
          <p:nvSpPr>
            <p:cNvPr id="1695" name="Google Shape;1695;p34"/>
            <p:cNvSpPr/>
            <p:nvPr/>
          </p:nvSpPr>
          <p:spPr>
            <a:xfrm flipH="1">
              <a:off x="2228352" y="2180225"/>
              <a:ext cx="2214900" cy="441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Know your facts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696" name="Google Shape;1696;p34"/>
            <p:cNvSpPr txBox="1"/>
            <p:nvPr/>
          </p:nvSpPr>
          <p:spPr>
            <a:xfrm>
              <a:off x="2265100" y="2663175"/>
              <a:ext cx="2141400" cy="36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1697" name="Google Shape;1697;p34"/>
          <p:cNvGrpSpPr/>
          <p:nvPr/>
        </p:nvGrpSpPr>
        <p:grpSpPr>
          <a:xfrm>
            <a:off x="2228351" y="3260754"/>
            <a:ext cx="2214900" cy="849546"/>
            <a:chOff x="2228352" y="3260754"/>
            <a:chExt cx="2214900" cy="849546"/>
          </a:xfrm>
        </p:grpSpPr>
        <p:sp>
          <p:nvSpPr>
            <p:cNvPr id="1698" name="Google Shape;1698;p34"/>
            <p:cNvSpPr/>
            <p:nvPr/>
          </p:nvSpPr>
          <p:spPr>
            <a:xfrm flipH="1">
              <a:off x="2228352" y="3260754"/>
              <a:ext cx="2214900" cy="441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Look the part</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699" name="Google Shape;1699;p34"/>
            <p:cNvSpPr txBox="1"/>
            <p:nvPr/>
          </p:nvSpPr>
          <p:spPr>
            <a:xfrm>
              <a:off x="2265100" y="3743400"/>
              <a:ext cx="2141400" cy="36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 Mars actually is a cold place</a:t>
              </a:r>
              <a:endParaRPr sz="1200">
                <a:solidFill>
                  <a:schemeClr val="dk1"/>
                </a:solidFill>
                <a:latin typeface="Roboto"/>
                <a:ea typeface="Roboto"/>
                <a:cs typeface="Roboto"/>
                <a:sym typeface="Roboto"/>
              </a:endParaRPr>
            </a:p>
          </p:txBody>
        </p:sp>
      </p:grpSp>
      <p:grpSp>
        <p:nvGrpSpPr>
          <p:cNvPr id="1700" name="Google Shape;1700;p34"/>
          <p:cNvGrpSpPr/>
          <p:nvPr/>
        </p:nvGrpSpPr>
        <p:grpSpPr>
          <a:xfrm>
            <a:off x="4700749" y="2180225"/>
            <a:ext cx="2214900" cy="849850"/>
            <a:chOff x="4700751" y="2180225"/>
            <a:chExt cx="2214900" cy="849850"/>
          </a:xfrm>
        </p:grpSpPr>
        <p:sp>
          <p:nvSpPr>
            <p:cNvPr id="1701" name="Google Shape;1701;p34"/>
            <p:cNvSpPr/>
            <p:nvPr/>
          </p:nvSpPr>
          <p:spPr>
            <a:xfrm flipH="1">
              <a:off x="4700751" y="2180225"/>
              <a:ext cx="2214900" cy="441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Know the job</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702" name="Google Shape;1702;p34"/>
            <p:cNvSpPr txBox="1"/>
            <p:nvPr/>
          </p:nvSpPr>
          <p:spPr>
            <a:xfrm>
              <a:off x="4745165" y="2663175"/>
              <a:ext cx="2141400" cy="36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high temperatures</a:t>
              </a:r>
              <a:endParaRPr sz="1200">
                <a:solidFill>
                  <a:schemeClr val="dk1"/>
                </a:solidFill>
                <a:latin typeface="Roboto"/>
                <a:ea typeface="Roboto"/>
                <a:cs typeface="Roboto"/>
                <a:sym typeface="Roboto"/>
              </a:endParaRPr>
            </a:p>
          </p:txBody>
        </p:sp>
      </p:grpSp>
      <p:grpSp>
        <p:nvGrpSpPr>
          <p:cNvPr id="1703" name="Google Shape;1703;p34"/>
          <p:cNvGrpSpPr/>
          <p:nvPr/>
        </p:nvGrpSpPr>
        <p:grpSpPr>
          <a:xfrm>
            <a:off x="4700749" y="3260754"/>
            <a:ext cx="2214900" cy="849546"/>
            <a:chOff x="4700751" y="3260754"/>
            <a:chExt cx="2214900" cy="849546"/>
          </a:xfrm>
        </p:grpSpPr>
        <p:sp>
          <p:nvSpPr>
            <p:cNvPr id="1704" name="Google Shape;1704;p34"/>
            <p:cNvSpPr/>
            <p:nvPr/>
          </p:nvSpPr>
          <p:spPr>
            <a:xfrm flipH="1">
              <a:off x="4700751" y="3260754"/>
              <a:ext cx="2214900" cy="441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Plan the day before</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705" name="Google Shape;1705;p34"/>
            <p:cNvSpPr txBox="1"/>
            <p:nvPr/>
          </p:nvSpPr>
          <p:spPr>
            <a:xfrm>
              <a:off x="4745165" y="3743400"/>
              <a:ext cx="2141400" cy="36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sz="1200">
                <a:solidFill>
                  <a:schemeClr val="dk1"/>
                </a:solidFill>
                <a:latin typeface="Roboto"/>
                <a:ea typeface="Roboto"/>
                <a:cs typeface="Roboto"/>
                <a:sym typeface="Roboto"/>
              </a:endParaRPr>
            </a:p>
          </p:txBody>
        </p:sp>
      </p:grpSp>
      <p:grpSp>
        <p:nvGrpSpPr>
          <p:cNvPr id="1706" name="Google Shape;1706;p34"/>
          <p:cNvGrpSpPr/>
          <p:nvPr/>
        </p:nvGrpSpPr>
        <p:grpSpPr>
          <a:xfrm>
            <a:off x="2630400" y="1005840"/>
            <a:ext cx="3883200" cy="850660"/>
            <a:chOff x="2630400" y="1005840"/>
            <a:chExt cx="3883200" cy="850660"/>
          </a:xfrm>
        </p:grpSpPr>
        <p:sp>
          <p:nvSpPr>
            <p:cNvPr id="1707" name="Google Shape;1707;p34"/>
            <p:cNvSpPr txBox="1"/>
            <p:nvPr/>
          </p:nvSpPr>
          <p:spPr>
            <a:xfrm>
              <a:off x="3072000" y="1005840"/>
              <a:ext cx="30000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How to ace a job interview</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708" name="Google Shape;1708;p34"/>
            <p:cNvSpPr txBox="1"/>
            <p:nvPr/>
          </p:nvSpPr>
          <p:spPr>
            <a:xfrm>
              <a:off x="2630400" y="1383100"/>
              <a:ext cx="38832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Saturn is the fourth-brightest object at night. It was named after the Roman god of the skies and lightning</a:t>
              </a:r>
              <a:endParaRPr>
                <a:latin typeface="Roboto"/>
                <a:ea typeface="Roboto"/>
                <a:cs typeface="Roboto"/>
                <a:sym typeface="Robo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cxnSp>
        <p:nvCxnSpPr>
          <p:cNvPr id="1714" name="Google Shape;1714;p35"/>
          <p:cNvCxnSpPr>
            <a:stCxn id="1715" idx="1"/>
            <a:endCxn id="1716" idx="3"/>
          </p:cNvCxnSpPr>
          <p:nvPr/>
        </p:nvCxnSpPr>
        <p:spPr>
          <a:xfrm>
            <a:off x="5677393" y="1771478"/>
            <a:ext cx="537000" cy="0"/>
          </a:xfrm>
          <a:prstGeom prst="straightConnector1">
            <a:avLst/>
          </a:prstGeom>
          <a:noFill/>
          <a:ln w="19050" cap="rnd" cmpd="sng">
            <a:solidFill>
              <a:schemeClr val="accent6"/>
            </a:solidFill>
            <a:prstDash val="solid"/>
            <a:round/>
            <a:headEnd type="none" w="med" len="med"/>
            <a:tailEnd type="none" w="med" len="med"/>
          </a:ln>
        </p:spPr>
      </p:cxnSp>
      <p:cxnSp>
        <p:nvCxnSpPr>
          <p:cNvPr id="1717" name="Google Shape;1717;p35"/>
          <p:cNvCxnSpPr>
            <a:stCxn id="1716" idx="1"/>
            <a:endCxn id="1718" idx="1"/>
          </p:cNvCxnSpPr>
          <p:nvPr/>
        </p:nvCxnSpPr>
        <p:spPr>
          <a:xfrm>
            <a:off x="8392576" y="1771478"/>
            <a:ext cx="5400" cy="2030400"/>
          </a:xfrm>
          <a:prstGeom prst="bentConnector3">
            <a:avLst>
              <a:gd name="adj1" fmla="val 4508150"/>
            </a:avLst>
          </a:prstGeom>
          <a:noFill/>
          <a:ln w="19050" cap="rnd" cmpd="sng">
            <a:solidFill>
              <a:schemeClr val="accent6"/>
            </a:solidFill>
            <a:prstDash val="solid"/>
            <a:round/>
            <a:headEnd type="none" w="sm" len="sm"/>
            <a:tailEnd type="triangle" w="sm" len="sm"/>
          </a:ln>
        </p:spPr>
      </p:cxnSp>
      <p:cxnSp>
        <p:nvCxnSpPr>
          <p:cNvPr id="1719" name="Google Shape;1719;p35"/>
          <p:cNvCxnSpPr>
            <a:stCxn id="1718" idx="3"/>
            <a:endCxn id="1720" idx="1"/>
          </p:cNvCxnSpPr>
          <p:nvPr/>
        </p:nvCxnSpPr>
        <p:spPr>
          <a:xfrm rot="10800000">
            <a:off x="5671909" y="3801975"/>
            <a:ext cx="537300" cy="0"/>
          </a:xfrm>
          <a:prstGeom prst="straightConnector1">
            <a:avLst/>
          </a:prstGeom>
          <a:noFill/>
          <a:ln w="19050" cap="rnd" cmpd="sng">
            <a:solidFill>
              <a:schemeClr val="accent6"/>
            </a:solidFill>
            <a:prstDash val="solid"/>
            <a:round/>
            <a:headEnd type="none" w="med" len="med"/>
            <a:tailEnd type="none" w="med" len="med"/>
          </a:ln>
        </p:spPr>
      </p:cxnSp>
      <p:cxnSp>
        <p:nvCxnSpPr>
          <p:cNvPr id="1721" name="Google Shape;1721;p35"/>
          <p:cNvCxnSpPr>
            <a:stCxn id="1722" idx="3"/>
            <a:endCxn id="1715" idx="3"/>
          </p:cNvCxnSpPr>
          <p:nvPr/>
        </p:nvCxnSpPr>
        <p:spPr>
          <a:xfrm rot="10800000" flipH="1">
            <a:off x="2677800" y="1771375"/>
            <a:ext cx="800100" cy="1017300"/>
          </a:xfrm>
          <a:prstGeom prst="bentConnector3">
            <a:avLst>
              <a:gd name="adj1" fmla="val 50004"/>
            </a:avLst>
          </a:prstGeom>
          <a:noFill/>
          <a:ln w="19050" cap="flat" cmpd="sng">
            <a:solidFill>
              <a:schemeClr val="accent6"/>
            </a:solidFill>
            <a:prstDash val="solid"/>
            <a:round/>
            <a:headEnd type="none" w="sm" len="sm"/>
            <a:tailEnd type="none" w="sm" len="sm"/>
          </a:ln>
        </p:spPr>
      </p:cxnSp>
      <p:sp>
        <p:nvSpPr>
          <p:cNvPr id="1723" name="Google Shape;1723;p35"/>
          <p:cNvSpPr/>
          <p:nvPr/>
        </p:nvSpPr>
        <p:spPr>
          <a:xfrm>
            <a:off x="916350" y="3151372"/>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724" name="Google Shape;1724;p35"/>
          <p:cNvSpPr/>
          <p:nvPr/>
        </p:nvSpPr>
        <p:spPr>
          <a:xfrm>
            <a:off x="1080450" y="3315475"/>
            <a:ext cx="974100" cy="974100"/>
          </a:xfrm>
          <a:prstGeom prst="arc">
            <a:avLst>
              <a:gd name="adj1" fmla="val 16200000"/>
              <a:gd name="adj2" fmla="val 12804481"/>
            </a:avLst>
          </a:prstGeom>
          <a:noFill/>
          <a:ln w="1143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35"/>
          <p:cNvGrpSpPr/>
          <p:nvPr/>
        </p:nvGrpSpPr>
        <p:grpSpPr>
          <a:xfrm>
            <a:off x="3477958" y="1120679"/>
            <a:ext cx="2199434" cy="1364187"/>
            <a:chOff x="3725822" y="1120663"/>
            <a:chExt cx="1724100" cy="1364187"/>
          </a:xfrm>
        </p:grpSpPr>
        <p:sp>
          <p:nvSpPr>
            <p:cNvPr id="1715" name="Google Shape;1715;p35"/>
            <p:cNvSpPr/>
            <p:nvPr/>
          </p:nvSpPr>
          <p:spPr>
            <a:xfrm flipH="1">
              <a:off x="3725822" y="1550663"/>
              <a:ext cx="17241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Working together</a:t>
              </a:r>
              <a:endParaRPr sz="1800">
                <a:latin typeface="Fira Sans Extra Condensed SemiBold"/>
                <a:ea typeface="Fira Sans Extra Condensed SemiBold"/>
                <a:cs typeface="Fira Sans Extra Condensed SemiBold"/>
                <a:sym typeface="Fira Sans Extra Condensed SemiBold"/>
              </a:endParaRPr>
            </a:p>
          </p:txBody>
        </p:sp>
        <p:sp>
          <p:nvSpPr>
            <p:cNvPr id="1726" name="Google Shape;1726;p35"/>
            <p:cNvSpPr txBox="1"/>
            <p:nvPr/>
          </p:nvSpPr>
          <p:spPr>
            <a:xfrm>
              <a:off x="4316372" y="1120663"/>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sp>
          <p:nvSpPr>
            <p:cNvPr id="1727" name="Google Shape;1727;p35"/>
            <p:cNvSpPr txBox="1"/>
            <p:nvPr/>
          </p:nvSpPr>
          <p:spPr>
            <a:xfrm>
              <a:off x="3784628" y="1992250"/>
              <a:ext cx="15801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is the second planet from the Sun</a:t>
              </a:r>
              <a:endParaRPr sz="1200">
                <a:solidFill>
                  <a:schemeClr val="dk1"/>
                </a:solidFill>
                <a:latin typeface="Roboto"/>
                <a:ea typeface="Roboto"/>
                <a:cs typeface="Roboto"/>
                <a:sym typeface="Roboto"/>
              </a:endParaRPr>
            </a:p>
          </p:txBody>
        </p:sp>
      </p:grpSp>
      <p:grpSp>
        <p:nvGrpSpPr>
          <p:cNvPr id="1728" name="Google Shape;1728;p35"/>
          <p:cNvGrpSpPr/>
          <p:nvPr/>
        </p:nvGrpSpPr>
        <p:grpSpPr>
          <a:xfrm>
            <a:off x="3483316" y="3046356"/>
            <a:ext cx="2188718" cy="1465960"/>
            <a:chOff x="3730022" y="3046340"/>
            <a:chExt cx="1715700" cy="1465960"/>
          </a:xfrm>
        </p:grpSpPr>
        <p:sp>
          <p:nvSpPr>
            <p:cNvPr id="1720" name="Google Shape;1720;p35"/>
            <p:cNvSpPr/>
            <p:nvPr/>
          </p:nvSpPr>
          <p:spPr>
            <a:xfrm flipH="1">
              <a:off x="3730022" y="3581159"/>
              <a:ext cx="17157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Motivation</a:t>
              </a:r>
              <a:endParaRPr sz="1800">
                <a:latin typeface="Fira Sans Extra Condensed SemiBold"/>
                <a:ea typeface="Fira Sans Extra Condensed SemiBold"/>
                <a:cs typeface="Fira Sans Extra Condensed SemiBold"/>
                <a:sym typeface="Fira Sans Extra Condensed SemiBold"/>
              </a:endParaRPr>
            </a:p>
          </p:txBody>
        </p:sp>
        <p:sp>
          <p:nvSpPr>
            <p:cNvPr id="1729" name="Google Shape;1729;p35"/>
            <p:cNvSpPr txBox="1"/>
            <p:nvPr/>
          </p:nvSpPr>
          <p:spPr>
            <a:xfrm>
              <a:off x="4316372" y="3046340"/>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sp>
          <p:nvSpPr>
            <p:cNvPr id="1730" name="Google Shape;1730;p35"/>
            <p:cNvSpPr txBox="1"/>
            <p:nvPr/>
          </p:nvSpPr>
          <p:spPr>
            <a:xfrm>
              <a:off x="3784628" y="4019700"/>
              <a:ext cx="15801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sz="1200">
                <a:solidFill>
                  <a:schemeClr val="dk1"/>
                </a:solidFill>
                <a:latin typeface="Roboto"/>
                <a:ea typeface="Roboto"/>
                <a:cs typeface="Roboto"/>
                <a:sym typeface="Roboto"/>
              </a:endParaRPr>
            </a:p>
          </p:txBody>
        </p:sp>
      </p:grpSp>
      <p:grpSp>
        <p:nvGrpSpPr>
          <p:cNvPr id="1731" name="Google Shape;1731;p35"/>
          <p:cNvGrpSpPr/>
          <p:nvPr/>
        </p:nvGrpSpPr>
        <p:grpSpPr>
          <a:xfrm>
            <a:off x="6214524" y="1120679"/>
            <a:ext cx="2178052" cy="1364187"/>
            <a:chOff x="6424082" y="1120663"/>
            <a:chExt cx="1721100" cy="1364187"/>
          </a:xfrm>
        </p:grpSpPr>
        <p:sp>
          <p:nvSpPr>
            <p:cNvPr id="1716" name="Google Shape;1716;p35"/>
            <p:cNvSpPr/>
            <p:nvPr/>
          </p:nvSpPr>
          <p:spPr>
            <a:xfrm flipH="1">
              <a:off x="6424082" y="1550663"/>
              <a:ext cx="1721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Time management</a:t>
              </a:r>
              <a:endParaRPr sz="1800">
                <a:latin typeface="Fira Sans Extra Condensed SemiBold"/>
                <a:ea typeface="Fira Sans Extra Condensed SemiBold"/>
                <a:cs typeface="Fira Sans Extra Condensed SemiBold"/>
                <a:sym typeface="Fira Sans Extra Condensed SemiBold"/>
              </a:endParaRPr>
            </a:p>
          </p:txBody>
        </p:sp>
        <p:sp>
          <p:nvSpPr>
            <p:cNvPr id="1732" name="Google Shape;1732;p35"/>
            <p:cNvSpPr txBox="1"/>
            <p:nvPr/>
          </p:nvSpPr>
          <p:spPr>
            <a:xfrm>
              <a:off x="7013132" y="1120663"/>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sp>
          <p:nvSpPr>
            <p:cNvPr id="1733" name="Google Shape;1733;p35"/>
            <p:cNvSpPr txBox="1"/>
            <p:nvPr/>
          </p:nvSpPr>
          <p:spPr>
            <a:xfrm>
              <a:off x="6492475" y="1992250"/>
              <a:ext cx="15801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Mercury is the closest planet to the Sun</a:t>
              </a:r>
              <a:endParaRPr sz="1200">
                <a:solidFill>
                  <a:schemeClr val="dk1"/>
                </a:solidFill>
                <a:latin typeface="Roboto"/>
                <a:ea typeface="Roboto"/>
                <a:cs typeface="Roboto"/>
                <a:sym typeface="Roboto"/>
              </a:endParaRPr>
            </a:p>
          </p:txBody>
        </p:sp>
      </p:grpSp>
      <p:grpSp>
        <p:nvGrpSpPr>
          <p:cNvPr id="1734" name="Google Shape;1734;p35"/>
          <p:cNvGrpSpPr/>
          <p:nvPr/>
        </p:nvGrpSpPr>
        <p:grpSpPr>
          <a:xfrm>
            <a:off x="6209209" y="3046356"/>
            <a:ext cx="2188682" cy="1465960"/>
            <a:chOff x="6419882" y="3046340"/>
            <a:chExt cx="1729500" cy="1465960"/>
          </a:xfrm>
        </p:grpSpPr>
        <p:sp>
          <p:nvSpPr>
            <p:cNvPr id="1718" name="Google Shape;1718;p35"/>
            <p:cNvSpPr/>
            <p:nvPr/>
          </p:nvSpPr>
          <p:spPr>
            <a:xfrm flipH="1">
              <a:off x="6419882" y="3581159"/>
              <a:ext cx="17295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Creativity</a:t>
              </a:r>
              <a:endParaRPr sz="1800">
                <a:latin typeface="Fira Sans Extra Condensed SemiBold"/>
                <a:ea typeface="Fira Sans Extra Condensed SemiBold"/>
                <a:cs typeface="Fira Sans Extra Condensed SemiBold"/>
                <a:sym typeface="Fira Sans Extra Condensed SemiBold"/>
              </a:endParaRPr>
            </a:p>
          </p:txBody>
        </p:sp>
        <p:sp>
          <p:nvSpPr>
            <p:cNvPr id="1735" name="Google Shape;1735;p35"/>
            <p:cNvSpPr txBox="1"/>
            <p:nvPr/>
          </p:nvSpPr>
          <p:spPr>
            <a:xfrm>
              <a:off x="7013132" y="3046340"/>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sp>
          <p:nvSpPr>
            <p:cNvPr id="1736" name="Google Shape;1736;p35"/>
            <p:cNvSpPr txBox="1"/>
            <p:nvPr/>
          </p:nvSpPr>
          <p:spPr>
            <a:xfrm>
              <a:off x="6492475" y="4019700"/>
              <a:ext cx="15801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Jupiter is the biggest planet of them all</a:t>
              </a:r>
              <a:endParaRPr sz="1200">
                <a:solidFill>
                  <a:schemeClr val="dk1"/>
                </a:solidFill>
                <a:latin typeface="Roboto"/>
                <a:ea typeface="Roboto"/>
                <a:cs typeface="Roboto"/>
                <a:sym typeface="Roboto"/>
              </a:endParaRPr>
            </a:p>
          </p:txBody>
        </p:sp>
      </p:grpSp>
      <p:grpSp>
        <p:nvGrpSpPr>
          <p:cNvPr id="1737" name="Google Shape;1737;p35"/>
          <p:cNvGrpSpPr/>
          <p:nvPr/>
        </p:nvGrpSpPr>
        <p:grpSpPr>
          <a:xfrm>
            <a:off x="457200" y="1224170"/>
            <a:ext cx="2220600" cy="1909205"/>
            <a:chOff x="457200" y="1224170"/>
            <a:chExt cx="2220600" cy="1909205"/>
          </a:xfrm>
        </p:grpSpPr>
        <p:sp>
          <p:nvSpPr>
            <p:cNvPr id="1738" name="Google Shape;1738;p35"/>
            <p:cNvSpPr/>
            <p:nvPr/>
          </p:nvSpPr>
          <p:spPr>
            <a:xfrm flipH="1">
              <a:off x="467788" y="2002375"/>
              <a:ext cx="21993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Key concepts</a:t>
              </a:r>
              <a:endParaRPr sz="1800">
                <a:latin typeface="Fira Sans Extra Condensed SemiBold"/>
                <a:ea typeface="Fira Sans Extra Condensed SemiBold"/>
                <a:cs typeface="Fira Sans Extra Condensed SemiBold"/>
                <a:sym typeface="Fira Sans Extra Condensed SemiBold"/>
              </a:endParaRPr>
            </a:p>
          </p:txBody>
        </p:sp>
        <p:sp>
          <p:nvSpPr>
            <p:cNvPr id="1739" name="Google Shape;1739;p35"/>
            <p:cNvSpPr/>
            <p:nvPr/>
          </p:nvSpPr>
          <p:spPr>
            <a:xfrm flipH="1">
              <a:off x="1247400" y="1224170"/>
              <a:ext cx="640200" cy="6402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1800" u="sng">
                  <a:latin typeface="Fira Sans Extra Condensed SemiBold"/>
                  <a:ea typeface="Fira Sans Extra Condensed SemiBold"/>
                  <a:cs typeface="Fira Sans Extra Condensed SemiBold"/>
                  <a:sym typeface="Fira Sans Extra Condensed SemiBold"/>
                </a:rPr>
                <a:t>84%</a:t>
              </a: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722" name="Google Shape;1722;p35"/>
            <p:cNvSpPr txBox="1"/>
            <p:nvPr/>
          </p:nvSpPr>
          <p:spPr>
            <a:xfrm>
              <a:off x="457200" y="2443975"/>
              <a:ext cx="2220600" cy="68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Saturn is the fourth-brightest object in the night sky. It was named after a Roman god</a:t>
              </a:r>
              <a:endParaRPr sz="1200">
                <a:solidFill>
                  <a:schemeClr val="dk1"/>
                </a:solidFill>
                <a:latin typeface="Roboto"/>
                <a:ea typeface="Roboto"/>
                <a:cs typeface="Roboto"/>
                <a:sym typeface="Roboto"/>
              </a:endParaRPr>
            </a:p>
          </p:txBody>
        </p:sp>
      </p:grpSp>
      <p:grpSp>
        <p:nvGrpSpPr>
          <p:cNvPr id="1740" name="Google Shape;1740;p35"/>
          <p:cNvGrpSpPr/>
          <p:nvPr/>
        </p:nvGrpSpPr>
        <p:grpSpPr>
          <a:xfrm>
            <a:off x="1354354" y="3585012"/>
            <a:ext cx="426390" cy="388485"/>
            <a:chOff x="1759614" y="1937894"/>
            <a:chExt cx="348871" cy="317857"/>
          </a:xfrm>
        </p:grpSpPr>
        <p:sp>
          <p:nvSpPr>
            <p:cNvPr id="1741" name="Google Shape;1741;p35"/>
            <p:cNvSpPr/>
            <p:nvPr/>
          </p:nvSpPr>
          <p:spPr>
            <a:xfrm>
              <a:off x="1844898" y="1937894"/>
              <a:ext cx="179090" cy="251188"/>
            </a:xfrm>
            <a:custGeom>
              <a:avLst/>
              <a:gdLst/>
              <a:ahLst/>
              <a:cxnLst/>
              <a:rect l="l" t="t" r="r" b="b"/>
              <a:pathLst>
                <a:path w="5502" h="7717" extrusionOk="0">
                  <a:moveTo>
                    <a:pt x="1858" y="2525"/>
                  </a:moveTo>
                  <a:lnTo>
                    <a:pt x="2310" y="2954"/>
                  </a:lnTo>
                  <a:lnTo>
                    <a:pt x="1286" y="4026"/>
                  </a:lnTo>
                  <a:lnTo>
                    <a:pt x="524" y="3311"/>
                  </a:lnTo>
                  <a:lnTo>
                    <a:pt x="953" y="2859"/>
                  </a:lnTo>
                  <a:lnTo>
                    <a:pt x="1262" y="3144"/>
                  </a:lnTo>
                  <a:lnTo>
                    <a:pt x="1858" y="2525"/>
                  </a:lnTo>
                  <a:close/>
                  <a:moveTo>
                    <a:pt x="4811" y="3406"/>
                  </a:moveTo>
                  <a:lnTo>
                    <a:pt x="4811" y="4026"/>
                  </a:lnTo>
                  <a:lnTo>
                    <a:pt x="2667" y="4026"/>
                  </a:lnTo>
                  <a:lnTo>
                    <a:pt x="2667" y="3406"/>
                  </a:lnTo>
                  <a:close/>
                  <a:moveTo>
                    <a:pt x="1739" y="4692"/>
                  </a:moveTo>
                  <a:lnTo>
                    <a:pt x="1739" y="5312"/>
                  </a:lnTo>
                  <a:lnTo>
                    <a:pt x="1096" y="5312"/>
                  </a:lnTo>
                  <a:lnTo>
                    <a:pt x="1096" y="4692"/>
                  </a:lnTo>
                  <a:close/>
                  <a:moveTo>
                    <a:pt x="4811" y="4692"/>
                  </a:moveTo>
                  <a:lnTo>
                    <a:pt x="4811" y="5312"/>
                  </a:lnTo>
                  <a:lnTo>
                    <a:pt x="2667" y="5312"/>
                  </a:lnTo>
                  <a:lnTo>
                    <a:pt x="2667" y="4692"/>
                  </a:lnTo>
                  <a:close/>
                  <a:moveTo>
                    <a:pt x="1739" y="5954"/>
                  </a:moveTo>
                  <a:lnTo>
                    <a:pt x="1739" y="6597"/>
                  </a:lnTo>
                  <a:lnTo>
                    <a:pt x="1096" y="6597"/>
                  </a:lnTo>
                  <a:lnTo>
                    <a:pt x="1096" y="5954"/>
                  </a:lnTo>
                  <a:close/>
                  <a:moveTo>
                    <a:pt x="4811" y="5954"/>
                  </a:moveTo>
                  <a:lnTo>
                    <a:pt x="4811" y="6597"/>
                  </a:lnTo>
                  <a:lnTo>
                    <a:pt x="2667" y="6597"/>
                  </a:lnTo>
                  <a:lnTo>
                    <a:pt x="2667" y="5954"/>
                  </a:lnTo>
                  <a:close/>
                  <a:moveTo>
                    <a:pt x="1953" y="1"/>
                  </a:moveTo>
                  <a:lnTo>
                    <a:pt x="1953" y="1954"/>
                  </a:lnTo>
                  <a:lnTo>
                    <a:pt x="0" y="1954"/>
                  </a:lnTo>
                  <a:lnTo>
                    <a:pt x="0" y="7717"/>
                  </a:lnTo>
                  <a:lnTo>
                    <a:pt x="5501" y="7717"/>
                  </a:lnTo>
                  <a:lnTo>
                    <a:pt x="5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1853426" y="1946422"/>
              <a:ext cx="34894" cy="34145"/>
            </a:xfrm>
            <a:custGeom>
              <a:avLst/>
              <a:gdLst/>
              <a:ahLst/>
              <a:cxnLst/>
              <a:rect l="l" t="t" r="r" b="b"/>
              <a:pathLst>
                <a:path w="1072" h="1049" extrusionOk="0">
                  <a:moveTo>
                    <a:pt x="1072" y="1"/>
                  </a:moveTo>
                  <a:lnTo>
                    <a:pt x="0" y="1049"/>
                  </a:lnTo>
                  <a:lnTo>
                    <a:pt x="1072" y="1049"/>
                  </a:ln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2044110" y="2012338"/>
              <a:ext cx="43454" cy="176747"/>
            </a:xfrm>
            <a:custGeom>
              <a:avLst/>
              <a:gdLst/>
              <a:ahLst/>
              <a:cxnLst/>
              <a:rect l="l" t="t" r="r" b="b"/>
              <a:pathLst>
                <a:path w="1335" h="5430" extrusionOk="0">
                  <a:moveTo>
                    <a:pt x="1" y="0"/>
                  </a:moveTo>
                  <a:lnTo>
                    <a:pt x="1" y="5430"/>
                  </a:lnTo>
                  <a:lnTo>
                    <a:pt x="1334" y="5430"/>
                  </a:lnTo>
                  <a:lnTo>
                    <a:pt x="1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1780545" y="2012338"/>
              <a:ext cx="44235" cy="176747"/>
            </a:xfrm>
            <a:custGeom>
              <a:avLst/>
              <a:gdLst/>
              <a:ahLst/>
              <a:cxnLst/>
              <a:rect l="l" t="t" r="r" b="b"/>
              <a:pathLst>
                <a:path w="1359" h="5430" extrusionOk="0">
                  <a:moveTo>
                    <a:pt x="1" y="0"/>
                  </a:moveTo>
                  <a:lnTo>
                    <a:pt x="1" y="5430"/>
                  </a:lnTo>
                  <a:lnTo>
                    <a:pt x="1358" y="5430"/>
                  </a:lnTo>
                  <a:lnTo>
                    <a:pt x="1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1759614" y="2209205"/>
              <a:ext cx="348871" cy="46547"/>
            </a:xfrm>
            <a:custGeom>
              <a:avLst/>
              <a:gdLst/>
              <a:ahLst/>
              <a:cxnLst/>
              <a:rect l="l" t="t" r="r" b="b"/>
              <a:pathLst>
                <a:path w="10718" h="1430" extrusionOk="0">
                  <a:moveTo>
                    <a:pt x="1" y="1"/>
                  </a:moveTo>
                  <a:lnTo>
                    <a:pt x="1" y="406"/>
                  </a:lnTo>
                  <a:cubicBezTo>
                    <a:pt x="1" y="977"/>
                    <a:pt x="477" y="1430"/>
                    <a:pt x="1025" y="1430"/>
                  </a:cubicBezTo>
                  <a:lnTo>
                    <a:pt x="9693" y="1430"/>
                  </a:lnTo>
                  <a:cubicBezTo>
                    <a:pt x="10265" y="1430"/>
                    <a:pt x="10717" y="977"/>
                    <a:pt x="10717" y="406"/>
                  </a:cubicBezTo>
                  <a:lnTo>
                    <a:pt x="107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6" name="Google Shape;1746;p35"/>
          <p:cNvCxnSpPr>
            <a:stCxn id="1722" idx="3"/>
            <a:endCxn id="1720" idx="3"/>
          </p:cNvCxnSpPr>
          <p:nvPr/>
        </p:nvCxnSpPr>
        <p:spPr>
          <a:xfrm>
            <a:off x="2677800" y="2788675"/>
            <a:ext cx="805500" cy="1013400"/>
          </a:xfrm>
          <a:prstGeom prst="bentConnector3">
            <a:avLst>
              <a:gd name="adj1" fmla="val 50001"/>
            </a:avLst>
          </a:prstGeom>
          <a:noFill/>
          <a:ln w="19050" cap="flat" cmpd="sng">
            <a:solidFill>
              <a:schemeClr val="accent6"/>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1" name="Google Shape;1751;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sp>
        <p:nvSpPr>
          <p:cNvPr id="1767" name="Google Shape;1767;p36"/>
          <p:cNvSpPr txBox="1">
            <a:spLocks noGrp="1"/>
          </p:cNvSpPr>
          <p:nvPr>
            <p:ph type="subTitle" idx="4294967295"/>
          </p:nvPr>
        </p:nvSpPr>
        <p:spPr>
          <a:xfrm>
            <a:off x="0" y="1408113"/>
            <a:ext cx="3883025" cy="47625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t>It's the fourth-brightest object in the night sky. It was named after the Roman god of the skies and lightning</a:t>
            </a:r>
            <a:endParaRPr sz="1000"/>
          </a:p>
        </p:txBody>
      </p:sp>
      <p:grpSp>
        <p:nvGrpSpPr>
          <p:cNvPr id="1752" name="Google Shape;1752;p36"/>
          <p:cNvGrpSpPr/>
          <p:nvPr/>
        </p:nvGrpSpPr>
        <p:grpSpPr>
          <a:xfrm>
            <a:off x="457375" y="2246475"/>
            <a:ext cx="2640300" cy="846967"/>
            <a:chOff x="457375" y="2246475"/>
            <a:chExt cx="2640300" cy="846967"/>
          </a:xfrm>
        </p:grpSpPr>
        <p:sp>
          <p:nvSpPr>
            <p:cNvPr id="1753" name="Google Shape;1753;p36"/>
            <p:cNvSpPr txBox="1"/>
            <p:nvPr/>
          </p:nvSpPr>
          <p:spPr>
            <a:xfrm>
              <a:off x="708450" y="2727742"/>
              <a:ext cx="21396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smallest planet of them all</a:t>
              </a:r>
              <a:endParaRPr>
                <a:latin typeface="Roboto"/>
                <a:ea typeface="Roboto"/>
                <a:cs typeface="Roboto"/>
                <a:sym typeface="Roboto"/>
              </a:endParaRPr>
            </a:p>
          </p:txBody>
        </p:sp>
        <p:sp>
          <p:nvSpPr>
            <p:cNvPr id="1754" name="Google Shape;1754;p36"/>
            <p:cNvSpPr/>
            <p:nvPr/>
          </p:nvSpPr>
          <p:spPr>
            <a:xfrm flipH="1">
              <a:off x="457375" y="2246475"/>
              <a:ext cx="2640300" cy="441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A good first impression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1755" name="Google Shape;1755;p36"/>
          <p:cNvGrpSpPr/>
          <p:nvPr/>
        </p:nvGrpSpPr>
        <p:grpSpPr>
          <a:xfrm>
            <a:off x="706825" y="3137675"/>
            <a:ext cx="2141400" cy="775150"/>
            <a:chOff x="706825" y="3137675"/>
            <a:chExt cx="2141400" cy="775150"/>
          </a:xfrm>
        </p:grpSpPr>
        <p:sp>
          <p:nvSpPr>
            <p:cNvPr id="1756" name="Google Shape;1756;p36"/>
            <p:cNvSpPr txBox="1"/>
            <p:nvPr/>
          </p:nvSpPr>
          <p:spPr>
            <a:xfrm flipH="1">
              <a:off x="706825" y="3137675"/>
              <a:ext cx="2141400" cy="36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800">
                  <a:latin typeface="Fira Sans Extra Condensed SemiBold"/>
                  <a:ea typeface="Fira Sans Extra Condensed SemiBold"/>
                  <a:cs typeface="Fira Sans Extra Condensed SemiBold"/>
                  <a:sym typeface="Fira Sans Extra Condensed SemiBold"/>
                </a:rPr>
                <a:t>Step 1</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757" name="Google Shape;1757;p36"/>
            <p:cNvSpPr txBox="1"/>
            <p:nvPr/>
          </p:nvSpPr>
          <p:spPr>
            <a:xfrm flipH="1">
              <a:off x="706825" y="3545925"/>
              <a:ext cx="2141400" cy="36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biggest planet</a:t>
              </a:r>
              <a:endParaRPr sz="1300">
                <a:solidFill>
                  <a:schemeClr val="dk1"/>
                </a:solidFill>
                <a:latin typeface="Roboto"/>
                <a:ea typeface="Roboto"/>
                <a:cs typeface="Roboto"/>
                <a:sym typeface="Roboto"/>
              </a:endParaRPr>
            </a:p>
          </p:txBody>
        </p:sp>
      </p:grpSp>
      <p:grpSp>
        <p:nvGrpSpPr>
          <p:cNvPr id="1758" name="Google Shape;1758;p36"/>
          <p:cNvGrpSpPr/>
          <p:nvPr/>
        </p:nvGrpSpPr>
        <p:grpSpPr>
          <a:xfrm>
            <a:off x="6295950" y="3137675"/>
            <a:ext cx="2141400" cy="775150"/>
            <a:chOff x="6295950" y="3137675"/>
            <a:chExt cx="2141400" cy="775150"/>
          </a:xfrm>
        </p:grpSpPr>
        <p:sp>
          <p:nvSpPr>
            <p:cNvPr id="1759" name="Google Shape;1759;p36"/>
            <p:cNvSpPr txBox="1"/>
            <p:nvPr/>
          </p:nvSpPr>
          <p:spPr>
            <a:xfrm flipH="1">
              <a:off x="6295950" y="3137675"/>
              <a:ext cx="2141400" cy="36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Step</a:t>
              </a:r>
              <a:r>
                <a:rPr lang="en" sz="1800">
                  <a:latin typeface="Fira Sans Extra Condensed SemiBold"/>
                  <a:ea typeface="Fira Sans Extra Condensed SemiBold"/>
                  <a:cs typeface="Fira Sans Extra Condensed SemiBold"/>
                  <a:sym typeface="Fira Sans Extra Condensed SemiBold"/>
                </a:rPr>
                <a:t> 1</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760" name="Google Shape;1760;p36"/>
            <p:cNvSpPr txBox="1"/>
            <p:nvPr/>
          </p:nvSpPr>
          <p:spPr>
            <a:xfrm flipH="1">
              <a:off x="6295950" y="3545925"/>
              <a:ext cx="2141400" cy="36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Earth is the only planet that harbors life </a:t>
              </a:r>
              <a:endParaRPr sz="1200">
                <a:solidFill>
                  <a:schemeClr val="dk1"/>
                </a:solidFill>
                <a:latin typeface="Roboto"/>
                <a:ea typeface="Roboto"/>
                <a:cs typeface="Roboto"/>
                <a:sym typeface="Roboto"/>
              </a:endParaRPr>
            </a:p>
          </p:txBody>
        </p:sp>
      </p:grpSp>
      <p:grpSp>
        <p:nvGrpSpPr>
          <p:cNvPr id="1761" name="Google Shape;1761;p36"/>
          <p:cNvGrpSpPr/>
          <p:nvPr/>
        </p:nvGrpSpPr>
        <p:grpSpPr>
          <a:xfrm>
            <a:off x="706825" y="3954175"/>
            <a:ext cx="2141400" cy="775150"/>
            <a:chOff x="706825" y="3954175"/>
            <a:chExt cx="2141400" cy="775150"/>
          </a:xfrm>
        </p:grpSpPr>
        <p:sp>
          <p:nvSpPr>
            <p:cNvPr id="1762" name="Google Shape;1762;p36"/>
            <p:cNvSpPr txBox="1"/>
            <p:nvPr/>
          </p:nvSpPr>
          <p:spPr>
            <a:xfrm flipH="1">
              <a:off x="706825" y="3954175"/>
              <a:ext cx="2141400" cy="36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Step</a:t>
              </a:r>
              <a:r>
                <a:rPr lang="en" sz="1800">
                  <a:latin typeface="Fira Sans Extra Condensed SemiBold"/>
                  <a:ea typeface="Fira Sans Extra Condensed SemiBold"/>
                  <a:cs typeface="Fira Sans Extra Condensed SemiBold"/>
                  <a:sym typeface="Fira Sans Extra Condensed SemiBold"/>
                </a:rPr>
                <a:t> 2</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763" name="Google Shape;1763;p36"/>
            <p:cNvSpPr txBox="1"/>
            <p:nvPr/>
          </p:nvSpPr>
          <p:spPr>
            <a:xfrm flipH="1">
              <a:off x="706825" y="4362425"/>
              <a:ext cx="2141400" cy="36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and the only planet with rings</a:t>
              </a:r>
              <a:endParaRPr sz="1200">
                <a:solidFill>
                  <a:schemeClr val="dk1"/>
                </a:solidFill>
                <a:latin typeface="Roboto"/>
                <a:ea typeface="Roboto"/>
                <a:cs typeface="Roboto"/>
                <a:sym typeface="Roboto"/>
              </a:endParaRPr>
            </a:p>
          </p:txBody>
        </p:sp>
      </p:grpSp>
      <p:grpSp>
        <p:nvGrpSpPr>
          <p:cNvPr id="1764" name="Google Shape;1764;p36"/>
          <p:cNvGrpSpPr/>
          <p:nvPr/>
        </p:nvGrpSpPr>
        <p:grpSpPr>
          <a:xfrm>
            <a:off x="6295950" y="3954175"/>
            <a:ext cx="2141400" cy="775150"/>
            <a:chOff x="6295950" y="3954175"/>
            <a:chExt cx="2141400" cy="775150"/>
          </a:xfrm>
        </p:grpSpPr>
        <p:sp>
          <p:nvSpPr>
            <p:cNvPr id="1765" name="Google Shape;1765;p36"/>
            <p:cNvSpPr txBox="1"/>
            <p:nvPr/>
          </p:nvSpPr>
          <p:spPr>
            <a:xfrm flipH="1">
              <a:off x="6295950" y="3954175"/>
              <a:ext cx="2141400" cy="36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Step</a:t>
              </a:r>
              <a:r>
                <a:rPr lang="en" sz="1800">
                  <a:latin typeface="Fira Sans Extra Condensed SemiBold"/>
                  <a:ea typeface="Fira Sans Extra Condensed SemiBold"/>
                  <a:cs typeface="Fira Sans Extra Condensed SemiBold"/>
                  <a:sym typeface="Fira Sans Extra Condensed SemiBold"/>
                </a:rPr>
                <a:t> 2</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766" name="Google Shape;1766;p36"/>
            <p:cNvSpPr txBox="1"/>
            <p:nvPr/>
          </p:nvSpPr>
          <p:spPr>
            <a:xfrm flipH="1">
              <a:off x="6295950" y="4362425"/>
              <a:ext cx="2141400" cy="36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Mars is a very cold planet</a:t>
              </a:r>
              <a:endParaRPr sz="1200">
                <a:solidFill>
                  <a:schemeClr val="dk1"/>
                </a:solidFill>
                <a:latin typeface="Roboto"/>
                <a:ea typeface="Roboto"/>
                <a:cs typeface="Roboto"/>
                <a:sym typeface="Roboto"/>
              </a:endParaRPr>
            </a:p>
          </p:txBody>
        </p:sp>
      </p:grpSp>
      <p:grpSp>
        <p:nvGrpSpPr>
          <p:cNvPr id="1768" name="Google Shape;1768;p36"/>
          <p:cNvGrpSpPr/>
          <p:nvPr/>
        </p:nvGrpSpPr>
        <p:grpSpPr>
          <a:xfrm>
            <a:off x="3834887" y="2246497"/>
            <a:ext cx="1474226" cy="2489722"/>
            <a:chOff x="3881038" y="2402362"/>
            <a:chExt cx="1381914" cy="2333823"/>
          </a:xfrm>
        </p:grpSpPr>
        <p:sp>
          <p:nvSpPr>
            <p:cNvPr id="1769" name="Google Shape;1769;p36"/>
            <p:cNvSpPr/>
            <p:nvPr/>
          </p:nvSpPr>
          <p:spPr>
            <a:xfrm>
              <a:off x="3881038" y="2482989"/>
              <a:ext cx="1160994" cy="2253196"/>
            </a:xfrm>
            <a:custGeom>
              <a:avLst/>
              <a:gdLst/>
              <a:ahLst/>
              <a:cxnLst/>
              <a:rect l="l" t="t" r="r" b="b"/>
              <a:pathLst>
                <a:path w="11614" h="21881" extrusionOk="0">
                  <a:moveTo>
                    <a:pt x="1160" y="0"/>
                  </a:moveTo>
                  <a:cubicBezTo>
                    <a:pt x="520" y="0"/>
                    <a:pt x="0" y="520"/>
                    <a:pt x="0" y="1160"/>
                  </a:cubicBezTo>
                  <a:lnTo>
                    <a:pt x="0" y="20720"/>
                  </a:lnTo>
                  <a:cubicBezTo>
                    <a:pt x="0" y="21360"/>
                    <a:pt x="520" y="21881"/>
                    <a:pt x="1160" y="21881"/>
                  </a:cubicBezTo>
                  <a:lnTo>
                    <a:pt x="10452" y="21881"/>
                  </a:lnTo>
                  <a:cubicBezTo>
                    <a:pt x="11094" y="21881"/>
                    <a:pt x="11614" y="21360"/>
                    <a:pt x="11614" y="20720"/>
                  </a:cubicBezTo>
                  <a:lnTo>
                    <a:pt x="11614" y="1160"/>
                  </a:lnTo>
                  <a:cubicBezTo>
                    <a:pt x="11614" y="520"/>
                    <a:pt x="11094" y="0"/>
                    <a:pt x="10452"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6"/>
            <p:cNvSpPr/>
            <p:nvPr/>
          </p:nvSpPr>
          <p:spPr>
            <a:xfrm>
              <a:off x="4013989" y="2402362"/>
              <a:ext cx="1248963" cy="2300976"/>
            </a:xfrm>
            <a:custGeom>
              <a:avLst/>
              <a:gdLst/>
              <a:ahLst/>
              <a:cxnLst/>
              <a:rect l="l" t="t" r="r" b="b"/>
              <a:pathLst>
                <a:path w="12494" h="22345" extrusionOk="0">
                  <a:moveTo>
                    <a:pt x="1205" y="0"/>
                  </a:moveTo>
                  <a:cubicBezTo>
                    <a:pt x="539" y="0"/>
                    <a:pt x="1" y="540"/>
                    <a:pt x="1" y="1205"/>
                  </a:cubicBezTo>
                  <a:lnTo>
                    <a:pt x="1" y="21141"/>
                  </a:lnTo>
                  <a:cubicBezTo>
                    <a:pt x="1" y="21806"/>
                    <a:pt x="540" y="22345"/>
                    <a:pt x="1206" y="22345"/>
                  </a:cubicBezTo>
                  <a:lnTo>
                    <a:pt x="11289" y="22345"/>
                  </a:lnTo>
                  <a:cubicBezTo>
                    <a:pt x="11954" y="22345"/>
                    <a:pt x="12493" y="21806"/>
                    <a:pt x="12493" y="21141"/>
                  </a:cubicBezTo>
                  <a:cubicBezTo>
                    <a:pt x="12493" y="18749"/>
                    <a:pt x="12493" y="3597"/>
                    <a:pt x="12493" y="1205"/>
                  </a:cubicBezTo>
                  <a:cubicBezTo>
                    <a:pt x="12493" y="540"/>
                    <a:pt x="11955" y="0"/>
                    <a:pt x="11290" y="0"/>
                  </a:cubicBez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6"/>
            <p:cNvSpPr/>
            <p:nvPr/>
          </p:nvSpPr>
          <p:spPr>
            <a:xfrm>
              <a:off x="4151483" y="2611873"/>
              <a:ext cx="955350" cy="955350"/>
            </a:xfrm>
            <a:custGeom>
              <a:avLst/>
              <a:gdLst/>
              <a:ahLst/>
              <a:cxnLst/>
              <a:rect l="l" t="t" r="r" b="b"/>
              <a:pathLst>
                <a:path w="8217" h="8217" extrusionOk="0">
                  <a:moveTo>
                    <a:pt x="4108" y="1"/>
                  </a:moveTo>
                  <a:cubicBezTo>
                    <a:pt x="1840" y="1"/>
                    <a:pt x="1" y="1840"/>
                    <a:pt x="1" y="4109"/>
                  </a:cubicBezTo>
                  <a:cubicBezTo>
                    <a:pt x="1" y="6377"/>
                    <a:pt x="1840" y="8217"/>
                    <a:pt x="4108" y="8217"/>
                  </a:cubicBezTo>
                  <a:cubicBezTo>
                    <a:pt x="6377" y="8217"/>
                    <a:pt x="8217" y="6377"/>
                    <a:pt x="8217" y="4109"/>
                  </a:cubicBezTo>
                  <a:cubicBezTo>
                    <a:pt x="8217" y="1840"/>
                    <a:pt x="6377" y="1"/>
                    <a:pt x="4108" y="1"/>
                  </a:cubicBezTo>
                  <a:close/>
                </a:path>
              </a:pathLst>
            </a:custGeom>
            <a:no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6"/>
            <p:cNvSpPr/>
            <p:nvPr/>
          </p:nvSpPr>
          <p:spPr>
            <a:xfrm>
              <a:off x="4227766" y="2684136"/>
              <a:ext cx="821412" cy="821433"/>
            </a:xfrm>
            <a:custGeom>
              <a:avLst/>
              <a:gdLst/>
              <a:ahLst/>
              <a:cxnLst/>
              <a:rect l="l" t="t" r="r" b="b"/>
              <a:pathLst>
                <a:path w="8217" h="8217" extrusionOk="0">
                  <a:moveTo>
                    <a:pt x="4108" y="1"/>
                  </a:moveTo>
                  <a:cubicBezTo>
                    <a:pt x="1840" y="1"/>
                    <a:pt x="1" y="1840"/>
                    <a:pt x="1" y="4109"/>
                  </a:cubicBezTo>
                  <a:cubicBezTo>
                    <a:pt x="1" y="6377"/>
                    <a:pt x="1840" y="8217"/>
                    <a:pt x="4108" y="8217"/>
                  </a:cubicBezTo>
                  <a:cubicBezTo>
                    <a:pt x="6377" y="8217"/>
                    <a:pt x="8217" y="6377"/>
                    <a:pt x="8217" y="4109"/>
                  </a:cubicBezTo>
                  <a:cubicBezTo>
                    <a:pt x="8217" y="1840"/>
                    <a:pt x="6377" y="1"/>
                    <a:pt x="4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6"/>
            <p:cNvSpPr/>
            <p:nvPr/>
          </p:nvSpPr>
          <p:spPr>
            <a:xfrm>
              <a:off x="4555599" y="3260651"/>
              <a:ext cx="465537" cy="646490"/>
            </a:xfrm>
            <a:custGeom>
              <a:avLst/>
              <a:gdLst/>
              <a:ahLst/>
              <a:cxnLst/>
              <a:rect l="l" t="t" r="r" b="b"/>
              <a:pathLst>
                <a:path w="4657" h="6467" extrusionOk="0">
                  <a:moveTo>
                    <a:pt x="1230" y="0"/>
                  </a:moveTo>
                  <a:cubicBezTo>
                    <a:pt x="1157" y="0"/>
                    <a:pt x="1082" y="7"/>
                    <a:pt x="1007" y="22"/>
                  </a:cubicBezTo>
                  <a:cubicBezTo>
                    <a:pt x="407" y="139"/>
                    <a:pt x="0" y="699"/>
                    <a:pt x="72" y="1306"/>
                  </a:cubicBezTo>
                  <a:cubicBezTo>
                    <a:pt x="316" y="3378"/>
                    <a:pt x="1394" y="4489"/>
                    <a:pt x="2555" y="6041"/>
                  </a:cubicBezTo>
                  <a:cubicBezTo>
                    <a:pt x="2757" y="6311"/>
                    <a:pt x="3071" y="6466"/>
                    <a:pt x="3400" y="6466"/>
                  </a:cubicBezTo>
                  <a:cubicBezTo>
                    <a:pt x="3459" y="6466"/>
                    <a:pt x="3519" y="6461"/>
                    <a:pt x="3578" y="6451"/>
                  </a:cubicBezTo>
                  <a:cubicBezTo>
                    <a:pt x="4275" y="6331"/>
                    <a:pt x="4656" y="5574"/>
                    <a:pt x="4342" y="4942"/>
                  </a:cubicBezTo>
                  <a:lnTo>
                    <a:pt x="2280" y="648"/>
                  </a:lnTo>
                  <a:cubicBezTo>
                    <a:pt x="2157" y="403"/>
                    <a:pt x="1959" y="217"/>
                    <a:pt x="1722" y="108"/>
                  </a:cubicBezTo>
                  <a:cubicBezTo>
                    <a:pt x="1570" y="38"/>
                    <a:pt x="1402" y="0"/>
                    <a:pt x="1230" y="0"/>
                  </a:cubicBezTo>
                  <a:close/>
                </a:path>
              </a:pathLst>
            </a:custGeom>
            <a:solidFill>
              <a:srgbClr val="E47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6"/>
            <p:cNvSpPr/>
            <p:nvPr/>
          </p:nvSpPr>
          <p:spPr>
            <a:xfrm>
              <a:off x="4586888" y="3159086"/>
              <a:ext cx="135253" cy="139155"/>
            </a:xfrm>
            <a:custGeom>
              <a:avLst/>
              <a:gdLst/>
              <a:ahLst/>
              <a:cxnLst/>
              <a:rect l="l" t="t" r="r" b="b"/>
              <a:pathLst>
                <a:path w="1353" h="1392" extrusionOk="0">
                  <a:moveTo>
                    <a:pt x="626" y="1"/>
                  </a:moveTo>
                  <a:lnTo>
                    <a:pt x="1" y="943"/>
                  </a:lnTo>
                  <a:lnTo>
                    <a:pt x="936" y="1392"/>
                  </a:lnTo>
                  <a:lnTo>
                    <a:pt x="1064" y="1287"/>
                  </a:lnTo>
                  <a:cubicBezTo>
                    <a:pt x="1351" y="1052"/>
                    <a:pt x="1353" y="615"/>
                    <a:pt x="1071" y="376"/>
                  </a:cubicBez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6"/>
            <p:cNvSpPr/>
            <p:nvPr/>
          </p:nvSpPr>
          <p:spPr>
            <a:xfrm>
              <a:off x="4502318" y="3026431"/>
              <a:ext cx="210526" cy="272811"/>
            </a:xfrm>
            <a:custGeom>
              <a:avLst/>
              <a:gdLst/>
              <a:ahLst/>
              <a:cxnLst/>
              <a:rect l="l" t="t" r="r" b="b"/>
              <a:pathLst>
                <a:path w="2106" h="2729" extrusionOk="0">
                  <a:moveTo>
                    <a:pt x="146" y="0"/>
                  </a:moveTo>
                  <a:lnTo>
                    <a:pt x="1" y="2582"/>
                  </a:lnTo>
                  <a:lnTo>
                    <a:pt x="1730" y="2728"/>
                  </a:lnTo>
                  <a:lnTo>
                    <a:pt x="2069" y="945"/>
                  </a:lnTo>
                  <a:lnTo>
                    <a:pt x="2105" y="298"/>
                  </a:lnTo>
                  <a:lnTo>
                    <a:pt x="146" y="0"/>
                  </a:lnTo>
                  <a:close/>
                </a:path>
              </a:pathLst>
            </a:custGeom>
            <a:solidFill>
              <a:srgbClr val="D975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6"/>
            <p:cNvSpPr/>
            <p:nvPr/>
          </p:nvSpPr>
          <p:spPr>
            <a:xfrm>
              <a:off x="4309886" y="3205770"/>
              <a:ext cx="554006" cy="801040"/>
            </a:xfrm>
            <a:custGeom>
              <a:avLst/>
              <a:gdLst/>
              <a:ahLst/>
              <a:cxnLst/>
              <a:rect l="l" t="t" r="r" b="b"/>
              <a:pathLst>
                <a:path w="5542" h="8013" extrusionOk="0">
                  <a:moveTo>
                    <a:pt x="1847" y="0"/>
                  </a:moveTo>
                  <a:cubicBezTo>
                    <a:pt x="1623" y="0"/>
                    <a:pt x="191" y="539"/>
                    <a:pt x="57" y="2633"/>
                  </a:cubicBezTo>
                  <a:cubicBezTo>
                    <a:pt x="1" y="3520"/>
                    <a:pt x="292" y="4333"/>
                    <a:pt x="455" y="5101"/>
                  </a:cubicBezTo>
                  <a:cubicBezTo>
                    <a:pt x="827" y="6824"/>
                    <a:pt x="1003" y="8013"/>
                    <a:pt x="1003" y="8013"/>
                  </a:cubicBezTo>
                  <a:lnTo>
                    <a:pt x="1839" y="7779"/>
                  </a:lnTo>
                  <a:lnTo>
                    <a:pt x="1889" y="7776"/>
                  </a:lnTo>
                  <a:lnTo>
                    <a:pt x="1990" y="7749"/>
                  </a:lnTo>
                  <a:lnTo>
                    <a:pt x="5541" y="7315"/>
                  </a:lnTo>
                  <a:lnTo>
                    <a:pt x="4458" y="4685"/>
                  </a:lnTo>
                  <a:lnTo>
                    <a:pt x="4455" y="4679"/>
                  </a:lnTo>
                  <a:lnTo>
                    <a:pt x="4444" y="4652"/>
                  </a:lnTo>
                  <a:cubicBezTo>
                    <a:pt x="4793" y="4213"/>
                    <a:pt x="4916" y="3760"/>
                    <a:pt x="4913" y="3326"/>
                  </a:cubicBezTo>
                  <a:cubicBezTo>
                    <a:pt x="4912" y="3254"/>
                    <a:pt x="4907" y="3178"/>
                    <a:pt x="4898" y="3107"/>
                  </a:cubicBezTo>
                  <a:cubicBezTo>
                    <a:pt x="4896" y="3057"/>
                    <a:pt x="4888" y="3008"/>
                    <a:pt x="4880" y="2961"/>
                  </a:cubicBezTo>
                  <a:cubicBezTo>
                    <a:pt x="4853" y="2795"/>
                    <a:pt x="4809" y="2634"/>
                    <a:pt x="4757" y="2478"/>
                  </a:cubicBezTo>
                  <a:cubicBezTo>
                    <a:pt x="4741" y="2433"/>
                    <a:pt x="4724" y="2387"/>
                    <a:pt x="4707" y="2342"/>
                  </a:cubicBezTo>
                  <a:cubicBezTo>
                    <a:pt x="4478" y="1754"/>
                    <a:pt x="4230" y="1279"/>
                    <a:pt x="4106" y="1023"/>
                  </a:cubicBezTo>
                  <a:lnTo>
                    <a:pt x="1873" y="19"/>
                  </a:lnTo>
                  <a:cubicBezTo>
                    <a:pt x="1882" y="7"/>
                    <a:pt x="1872" y="0"/>
                    <a:pt x="1847" y="0"/>
                  </a:cubicBezTo>
                  <a:close/>
                </a:path>
              </a:pathLst>
            </a:custGeom>
            <a:solidFill>
              <a:srgbClr val="E47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6"/>
            <p:cNvSpPr/>
            <p:nvPr/>
          </p:nvSpPr>
          <p:spPr>
            <a:xfrm>
              <a:off x="4219284" y="3515771"/>
              <a:ext cx="785400" cy="76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6"/>
            <p:cNvSpPr/>
            <p:nvPr/>
          </p:nvSpPr>
          <p:spPr>
            <a:xfrm>
              <a:off x="4421147" y="2752425"/>
              <a:ext cx="381766" cy="382176"/>
            </a:xfrm>
            <a:custGeom>
              <a:avLst/>
              <a:gdLst/>
              <a:ahLst/>
              <a:cxnLst/>
              <a:rect l="l" t="t" r="r" b="b"/>
              <a:pathLst>
                <a:path w="3819" h="3823" extrusionOk="0">
                  <a:moveTo>
                    <a:pt x="3245" y="0"/>
                  </a:moveTo>
                  <a:cubicBezTo>
                    <a:pt x="2432" y="74"/>
                    <a:pt x="1146" y="431"/>
                    <a:pt x="1037" y="520"/>
                  </a:cubicBezTo>
                  <a:cubicBezTo>
                    <a:pt x="927" y="609"/>
                    <a:pt x="493" y="1376"/>
                    <a:pt x="294" y="1670"/>
                  </a:cubicBezTo>
                  <a:cubicBezTo>
                    <a:pt x="9" y="2088"/>
                    <a:pt x="1" y="2272"/>
                    <a:pt x="637" y="3063"/>
                  </a:cubicBezTo>
                  <a:cubicBezTo>
                    <a:pt x="483" y="3394"/>
                    <a:pt x="570" y="3679"/>
                    <a:pt x="897" y="3823"/>
                  </a:cubicBezTo>
                  <a:lnTo>
                    <a:pt x="1080" y="2060"/>
                  </a:lnTo>
                  <a:lnTo>
                    <a:pt x="3652" y="1416"/>
                  </a:lnTo>
                  <a:cubicBezTo>
                    <a:pt x="3652" y="1416"/>
                    <a:pt x="3818" y="915"/>
                    <a:pt x="3739" y="676"/>
                  </a:cubicBezTo>
                  <a:cubicBezTo>
                    <a:pt x="3679" y="490"/>
                    <a:pt x="3245" y="0"/>
                    <a:pt x="3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6"/>
            <p:cNvSpPr/>
            <p:nvPr/>
          </p:nvSpPr>
          <p:spPr>
            <a:xfrm>
              <a:off x="4504717" y="2829499"/>
              <a:ext cx="323787" cy="341789"/>
            </a:xfrm>
            <a:custGeom>
              <a:avLst/>
              <a:gdLst/>
              <a:ahLst/>
              <a:cxnLst/>
              <a:rect l="l" t="t" r="r" b="b"/>
              <a:pathLst>
                <a:path w="3239" h="3419" extrusionOk="0">
                  <a:moveTo>
                    <a:pt x="1703" y="1"/>
                  </a:moveTo>
                  <a:cubicBezTo>
                    <a:pt x="1672" y="1"/>
                    <a:pt x="1645" y="3"/>
                    <a:pt x="1624" y="6"/>
                  </a:cubicBezTo>
                  <a:cubicBezTo>
                    <a:pt x="1308" y="59"/>
                    <a:pt x="1013" y="147"/>
                    <a:pt x="781" y="339"/>
                  </a:cubicBezTo>
                  <a:cubicBezTo>
                    <a:pt x="603" y="485"/>
                    <a:pt x="460" y="673"/>
                    <a:pt x="363" y="884"/>
                  </a:cubicBezTo>
                  <a:cubicBezTo>
                    <a:pt x="306" y="1011"/>
                    <a:pt x="265" y="1147"/>
                    <a:pt x="244" y="1289"/>
                  </a:cubicBezTo>
                  <a:cubicBezTo>
                    <a:pt x="233" y="1359"/>
                    <a:pt x="228" y="1430"/>
                    <a:pt x="227" y="1503"/>
                  </a:cubicBezTo>
                  <a:lnTo>
                    <a:pt x="1" y="3419"/>
                  </a:lnTo>
                  <a:lnTo>
                    <a:pt x="2040" y="3396"/>
                  </a:lnTo>
                  <a:cubicBezTo>
                    <a:pt x="2041" y="3396"/>
                    <a:pt x="2043" y="3396"/>
                    <a:pt x="2044" y="3396"/>
                  </a:cubicBezTo>
                  <a:cubicBezTo>
                    <a:pt x="2701" y="3396"/>
                    <a:pt x="3234" y="2865"/>
                    <a:pt x="3236" y="2208"/>
                  </a:cubicBezTo>
                  <a:lnTo>
                    <a:pt x="3238" y="1513"/>
                  </a:lnTo>
                  <a:cubicBezTo>
                    <a:pt x="3238" y="1440"/>
                    <a:pt x="3226" y="1369"/>
                    <a:pt x="3223" y="1299"/>
                  </a:cubicBezTo>
                  <a:cubicBezTo>
                    <a:pt x="3180" y="293"/>
                    <a:pt x="2091" y="1"/>
                    <a:pt x="1703" y="1"/>
                  </a:cubicBezTo>
                  <a:close/>
                </a:path>
              </a:pathLst>
            </a:custGeom>
            <a:solidFill>
              <a:srgbClr val="E2A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6"/>
            <p:cNvSpPr/>
            <p:nvPr/>
          </p:nvSpPr>
          <p:spPr>
            <a:xfrm>
              <a:off x="4668160" y="3068617"/>
              <a:ext cx="55780" cy="37188"/>
            </a:xfrm>
            <a:custGeom>
              <a:avLst/>
              <a:gdLst/>
              <a:ahLst/>
              <a:cxnLst/>
              <a:rect l="l" t="t" r="r" b="b"/>
              <a:pathLst>
                <a:path w="558" h="372" extrusionOk="0">
                  <a:moveTo>
                    <a:pt x="149" y="0"/>
                  </a:moveTo>
                  <a:lnTo>
                    <a:pt x="0" y="3"/>
                  </a:lnTo>
                  <a:cubicBezTo>
                    <a:pt x="5" y="205"/>
                    <a:pt x="98" y="295"/>
                    <a:pt x="175" y="334"/>
                  </a:cubicBezTo>
                  <a:cubicBezTo>
                    <a:pt x="228" y="361"/>
                    <a:pt x="285" y="372"/>
                    <a:pt x="340" y="372"/>
                  </a:cubicBezTo>
                  <a:cubicBezTo>
                    <a:pt x="366" y="372"/>
                    <a:pt x="392" y="369"/>
                    <a:pt x="416" y="365"/>
                  </a:cubicBezTo>
                  <a:cubicBezTo>
                    <a:pt x="475" y="356"/>
                    <a:pt x="526" y="335"/>
                    <a:pt x="557" y="313"/>
                  </a:cubicBezTo>
                  <a:lnTo>
                    <a:pt x="474" y="191"/>
                  </a:lnTo>
                  <a:cubicBezTo>
                    <a:pt x="451" y="207"/>
                    <a:pt x="397" y="223"/>
                    <a:pt x="341" y="223"/>
                  </a:cubicBezTo>
                  <a:cubicBezTo>
                    <a:pt x="307" y="223"/>
                    <a:pt x="272" y="217"/>
                    <a:pt x="243" y="203"/>
                  </a:cubicBezTo>
                  <a:cubicBezTo>
                    <a:pt x="182" y="172"/>
                    <a:pt x="151" y="103"/>
                    <a:pt x="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6"/>
            <p:cNvSpPr/>
            <p:nvPr/>
          </p:nvSpPr>
          <p:spPr>
            <a:xfrm>
              <a:off x="4767225" y="2982346"/>
              <a:ext cx="27290" cy="41087"/>
            </a:xfrm>
            <a:custGeom>
              <a:avLst/>
              <a:gdLst/>
              <a:ahLst/>
              <a:cxnLst/>
              <a:rect l="l" t="t" r="r" b="b"/>
              <a:pathLst>
                <a:path w="273" h="411" extrusionOk="0">
                  <a:moveTo>
                    <a:pt x="138" y="0"/>
                  </a:moveTo>
                  <a:cubicBezTo>
                    <a:pt x="137" y="0"/>
                    <a:pt x="137" y="0"/>
                    <a:pt x="137" y="0"/>
                  </a:cubicBezTo>
                  <a:cubicBezTo>
                    <a:pt x="61" y="0"/>
                    <a:pt x="0" y="93"/>
                    <a:pt x="0" y="206"/>
                  </a:cubicBezTo>
                  <a:cubicBezTo>
                    <a:pt x="2" y="319"/>
                    <a:pt x="62" y="411"/>
                    <a:pt x="138" y="411"/>
                  </a:cubicBezTo>
                  <a:cubicBezTo>
                    <a:pt x="212" y="411"/>
                    <a:pt x="273" y="318"/>
                    <a:pt x="273" y="205"/>
                  </a:cubicBezTo>
                  <a:cubicBezTo>
                    <a:pt x="271" y="92"/>
                    <a:pt x="212"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6"/>
            <p:cNvSpPr/>
            <p:nvPr/>
          </p:nvSpPr>
          <p:spPr>
            <a:xfrm>
              <a:off x="4473828" y="2866286"/>
              <a:ext cx="140151" cy="170844"/>
            </a:xfrm>
            <a:custGeom>
              <a:avLst/>
              <a:gdLst/>
              <a:ahLst/>
              <a:cxnLst/>
              <a:rect l="l" t="t" r="r" b="b"/>
              <a:pathLst>
                <a:path w="1402" h="1709" extrusionOk="0">
                  <a:moveTo>
                    <a:pt x="664" y="0"/>
                  </a:moveTo>
                  <a:cubicBezTo>
                    <a:pt x="469" y="0"/>
                    <a:pt x="1" y="150"/>
                    <a:pt x="150" y="1633"/>
                  </a:cubicBezTo>
                  <a:lnTo>
                    <a:pt x="672" y="1709"/>
                  </a:lnTo>
                  <a:cubicBezTo>
                    <a:pt x="1401" y="1566"/>
                    <a:pt x="745" y="10"/>
                    <a:pt x="745" y="10"/>
                  </a:cubicBezTo>
                  <a:cubicBezTo>
                    <a:pt x="745" y="10"/>
                    <a:pt x="713" y="0"/>
                    <a:pt x="6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6"/>
            <p:cNvSpPr/>
            <p:nvPr/>
          </p:nvSpPr>
          <p:spPr>
            <a:xfrm>
              <a:off x="4437641" y="2977348"/>
              <a:ext cx="130454" cy="126859"/>
            </a:xfrm>
            <a:custGeom>
              <a:avLst/>
              <a:gdLst/>
              <a:ahLst/>
              <a:cxnLst/>
              <a:rect l="l" t="t" r="r" b="b"/>
              <a:pathLst>
                <a:path w="1305" h="1269" extrusionOk="0">
                  <a:moveTo>
                    <a:pt x="583" y="0"/>
                  </a:moveTo>
                  <a:cubicBezTo>
                    <a:pt x="500" y="0"/>
                    <a:pt x="422" y="24"/>
                    <a:pt x="348" y="63"/>
                  </a:cubicBezTo>
                  <a:cubicBezTo>
                    <a:pt x="18" y="235"/>
                    <a:pt x="1" y="865"/>
                    <a:pt x="372" y="1156"/>
                  </a:cubicBezTo>
                  <a:cubicBezTo>
                    <a:pt x="471" y="1233"/>
                    <a:pt x="585" y="1269"/>
                    <a:pt x="698" y="1269"/>
                  </a:cubicBezTo>
                  <a:cubicBezTo>
                    <a:pt x="956" y="1269"/>
                    <a:pt x="1209" y="1085"/>
                    <a:pt x="1272" y="806"/>
                  </a:cubicBezTo>
                  <a:lnTo>
                    <a:pt x="1305" y="657"/>
                  </a:lnTo>
                  <a:cubicBezTo>
                    <a:pt x="1043" y="163"/>
                    <a:pt x="799" y="0"/>
                    <a:pt x="583" y="0"/>
                  </a:cubicBezTo>
                  <a:close/>
                </a:path>
              </a:pathLst>
            </a:custGeom>
            <a:solidFill>
              <a:srgbClr val="E2A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6"/>
            <p:cNvSpPr/>
            <p:nvPr/>
          </p:nvSpPr>
          <p:spPr>
            <a:xfrm>
              <a:off x="4731837" y="2965052"/>
              <a:ext cx="52582" cy="109364"/>
            </a:xfrm>
            <a:custGeom>
              <a:avLst/>
              <a:gdLst/>
              <a:ahLst/>
              <a:cxnLst/>
              <a:rect l="l" t="t" r="r" b="b"/>
              <a:pathLst>
                <a:path w="526" h="1094" extrusionOk="0">
                  <a:moveTo>
                    <a:pt x="114" y="1"/>
                  </a:moveTo>
                  <a:lnTo>
                    <a:pt x="0" y="46"/>
                  </a:lnTo>
                  <a:cubicBezTo>
                    <a:pt x="88" y="270"/>
                    <a:pt x="201" y="420"/>
                    <a:pt x="311" y="548"/>
                  </a:cubicBezTo>
                  <a:cubicBezTo>
                    <a:pt x="398" y="650"/>
                    <a:pt x="381" y="768"/>
                    <a:pt x="335" y="844"/>
                  </a:cubicBezTo>
                  <a:cubicBezTo>
                    <a:pt x="296" y="909"/>
                    <a:pt x="221" y="970"/>
                    <a:pt x="118" y="970"/>
                  </a:cubicBezTo>
                  <a:cubicBezTo>
                    <a:pt x="99" y="970"/>
                    <a:pt x="79" y="968"/>
                    <a:pt x="58" y="963"/>
                  </a:cubicBezTo>
                  <a:lnTo>
                    <a:pt x="32" y="1084"/>
                  </a:lnTo>
                  <a:cubicBezTo>
                    <a:pt x="61" y="1090"/>
                    <a:pt x="88" y="1093"/>
                    <a:pt x="116" y="1093"/>
                  </a:cubicBezTo>
                  <a:cubicBezTo>
                    <a:pt x="247" y="1093"/>
                    <a:pt x="369" y="1026"/>
                    <a:pt x="440" y="907"/>
                  </a:cubicBezTo>
                  <a:cubicBezTo>
                    <a:pt x="526" y="765"/>
                    <a:pt x="511" y="593"/>
                    <a:pt x="405" y="468"/>
                  </a:cubicBezTo>
                  <a:cubicBezTo>
                    <a:pt x="302" y="348"/>
                    <a:pt x="197" y="209"/>
                    <a:pt x="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6"/>
            <p:cNvSpPr/>
            <p:nvPr/>
          </p:nvSpPr>
          <p:spPr>
            <a:xfrm>
              <a:off x="4491522" y="3033429"/>
              <a:ext cx="37187" cy="36988"/>
            </a:xfrm>
            <a:custGeom>
              <a:avLst/>
              <a:gdLst/>
              <a:ahLst/>
              <a:cxnLst/>
              <a:rect l="l" t="t" r="r" b="b"/>
              <a:pathLst>
                <a:path w="372" h="370" extrusionOk="0">
                  <a:moveTo>
                    <a:pt x="87" y="0"/>
                  </a:moveTo>
                  <a:lnTo>
                    <a:pt x="0" y="87"/>
                  </a:lnTo>
                  <a:lnTo>
                    <a:pt x="285" y="369"/>
                  </a:lnTo>
                  <a:lnTo>
                    <a:pt x="372" y="281"/>
                  </a:lnTo>
                  <a:lnTo>
                    <a:pt x="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6"/>
            <p:cNvSpPr/>
            <p:nvPr/>
          </p:nvSpPr>
          <p:spPr>
            <a:xfrm>
              <a:off x="4755729" y="2912470"/>
              <a:ext cx="73774" cy="24592"/>
            </a:xfrm>
            <a:custGeom>
              <a:avLst/>
              <a:gdLst/>
              <a:ahLst/>
              <a:cxnLst/>
              <a:rect l="l" t="t" r="r" b="b"/>
              <a:pathLst>
                <a:path w="738" h="246" extrusionOk="0">
                  <a:moveTo>
                    <a:pt x="285" y="1"/>
                  </a:moveTo>
                  <a:cubicBezTo>
                    <a:pt x="282" y="1"/>
                    <a:pt x="279" y="1"/>
                    <a:pt x="276" y="1"/>
                  </a:cubicBezTo>
                  <a:cubicBezTo>
                    <a:pt x="5" y="8"/>
                    <a:pt x="0" y="195"/>
                    <a:pt x="346" y="238"/>
                  </a:cubicBezTo>
                  <a:cubicBezTo>
                    <a:pt x="383" y="243"/>
                    <a:pt x="414" y="245"/>
                    <a:pt x="442" y="245"/>
                  </a:cubicBezTo>
                  <a:cubicBezTo>
                    <a:pt x="738" y="245"/>
                    <a:pt x="546"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6"/>
            <p:cNvSpPr/>
            <p:nvPr/>
          </p:nvSpPr>
          <p:spPr>
            <a:xfrm>
              <a:off x="4625975" y="2911471"/>
              <a:ext cx="67476" cy="26092"/>
            </a:xfrm>
            <a:custGeom>
              <a:avLst/>
              <a:gdLst/>
              <a:ahLst/>
              <a:cxnLst/>
              <a:rect l="l" t="t" r="r" b="b"/>
              <a:pathLst>
                <a:path w="675" h="261" extrusionOk="0">
                  <a:moveTo>
                    <a:pt x="375" y="1"/>
                  </a:moveTo>
                  <a:cubicBezTo>
                    <a:pt x="318" y="1"/>
                    <a:pt x="255" y="13"/>
                    <a:pt x="194" y="42"/>
                  </a:cubicBezTo>
                  <a:cubicBezTo>
                    <a:pt x="0" y="133"/>
                    <a:pt x="4" y="260"/>
                    <a:pt x="179" y="260"/>
                  </a:cubicBezTo>
                  <a:cubicBezTo>
                    <a:pt x="226" y="260"/>
                    <a:pt x="285" y="251"/>
                    <a:pt x="355" y="230"/>
                  </a:cubicBezTo>
                  <a:cubicBezTo>
                    <a:pt x="675" y="134"/>
                    <a:pt x="563" y="1"/>
                    <a:pt x="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6"/>
            <p:cNvSpPr/>
            <p:nvPr/>
          </p:nvSpPr>
          <p:spPr>
            <a:xfrm>
              <a:off x="4530108" y="2855190"/>
              <a:ext cx="72775" cy="105766"/>
            </a:xfrm>
            <a:custGeom>
              <a:avLst/>
              <a:gdLst/>
              <a:ahLst/>
              <a:cxnLst/>
              <a:rect l="l" t="t" r="r" b="b"/>
              <a:pathLst>
                <a:path w="728" h="1058" extrusionOk="0">
                  <a:moveTo>
                    <a:pt x="715" y="1"/>
                  </a:moveTo>
                  <a:lnTo>
                    <a:pt x="0" y="182"/>
                  </a:lnTo>
                  <a:lnTo>
                    <a:pt x="176" y="1056"/>
                  </a:lnTo>
                  <a:cubicBezTo>
                    <a:pt x="192" y="1057"/>
                    <a:pt x="207" y="1058"/>
                    <a:pt x="222" y="1058"/>
                  </a:cubicBezTo>
                  <a:cubicBezTo>
                    <a:pt x="502" y="1058"/>
                    <a:pt x="727" y="847"/>
                    <a:pt x="727" y="847"/>
                  </a:cubicBezTo>
                  <a:lnTo>
                    <a:pt x="7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6"/>
            <p:cNvSpPr/>
            <p:nvPr/>
          </p:nvSpPr>
          <p:spPr>
            <a:xfrm>
              <a:off x="4660362" y="2989244"/>
              <a:ext cx="27290" cy="41187"/>
            </a:xfrm>
            <a:custGeom>
              <a:avLst/>
              <a:gdLst/>
              <a:ahLst/>
              <a:cxnLst/>
              <a:rect l="l" t="t" r="r" b="b"/>
              <a:pathLst>
                <a:path w="273" h="412" extrusionOk="0">
                  <a:moveTo>
                    <a:pt x="136" y="1"/>
                  </a:moveTo>
                  <a:cubicBezTo>
                    <a:pt x="60" y="1"/>
                    <a:pt x="1" y="93"/>
                    <a:pt x="1" y="207"/>
                  </a:cubicBezTo>
                  <a:cubicBezTo>
                    <a:pt x="1" y="319"/>
                    <a:pt x="62" y="411"/>
                    <a:pt x="135" y="411"/>
                  </a:cubicBezTo>
                  <a:cubicBezTo>
                    <a:pt x="136" y="411"/>
                    <a:pt x="136" y="411"/>
                    <a:pt x="137" y="411"/>
                  </a:cubicBezTo>
                  <a:cubicBezTo>
                    <a:pt x="212" y="411"/>
                    <a:pt x="273" y="320"/>
                    <a:pt x="272" y="206"/>
                  </a:cubicBezTo>
                  <a:cubicBezTo>
                    <a:pt x="272" y="9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6"/>
            <p:cNvSpPr/>
            <p:nvPr/>
          </p:nvSpPr>
          <p:spPr>
            <a:xfrm>
              <a:off x="4521911" y="2906572"/>
              <a:ext cx="56480" cy="134056"/>
            </a:xfrm>
            <a:custGeom>
              <a:avLst/>
              <a:gdLst/>
              <a:ahLst/>
              <a:cxnLst/>
              <a:rect l="l" t="t" r="r" b="b"/>
              <a:pathLst>
                <a:path w="565" h="1341" extrusionOk="0">
                  <a:moveTo>
                    <a:pt x="551" y="0"/>
                  </a:moveTo>
                  <a:lnTo>
                    <a:pt x="0" y="321"/>
                  </a:lnTo>
                  <a:lnTo>
                    <a:pt x="225" y="1340"/>
                  </a:lnTo>
                  <a:lnTo>
                    <a:pt x="565" y="1292"/>
                  </a:lnTo>
                  <a:lnTo>
                    <a:pt x="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6"/>
            <p:cNvSpPr/>
            <p:nvPr/>
          </p:nvSpPr>
          <p:spPr>
            <a:xfrm>
              <a:off x="4554700" y="2817703"/>
              <a:ext cx="148248" cy="59981"/>
            </a:xfrm>
            <a:custGeom>
              <a:avLst/>
              <a:gdLst/>
              <a:ahLst/>
              <a:cxnLst/>
              <a:rect l="l" t="t" r="r" b="b"/>
              <a:pathLst>
                <a:path w="1483" h="600" extrusionOk="0">
                  <a:moveTo>
                    <a:pt x="809" y="1"/>
                  </a:moveTo>
                  <a:cubicBezTo>
                    <a:pt x="365" y="1"/>
                    <a:pt x="5" y="309"/>
                    <a:pt x="0" y="600"/>
                  </a:cubicBezTo>
                  <a:lnTo>
                    <a:pt x="1483" y="255"/>
                  </a:lnTo>
                  <a:cubicBezTo>
                    <a:pt x="1259" y="73"/>
                    <a:pt x="1025" y="1"/>
                    <a:pt x="8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4650666" y="2812705"/>
              <a:ext cx="133653" cy="54282"/>
            </a:xfrm>
            <a:custGeom>
              <a:avLst/>
              <a:gdLst/>
              <a:ahLst/>
              <a:cxnLst/>
              <a:rect l="l" t="t" r="r" b="b"/>
              <a:pathLst>
                <a:path w="1337" h="543" extrusionOk="0">
                  <a:moveTo>
                    <a:pt x="740" y="0"/>
                  </a:moveTo>
                  <a:cubicBezTo>
                    <a:pt x="367" y="0"/>
                    <a:pt x="0" y="205"/>
                    <a:pt x="0" y="205"/>
                  </a:cubicBezTo>
                  <a:cubicBezTo>
                    <a:pt x="254" y="462"/>
                    <a:pt x="503" y="543"/>
                    <a:pt x="715" y="543"/>
                  </a:cubicBezTo>
                  <a:cubicBezTo>
                    <a:pt x="1079" y="543"/>
                    <a:pt x="1337" y="305"/>
                    <a:pt x="1337" y="305"/>
                  </a:cubicBezTo>
                  <a:cubicBezTo>
                    <a:pt x="1187" y="73"/>
                    <a:pt x="962" y="0"/>
                    <a:pt x="7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489323" y="3206270"/>
              <a:ext cx="236417" cy="301302"/>
            </a:xfrm>
            <a:custGeom>
              <a:avLst/>
              <a:gdLst/>
              <a:ahLst/>
              <a:cxnLst/>
              <a:rect l="l" t="t" r="r" b="b"/>
              <a:pathLst>
                <a:path w="2365" h="3014" extrusionOk="0">
                  <a:moveTo>
                    <a:pt x="0" y="1"/>
                  </a:moveTo>
                  <a:lnTo>
                    <a:pt x="2364" y="3013"/>
                  </a:lnTo>
                  <a:lnTo>
                    <a:pt x="1956" y="859"/>
                  </a:lnTo>
                  <a:lnTo>
                    <a:pt x="1197" y="50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4583190" y="3263250"/>
              <a:ext cx="148948" cy="252518"/>
            </a:xfrm>
            <a:custGeom>
              <a:avLst/>
              <a:gdLst/>
              <a:ahLst/>
              <a:cxnLst/>
              <a:rect l="l" t="t" r="r" b="b"/>
              <a:pathLst>
                <a:path w="1490" h="2526" extrusionOk="0">
                  <a:moveTo>
                    <a:pt x="413" y="0"/>
                  </a:moveTo>
                  <a:lnTo>
                    <a:pt x="270" y="92"/>
                  </a:lnTo>
                  <a:lnTo>
                    <a:pt x="1" y="383"/>
                  </a:lnTo>
                  <a:lnTo>
                    <a:pt x="547" y="641"/>
                  </a:lnTo>
                  <a:lnTo>
                    <a:pt x="448" y="1197"/>
                  </a:lnTo>
                  <a:lnTo>
                    <a:pt x="1489" y="2525"/>
                  </a:lnTo>
                  <a:lnTo>
                    <a:pt x="1117" y="833"/>
                  </a:lnTo>
                  <a:lnTo>
                    <a:pt x="765" y="564"/>
                  </a:lnTo>
                  <a:lnTo>
                    <a:pt x="777" y="177"/>
                  </a:lnTo>
                  <a:lnTo>
                    <a:pt x="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4472029" y="3145390"/>
              <a:ext cx="172839" cy="185640"/>
            </a:xfrm>
            <a:custGeom>
              <a:avLst/>
              <a:gdLst/>
              <a:ahLst/>
              <a:cxnLst/>
              <a:rect l="l" t="t" r="r" b="b"/>
              <a:pathLst>
                <a:path w="1729" h="1857" extrusionOk="0">
                  <a:moveTo>
                    <a:pt x="257" y="0"/>
                  </a:moveTo>
                  <a:lnTo>
                    <a:pt x="1" y="662"/>
                  </a:lnTo>
                  <a:lnTo>
                    <a:pt x="1152" y="1857"/>
                  </a:lnTo>
                  <a:lnTo>
                    <a:pt x="1415" y="1479"/>
                  </a:lnTo>
                  <a:cubicBezTo>
                    <a:pt x="1728" y="1030"/>
                    <a:pt x="1547" y="387"/>
                    <a:pt x="1031" y="206"/>
                  </a:cubicBezTo>
                  <a:cubicBezTo>
                    <a:pt x="1008" y="198"/>
                    <a:pt x="984" y="191"/>
                    <a:pt x="960" y="185"/>
                  </a:cubicBezTo>
                  <a:lnTo>
                    <a:pt x="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4285295" y="4393980"/>
              <a:ext cx="117459" cy="111764"/>
            </a:xfrm>
            <a:custGeom>
              <a:avLst/>
              <a:gdLst/>
              <a:ahLst/>
              <a:cxnLst/>
              <a:rect l="l" t="t" r="r" b="b"/>
              <a:pathLst>
                <a:path w="1175" h="1118" extrusionOk="0">
                  <a:moveTo>
                    <a:pt x="588" y="0"/>
                  </a:moveTo>
                  <a:lnTo>
                    <a:pt x="407" y="369"/>
                  </a:lnTo>
                  <a:lnTo>
                    <a:pt x="1" y="428"/>
                  </a:lnTo>
                  <a:lnTo>
                    <a:pt x="295" y="714"/>
                  </a:lnTo>
                  <a:lnTo>
                    <a:pt x="225" y="1117"/>
                  </a:lnTo>
                  <a:lnTo>
                    <a:pt x="225" y="1117"/>
                  </a:lnTo>
                  <a:lnTo>
                    <a:pt x="588" y="926"/>
                  </a:lnTo>
                  <a:lnTo>
                    <a:pt x="951" y="1117"/>
                  </a:lnTo>
                  <a:lnTo>
                    <a:pt x="881" y="714"/>
                  </a:lnTo>
                  <a:lnTo>
                    <a:pt x="1175" y="428"/>
                  </a:lnTo>
                  <a:lnTo>
                    <a:pt x="769" y="369"/>
                  </a:lnTo>
                  <a:lnTo>
                    <a:pt x="5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4459633" y="4393980"/>
              <a:ext cx="117459" cy="111764"/>
            </a:xfrm>
            <a:custGeom>
              <a:avLst/>
              <a:gdLst/>
              <a:ahLst/>
              <a:cxnLst/>
              <a:rect l="l" t="t" r="r" b="b"/>
              <a:pathLst>
                <a:path w="1175" h="1118" extrusionOk="0">
                  <a:moveTo>
                    <a:pt x="588" y="0"/>
                  </a:moveTo>
                  <a:lnTo>
                    <a:pt x="406" y="369"/>
                  </a:lnTo>
                  <a:lnTo>
                    <a:pt x="0" y="428"/>
                  </a:lnTo>
                  <a:lnTo>
                    <a:pt x="294" y="714"/>
                  </a:lnTo>
                  <a:lnTo>
                    <a:pt x="224" y="1117"/>
                  </a:lnTo>
                  <a:lnTo>
                    <a:pt x="224" y="1117"/>
                  </a:lnTo>
                  <a:lnTo>
                    <a:pt x="588" y="926"/>
                  </a:lnTo>
                  <a:lnTo>
                    <a:pt x="950" y="1117"/>
                  </a:lnTo>
                  <a:lnTo>
                    <a:pt x="880" y="714"/>
                  </a:lnTo>
                  <a:lnTo>
                    <a:pt x="1174" y="428"/>
                  </a:lnTo>
                  <a:lnTo>
                    <a:pt x="768" y="369"/>
                  </a:lnTo>
                  <a:lnTo>
                    <a:pt x="5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4633872" y="4393980"/>
              <a:ext cx="117459" cy="111764"/>
            </a:xfrm>
            <a:custGeom>
              <a:avLst/>
              <a:gdLst/>
              <a:ahLst/>
              <a:cxnLst/>
              <a:rect l="l" t="t" r="r" b="b"/>
              <a:pathLst>
                <a:path w="1175" h="1118" extrusionOk="0">
                  <a:moveTo>
                    <a:pt x="588" y="0"/>
                  </a:moveTo>
                  <a:lnTo>
                    <a:pt x="406" y="369"/>
                  </a:lnTo>
                  <a:lnTo>
                    <a:pt x="0" y="428"/>
                  </a:lnTo>
                  <a:lnTo>
                    <a:pt x="294" y="714"/>
                  </a:lnTo>
                  <a:lnTo>
                    <a:pt x="224" y="1117"/>
                  </a:lnTo>
                  <a:lnTo>
                    <a:pt x="588" y="926"/>
                  </a:lnTo>
                  <a:lnTo>
                    <a:pt x="950" y="1117"/>
                  </a:lnTo>
                  <a:lnTo>
                    <a:pt x="881" y="714"/>
                  </a:lnTo>
                  <a:lnTo>
                    <a:pt x="1174" y="428"/>
                  </a:lnTo>
                  <a:lnTo>
                    <a:pt x="769" y="369"/>
                  </a:lnTo>
                  <a:lnTo>
                    <a:pt x="5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4808110" y="4393980"/>
              <a:ext cx="117459" cy="111764"/>
            </a:xfrm>
            <a:custGeom>
              <a:avLst/>
              <a:gdLst/>
              <a:ahLst/>
              <a:cxnLst/>
              <a:rect l="l" t="t" r="r" b="b"/>
              <a:pathLst>
                <a:path w="1175" h="1118" extrusionOk="0">
                  <a:moveTo>
                    <a:pt x="588" y="0"/>
                  </a:moveTo>
                  <a:lnTo>
                    <a:pt x="407" y="369"/>
                  </a:lnTo>
                  <a:lnTo>
                    <a:pt x="1" y="428"/>
                  </a:lnTo>
                  <a:lnTo>
                    <a:pt x="295" y="714"/>
                  </a:lnTo>
                  <a:lnTo>
                    <a:pt x="225" y="1117"/>
                  </a:lnTo>
                  <a:lnTo>
                    <a:pt x="225" y="1117"/>
                  </a:lnTo>
                  <a:lnTo>
                    <a:pt x="588" y="926"/>
                  </a:lnTo>
                  <a:lnTo>
                    <a:pt x="951" y="1117"/>
                  </a:lnTo>
                  <a:lnTo>
                    <a:pt x="882" y="714"/>
                  </a:lnTo>
                  <a:lnTo>
                    <a:pt x="1175" y="428"/>
                  </a:lnTo>
                  <a:lnTo>
                    <a:pt x="769" y="369"/>
                  </a:lnTo>
                  <a:lnTo>
                    <a:pt x="5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4982449" y="4393980"/>
              <a:ext cx="117459" cy="111764"/>
            </a:xfrm>
            <a:custGeom>
              <a:avLst/>
              <a:gdLst/>
              <a:ahLst/>
              <a:cxnLst/>
              <a:rect l="l" t="t" r="r" b="b"/>
              <a:pathLst>
                <a:path w="1175" h="1118" extrusionOk="0">
                  <a:moveTo>
                    <a:pt x="588" y="0"/>
                  </a:moveTo>
                  <a:lnTo>
                    <a:pt x="406" y="369"/>
                  </a:lnTo>
                  <a:lnTo>
                    <a:pt x="0" y="428"/>
                  </a:lnTo>
                  <a:lnTo>
                    <a:pt x="294" y="714"/>
                  </a:lnTo>
                  <a:lnTo>
                    <a:pt x="224" y="1117"/>
                  </a:lnTo>
                  <a:lnTo>
                    <a:pt x="224" y="1117"/>
                  </a:lnTo>
                  <a:lnTo>
                    <a:pt x="588" y="926"/>
                  </a:lnTo>
                  <a:lnTo>
                    <a:pt x="950" y="1117"/>
                  </a:lnTo>
                  <a:lnTo>
                    <a:pt x="881" y="714"/>
                  </a:lnTo>
                  <a:lnTo>
                    <a:pt x="1174" y="428"/>
                  </a:lnTo>
                  <a:lnTo>
                    <a:pt x="768" y="369"/>
                  </a:lnTo>
                  <a:lnTo>
                    <a:pt x="5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4718042" y="4069791"/>
              <a:ext cx="233618" cy="2335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4781320" y="4143566"/>
              <a:ext cx="107262" cy="85972"/>
            </a:xfrm>
            <a:custGeom>
              <a:avLst/>
              <a:gdLst/>
              <a:ahLst/>
              <a:cxnLst/>
              <a:rect l="l" t="t" r="r" b="b"/>
              <a:pathLst>
                <a:path w="1073" h="860" fill="none" extrusionOk="0">
                  <a:moveTo>
                    <a:pt x="0" y="429"/>
                  </a:moveTo>
                  <a:lnTo>
                    <a:pt x="406" y="859"/>
                  </a:lnTo>
                  <a:lnTo>
                    <a:pt x="1072"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313885" y="4069691"/>
              <a:ext cx="256410" cy="233724"/>
            </a:xfrm>
            <a:custGeom>
              <a:avLst/>
              <a:gdLst/>
              <a:ahLst/>
              <a:cxnLst/>
              <a:rect l="l" t="t" r="r" b="b"/>
              <a:pathLst>
                <a:path w="2565" h="2338" extrusionOk="0">
                  <a:moveTo>
                    <a:pt x="1283" y="1"/>
                  </a:moveTo>
                  <a:cubicBezTo>
                    <a:pt x="984" y="1"/>
                    <a:pt x="685" y="115"/>
                    <a:pt x="457" y="343"/>
                  </a:cubicBezTo>
                  <a:cubicBezTo>
                    <a:pt x="1" y="799"/>
                    <a:pt x="1" y="1539"/>
                    <a:pt x="457" y="1995"/>
                  </a:cubicBezTo>
                  <a:cubicBezTo>
                    <a:pt x="685" y="2223"/>
                    <a:pt x="984" y="2337"/>
                    <a:pt x="1283" y="2337"/>
                  </a:cubicBezTo>
                  <a:cubicBezTo>
                    <a:pt x="1582" y="2337"/>
                    <a:pt x="1880" y="2223"/>
                    <a:pt x="2109" y="1995"/>
                  </a:cubicBezTo>
                  <a:cubicBezTo>
                    <a:pt x="2565" y="1539"/>
                    <a:pt x="2565" y="799"/>
                    <a:pt x="2109" y="343"/>
                  </a:cubicBezTo>
                  <a:cubicBezTo>
                    <a:pt x="1880" y="115"/>
                    <a:pt x="1582" y="1"/>
                    <a:pt x="1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404153" y="4148464"/>
              <a:ext cx="75873" cy="75975"/>
            </a:xfrm>
            <a:custGeom>
              <a:avLst/>
              <a:gdLst/>
              <a:ahLst/>
              <a:cxnLst/>
              <a:rect l="l" t="t" r="r" b="b"/>
              <a:pathLst>
                <a:path w="759" h="760" fill="none" extrusionOk="0">
                  <a:moveTo>
                    <a:pt x="1" y="1"/>
                  </a:moveTo>
                  <a:lnTo>
                    <a:pt x="759" y="76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4404153" y="4148464"/>
              <a:ext cx="75873" cy="75975"/>
            </a:xfrm>
            <a:custGeom>
              <a:avLst/>
              <a:gdLst/>
              <a:ahLst/>
              <a:cxnLst/>
              <a:rect l="l" t="t" r="r" b="b"/>
              <a:pathLst>
                <a:path w="759" h="760" fill="none" extrusionOk="0">
                  <a:moveTo>
                    <a:pt x="1" y="760"/>
                  </a:moveTo>
                  <a:lnTo>
                    <a:pt x="759"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4239411" y="3589256"/>
              <a:ext cx="798221" cy="100"/>
            </a:xfrm>
            <a:custGeom>
              <a:avLst/>
              <a:gdLst/>
              <a:ahLst/>
              <a:cxnLst/>
              <a:rect l="l" t="t" r="r" b="b"/>
              <a:pathLst>
                <a:path w="7985" h="1" fill="none" extrusionOk="0">
                  <a:moveTo>
                    <a:pt x="0" y="0"/>
                  </a:moveTo>
                  <a:lnTo>
                    <a:pt x="7984"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4239411" y="3720911"/>
              <a:ext cx="798221" cy="100"/>
            </a:xfrm>
            <a:custGeom>
              <a:avLst/>
              <a:gdLst/>
              <a:ahLst/>
              <a:cxnLst/>
              <a:rect l="l" t="t" r="r" b="b"/>
              <a:pathLst>
                <a:path w="7985" h="1" fill="none" extrusionOk="0">
                  <a:moveTo>
                    <a:pt x="0" y="0"/>
                  </a:moveTo>
                  <a:lnTo>
                    <a:pt x="7984"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4239411" y="3852365"/>
              <a:ext cx="798221" cy="100"/>
            </a:xfrm>
            <a:custGeom>
              <a:avLst/>
              <a:gdLst/>
              <a:ahLst/>
              <a:cxnLst/>
              <a:rect l="l" t="t" r="r" b="b"/>
              <a:pathLst>
                <a:path w="7985" h="1" fill="none" extrusionOk="0">
                  <a:moveTo>
                    <a:pt x="0" y="1"/>
                  </a:moveTo>
                  <a:lnTo>
                    <a:pt x="798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4443939" y="3982021"/>
              <a:ext cx="389164" cy="100"/>
            </a:xfrm>
            <a:custGeom>
              <a:avLst/>
              <a:gdLst/>
              <a:ahLst/>
              <a:cxnLst/>
              <a:rect l="l" t="t" r="r" b="b"/>
              <a:pathLst>
                <a:path w="3893" h="1" fill="none" extrusionOk="0">
                  <a:moveTo>
                    <a:pt x="0" y="0"/>
                  </a:moveTo>
                  <a:lnTo>
                    <a:pt x="3893"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4239411" y="2591311"/>
              <a:ext cx="798221" cy="100"/>
            </a:xfrm>
            <a:custGeom>
              <a:avLst/>
              <a:gdLst/>
              <a:ahLst/>
              <a:cxnLst/>
              <a:rect l="l" t="t" r="r" b="b"/>
              <a:pathLst>
                <a:path w="7985" h="1" fill="none" extrusionOk="0">
                  <a:moveTo>
                    <a:pt x="0" y="1"/>
                  </a:moveTo>
                  <a:lnTo>
                    <a:pt x="798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1" name="Google Shape;1811;p36"/>
          <p:cNvSpPr txBox="1"/>
          <p:nvPr/>
        </p:nvSpPr>
        <p:spPr>
          <a:xfrm>
            <a:off x="3072000" y="1005840"/>
            <a:ext cx="30000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Engage with the interviewers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1812" name="Google Shape;1812;p36"/>
          <p:cNvGrpSpPr/>
          <p:nvPr/>
        </p:nvGrpSpPr>
        <p:grpSpPr>
          <a:xfrm>
            <a:off x="6046500" y="2246475"/>
            <a:ext cx="2640300" cy="846967"/>
            <a:chOff x="6046500" y="2246475"/>
            <a:chExt cx="2640300" cy="846967"/>
          </a:xfrm>
        </p:grpSpPr>
        <p:sp>
          <p:nvSpPr>
            <p:cNvPr id="1813" name="Google Shape;1813;p36"/>
            <p:cNvSpPr/>
            <p:nvPr/>
          </p:nvSpPr>
          <p:spPr>
            <a:xfrm flipH="1">
              <a:off x="6046500" y="2246475"/>
              <a:ext cx="2640300" cy="441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Be confident but not cocky</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814" name="Google Shape;1814;p36"/>
            <p:cNvSpPr txBox="1"/>
            <p:nvPr/>
          </p:nvSpPr>
          <p:spPr>
            <a:xfrm>
              <a:off x="6295950" y="2727742"/>
              <a:ext cx="21396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high temperatures</a:t>
              </a:r>
              <a:endParaRPr sz="1200">
                <a:solidFill>
                  <a:schemeClr val="dk1"/>
                </a:solidFill>
                <a:latin typeface="Roboto"/>
                <a:ea typeface="Roboto"/>
                <a:cs typeface="Roboto"/>
                <a:sym typeface="Robot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cxnSp>
        <p:nvCxnSpPr>
          <p:cNvPr id="1819" name="Google Shape;1819;p37"/>
          <p:cNvCxnSpPr>
            <a:stCxn id="1820" idx="2"/>
            <a:endCxn id="1821" idx="0"/>
          </p:cNvCxnSpPr>
          <p:nvPr/>
        </p:nvCxnSpPr>
        <p:spPr>
          <a:xfrm>
            <a:off x="3522462" y="3760814"/>
            <a:ext cx="2400" cy="209100"/>
          </a:xfrm>
          <a:prstGeom prst="straightConnector1">
            <a:avLst/>
          </a:prstGeom>
          <a:noFill/>
          <a:ln w="19050" cap="flat" cmpd="sng">
            <a:solidFill>
              <a:schemeClr val="accent6"/>
            </a:solidFill>
            <a:prstDash val="solid"/>
            <a:round/>
            <a:headEnd type="none" w="med" len="med"/>
            <a:tailEnd type="none" w="med" len="med"/>
          </a:ln>
        </p:spPr>
      </p:cxnSp>
      <p:cxnSp>
        <p:nvCxnSpPr>
          <p:cNvPr id="1822" name="Google Shape;1822;p37"/>
          <p:cNvCxnSpPr>
            <a:endCxn id="1823" idx="0"/>
          </p:cNvCxnSpPr>
          <p:nvPr/>
        </p:nvCxnSpPr>
        <p:spPr>
          <a:xfrm>
            <a:off x="1409280" y="3234310"/>
            <a:ext cx="0" cy="84900"/>
          </a:xfrm>
          <a:prstGeom prst="straightConnector1">
            <a:avLst/>
          </a:prstGeom>
          <a:noFill/>
          <a:ln w="19050" cap="flat" cmpd="sng">
            <a:solidFill>
              <a:schemeClr val="accent6"/>
            </a:solidFill>
            <a:prstDash val="solid"/>
            <a:round/>
            <a:headEnd type="none" w="med" len="med"/>
            <a:tailEnd type="none" w="med" len="med"/>
          </a:ln>
        </p:spPr>
      </p:cxnSp>
      <p:cxnSp>
        <p:nvCxnSpPr>
          <p:cNvPr id="1824" name="Google Shape;1824;p37"/>
          <p:cNvCxnSpPr>
            <a:stCxn id="1825" idx="4"/>
            <a:endCxn id="1826" idx="0"/>
          </p:cNvCxnSpPr>
          <p:nvPr/>
        </p:nvCxnSpPr>
        <p:spPr>
          <a:xfrm>
            <a:off x="1409280" y="2011020"/>
            <a:ext cx="0" cy="204300"/>
          </a:xfrm>
          <a:prstGeom prst="straightConnector1">
            <a:avLst/>
          </a:prstGeom>
          <a:noFill/>
          <a:ln w="19050" cap="flat" cmpd="sng">
            <a:solidFill>
              <a:schemeClr val="accent6"/>
            </a:solidFill>
            <a:prstDash val="solid"/>
            <a:round/>
            <a:headEnd type="none" w="med" len="med"/>
            <a:tailEnd type="none" w="med" len="med"/>
          </a:ln>
        </p:spPr>
      </p:cxnSp>
      <p:cxnSp>
        <p:nvCxnSpPr>
          <p:cNvPr id="1827" name="Google Shape;1827;p37"/>
          <p:cNvCxnSpPr>
            <a:stCxn id="1828" idx="4"/>
            <a:endCxn id="1829" idx="0"/>
          </p:cNvCxnSpPr>
          <p:nvPr/>
        </p:nvCxnSpPr>
        <p:spPr>
          <a:xfrm>
            <a:off x="3522462" y="2654829"/>
            <a:ext cx="0" cy="87000"/>
          </a:xfrm>
          <a:prstGeom prst="straightConnector1">
            <a:avLst/>
          </a:prstGeom>
          <a:noFill/>
          <a:ln w="19050" cap="flat" cmpd="sng">
            <a:solidFill>
              <a:schemeClr val="accent6"/>
            </a:solidFill>
            <a:prstDash val="solid"/>
            <a:round/>
            <a:headEnd type="none" w="med" len="med"/>
            <a:tailEnd type="none" w="med" len="med"/>
          </a:ln>
        </p:spPr>
      </p:cxnSp>
      <p:cxnSp>
        <p:nvCxnSpPr>
          <p:cNvPr id="1830" name="Google Shape;1830;p37"/>
          <p:cNvCxnSpPr>
            <a:stCxn id="1831" idx="4"/>
            <a:endCxn id="1832" idx="0"/>
          </p:cNvCxnSpPr>
          <p:nvPr/>
        </p:nvCxnSpPr>
        <p:spPr>
          <a:xfrm>
            <a:off x="5631425" y="2011654"/>
            <a:ext cx="0" cy="203700"/>
          </a:xfrm>
          <a:prstGeom prst="straightConnector1">
            <a:avLst/>
          </a:prstGeom>
          <a:noFill/>
          <a:ln w="19050" cap="flat" cmpd="sng">
            <a:solidFill>
              <a:schemeClr val="accent6"/>
            </a:solidFill>
            <a:prstDash val="solid"/>
            <a:round/>
            <a:headEnd type="none" w="med" len="med"/>
            <a:tailEnd type="none" w="med" len="med"/>
          </a:ln>
        </p:spPr>
      </p:cxnSp>
      <p:cxnSp>
        <p:nvCxnSpPr>
          <p:cNvPr id="1833" name="Google Shape;1833;p37"/>
          <p:cNvCxnSpPr>
            <a:stCxn id="1834" idx="2"/>
            <a:endCxn id="1835" idx="0"/>
          </p:cNvCxnSpPr>
          <p:nvPr/>
        </p:nvCxnSpPr>
        <p:spPr>
          <a:xfrm>
            <a:off x="5631437" y="3234310"/>
            <a:ext cx="0" cy="84900"/>
          </a:xfrm>
          <a:prstGeom prst="straightConnector1">
            <a:avLst/>
          </a:prstGeom>
          <a:noFill/>
          <a:ln w="19050" cap="flat" cmpd="sng">
            <a:solidFill>
              <a:schemeClr val="accent6"/>
            </a:solidFill>
            <a:prstDash val="solid"/>
            <a:round/>
            <a:headEnd type="none" w="med" len="med"/>
            <a:tailEnd type="none" w="med" len="med"/>
          </a:ln>
        </p:spPr>
      </p:cxnSp>
      <p:cxnSp>
        <p:nvCxnSpPr>
          <p:cNvPr id="1836" name="Google Shape;1836;p37"/>
          <p:cNvCxnSpPr>
            <a:endCxn id="1837" idx="4"/>
          </p:cNvCxnSpPr>
          <p:nvPr/>
        </p:nvCxnSpPr>
        <p:spPr>
          <a:xfrm rot="10800000">
            <a:off x="7738905" y="2654829"/>
            <a:ext cx="3300" cy="85500"/>
          </a:xfrm>
          <a:prstGeom prst="straightConnector1">
            <a:avLst/>
          </a:prstGeom>
          <a:noFill/>
          <a:ln w="19050" cap="flat" cmpd="sng">
            <a:solidFill>
              <a:schemeClr val="accent6"/>
            </a:solidFill>
            <a:prstDash val="solid"/>
            <a:round/>
            <a:headEnd type="none" w="med" len="med"/>
            <a:tailEnd type="none" w="med" len="med"/>
          </a:ln>
        </p:spPr>
      </p:cxnSp>
      <p:cxnSp>
        <p:nvCxnSpPr>
          <p:cNvPr id="1838" name="Google Shape;1838;p37"/>
          <p:cNvCxnSpPr>
            <a:stCxn id="1839" idx="2"/>
            <a:endCxn id="1840" idx="0"/>
          </p:cNvCxnSpPr>
          <p:nvPr/>
        </p:nvCxnSpPr>
        <p:spPr>
          <a:xfrm flipH="1">
            <a:off x="7735605" y="3760813"/>
            <a:ext cx="3300" cy="203700"/>
          </a:xfrm>
          <a:prstGeom prst="straightConnector1">
            <a:avLst/>
          </a:prstGeom>
          <a:noFill/>
          <a:ln w="19050" cap="flat" cmpd="sng">
            <a:solidFill>
              <a:schemeClr val="accent6"/>
            </a:solidFill>
            <a:prstDash val="solid"/>
            <a:round/>
            <a:headEnd type="none" w="med" len="med"/>
            <a:tailEnd type="none" w="med" len="med"/>
          </a:ln>
        </p:spPr>
      </p:cxnSp>
      <p:sp>
        <p:nvSpPr>
          <p:cNvPr id="1841" name="Google Shape;1841;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sp>
        <p:nvSpPr>
          <p:cNvPr id="1823" name="Google Shape;1823;p37"/>
          <p:cNvSpPr/>
          <p:nvPr/>
        </p:nvSpPr>
        <p:spPr>
          <a:xfrm>
            <a:off x="758130" y="3319210"/>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842" name="Google Shape;1842;p37"/>
          <p:cNvSpPr/>
          <p:nvPr/>
        </p:nvSpPr>
        <p:spPr>
          <a:xfrm>
            <a:off x="925080" y="3486160"/>
            <a:ext cx="968400" cy="968400"/>
          </a:xfrm>
          <a:prstGeom prst="arc">
            <a:avLst>
              <a:gd name="adj1" fmla="val 16200000"/>
              <a:gd name="adj2" fmla="val 12804481"/>
            </a:avLst>
          </a:prstGeom>
          <a:noFill/>
          <a:ln w="1143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7"/>
          <p:cNvSpPr/>
          <p:nvPr/>
        </p:nvSpPr>
        <p:spPr>
          <a:xfrm>
            <a:off x="2871312" y="1352529"/>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843" name="Google Shape;1843;p37"/>
          <p:cNvSpPr/>
          <p:nvPr/>
        </p:nvSpPr>
        <p:spPr>
          <a:xfrm>
            <a:off x="3038262" y="1519479"/>
            <a:ext cx="968400" cy="968400"/>
          </a:xfrm>
          <a:prstGeom prst="arc">
            <a:avLst>
              <a:gd name="adj1" fmla="val 16200000"/>
              <a:gd name="adj2" fmla="val 21584982"/>
            </a:avLst>
          </a:prstGeom>
          <a:no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7"/>
          <p:cNvSpPr/>
          <p:nvPr/>
        </p:nvSpPr>
        <p:spPr>
          <a:xfrm>
            <a:off x="4980287" y="3319210"/>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844" name="Google Shape;1844;p37"/>
          <p:cNvSpPr/>
          <p:nvPr/>
        </p:nvSpPr>
        <p:spPr>
          <a:xfrm>
            <a:off x="5147237" y="3486160"/>
            <a:ext cx="968400" cy="968400"/>
          </a:xfrm>
          <a:prstGeom prst="arc">
            <a:avLst>
              <a:gd name="adj1" fmla="val 16200000"/>
              <a:gd name="adj2" fmla="val 17185469"/>
            </a:avLst>
          </a:prstGeom>
          <a:noFill/>
          <a:ln w="1143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7"/>
          <p:cNvSpPr/>
          <p:nvPr/>
        </p:nvSpPr>
        <p:spPr>
          <a:xfrm>
            <a:off x="7087755" y="1352529"/>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845" name="Google Shape;1845;p37"/>
          <p:cNvSpPr/>
          <p:nvPr/>
        </p:nvSpPr>
        <p:spPr>
          <a:xfrm>
            <a:off x="7254705" y="1519479"/>
            <a:ext cx="968400" cy="968400"/>
          </a:xfrm>
          <a:prstGeom prst="arc">
            <a:avLst>
              <a:gd name="adj1" fmla="val 16200000"/>
              <a:gd name="adj2" fmla="val 2993262"/>
            </a:avLst>
          </a:prstGeom>
          <a:noFill/>
          <a:ln w="1143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6" name="Google Shape;1846;p37"/>
          <p:cNvGrpSpPr/>
          <p:nvPr/>
        </p:nvGrpSpPr>
        <p:grpSpPr>
          <a:xfrm>
            <a:off x="544530" y="1352520"/>
            <a:ext cx="1729500" cy="1879135"/>
            <a:chOff x="544530" y="1352520"/>
            <a:chExt cx="1729500" cy="1879135"/>
          </a:xfrm>
        </p:grpSpPr>
        <p:sp>
          <p:nvSpPr>
            <p:cNvPr id="1826" name="Google Shape;1826;p37"/>
            <p:cNvSpPr/>
            <p:nvPr/>
          </p:nvSpPr>
          <p:spPr>
            <a:xfrm flipH="1">
              <a:off x="544530" y="2215368"/>
              <a:ext cx="17295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Confidence</a:t>
              </a:r>
              <a:endParaRPr sz="1800">
                <a:latin typeface="Fira Sans Extra Condensed SemiBold"/>
                <a:ea typeface="Fira Sans Extra Condensed SemiBold"/>
                <a:cs typeface="Fira Sans Extra Condensed SemiBold"/>
                <a:sym typeface="Fira Sans Extra Condensed SemiBold"/>
              </a:endParaRPr>
            </a:p>
          </p:txBody>
        </p:sp>
        <p:sp>
          <p:nvSpPr>
            <p:cNvPr id="1825" name="Google Shape;1825;p37"/>
            <p:cNvSpPr/>
            <p:nvPr/>
          </p:nvSpPr>
          <p:spPr>
            <a:xfrm flipH="1">
              <a:off x="1080030" y="1352520"/>
              <a:ext cx="658500" cy="658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1800" u="sng">
                  <a:latin typeface="Fira Sans Extra Condensed SemiBold"/>
                  <a:ea typeface="Fira Sans Extra Condensed SemiBold"/>
                  <a:cs typeface="Fira Sans Extra Condensed SemiBold"/>
                  <a:sym typeface="Fira Sans Extra Condensed SemiBold"/>
                </a:rPr>
                <a:t>84%</a:t>
              </a: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847" name="Google Shape;1847;p37"/>
            <p:cNvSpPr txBox="1"/>
            <p:nvPr/>
          </p:nvSpPr>
          <p:spPr>
            <a:xfrm>
              <a:off x="622375" y="2739055"/>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Mars is actually a very cold place</a:t>
              </a:r>
              <a:endParaRPr sz="1200">
                <a:solidFill>
                  <a:schemeClr val="dk1"/>
                </a:solidFill>
                <a:latin typeface="Roboto"/>
                <a:ea typeface="Roboto"/>
                <a:cs typeface="Roboto"/>
                <a:sym typeface="Roboto"/>
              </a:endParaRPr>
            </a:p>
          </p:txBody>
        </p:sp>
      </p:grpSp>
      <p:grpSp>
        <p:nvGrpSpPr>
          <p:cNvPr id="1848" name="Google Shape;1848;p37"/>
          <p:cNvGrpSpPr/>
          <p:nvPr/>
        </p:nvGrpSpPr>
        <p:grpSpPr>
          <a:xfrm>
            <a:off x="2660412" y="2739055"/>
            <a:ext cx="1724100" cy="1889271"/>
            <a:chOff x="2660412" y="2739055"/>
            <a:chExt cx="1724100" cy="1889271"/>
          </a:xfrm>
        </p:grpSpPr>
        <p:sp>
          <p:nvSpPr>
            <p:cNvPr id="1820" name="Google Shape;1820;p37"/>
            <p:cNvSpPr/>
            <p:nvPr/>
          </p:nvSpPr>
          <p:spPr>
            <a:xfrm flipH="1">
              <a:off x="2660412" y="3319214"/>
              <a:ext cx="1724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Clothes</a:t>
              </a:r>
              <a:endParaRPr sz="1800">
                <a:latin typeface="Fira Sans Extra Condensed SemiBold"/>
                <a:ea typeface="Fira Sans Extra Condensed SemiBold"/>
                <a:cs typeface="Fira Sans Extra Condensed SemiBold"/>
                <a:sym typeface="Fira Sans Extra Condensed SemiBold"/>
              </a:endParaRPr>
            </a:p>
          </p:txBody>
        </p:sp>
        <p:sp>
          <p:nvSpPr>
            <p:cNvPr id="1821" name="Google Shape;1821;p37"/>
            <p:cNvSpPr/>
            <p:nvPr/>
          </p:nvSpPr>
          <p:spPr>
            <a:xfrm flipH="1">
              <a:off x="3195600" y="3969825"/>
              <a:ext cx="658500" cy="6585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1800" u="sng">
                  <a:latin typeface="Fira Sans Extra Condensed SemiBold"/>
                  <a:ea typeface="Fira Sans Extra Condensed SemiBold"/>
                  <a:cs typeface="Fira Sans Extra Condensed SemiBold"/>
                  <a:sym typeface="Fira Sans Extra Condensed SemiBold"/>
                </a:rPr>
                <a:t>25%</a:t>
              </a: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849" name="Google Shape;1849;p37"/>
            <p:cNvSpPr txBox="1"/>
            <p:nvPr/>
          </p:nvSpPr>
          <p:spPr>
            <a:xfrm>
              <a:off x="2735550" y="2739055"/>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very high temperatures</a:t>
              </a:r>
              <a:endParaRPr sz="1200">
                <a:solidFill>
                  <a:schemeClr val="dk1"/>
                </a:solidFill>
                <a:latin typeface="Roboto"/>
                <a:ea typeface="Roboto"/>
                <a:cs typeface="Roboto"/>
                <a:sym typeface="Roboto"/>
              </a:endParaRPr>
            </a:p>
          </p:txBody>
        </p:sp>
      </p:grpSp>
      <p:grpSp>
        <p:nvGrpSpPr>
          <p:cNvPr id="1850" name="Google Shape;1850;p37"/>
          <p:cNvGrpSpPr/>
          <p:nvPr/>
        </p:nvGrpSpPr>
        <p:grpSpPr>
          <a:xfrm>
            <a:off x="4770887" y="1353154"/>
            <a:ext cx="1721100" cy="1878501"/>
            <a:chOff x="4770887" y="1353154"/>
            <a:chExt cx="1721100" cy="1878501"/>
          </a:xfrm>
        </p:grpSpPr>
        <p:sp>
          <p:nvSpPr>
            <p:cNvPr id="1832" name="Google Shape;1832;p37"/>
            <p:cNvSpPr/>
            <p:nvPr/>
          </p:nvSpPr>
          <p:spPr>
            <a:xfrm flipH="1">
              <a:off x="4770887" y="2215374"/>
              <a:ext cx="1721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Posture</a:t>
              </a:r>
              <a:endParaRPr sz="1800">
                <a:latin typeface="Fira Sans Extra Condensed SemiBold"/>
                <a:ea typeface="Fira Sans Extra Condensed SemiBold"/>
                <a:cs typeface="Fira Sans Extra Condensed SemiBold"/>
                <a:sym typeface="Fira Sans Extra Condensed SemiBold"/>
              </a:endParaRPr>
            </a:p>
          </p:txBody>
        </p:sp>
        <p:sp>
          <p:nvSpPr>
            <p:cNvPr id="1831" name="Google Shape;1831;p37"/>
            <p:cNvSpPr/>
            <p:nvPr/>
          </p:nvSpPr>
          <p:spPr>
            <a:xfrm flipH="1">
              <a:off x="5302175" y="1353154"/>
              <a:ext cx="658500" cy="6585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1800" u="sng">
                  <a:latin typeface="Fira Sans Extra Condensed SemiBold"/>
                  <a:ea typeface="Fira Sans Extra Condensed SemiBold"/>
                  <a:cs typeface="Fira Sans Extra Condensed SemiBold"/>
                  <a:sym typeface="Fira Sans Extra Condensed SemiBold"/>
                </a:rPr>
                <a:t>10%</a:t>
              </a: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851" name="Google Shape;1851;p37"/>
            <p:cNvSpPr txBox="1"/>
            <p:nvPr/>
          </p:nvSpPr>
          <p:spPr>
            <a:xfrm>
              <a:off x="4844525" y="2739055"/>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smallest planet</a:t>
              </a:r>
              <a:endParaRPr sz="1200">
                <a:solidFill>
                  <a:schemeClr val="dk1"/>
                </a:solidFill>
                <a:latin typeface="Roboto"/>
                <a:ea typeface="Roboto"/>
                <a:cs typeface="Roboto"/>
                <a:sym typeface="Roboto"/>
              </a:endParaRPr>
            </a:p>
          </p:txBody>
        </p:sp>
      </p:grpSp>
      <p:grpSp>
        <p:nvGrpSpPr>
          <p:cNvPr id="1852" name="Google Shape;1852;p37"/>
          <p:cNvGrpSpPr/>
          <p:nvPr/>
        </p:nvGrpSpPr>
        <p:grpSpPr>
          <a:xfrm>
            <a:off x="6878355" y="2739055"/>
            <a:ext cx="1721100" cy="1883992"/>
            <a:chOff x="6878355" y="2739055"/>
            <a:chExt cx="1721100" cy="1883992"/>
          </a:xfrm>
        </p:grpSpPr>
        <p:sp>
          <p:nvSpPr>
            <p:cNvPr id="1839" name="Google Shape;1839;p37"/>
            <p:cNvSpPr/>
            <p:nvPr/>
          </p:nvSpPr>
          <p:spPr>
            <a:xfrm flipH="1">
              <a:off x="6878355" y="3319213"/>
              <a:ext cx="17211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Honesty</a:t>
              </a:r>
              <a:endParaRPr sz="1800">
                <a:latin typeface="Fira Sans Extra Condensed SemiBold"/>
                <a:ea typeface="Fira Sans Extra Condensed SemiBold"/>
                <a:cs typeface="Fira Sans Extra Condensed SemiBold"/>
                <a:sym typeface="Fira Sans Extra Condensed SemiBold"/>
              </a:endParaRPr>
            </a:p>
          </p:txBody>
        </p:sp>
        <p:sp>
          <p:nvSpPr>
            <p:cNvPr id="1840" name="Google Shape;1840;p37"/>
            <p:cNvSpPr/>
            <p:nvPr/>
          </p:nvSpPr>
          <p:spPr>
            <a:xfrm flipH="1">
              <a:off x="7406275" y="3964547"/>
              <a:ext cx="658500" cy="6585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1800" u="sng">
                  <a:latin typeface="Fira Sans Extra Condensed SemiBold"/>
                  <a:ea typeface="Fira Sans Extra Condensed SemiBold"/>
                  <a:cs typeface="Fira Sans Extra Condensed SemiBold"/>
                  <a:sym typeface="Fira Sans Extra Condensed SemiBold"/>
                </a:rPr>
                <a:t>37%</a:t>
              </a: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853" name="Google Shape;1853;p37"/>
            <p:cNvSpPr txBox="1"/>
            <p:nvPr/>
          </p:nvSpPr>
          <p:spPr>
            <a:xfrm>
              <a:off x="6957700" y="2739055"/>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Pluto is considered a dwarf planet</a:t>
              </a:r>
              <a:endParaRPr sz="1200">
                <a:solidFill>
                  <a:schemeClr val="dk1"/>
                </a:solidFill>
                <a:latin typeface="Roboto"/>
                <a:ea typeface="Roboto"/>
                <a:cs typeface="Roboto"/>
                <a:sym typeface="Roboto"/>
              </a:endParaRPr>
            </a:p>
          </p:txBody>
        </p:sp>
      </p:grpSp>
      <p:grpSp>
        <p:nvGrpSpPr>
          <p:cNvPr id="1854" name="Google Shape;1854;p37"/>
          <p:cNvGrpSpPr/>
          <p:nvPr/>
        </p:nvGrpSpPr>
        <p:grpSpPr>
          <a:xfrm>
            <a:off x="1213761" y="3776114"/>
            <a:ext cx="391038" cy="388491"/>
            <a:chOff x="580725" y="3617925"/>
            <a:chExt cx="299325" cy="297375"/>
          </a:xfrm>
        </p:grpSpPr>
        <p:sp>
          <p:nvSpPr>
            <p:cNvPr id="1855" name="Google Shape;1855;p37"/>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7"/>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7"/>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0" name="Google Shape;1860;p37"/>
          <p:cNvGrpSpPr/>
          <p:nvPr/>
        </p:nvGrpSpPr>
        <p:grpSpPr>
          <a:xfrm>
            <a:off x="3413679" y="1809424"/>
            <a:ext cx="217567" cy="388510"/>
            <a:chOff x="5056800" y="3962900"/>
            <a:chExt cx="165425" cy="295400"/>
          </a:xfrm>
        </p:grpSpPr>
        <p:sp>
          <p:nvSpPr>
            <p:cNvPr id="1861" name="Google Shape;1861;p37"/>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7"/>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7"/>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37"/>
          <p:cNvGrpSpPr/>
          <p:nvPr/>
        </p:nvGrpSpPr>
        <p:grpSpPr>
          <a:xfrm>
            <a:off x="5398041" y="3704409"/>
            <a:ext cx="466792" cy="531901"/>
            <a:chOff x="4645650" y="3962900"/>
            <a:chExt cx="259950" cy="296175"/>
          </a:xfrm>
        </p:grpSpPr>
        <p:sp>
          <p:nvSpPr>
            <p:cNvPr id="1865" name="Google Shape;1865;p37"/>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7"/>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7"/>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7"/>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7"/>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7"/>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1" name="Google Shape;1871;p37"/>
          <p:cNvGrpSpPr/>
          <p:nvPr/>
        </p:nvGrpSpPr>
        <p:grpSpPr>
          <a:xfrm>
            <a:off x="7505507" y="1787474"/>
            <a:ext cx="466797" cy="432410"/>
            <a:chOff x="4266025" y="3609275"/>
            <a:chExt cx="299325" cy="277275"/>
          </a:xfrm>
        </p:grpSpPr>
        <p:sp>
          <p:nvSpPr>
            <p:cNvPr id="1872" name="Google Shape;1872;p37"/>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7"/>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sp>
        <p:nvSpPr>
          <p:cNvPr id="1879" name="Google Shape;1879;p38"/>
          <p:cNvSpPr/>
          <p:nvPr/>
        </p:nvSpPr>
        <p:spPr>
          <a:xfrm rot="5400000">
            <a:off x="-1402603" y="1029825"/>
            <a:ext cx="3710100" cy="3710100"/>
          </a:xfrm>
          <a:prstGeom prst="blockArc">
            <a:avLst>
              <a:gd name="adj1" fmla="val 16195494"/>
              <a:gd name="adj2" fmla="val 18882832"/>
              <a:gd name="adj3" fmla="val 2326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8"/>
          <p:cNvSpPr/>
          <p:nvPr/>
        </p:nvSpPr>
        <p:spPr>
          <a:xfrm rot="5400000">
            <a:off x="-1393078" y="1020300"/>
            <a:ext cx="3710100" cy="3710100"/>
          </a:xfrm>
          <a:prstGeom prst="blockArc">
            <a:avLst>
              <a:gd name="adj1" fmla="val 18890840"/>
              <a:gd name="adj2" fmla="val 11060"/>
              <a:gd name="adj3" fmla="val 2321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8"/>
          <p:cNvSpPr/>
          <p:nvPr/>
        </p:nvSpPr>
        <p:spPr>
          <a:xfrm>
            <a:off x="-1393255" y="1039010"/>
            <a:ext cx="3710100" cy="3710100"/>
          </a:xfrm>
          <a:prstGeom prst="blockArc">
            <a:avLst>
              <a:gd name="adj1" fmla="val 16195494"/>
              <a:gd name="adj2" fmla="val 18882832"/>
              <a:gd name="adj3" fmla="val 2326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8"/>
          <p:cNvSpPr/>
          <p:nvPr/>
        </p:nvSpPr>
        <p:spPr>
          <a:xfrm>
            <a:off x="-1402440" y="1029825"/>
            <a:ext cx="3710100" cy="3710100"/>
          </a:xfrm>
          <a:prstGeom prst="blockArc">
            <a:avLst>
              <a:gd name="adj1" fmla="val 18890840"/>
              <a:gd name="adj2" fmla="val 26806"/>
              <a:gd name="adj3" fmla="val 232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8"/>
          <p:cNvSpPr/>
          <p:nvPr/>
        </p:nvSpPr>
        <p:spPr>
          <a:xfrm>
            <a:off x="2402250" y="1303000"/>
            <a:ext cx="658500" cy="658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01</a:t>
            </a:r>
            <a:endParaRPr sz="1800" u="sng">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1884" name="Google Shape;1884;p38"/>
          <p:cNvGrpSpPr/>
          <p:nvPr/>
        </p:nvGrpSpPr>
        <p:grpSpPr>
          <a:xfrm>
            <a:off x="3060750" y="1302988"/>
            <a:ext cx="5381688" cy="658500"/>
            <a:chOff x="3060750" y="1302988"/>
            <a:chExt cx="5381688" cy="658500"/>
          </a:xfrm>
        </p:grpSpPr>
        <p:sp>
          <p:nvSpPr>
            <p:cNvPr id="1885" name="Google Shape;1885;p38"/>
            <p:cNvSpPr/>
            <p:nvPr/>
          </p:nvSpPr>
          <p:spPr>
            <a:xfrm>
              <a:off x="4266138" y="1302988"/>
              <a:ext cx="4176300" cy="658500"/>
            </a:xfrm>
            <a:prstGeom prst="roundRect">
              <a:avLst>
                <a:gd name="adj" fmla="val 50000"/>
              </a:avLst>
            </a:prstGeom>
            <a:solidFill>
              <a:schemeClr val="accent4"/>
            </a:solidFill>
            <a:ln>
              <a:noFill/>
            </a:ln>
          </p:spPr>
          <p:txBody>
            <a:bodyPr spcFirstLastPara="1" wrap="square" lIns="91425" tIns="91425" rIns="0"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This planet's name has nothing to do with the liquid metal, since Mercury was named after the Roman god</a:t>
              </a:r>
              <a:endParaRPr sz="1800">
                <a:latin typeface="Fira Sans Extra Condensed SemiBold"/>
                <a:ea typeface="Fira Sans Extra Condensed SemiBold"/>
                <a:cs typeface="Fira Sans Extra Condensed SemiBold"/>
                <a:sym typeface="Fira Sans Extra Condensed SemiBold"/>
              </a:endParaRPr>
            </a:p>
          </p:txBody>
        </p:sp>
        <p:sp>
          <p:nvSpPr>
            <p:cNvPr id="1886" name="Google Shape;1886;p38"/>
            <p:cNvSpPr txBox="1"/>
            <p:nvPr/>
          </p:nvSpPr>
          <p:spPr>
            <a:xfrm>
              <a:off x="3060750" y="1395550"/>
              <a:ext cx="11871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Mercury</a:t>
              </a:r>
              <a:endParaRPr sz="1800">
                <a:latin typeface="Fira Sans Extra Condensed SemiBold"/>
                <a:ea typeface="Fira Sans Extra Condensed SemiBold"/>
                <a:cs typeface="Fira Sans Extra Condensed SemiBold"/>
                <a:sym typeface="Fira Sans Extra Condensed SemiBold"/>
              </a:endParaRPr>
            </a:p>
          </p:txBody>
        </p:sp>
      </p:grpSp>
      <p:sp>
        <p:nvSpPr>
          <p:cNvPr id="1887" name="Google Shape;1887;p38"/>
          <p:cNvSpPr/>
          <p:nvPr/>
        </p:nvSpPr>
        <p:spPr>
          <a:xfrm>
            <a:off x="2402250" y="2112650"/>
            <a:ext cx="658500" cy="658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02</a:t>
            </a:r>
            <a:endParaRPr sz="1800" u="sng">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1888" name="Google Shape;1888;p38"/>
          <p:cNvGrpSpPr/>
          <p:nvPr/>
        </p:nvGrpSpPr>
        <p:grpSpPr>
          <a:xfrm>
            <a:off x="3060750" y="2112644"/>
            <a:ext cx="5381688" cy="658500"/>
            <a:chOff x="3060750" y="2112644"/>
            <a:chExt cx="5381688" cy="658500"/>
          </a:xfrm>
        </p:grpSpPr>
        <p:sp>
          <p:nvSpPr>
            <p:cNvPr id="1889" name="Google Shape;1889;p38"/>
            <p:cNvSpPr/>
            <p:nvPr/>
          </p:nvSpPr>
          <p:spPr>
            <a:xfrm>
              <a:off x="4266138" y="2112644"/>
              <a:ext cx="4176300" cy="658500"/>
            </a:xfrm>
            <a:prstGeom prst="roundRect">
              <a:avLst>
                <a:gd name="adj" fmla="val 50000"/>
              </a:avLst>
            </a:prstGeom>
            <a:solidFill>
              <a:schemeClr val="accent1"/>
            </a:solidFill>
            <a:ln>
              <a:noFill/>
            </a:ln>
          </p:spPr>
          <p:txBody>
            <a:bodyPr spcFirstLastPara="1" wrap="square" lIns="91425" tIns="91425" rIns="0"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and is the second planet from the Sun. It’s terribly hot, even hotter than Mercury</a:t>
              </a:r>
              <a:endParaRPr sz="1800">
                <a:latin typeface="Fira Sans Extra Condensed SemiBold"/>
                <a:ea typeface="Fira Sans Extra Condensed SemiBold"/>
                <a:cs typeface="Fira Sans Extra Condensed SemiBold"/>
                <a:sym typeface="Fira Sans Extra Condensed SemiBold"/>
              </a:endParaRPr>
            </a:p>
          </p:txBody>
        </p:sp>
        <p:sp>
          <p:nvSpPr>
            <p:cNvPr id="1890" name="Google Shape;1890;p38"/>
            <p:cNvSpPr txBox="1"/>
            <p:nvPr/>
          </p:nvSpPr>
          <p:spPr>
            <a:xfrm>
              <a:off x="3060750" y="2205200"/>
              <a:ext cx="11871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Venus</a:t>
              </a:r>
              <a:endParaRPr sz="1800">
                <a:latin typeface="Fira Sans Extra Condensed SemiBold"/>
                <a:ea typeface="Fira Sans Extra Condensed SemiBold"/>
                <a:cs typeface="Fira Sans Extra Condensed SemiBold"/>
                <a:sym typeface="Fira Sans Extra Condensed SemiBold"/>
              </a:endParaRPr>
            </a:p>
          </p:txBody>
        </p:sp>
      </p:grpSp>
      <p:sp>
        <p:nvSpPr>
          <p:cNvPr id="1891" name="Google Shape;1891;p38"/>
          <p:cNvSpPr/>
          <p:nvPr/>
        </p:nvSpPr>
        <p:spPr>
          <a:xfrm>
            <a:off x="2402250" y="2922300"/>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03</a:t>
            </a:r>
            <a:endParaRPr sz="1800" u="sng">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1892" name="Google Shape;1892;p38"/>
          <p:cNvGrpSpPr/>
          <p:nvPr/>
        </p:nvGrpSpPr>
        <p:grpSpPr>
          <a:xfrm>
            <a:off x="3060750" y="2922300"/>
            <a:ext cx="5381688" cy="658500"/>
            <a:chOff x="3060750" y="2922300"/>
            <a:chExt cx="5381688" cy="658500"/>
          </a:xfrm>
        </p:grpSpPr>
        <p:sp>
          <p:nvSpPr>
            <p:cNvPr id="1893" name="Google Shape;1893;p38"/>
            <p:cNvSpPr/>
            <p:nvPr/>
          </p:nvSpPr>
          <p:spPr>
            <a:xfrm>
              <a:off x="4266138" y="2922300"/>
              <a:ext cx="4176300" cy="658500"/>
            </a:xfrm>
            <a:prstGeom prst="roundRect">
              <a:avLst>
                <a:gd name="adj" fmla="val 50000"/>
              </a:avLst>
            </a:prstGeom>
            <a:solidFill>
              <a:schemeClr val="accent3"/>
            </a:solidFill>
            <a:ln>
              <a:noFill/>
            </a:ln>
          </p:spPr>
          <p:txBody>
            <a:bodyPr spcFirstLastPara="1" wrap="square" lIns="91425" tIns="91425" rIns="0"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It’s actually a cold place. It's full of iron oxide dust, which gives the planet its reddish cast</a:t>
              </a:r>
              <a:endParaRPr sz="1800">
                <a:latin typeface="Fira Sans Extra Condensed SemiBold"/>
                <a:ea typeface="Fira Sans Extra Condensed SemiBold"/>
                <a:cs typeface="Fira Sans Extra Condensed SemiBold"/>
                <a:sym typeface="Fira Sans Extra Condensed SemiBold"/>
              </a:endParaRPr>
            </a:p>
          </p:txBody>
        </p:sp>
        <p:sp>
          <p:nvSpPr>
            <p:cNvPr id="1894" name="Google Shape;1894;p38"/>
            <p:cNvSpPr txBox="1"/>
            <p:nvPr/>
          </p:nvSpPr>
          <p:spPr>
            <a:xfrm>
              <a:off x="3060750" y="3014850"/>
              <a:ext cx="11871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Mars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1895" name="Google Shape;1895;p38"/>
          <p:cNvSpPr/>
          <p:nvPr/>
        </p:nvSpPr>
        <p:spPr>
          <a:xfrm>
            <a:off x="2402250" y="3731950"/>
            <a:ext cx="658500" cy="658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04</a:t>
            </a:r>
            <a:endParaRPr sz="1800" u="sng">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1896" name="Google Shape;1896;p38"/>
          <p:cNvGrpSpPr/>
          <p:nvPr/>
        </p:nvGrpSpPr>
        <p:grpSpPr>
          <a:xfrm>
            <a:off x="3060750" y="3731956"/>
            <a:ext cx="5381688" cy="658500"/>
            <a:chOff x="3060750" y="3731956"/>
            <a:chExt cx="5381688" cy="658500"/>
          </a:xfrm>
        </p:grpSpPr>
        <p:sp>
          <p:nvSpPr>
            <p:cNvPr id="1897" name="Google Shape;1897;p38"/>
            <p:cNvSpPr/>
            <p:nvPr/>
          </p:nvSpPr>
          <p:spPr>
            <a:xfrm>
              <a:off x="4266138" y="3731956"/>
              <a:ext cx="4176300" cy="658500"/>
            </a:xfrm>
            <a:prstGeom prst="roundRect">
              <a:avLst>
                <a:gd name="adj" fmla="val 50000"/>
              </a:avLst>
            </a:prstGeom>
            <a:solidFill>
              <a:schemeClr val="accent5"/>
            </a:solidFill>
            <a:ln>
              <a:noFill/>
            </a:ln>
          </p:spPr>
          <p:txBody>
            <a:bodyPr spcFirstLastPara="1" wrap="square" lIns="91425" tIns="91425" rIns="0"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Neptune is the farthest planet from the Sun. It's also the fourth-largest object by diameter in the Solar System </a:t>
              </a:r>
              <a:endParaRPr>
                <a:solidFill>
                  <a:schemeClr val="dk1"/>
                </a:solidFill>
                <a:latin typeface="Roboto"/>
                <a:ea typeface="Roboto"/>
                <a:cs typeface="Roboto"/>
                <a:sym typeface="Roboto"/>
              </a:endParaRPr>
            </a:p>
          </p:txBody>
        </p:sp>
        <p:sp>
          <p:nvSpPr>
            <p:cNvPr id="1898" name="Google Shape;1898;p38"/>
            <p:cNvSpPr txBox="1"/>
            <p:nvPr/>
          </p:nvSpPr>
          <p:spPr>
            <a:xfrm>
              <a:off x="3060750" y="3824500"/>
              <a:ext cx="1187100" cy="4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Neptune</a:t>
              </a:r>
              <a:endParaRPr sz="1800">
                <a:latin typeface="Fira Sans Extra Condensed SemiBold"/>
                <a:ea typeface="Fira Sans Extra Condensed SemiBold"/>
                <a:cs typeface="Fira Sans Extra Condensed SemiBold"/>
                <a:sym typeface="Fira Sans Extra Condensed SemiBold"/>
              </a:endParaRPr>
            </a:p>
          </p:txBody>
        </p:sp>
      </p:grpSp>
      <p:grpSp>
        <p:nvGrpSpPr>
          <p:cNvPr id="1899" name="Google Shape;1899;p38"/>
          <p:cNvGrpSpPr/>
          <p:nvPr/>
        </p:nvGrpSpPr>
        <p:grpSpPr>
          <a:xfrm>
            <a:off x="814137" y="1347499"/>
            <a:ext cx="447580" cy="447580"/>
            <a:chOff x="583100" y="3982600"/>
            <a:chExt cx="296175" cy="296175"/>
          </a:xfrm>
        </p:grpSpPr>
        <p:sp>
          <p:nvSpPr>
            <p:cNvPr id="1900" name="Google Shape;1900;p38"/>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8"/>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8"/>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8"/>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8"/>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8"/>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8"/>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38"/>
          <p:cNvGrpSpPr/>
          <p:nvPr/>
        </p:nvGrpSpPr>
        <p:grpSpPr>
          <a:xfrm>
            <a:off x="1554303" y="2135811"/>
            <a:ext cx="447608" cy="440561"/>
            <a:chOff x="2404875" y="3592725"/>
            <a:chExt cx="298525" cy="293825"/>
          </a:xfrm>
        </p:grpSpPr>
        <p:sp>
          <p:nvSpPr>
            <p:cNvPr id="1908" name="Google Shape;1908;p38"/>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8"/>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8"/>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38"/>
          <p:cNvGrpSpPr/>
          <p:nvPr/>
        </p:nvGrpSpPr>
        <p:grpSpPr>
          <a:xfrm>
            <a:off x="1554295" y="3199433"/>
            <a:ext cx="447608" cy="447240"/>
            <a:chOff x="1310075" y="3980250"/>
            <a:chExt cx="297750" cy="297525"/>
          </a:xfrm>
        </p:grpSpPr>
        <p:sp>
          <p:nvSpPr>
            <p:cNvPr id="1912" name="Google Shape;1912;p38"/>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8"/>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8"/>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8"/>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38"/>
          <p:cNvGrpSpPr/>
          <p:nvPr/>
        </p:nvGrpSpPr>
        <p:grpSpPr>
          <a:xfrm>
            <a:off x="814168" y="3934181"/>
            <a:ext cx="447608" cy="444008"/>
            <a:chOff x="1672375" y="3982600"/>
            <a:chExt cx="297750" cy="295375"/>
          </a:xfrm>
        </p:grpSpPr>
        <p:sp>
          <p:nvSpPr>
            <p:cNvPr id="1917" name="Google Shape;1917;p38"/>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8"/>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8"/>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20" name="Google Shape;1920;p38"/>
          <p:cNvCxnSpPr/>
          <p:nvPr/>
        </p:nvCxnSpPr>
        <p:spPr>
          <a:xfrm>
            <a:off x="458283" y="744825"/>
            <a:ext cx="0" cy="4280100"/>
          </a:xfrm>
          <a:prstGeom prst="straightConnector1">
            <a:avLst/>
          </a:prstGeom>
          <a:noFill/>
          <a:ln w="19050" cap="flat" cmpd="sng">
            <a:solidFill>
              <a:schemeClr val="accent6"/>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cxnSp>
        <p:nvCxnSpPr>
          <p:cNvPr id="1926" name="Google Shape;1926;p39"/>
          <p:cNvCxnSpPr>
            <a:stCxn id="1927" idx="1"/>
            <a:endCxn id="1928" idx="1"/>
          </p:cNvCxnSpPr>
          <p:nvPr/>
        </p:nvCxnSpPr>
        <p:spPr>
          <a:xfrm>
            <a:off x="695325" y="1206990"/>
            <a:ext cx="600" cy="1383300"/>
          </a:xfrm>
          <a:prstGeom prst="bentConnector3">
            <a:avLst>
              <a:gd name="adj1" fmla="val -39692103"/>
            </a:avLst>
          </a:prstGeom>
          <a:noFill/>
          <a:ln w="19050" cap="flat" cmpd="sng">
            <a:solidFill>
              <a:schemeClr val="accent6"/>
            </a:solidFill>
            <a:prstDash val="solid"/>
            <a:round/>
            <a:headEnd type="none" w="med" len="med"/>
            <a:tailEnd type="triangle" w="med" len="med"/>
          </a:ln>
        </p:spPr>
      </p:cxnSp>
      <p:cxnSp>
        <p:nvCxnSpPr>
          <p:cNvPr id="1929" name="Google Shape;1929;p39"/>
          <p:cNvCxnSpPr>
            <a:stCxn id="1927" idx="1"/>
            <a:endCxn id="1930" idx="1"/>
          </p:cNvCxnSpPr>
          <p:nvPr/>
        </p:nvCxnSpPr>
        <p:spPr>
          <a:xfrm>
            <a:off x="695325" y="1206990"/>
            <a:ext cx="600" cy="2015100"/>
          </a:xfrm>
          <a:prstGeom prst="bentConnector3">
            <a:avLst>
              <a:gd name="adj1" fmla="val -39692103"/>
            </a:avLst>
          </a:prstGeom>
          <a:noFill/>
          <a:ln w="19050" cap="flat" cmpd="sng">
            <a:solidFill>
              <a:schemeClr val="accent6"/>
            </a:solidFill>
            <a:prstDash val="solid"/>
            <a:round/>
            <a:headEnd type="none" w="med" len="med"/>
            <a:tailEnd type="triangle" w="med" len="med"/>
          </a:ln>
        </p:spPr>
      </p:cxnSp>
      <p:cxnSp>
        <p:nvCxnSpPr>
          <p:cNvPr id="1931" name="Google Shape;1931;p39"/>
          <p:cNvCxnSpPr>
            <a:stCxn id="1927" idx="1"/>
            <a:endCxn id="1932" idx="1"/>
          </p:cNvCxnSpPr>
          <p:nvPr/>
        </p:nvCxnSpPr>
        <p:spPr>
          <a:xfrm>
            <a:off x="695325" y="1206990"/>
            <a:ext cx="600" cy="2646900"/>
          </a:xfrm>
          <a:prstGeom prst="bentConnector3">
            <a:avLst>
              <a:gd name="adj1" fmla="val -39692103"/>
            </a:avLst>
          </a:prstGeom>
          <a:noFill/>
          <a:ln w="19050" cap="flat" cmpd="sng">
            <a:solidFill>
              <a:schemeClr val="accent6"/>
            </a:solidFill>
            <a:prstDash val="solid"/>
            <a:round/>
            <a:headEnd type="none" w="med" len="med"/>
            <a:tailEnd type="triangle" w="med" len="med"/>
          </a:ln>
        </p:spPr>
      </p:cxnSp>
      <p:cxnSp>
        <p:nvCxnSpPr>
          <p:cNvPr id="1933" name="Google Shape;1933;p39"/>
          <p:cNvCxnSpPr>
            <a:stCxn id="1927" idx="1"/>
            <a:endCxn id="1934" idx="1"/>
          </p:cNvCxnSpPr>
          <p:nvPr/>
        </p:nvCxnSpPr>
        <p:spPr>
          <a:xfrm>
            <a:off x="695325" y="1206990"/>
            <a:ext cx="600" cy="3279000"/>
          </a:xfrm>
          <a:prstGeom prst="bentConnector3">
            <a:avLst>
              <a:gd name="adj1" fmla="val -39692103"/>
            </a:avLst>
          </a:prstGeom>
          <a:noFill/>
          <a:ln w="19050" cap="flat" cmpd="sng">
            <a:solidFill>
              <a:schemeClr val="accent6"/>
            </a:solidFill>
            <a:prstDash val="solid"/>
            <a:round/>
            <a:headEnd type="none" w="med" len="med"/>
            <a:tailEnd type="triangle" w="med" len="med"/>
          </a:ln>
        </p:spPr>
      </p:cxnSp>
      <p:cxnSp>
        <p:nvCxnSpPr>
          <p:cNvPr id="1935" name="Google Shape;1935;p39"/>
          <p:cNvCxnSpPr>
            <a:stCxn id="1936" idx="1"/>
            <a:endCxn id="1937" idx="1"/>
          </p:cNvCxnSpPr>
          <p:nvPr/>
        </p:nvCxnSpPr>
        <p:spPr>
          <a:xfrm>
            <a:off x="4933875" y="1206990"/>
            <a:ext cx="600" cy="1383300"/>
          </a:xfrm>
          <a:prstGeom prst="bentConnector3">
            <a:avLst>
              <a:gd name="adj1" fmla="val -39687936"/>
            </a:avLst>
          </a:prstGeom>
          <a:noFill/>
          <a:ln w="19050" cap="flat" cmpd="sng">
            <a:solidFill>
              <a:schemeClr val="accent6"/>
            </a:solidFill>
            <a:prstDash val="solid"/>
            <a:round/>
            <a:headEnd type="none" w="med" len="med"/>
            <a:tailEnd type="triangle" w="med" len="med"/>
          </a:ln>
        </p:spPr>
      </p:cxnSp>
      <p:cxnSp>
        <p:nvCxnSpPr>
          <p:cNvPr id="1938" name="Google Shape;1938;p39"/>
          <p:cNvCxnSpPr>
            <a:stCxn id="1936" idx="1"/>
            <a:endCxn id="1939" idx="1"/>
          </p:cNvCxnSpPr>
          <p:nvPr/>
        </p:nvCxnSpPr>
        <p:spPr>
          <a:xfrm>
            <a:off x="4933875" y="1206990"/>
            <a:ext cx="600" cy="2015100"/>
          </a:xfrm>
          <a:prstGeom prst="bentConnector3">
            <a:avLst>
              <a:gd name="adj1" fmla="val -39687936"/>
            </a:avLst>
          </a:prstGeom>
          <a:noFill/>
          <a:ln w="19050" cap="flat" cmpd="sng">
            <a:solidFill>
              <a:schemeClr val="accent6"/>
            </a:solidFill>
            <a:prstDash val="solid"/>
            <a:round/>
            <a:headEnd type="none" w="med" len="med"/>
            <a:tailEnd type="triangle" w="med" len="med"/>
          </a:ln>
        </p:spPr>
      </p:cxnSp>
      <p:cxnSp>
        <p:nvCxnSpPr>
          <p:cNvPr id="1940" name="Google Shape;1940;p39"/>
          <p:cNvCxnSpPr>
            <a:stCxn id="1936" idx="1"/>
            <a:endCxn id="1941" idx="1"/>
          </p:cNvCxnSpPr>
          <p:nvPr/>
        </p:nvCxnSpPr>
        <p:spPr>
          <a:xfrm>
            <a:off x="4933875" y="1206990"/>
            <a:ext cx="600" cy="2646900"/>
          </a:xfrm>
          <a:prstGeom prst="bentConnector3">
            <a:avLst>
              <a:gd name="adj1" fmla="val -39687936"/>
            </a:avLst>
          </a:prstGeom>
          <a:noFill/>
          <a:ln w="19050" cap="flat" cmpd="sng">
            <a:solidFill>
              <a:schemeClr val="accent6"/>
            </a:solidFill>
            <a:prstDash val="solid"/>
            <a:round/>
            <a:headEnd type="none" w="med" len="med"/>
            <a:tailEnd type="triangle" w="med" len="med"/>
          </a:ln>
        </p:spPr>
      </p:cxnSp>
      <p:cxnSp>
        <p:nvCxnSpPr>
          <p:cNvPr id="1942" name="Google Shape;1942;p39"/>
          <p:cNvCxnSpPr>
            <a:stCxn id="1936" idx="1"/>
            <a:endCxn id="1943" idx="1"/>
          </p:cNvCxnSpPr>
          <p:nvPr/>
        </p:nvCxnSpPr>
        <p:spPr>
          <a:xfrm>
            <a:off x="4933875" y="1206990"/>
            <a:ext cx="600" cy="3279000"/>
          </a:xfrm>
          <a:prstGeom prst="bentConnector3">
            <a:avLst>
              <a:gd name="adj1" fmla="val -39687936"/>
            </a:avLst>
          </a:prstGeom>
          <a:noFill/>
          <a:ln w="19050" cap="flat" cmpd="sng">
            <a:solidFill>
              <a:schemeClr val="accent6"/>
            </a:solidFill>
            <a:prstDash val="solid"/>
            <a:round/>
            <a:headEnd type="none" w="med" len="med"/>
            <a:tailEnd type="triangle" w="med" len="med"/>
          </a:ln>
        </p:spPr>
      </p:cxnSp>
      <p:grpSp>
        <p:nvGrpSpPr>
          <p:cNvPr id="1944" name="Google Shape;1944;p39"/>
          <p:cNvGrpSpPr/>
          <p:nvPr/>
        </p:nvGrpSpPr>
        <p:grpSpPr>
          <a:xfrm>
            <a:off x="4933875" y="1005840"/>
            <a:ext cx="3745500" cy="967960"/>
            <a:chOff x="4933875" y="1005840"/>
            <a:chExt cx="3745500" cy="967960"/>
          </a:xfrm>
        </p:grpSpPr>
        <p:sp>
          <p:nvSpPr>
            <p:cNvPr id="1936" name="Google Shape;1936;p39"/>
            <p:cNvSpPr txBox="1"/>
            <p:nvPr/>
          </p:nvSpPr>
          <p:spPr>
            <a:xfrm>
              <a:off x="4933875" y="1005840"/>
              <a:ext cx="37455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Disapproved words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945" name="Google Shape;1945;p39"/>
            <p:cNvSpPr txBox="1"/>
            <p:nvPr/>
          </p:nvSpPr>
          <p:spPr>
            <a:xfrm>
              <a:off x="4933875" y="1498300"/>
              <a:ext cx="3745500" cy="47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Neptune is the farthest planet from the Sun. It's also the fourth-largest object by diameter </a:t>
              </a:r>
              <a:endParaRPr>
                <a:latin typeface="Roboto"/>
                <a:ea typeface="Roboto"/>
                <a:cs typeface="Roboto"/>
                <a:sym typeface="Roboto"/>
              </a:endParaRPr>
            </a:p>
          </p:txBody>
        </p:sp>
      </p:grpSp>
      <p:grpSp>
        <p:nvGrpSpPr>
          <p:cNvPr id="1946" name="Google Shape;1946;p39"/>
          <p:cNvGrpSpPr/>
          <p:nvPr/>
        </p:nvGrpSpPr>
        <p:grpSpPr>
          <a:xfrm>
            <a:off x="695325" y="1005840"/>
            <a:ext cx="3745500" cy="967960"/>
            <a:chOff x="695325" y="1005840"/>
            <a:chExt cx="3745500" cy="967960"/>
          </a:xfrm>
        </p:grpSpPr>
        <p:sp>
          <p:nvSpPr>
            <p:cNvPr id="1927" name="Google Shape;1927;p39"/>
            <p:cNvSpPr txBox="1"/>
            <p:nvPr/>
          </p:nvSpPr>
          <p:spPr>
            <a:xfrm>
              <a:off x="695325" y="1005840"/>
              <a:ext cx="37455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Recommended words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947" name="Google Shape;1947;p39"/>
            <p:cNvSpPr txBox="1"/>
            <p:nvPr/>
          </p:nvSpPr>
          <p:spPr>
            <a:xfrm>
              <a:off x="695325" y="1498300"/>
              <a:ext cx="3745500" cy="47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has several rings. It's composed mostly of hydrogen and helium</a:t>
              </a:r>
              <a:endParaRPr>
                <a:latin typeface="Roboto"/>
                <a:ea typeface="Roboto"/>
                <a:cs typeface="Roboto"/>
                <a:sym typeface="Roboto"/>
              </a:endParaRPr>
            </a:p>
          </p:txBody>
        </p:sp>
      </p:grpSp>
      <p:sp>
        <p:nvSpPr>
          <p:cNvPr id="1937" name="Google Shape;1937;p39"/>
          <p:cNvSpPr txBox="1"/>
          <p:nvPr/>
        </p:nvSpPr>
        <p:spPr>
          <a:xfrm>
            <a:off x="4933872" y="2396025"/>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grpSp>
        <p:nvGrpSpPr>
          <p:cNvPr id="1948" name="Google Shape;1948;p39"/>
          <p:cNvGrpSpPr/>
          <p:nvPr/>
        </p:nvGrpSpPr>
        <p:grpSpPr>
          <a:xfrm>
            <a:off x="5491318" y="2346825"/>
            <a:ext cx="3188107" cy="486900"/>
            <a:chOff x="5491318" y="2346825"/>
            <a:chExt cx="3188107" cy="486900"/>
          </a:xfrm>
        </p:grpSpPr>
        <p:sp>
          <p:nvSpPr>
            <p:cNvPr id="1949" name="Google Shape;1949;p39"/>
            <p:cNvSpPr/>
            <p:nvPr/>
          </p:nvSpPr>
          <p:spPr>
            <a:xfrm flipH="1">
              <a:off x="5491318" y="2369475"/>
              <a:ext cx="17211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Blockage</a:t>
              </a:r>
              <a:endParaRPr sz="1800">
                <a:latin typeface="Fira Sans Extra Condensed SemiBold"/>
                <a:ea typeface="Fira Sans Extra Condensed SemiBold"/>
                <a:cs typeface="Fira Sans Extra Condensed SemiBold"/>
                <a:sym typeface="Fira Sans Extra Condensed SemiBold"/>
              </a:endParaRPr>
            </a:p>
          </p:txBody>
        </p:sp>
        <p:sp>
          <p:nvSpPr>
            <p:cNvPr id="1950" name="Google Shape;1950;p39"/>
            <p:cNvSpPr txBox="1"/>
            <p:nvPr/>
          </p:nvSpPr>
          <p:spPr>
            <a:xfrm>
              <a:off x="7212425" y="2346825"/>
              <a:ext cx="1467000" cy="48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Earth is where we all live</a:t>
              </a:r>
              <a:endParaRPr>
                <a:latin typeface="Roboto"/>
                <a:ea typeface="Roboto"/>
                <a:cs typeface="Roboto"/>
                <a:sym typeface="Roboto"/>
              </a:endParaRPr>
            </a:p>
          </p:txBody>
        </p:sp>
      </p:grpSp>
      <p:sp>
        <p:nvSpPr>
          <p:cNvPr id="1939" name="Google Shape;1939;p39"/>
          <p:cNvSpPr txBox="1"/>
          <p:nvPr/>
        </p:nvSpPr>
        <p:spPr>
          <a:xfrm>
            <a:off x="4933872" y="3027892"/>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grpSp>
        <p:nvGrpSpPr>
          <p:cNvPr id="1951" name="Google Shape;1951;p39"/>
          <p:cNvGrpSpPr/>
          <p:nvPr/>
        </p:nvGrpSpPr>
        <p:grpSpPr>
          <a:xfrm>
            <a:off x="5491318" y="2978692"/>
            <a:ext cx="3188107" cy="486900"/>
            <a:chOff x="5491318" y="2978692"/>
            <a:chExt cx="3188107" cy="486900"/>
          </a:xfrm>
        </p:grpSpPr>
        <p:sp>
          <p:nvSpPr>
            <p:cNvPr id="1952" name="Google Shape;1952;p39"/>
            <p:cNvSpPr/>
            <p:nvPr/>
          </p:nvSpPr>
          <p:spPr>
            <a:xfrm flipH="1">
              <a:off x="5491318" y="3001342"/>
              <a:ext cx="1721100" cy="4416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Nervous</a:t>
              </a:r>
              <a:endParaRPr sz="1800">
                <a:latin typeface="Fira Sans Extra Condensed SemiBold"/>
                <a:ea typeface="Fira Sans Extra Condensed SemiBold"/>
                <a:cs typeface="Fira Sans Extra Condensed SemiBold"/>
                <a:sym typeface="Fira Sans Extra Condensed SemiBold"/>
              </a:endParaRPr>
            </a:p>
          </p:txBody>
        </p:sp>
        <p:sp>
          <p:nvSpPr>
            <p:cNvPr id="1953" name="Google Shape;1953;p39"/>
            <p:cNvSpPr txBox="1"/>
            <p:nvPr/>
          </p:nvSpPr>
          <p:spPr>
            <a:xfrm>
              <a:off x="7212425" y="2978692"/>
              <a:ext cx="1467000" cy="48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Neptune is very far from the Sun</a:t>
              </a:r>
              <a:endParaRPr>
                <a:latin typeface="Roboto"/>
                <a:ea typeface="Roboto"/>
                <a:cs typeface="Roboto"/>
                <a:sym typeface="Roboto"/>
              </a:endParaRPr>
            </a:p>
          </p:txBody>
        </p:sp>
      </p:grpSp>
      <p:sp>
        <p:nvSpPr>
          <p:cNvPr id="1941" name="Google Shape;1941;p39"/>
          <p:cNvSpPr txBox="1"/>
          <p:nvPr/>
        </p:nvSpPr>
        <p:spPr>
          <a:xfrm>
            <a:off x="4933872" y="3659758"/>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grpSp>
        <p:nvGrpSpPr>
          <p:cNvPr id="1954" name="Google Shape;1954;p39"/>
          <p:cNvGrpSpPr/>
          <p:nvPr/>
        </p:nvGrpSpPr>
        <p:grpSpPr>
          <a:xfrm>
            <a:off x="5491318" y="3610558"/>
            <a:ext cx="3188107" cy="486900"/>
            <a:chOff x="5491318" y="3610558"/>
            <a:chExt cx="3188107" cy="486900"/>
          </a:xfrm>
        </p:grpSpPr>
        <p:sp>
          <p:nvSpPr>
            <p:cNvPr id="1955" name="Google Shape;1955;p39"/>
            <p:cNvSpPr/>
            <p:nvPr/>
          </p:nvSpPr>
          <p:spPr>
            <a:xfrm flipH="1">
              <a:off x="5491318" y="3633208"/>
              <a:ext cx="17211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Shy</a:t>
              </a:r>
              <a:endParaRPr sz="1800">
                <a:latin typeface="Fira Sans Extra Condensed SemiBold"/>
                <a:ea typeface="Fira Sans Extra Condensed SemiBold"/>
                <a:cs typeface="Fira Sans Extra Condensed SemiBold"/>
                <a:sym typeface="Fira Sans Extra Condensed SemiBold"/>
              </a:endParaRPr>
            </a:p>
          </p:txBody>
        </p:sp>
        <p:sp>
          <p:nvSpPr>
            <p:cNvPr id="1956" name="Google Shape;1956;p39"/>
            <p:cNvSpPr txBox="1"/>
            <p:nvPr/>
          </p:nvSpPr>
          <p:spPr>
            <a:xfrm>
              <a:off x="7212425" y="3610558"/>
              <a:ext cx="1467000" cy="48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Pluto is a</a:t>
              </a:r>
              <a:endParaRPr sz="12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dwarf planet</a:t>
              </a:r>
              <a:endParaRPr>
                <a:latin typeface="Roboto"/>
                <a:ea typeface="Roboto"/>
                <a:cs typeface="Roboto"/>
                <a:sym typeface="Roboto"/>
              </a:endParaRPr>
            </a:p>
          </p:txBody>
        </p:sp>
      </p:grpSp>
      <p:sp>
        <p:nvSpPr>
          <p:cNvPr id="1943" name="Google Shape;1943;p39"/>
          <p:cNvSpPr txBox="1"/>
          <p:nvPr/>
        </p:nvSpPr>
        <p:spPr>
          <a:xfrm>
            <a:off x="4933872" y="4291625"/>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grpSp>
        <p:nvGrpSpPr>
          <p:cNvPr id="1957" name="Google Shape;1957;p39"/>
          <p:cNvGrpSpPr/>
          <p:nvPr/>
        </p:nvGrpSpPr>
        <p:grpSpPr>
          <a:xfrm>
            <a:off x="5491318" y="4242425"/>
            <a:ext cx="3188107" cy="486900"/>
            <a:chOff x="5491318" y="4242425"/>
            <a:chExt cx="3188107" cy="486900"/>
          </a:xfrm>
        </p:grpSpPr>
        <p:sp>
          <p:nvSpPr>
            <p:cNvPr id="1958" name="Google Shape;1958;p39"/>
            <p:cNvSpPr/>
            <p:nvPr/>
          </p:nvSpPr>
          <p:spPr>
            <a:xfrm flipH="1">
              <a:off x="5491318" y="4265075"/>
              <a:ext cx="1721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Unsafety</a:t>
              </a:r>
              <a:endParaRPr sz="1800">
                <a:latin typeface="Fira Sans Extra Condensed SemiBold"/>
                <a:ea typeface="Fira Sans Extra Condensed SemiBold"/>
                <a:cs typeface="Fira Sans Extra Condensed SemiBold"/>
                <a:sym typeface="Fira Sans Extra Condensed SemiBold"/>
              </a:endParaRPr>
            </a:p>
          </p:txBody>
        </p:sp>
        <p:sp>
          <p:nvSpPr>
            <p:cNvPr id="1959" name="Google Shape;1959;p39"/>
            <p:cNvSpPr txBox="1"/>
            <p:nvPr/>
          </p:nvSpPr>
          <p:spPr>
            <a:xfrm>
              <a:off x="7212425" y="4242425"/>
              <a:ext cx="1467000" cy="48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Ceres is in the main asteroid belt</a:t>
              </a:r>
              <a:endParaRPr>
                <a:latin typeface="Roboto"/>
                <a:ea typeface="Roboto"/>
                <a:cs typeface="Roboto"/>
                <a:sym typeface="Roboto"/>
              </a:endParaRPr>
            </a:p>
          </p:txBody>
        </p:sp>
      </p:grpSp>
      <p:sp>
        <p:nvSpPr>
          <p:cNvPr id="1928" name="Google Shape;1928;p39"/>
          <p:cNvSpPr txBox="1"/>
          <p:nvPr/>
        </p:nvSpPr>
        <p:spPr>
          <a:xfrm>
            <a:off x="695297" y="2396025"/>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grpSp>
        <p:nvGrpSpPr>
          <p:cNvPr id="1960" name="Google Shape;1960;p39"/>
          <p:cNvGrpSpPr/>
          <p:nvPr/>
        </p:nvGrpSpPr>
        <p:grpSpPr>
          <a:xfrm>
            <a:off x="1252743" y="2346825"/>
            <a:ext cx="3188107" cy="486900"/>
            <a:chOff x="1252743" y="2346825"/>
            <a:chExt cx="3188107" cy="486900"/>
          </a:xfrm>
        </p:grpSpPr>
        <p:sp>
          <p:nvSpPr>
            <p:cNvPr id="1961" name="Google Shape;1961;p39"/>
            <p:cNvSpPr/>
            <p:nvPr/>
          </p:nvSpPr>
          <p:spPr>
            <a:xfrm flipH="1">
              <a:off x="1252743" y="2369475"/>
              <a:ext cx="17211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Capacity</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962" name="Google Shape;1962;p39"/>
            <p:cNvSpPr txBox="1"/>
            <p:nvPr/>
          </p:nvSpPr>
          <p:spPr>
            <a:xfrm>
              <a:off x="2973850" y="2346825"/>
              <a:ext cx="1467000" cy="48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smallest planet</a:t>
              </a:r>
              <a:endParaRPr>
                <a:latin typeface="Roboto"/>
                <a:ea typeface="Roboto"/>
                <a:cs typeface="Roboto"/>
                <a:sym typeface="Roboto"/>
              </a:endParaRPr>
            </a:p>
          </p:txBody>
        </p:sp>
      </p:grpSp>
      <p:sp>
        <p:nvSpPr>
          <p:cNvPr id="1930" name="Google Shape;1930;p39"/>
          <p:cNvSpPr txBox="1"/>
          <p:nvPr/>
        </p:nvSpPr>
        <p:spPr>
          <a:xfrm>
            <a:off x="695297" y="3027892"/>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grpSp>
        <p:nvGrpSpPr>
          <p:cNvPr id="1963" name="Google Shape;1963;p39"/>
          <p:cNvGrpSpPr/>
          <p:nvPr/>
        </p:nvGrpSpPr>
        <p:grpSpPr>
          <a:xfrm>
            <a:off x="1252743" y="2978692"/>
            <a:ext cx="3188107" cy="486900"/>
            <a:chOff x="1252743" y="2978692"/>
            <a:chExt cx="3188107" cy="486900"/>
          </a:xfrm>
        </p:grpSpPr>
        <p:sp>
          <p:nvSpPr>
            <p:cNvPr id="1964" name="Google Shape;1964;p39"/>
            <p:cNvSpPr/>
            <p:nvPr/>
          </p:nvSpPr>
          <p:spPr>
            <a:xfrm flipH="1">
              <a:off x="1252743" y="3001342"/>
              <a:ext cx="1721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Nervous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965" name="Google Shape;1965;p39"/>
            <p:cNvSpPr txBox="1"/>
            <p:nvPr/>
          </p:nvSpPr>
          <p:spPr>
            <a:xfrm>
              <a:off x="2973850" y="2978692"/>
              <a:ext cx="1467000" cy="48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is a very</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hot planet</a:t>
              </a:r>
              <a:endParaRPr sz="1200">
                <a:latin typeface="Roboto"/>
                <a:ea typeface="Roboto"/>
                <a:cs typeface="Roboto"/>
                <a:sym typeface="Roboto"/>
              </a:endParaRPr>
            </a:p>
          </p:txBody>
        </p:sp>
      </p:grpSp>
      <p:sp>
        <p:nvSpPr>
          <p:cNvPr id="1932" name="Google Shape;1932;p39"/>
          <p:cNvSpPr txBox="1"/>
          <p:nvPr/>
        </p:nvSpPr>
        <p:spPr>
          <a:xfrm>
            <a:off x="695297" y="3659758"/>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grpSp>
        <p:nvGrpSpPr>
          <p:cNvPr id="1966" name="Google Shape;1966;p39"/>
          <p:cNvGrpSpPr/>
          <p:nvPr/>
        </p:nvGrpSpPr>
        <p:grpSpPr>
          <a:xfrm>
            <a:off x="1252743" y="3610558"/>
            <a:ext cx="3188107" cy="486900"/>
            <a:chOff x="1252743" y="3610558"/>
            <a:chExt cx="3188107" cy="486900"/>
          </a:xfrm>
        </p:grpSpPr>
        <p:sp>
          <p:nvSpPr>
            <p:cNvPr id="1967" name="Google Shape;1967;p39"/>
            <p:cNvSpPr/>
            <p:nvPr/>
          </p:nvSpPr>
          <p:spPr>
            <a:xfrm flipH="1">
              <a:off x="1252743" y="3633208"/>
              <a:ext cx="1721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Goals</a:t>
              </a:r>
              <a:endParaRPr sz="1800">
                <a:latin typeface="Fira Sans Extra Condensed SemiBold"/>
                <a:ea typeface="Fira Sans Extra Condensed SemiBold"/>
                <a:cs typeface="Fira Sans Extra Condensed SemiBold"/>
                <a:sym typeface="Fira Sans Extra Condensed SemiBold"/>
              </a:endParaRPr>
            </a:p>
          </p:txBody>
        </p:sp>
        <p:sp>
          <p:nvSpPr>
            <p:cNvPr id="1968" name="Google Shape;1968;p39"/>
            <p:cNvSpPr txBox="1"/>
            <p:nvPr/>
          </p:nvSpPr>
          <p:spPr>
            <a:xfrm>
              <a:off x="2973850" y="3610558"/>
              <a:ext cx="1467000" cy="48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Mars is actually a very cold place</a:t>
              </a:r>
              <a:endParaRPr sz="1200">
                <a:solidFill>
                  <a:schemeClr val="dk1"/>
                </a:solidFill>
                <a:latin typeface="Roboto"/>
                <a:ea typeface="Roboto"/>
                <a:cs typeface="Roboto"/>
                <a:sym typeface="Roboto"/>
              </a:endParaRPr>
            </a:p>
          </p:txBody>
        </p:sp>
      </p:grpSp>
      <p:sp>
        <p:nvSpPr>
          <p:cNvPr id="1934" name="Google Shape;1934;p39"/>
          <p:cNvSpPr txBox="1"/>
          <p:nvPr/>
        </p:nvSpPr>
        <p:spPr>
          <a:xfrm>
            <a:off x="695297" y="4291625"/>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grpSp>
        <p:nvGrpSpPr>
          <p:cNvPr id="1969" name="Google Shape;1969;p39"/>
          <p:cNvGrpSpPr/>
          <p:nvPr/>
        </p:nvGrpSpPr>
        <p:grpSpPr>
          <a:xfrm>
            <a:off x="1252743" y="4242425"/>
            <a:ext cx="3188107" cy="486900"/>
            <a:chOff x="1252743" y="4242425"/>
            <a:chExt cx="3188107" cy="486900"/>
          </a:xfrm>
        </p:grpSpPr>
        <p:sp>
          <p:nvSpPr>
            <p:cNvPr id="1970" name="Google Shape;1970;p39"/>
            <p:cNvSpPr/>
            <p:nvPr/>
          </p:nvSpPr>
          <p:spPr>
            <a:xfrm flipH="1">
              <a:off x="1252743" y="4265075"/>
              <a:ext cx="17211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Achievements</a:t>
              </a:r>
              <a:endParaRPr sz="1800">
                <a:latin typeface="Fira Sans Extra Condensed SemiBold"/>
                <a:ea typeface="Fira Sans Extra Condensed SemiBold"/>
                <a:cs typeface="Fira Sans Extra Condensed SemiBold"/>
                <a:sym typeface="Fira Sans Extra Condensed SemiBold"/>
              </a:endParaRPr>
            </a:p>
          </p:txBody>
        </p:sp>
        <p:sp>
          <p:nvSpPr>
            <p:cNvPr id="1971" name="Google Shape;1971;p39"/>
            <p:cNvSpPr txBox="1"/>
            <p:nvPr/>
          </p:nvSpPr>
          <p:spPr>
            <a:xfrm>
              <a:off x="2973850" y="4242425"/>
              <a:ext cx="1467000" cy="48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sp>
        <p:nvSpPr>
          <p:cNvPr id="2010" name="Google Shape;2010;p40"/>
          <p:cNvSpPr txBox="1">
            <a:spLocks noGrp="1"/>
          </p:cNvSpPr>
          <p:nvPr>
            <p:ph type="title" idx="4294967295"/>
          </p:nvPr>
        </p:nvSpPr>
        <p:spPr>
          <a:xfrm>
            <a:off x="0" y="1143000"/>
            <a:ext cx="2974975" cy="4016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Popular nonverbal mistakes made during job interviews</a:t>
            </a:r>
            <a:endParaRPr sz="1800"/>
          </a:p>
        </p:txBody>
      </p:sp>
      <p:grpSp>
        <p:nvGrpSpPr>
          <p:cNvPr id="1977" name="Google Shape;1977;p40"/>
          <p:cNvGrpSpPr/>
          <p:nvPr/>
        </p:nvGrpSpPr>
        <p:grpSpPr>
          <a:xfrm>
            <a:off x="2986884" y="1758866"/>
            <a:ext cx="2723741" cy="3037080"/>
            <a:chOff x="2884675" y="877880"/>
            <a:chExt cx="3671305" cy="4093651"/>
          </a:xfrm>
        </p:grpSpPr>
        <p:sp>
          <p:nvSpPr>
            <p:cNvPr id="1978" name="Google Shape;1978;p40"/>
            <p:cNvSpPr/>
            <p:nvPr/>
          </p:nvSpPr>
          <p:spPr>
            <a:xfrm>
              <a:off x="3598036" y="1382839"/>
              <a:ext cx="2029800" cy="2029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3883702" y="2719886"/>
              <a:ext cx="1164803" cy="1303689"/>
            </a:xfrm>
            <a:custGeom>
              <a:avLst/>
              <a:gdLst/>
              <a:ahLst/>
              <a:cxnLst/>
              <a:rect l="l" t="t" r="r" b="b"/>
              <a:pathLst>
                <a:path w="7850" h="8786" extrusionOk="0">
                  <a:moveTo>
                    <a:pt x="5118" y="1"/>
                  </a:moveTo>
                  <a:lnTo>
                    <a:pt x="1678" y="280"/>
                  </a:lnTo>
                  <a:lnTo>
                    <a:pt x="1545" y="316"/>
                  </a:lnTo>
                  <a:lnTo>
                    <a:pt x="900" y="489"/>
                  </a:lnTo>
                  <a:lnTo>
                    <a:pt x="291" y="651"/>
                  </a:lnTo>
                  <a:lnTo>
                    <a:pt x="0" y="729"/>
                  </a:lnTo>
                  <a:lnTo>
                    <a:pt x="43" y="1204"/>
                  </a:lnTo>
                  <a:lnTo>
                    <a:pt x="537" y="6981"/>
                  </a:lnTo>
                  <a:lnTo>
                    <a:pt x="688" y="8734"/>
                  </a:lnTo>
                  <a:lnTo>
                    <a:pt x="693" y="8786"/>
                  </a:lnTo>
                  <a:lnTo>
                    <a:pt x="6434" y="8786"/>
                  </a:lnTo>
                  <a:lnTo>
                    <a:pt x="6491" y="7869"/>
                  </a:lnTo>
                  <a:lnTo>
                    <a:pt x="6542" y="7057"/>
                  </a:lnTo>
                  <a:lnTo>
                    <a:pt x="6577" y="6452"/>
                  </a:lnTo>
                  <a:lnTo>
                    <a:pt x="6625" y="5682"/>
                  </a:lnTo>
                  <a:lnTo>
                    <a:pt x="6651" y="5248"/>
                  </a:lnTo>
                  <a:lnTo>
                    <a:pt x="7850" y="2350"/>
                  </a:lnTo>
                  <a:lnTo>
                    <a:pt x="7136" y="634"/>
                  </a:lnTo>
                  <a:lnTo>
                    <a:pt x="7125" y="605"/>
                  </a:lnTo>
                  <a:lnTo>
                    <a:pt x="6178" y="336"/>
                  </a:lnTo>
                  <a:lnTo>
                    <a:pt x="6178" y="333"/>
                  </a:lnTo>
                  <a:lnTo>
                    <a:pt x="5849" y="230"/>
                  </a:lnTo>
                  <a:lnTo>
                    <a:pt x="51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4860879" y="3291887"/>
              <a:ext cx="393807" cy="274804"/>
            </a:xfrm>
            <a:custGeom>
              <a:avLst/>
              <a:gdLst/>
              <a:ahLst/>
              <a:cxnLst/>
              <a:rect l="l" t="t" r="r" b="b"/>
              <a:pathLst>
                <a:path w="2654" h="1852" extrusionOk="0">
                  <a:moveTo>
                    <a:pt x="2074" y="0"/>
                  </a:moveTo>
                  <a:cubicBezTo>
                    <a:pt x="2014" y="0"/>
                    <a:pt x="1953" y="14"/>
                    <a:pt x="1896" y="43"/>
                  </a:cubicBezTo>
                  <a:lnTo>
                    <a:pt x="279" y="849"/>
                  </a:lnTo>
                  <a:cubicBezTo>
                    <a:pt x="80" y="947"/>
                    <a:pt x="0" y="1188"/>
                    <a:pt x="99" y="1387"/>
                  </a:cubicBezTo>
                  <a:lnTo>
                    <a:pt x="220" y="1628"/>
                  </a:lnTo>
                  <a:cubicBezTo>
                    <a:pt x="290" y="1770"/>
                    <a:pt x="432" y="1851"/>
                    <a:pt x="579" y="1851"/>
                  </a:cubicBezTo>
                  <a:cubicBezTo>
                    <a:pt x="639" y="1851"/>
                    <a:pt x="701" y="1838"/>
                    <a:pt x="758" y="1809"/>
                  </a:cubicBezTo>
                  <a:lnTo>
                    <a:pt x="2374" y="1003"/>
                  </a:lnTo>
                  <a:cubicBezTo>
                    <a:pt x="2573" y="905"/>
                    <a:pt x="2654" y="663"/>
                    <a:pt x="2554" y="465"/>
                  </a:cubicBezTo>
                  <a:lnTo>
                    <a:pt x="2434" y="223"/>
                  </a:lnTo>
                  <a:cubicBezTo>
                    <a:pt x="2364" y="82"/>
                    <a:pt x="2222" y="0"/>
                    <a:pt x="2074" y="0"/>
                  </a:cubicBezTo>
                  <a:close/>
                </a:path>
              </a:pathLst>
            </a:custGeom>
            <a:solidFill>
              <a:srgbClr val="B0B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4739616" y="3399139"/>
              <a:ext cx="454941" cy="305223"/>
            </a:xfrm>
            <a:custGeom>
              <a:avLst/>
              <a:gdLst/>
              <a:ahLst/>
              <a:cxnLst/>
              <a:rect l="l" t="t" r="r" b="b"/>
              <a:pathLst>
                <a:path w="3066" h="2057" extrusionOk="0">
                  <a:moveTo>
                    <a:pt x="2486" y="0"/>
                  </a:moveTo>
                  <a:cubicBezTo>
                    <a:pt x="2426" y="0"/>
                    <a:pt x="2365" y="14"/>
                    <a:pt x="2308" y="43"/>
                  </a:cubicBezTo>
                  <a:lnTo>
                    <a:pt x="280" y="1053"/>
                  </a:lnTo>
                  <a:cubicBezTo>
                    <a:pt x="82" y="1153"/>
                    <a:pt x="1" y="1394"/>
                    <a:pt x="100" y="1592"/>
                  </a:cubicBezTo>
                  <a:lnTo>
                    <a:pt x="220" y="1834"/>
                  </a:lnTo>
                  <a:cubicBezTo>
                    <a:pt x="291" y="1974"/>
                    <a:pt x="433" y="2056"/>
                    <a:pt x="580" y="2056"/>
                  </a:cubicBezTo>
                  <a:cubicBezTo>
                    <a:pt x="640" y="2056"/>
                    <a:pt x="701" y="2042"/>
                    <a:pt x="759" y="2014"/>
                  </a:cubicBezTo>
                  <a:lnTo>
                    <a:pt x="2786" y="1003"/>
                  </a:lnTo>
                  <a:cubicBezTo>
                    <a:pt x="2985" y="905"/>
                    <a:pt x="3066" y="663"/>
                    <a:pt x="2966" y="465"/>
                  </a:cubicBezTo>
                  <a:lnTo>
                    <a:pt x="2846" y="223"/>
                  </a:lnTo>
                  <a:cubicBezTo>
                    <a:pt x="2776" y="82"/>
                    <a:pt x="2634" y="0"/>
                    <a:pt x="2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3921985" y="2660683"/>
              <a:ext cx="1018943" cy="493223"/>
            </a:xfrm>
            <a:custGeom>
              <a:avLst/>
              <a:gdLst/>
              <a:ahLst/>
              <a:cxnLst/>
              <a:rect l="l" t="t" r="r" b="b"/>
              <a:pathLst>
                <a:path w="6867" h="3324" extrusionOk="0">
                  <a:moveTo>
                    <a:pt x="3552" y="1"/>
                  </a:moveTo>
                  <a:lnTo>
                    <a:pt x="1273" y="645"/>
                  </a:lnTo>
                  <a:lnTo>
                    <a:pt x="107" y="976"/>
                  </a:lnTo>
                  <a:lnTo>
                    <a:pt x="44" y="993"/>
                  </a:lnTo>
                  <a:lnTo>
                    <a:pt x="1" y="1004"/>
                  </a:lnTo>
                  <a:cubicBezTo>
                    <a:pt x="12" y="1019"/>
                    <a:pt x="24" y="1035"/>
                    <a:pt x="33" y="1050"/>
                  </a:cubicBezTo>
                  <a:cubicBezTo>
                    <a:pt x="497" y="1698"/>
                    <a:pt x="944" y="2225"/>
                    <a:pt x="1370" y="2646"/>
                  </a:cubicBezTo>
                  <a:cubicBezTo>
                    <a:pt x="1476" y="2749"/>
                    <a:pt x="1288" y="3324"/>
                    <a:pt x="1288" y="3324"/>
                  </a:cubicBezTo>
                  <a:cubicBezTo>
                    <a:pt x="1288" y="3324"/>
                    <a:pt x="3274" y="2579"/>
                    <a:pt x="4868" y="2579"/>
                  </a:cubicBezTo>
                  <a:cubicBezTo>
                    <a:pt x="5534" y="2579"/>
                    <a:pt x="6132" y="2709"/>
                    <a:pt x="6488" y="3077"/>
                  </a:cubicBezTo>
                  <a:cubicBezTo>
                    <a:pt x="6488" y="3077"/>
                    <a:pt x="6666" y="1872"/>
                    <a:pt x="6867" y="1004"/>
                  </a:cubicBezTo>
                  <a:lnTo>
                    <a:pt x="5589" y="618"/>
                  </a:lnTo>
                  <a:lnTo>
                    <a:pt x="3552"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4211479" y="2366002"/>
              <a:ext cx="497972" cy="614600"/>
            </a:xfrm>
            <a:custGeom>
              <a:avLst/>
              <a:gdLst/>
              <a:ahLst/>
              <a:cxnLst/>
              <a:rect l="l" t="t" r="r" b="b"/>
              <a:pathLst>
                <a:path w="3356" h="4142" extrusionOk="0">
                  <a:moveTo>
                    <a:pt x="3239" y="1"/>
                  </a:moveTo>
                  <a:lnTo>
                    <a:pt x="0" y="105"/>
                  </a:lnTo>
                  <a:lnTo>
                    <a:pt x="129" y="4142"/>
                  </a:lnTo>
                  <a:lnTo>
                    <a:pt x="2509" y="4066"/>
                  </a:lnTo>
                  <a:cubicBezTo>
                    <a:pt x="2984" y="4050"/>
                    <a:pt x="3355" y="3653"/>
                    <a:pt x="3340" y="3179"/>
                  </a:cubicBezTo>
                  <a:lnTo>
                    <a:pt x="3239" y="1"/>
                  </a:ln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3637981" y="2698961"/>
              <a:ext cx="1682629" cy="1059433"/>
            </a:xfrm>
            <a:custGeom>
              <a:avLst/>
              <a:gdLst/>
              <a:ahLst/>
              <a:cxnLst/>
              <a:rect l="l" t="t" r="r" b="b"/>
              <a:pathLst>
                <a:path w="11340" h="7140" extrusionOk="0">
                  <a:moveTo>
                    <a:pt x="3937" y="1"/>
                  </a:moveTo>
                  <a:lnTo>
                    <a:pt x="3187" y="213"/>
                  </a:lnTo>
                  <a:lnTo>
                    <a:pt x="2021" y="544"/>
                  </a:lnTo>
                  <a:lnTo>
                    <a:pt x="1958" y="561"/>
                  </a:lnTo>
                  <a:lnTo>
                    <a:pt x="1915" y="572"/>
                  </a:lnTo>
                  <a:cubicBezTo>
                    <a:pt x="1261" y="750"/>
                    <a:pt x="324" y="1194"/>
                    <a:pt x="201" y="2278"/>
                  </a:cubicBezTo>
                  <a:cubicBezTo>
                    <a:pt x="114" y="3062"/>
                    <a:pt x="0" y="5004"/>
                    <a:pt x="7" y="7140"/>
                  </a:cubicBezTo>
                  <a:lnTo>
                    <a:pt x="2193" y="6948"/>
                  </a:lnTo>
                  <a:lnTo>
                    <a:pt x="3132" y="6866"/>
                  </a:lnTo>
                  <a:lnTo>
                    <a:pt x="7657" y="6469"/>
                  </a:lnTo>
                  <a:lnTo>
                    <a:pt x="8233" y="6419"/>
                  </a:lnTo>
                  <a:lnTo>
                    <a:pt x="11339" y="6148"/>
                  </a:lnTo>
                  <a:cubicBezTo>
                    <a:pt x="11060" y="4424"/>
                    <a:pt x="10353" y="1344"/>
                    <a:pt x="8798" y="572"/>
                  </a:cubicBezTo>
                  <a:lnTo>
                    <a:pt x="8792" y="601"/>
                  </a:lnTo>
                  <a:lnTo>
                    <a:pt x="8781" y="572"/>
                  </a:lnTo>
                  <a:lnTo>
                    <a:pt x="7503" y="186"/>
                  </a:lnTo>
                  <a:lnTo>
                    <a:pt x="7184" y="89"/>
                  </a:lnTo>
                  <a:lnTo>
                    <a:pt x="7184" y="89"/>
                  </a:lnTo>
                  <a:lnTo>
                    <a:pt x="8143" y="2979"/>
                  </a:lnTo>
                  <a:cubicBezTo>
                    <a:pt x="8485" y="4005"/>
                    <a:pt x="8336" y="5131"/>
                    <a:pt x="7740" y="6034"/>
                  </a:cubicBezTo>
                  <a:lnTo>
                    <a:pt x="4267" y="6269"/>
                  </a:lnTo>
                  <a:lnTo>
                    <a:pt x="4267" y="6269"/>
                  </a:lnTo>
                  <a:lnTo>
                    <a:pt x="4442" y="5823"/>
                  </a:lnTo>
                  <a:cubicBezTo>
                    <a:pt x="4681" y="5216"/>
                    <a:pt x="4746" y="4555"/>
                    <a:pt x="4633" y="3914"/>
                  </a:cubicBezTo>
                  <a:lnTo>
                    <a:pt x="3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4222904" y="1641615"/>
              <a:ext cx="801117" cy="1032594"/>
            </a:xfrm>
            <a:custGeom>
              <a:avLst/>
              <a:gdLst/>
              <a:ahLst/>
              <a:cxnLst/>
              <a:rect l="l" t="t" r="r" b="b"/>
              <a:pathLst>
                <a:path w="5399" h="6959" extrusionOk="0">
                  <a:moveTo>
                    <a:pt x="1996" y="1"/>
                  </a:moveTo>
                  <a:cubicBezTo>
                    <a:pt x="1224" y="1"/>
                    <a:pt x="476" y="296"/>
                    <a:pt x="1" y="1075"/>
                  </a:cubicBezTo>
                  <a:lnTo>
                    <a:pt x="3027" y="6953"/>
                  </a:lnTo>
                  <a:cubicBezTo>
                    <a:pt x="3083" y="6957"/>
                    <a:pt x="3140" y="6959"/>
                    <a:pt x="3197" y="6959"/>
                  </a:cubicBezTo>
                  <a:cubicBezTo>
                    <a:pt x="4183" y="6959"/>
                    <a:pt x="5399" y="6427"/>
                    <a:pt x="5399" y="6427"/>
                  </a:cubicBezTo>
                  <a:cubicBezTo>
                    <a:pt x="5399" y="6427"/>
                    <a:pt x="5239" y="2885"/>
                    <a:pt x="4950" y="1692"/>
                  </a:cubicBezTo>
                  <a:cubicBezTo>
                    <a:pt x="4755" y="893"/>
                    <a:pt x="3338" y="1"/>
                    <a:pt x="19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4353778" y="2300270"/>
              <a:ext cx="348699" cy="402710"/>
            </a:xfrm>
            <a:custGeom>
              <a:avLst/>
              <a:gdLst/>
              <a:ahLst/>
              <a:cxnLst/>
              <a:rect l="l" t="t" r="r" b="b"/>
              <a:pathLst>
                <a:path w="2350" h="2714" extrusionOk="0">
                  <a:moveTo>
                    <a:pt x="2274" y="0"/>
                  </a:moveTo>
                  <a:lnTo>
                    <a:pt x="76" y="70"/>
                  </a:lnTo>
                  <a:cubicBezTo>
                    <a:pt x="1" y="1987"/>
                    <a:pt x="746" y="2713"/>
                    <a:pt x="1723" y="2713"/>
                  </a:cubicBezTo>
                  <a:cubicBezTo>
                    <a:pt x="1924" y="2713"/>
                    <a:pt x="2134" y="2682"/>
                    <a:pt x="2349" y="2625"/>
                  </a:cubicBez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7" name="Google Shape;1987;p40"/>
            <p:cNvGrpSpPr/>
            <p:nvPr/>
          </p:nvGrpSpPr>
          <p:grpSpPr>
            <a:xfrm>
              <a:off x="3451280" y="3067008"/>
              <a:ext cx="2029782" cy="1172232"/>
              <a:chOff x="8024559" y="1640624"/>
              <a:chExt cx="1042250" cy="684875"/>
            </a:xfrm>
          </p:grpSpPr>
          <p:sp>
            <p:nvSpPr>
              <p:cNvPr id="1988" name="Google Shape;1988;p40"/>
              <p:cNvSpPr/>
              <p:nvPr/>
            </p:nvSpPr>
            <p:spPr>
              <a:xfrm>
                <a:off x="8024559" y="1640624"/>
                <a:ext cx="293400" cy="23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flipH="1">
                <a:off x="8773409" y="1640624"/>
                <a:ext cx="293400" cy="23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8024559" y="1848499"/>
                <a:ext cx="1042200" cy="47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1" name="Google Shape;1991;p40"/>
            <p:cNvSpPr/>
            <p:nvPr/>
          </p:nvSpPr>
          <p:spPr>
            <a:xfrm rot="-2699962">
              <a:off x="3283926" y="1453632"/>
              <a:ext cx="2530386" cy="2177345"/>
            </a:xfrm>
            <a:custGeom>
              <a:avLst/>
              <a:gdLst/>
              <a:ahLst/>
              <a:cxnLst/>
              <a:rect l="l" t="t" r="r" b="b"/>
              <a:pathLst>
                <a:path w="15792" h="14323" extrusionOk="0">
                  <a:moveTo>
                    <a:pt x="8108" y="195"/>
                  </a:moveTo>
                  <a:cubicBezTo>
                    <a:pt x="9825" y="195"/>
                    <a:pt x="11542" y="850"/>
                    <a:pt x="12852" y="2160"/>
                  </a:cubicBezTo>
                  <a:cubicBezTo>
                    <a:pt x="15473" y="4782"/>
                    <a:pt x="15473" y="9031"/>
                    <a:pt x="12852" y="11652"/>
                  </a:cubicBezTo>
                  <a:cubicBezTo>
                    <a:pt x="11542" y="12962"/>
                    <a:pt x="9825" y="13616"/>
                    <a:pt x="8108" y="13616"/>
                  </a:cubicBezTo>
                  <a:cubicBezTo>
                    <a:pt x="6390" y="13616"/>
                    <a:pt x="4672" y="12961"/>
                    <a:pt x="3361" y="11651"/>
                  </a:cubicBezTo>
                  <a:cubicBezTo>
                    <a:pt x="741" y="9031"/>
                    <a:pt x="741" y="4782"/>
                    <a:pt x="3361" y="2162"/>
                  </a:cubicBezTo>
                  <a:cubicBezTo>
                    <a:pt x="4672" y="851"/>
                    <a:pt x="6390" y="195"/>
                    <a:pt x="8108" y="195"/>
                  </a:cubicBezTo>
                  <a:close/>
                  <a:moveTo>
                    <a:pt x="8279" y="0"/>
                  </a:moveTo>
                  <a:cubicBezTo>
                    <a:pt x="6274" y="0"/>
                    <a:pt x="4231" y="794"/>
                    <a:pt x="2758" y="2267"/>
                  </a:cubicBezTo>
                  <a:cubicBezTo>
                    <a:pt x="0" y="5024"/>
                    <a:pt x="0" y="9496"/>
                    <a:pt x="2758" y="12254"/>
                  </a:cubicBezTo>
                  <a:cubicBezTo>
                    <a:pt x="4137" y="13633"/>
                    <a:pt x="5944" y="14323"/>
                    <a:pt x="7752" y="14323"/>
                  </a:cubicBezTo>
                  <a:cubicBezTo>
                    <a:pt x="9559" y="14323"/>
                    <a:pt x="11367" y="13633"/>
                    <a:pt x="12746" y="12254"/>
                  </a:cubicBezTo>
                  <a:cubicBezTo>
                    <a:pt x="15504" y="9495"/>
                    <a:pt x="15791" y="4648"/>
                    <a:pt x="13033" y="1889"/>
                  </a:cubicBezTo>
                  <a:cubicBezTo>
                    <a:pt x="11748" y="605"/>
                    <a:pt x="10028" y="0"/>
                    <a:pt x="8279" y="0"/>
                  </a:cubicBezTo>
                  <a:close/>
                </a:path>
              </a:pathLst>
            </a:cu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rot="-900026">
              <a:off x="5256540" y="3101456"/>
              <a:ext cx="1058997" cy="1763066"/>
            </a:xfrm>
            <a:custGeom>
              <a:avLst/>
              <a:gdLst/>
              <a:ahLst/>
              <a:cxnLst/>
              <a:rect l="l" t="t" r="r" b="b"/>
              <a:pathLst>
                <a:path w="7137" h="11882" extrusionOk="0">
                  <a:moveTo>
                    <a:pt x="986" y="1"/>
                  </a:moveTo>
                  <a:cubicBezTo>
                    <a:pt x="932" y="1"/>
                    <a:pt x="877" y="14"/>
                    <a:pt x="826" y="41"/>
                  </a:cubicBezTo>
                  <a:lnTo>
                    <a:pt x="230" y="357"/>
                  </a:lnTo>
                  <a:cubicBezTo>
                    <a:pt x="63" y="445"/>
                    <a:pt x="0" y="650"/>
                    <a:pt x="89" y="816"/>
                  </a:cubicBezTo>
                  <a:lnTo>
                    <a:pt x="5850" y="11701"/>
                  </a:lnTo>
                  <a:cubicBezTo>
                    <a:pt x="5911" y="11816"/>
                    <a:pt x="6029" y="11882"/>
                    <a:pt x="6151" y="11882"/>
                  </a:cubicBezTo>
                  <a:cubicBezTo>
                    <a:pt x="6205" y="11882"/>
                    <a:pt x="6260" y="11869"/>
                    <a:pt x="6311" y="11842"/>
                  </a:cubicBezTo>
                  <a:lnTo>
                    <a:pt x="6906" y="11527"/>
                  </a:lnTo>
                  <a:cubicBezTo>
                    <a:pt x="7073" y="11439"/>
                    <a:pt x="7136" y="11233"/>
                    <a:pt x="7048" y="11067"/>
                  </a:cubicBezTo>
                  <a:lnTo>
                    <a:pt x="1287" y="182"/>
                  </a:lnTo>
                  <a:cubicBezTo>
                    <a:pt x="1226" y="67"/>
                    <a:pt x="1108" y="1"/>
                    <a:pt x="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3304327" y="1430765"/>
              <a:ext cx="2453998" cy="2201087"/>
            </a:xfrm>
            <a:custGeom>
              <a:avLst/>
              <a:gdLst/>
              <a:ahLst/>
              <a:cxnLst/>
              <a:rect l="l" t="t" r="r" b="b"/>
              <a:pathLst>
                <a:path w="15792" h="14323" extrusionOk="0">
                  <a:moveTo>
                    <a:pt x="8108" y="195"/>
                  </a:moveTo>
                  <a:cubicBezTo>
                    <a:pt x="9825" y="195"/>
                    <a:pt x="11542" y="850"/>
                    <a:pt x="12852" y="2160"/>
                  </a:cubicBezTo>
                  <a:cubicBezTo>
                    <a:pt x="15473" y="4782"/>
                    <a:pt x="15473" y="9031"/>
                    <a:pt x="12852" y="11652"/>
                  </a:cubicBezTo>
                  <a:cubicBezTo>
                    <a:pt x="11542" y="12962"/>
                    <a:pt x="9825" y="13616"/>
                    <a:pt x="8108" y="13616"/>
                  </a:cubicBezTo>
                  <a:cubicBezTo>
                    <a:pt x="6390" y="13616"/>
                    <a:pt x="4672" y="12961"/>
                    <a:pt x="3361" y="11651"/>
                  </a:cubicBezTo>
                  <a:cubicBezTo>
                    <a:pt x="741" y="9031"/>
                    <a:pt x="741" y="4782"/>
                    <a:pt x="3361" y="2162"/>
                  </a:cubicBezTo>
                  <a:cubicBezTo>
                    <a:pt x="4672" y="851"/>
                    <a:pt x="6390" y="195"/>
                    <a:pt x="8108" y="195"/>
                  </a:cubicBezTo>
                  <a:close/>
                  <a:moveTo>
                    <a:pt x="8279" y="0"/>
                  </a:moveTo>
                  <a:cubicBezTo>
                    <a:pt x="6274" y="0"/>
                    <a:pt x="4231" y="794"/>
                    <a:pt x="2758" y="2267"/>
                  </a:cubicBezTo>
                  <a:cubicBezTo>
                    <a:pt x="0" y="5024"/>
                    <a:pt x="0" y="9496"/>
                    <a:pt x="2758" y="12254"/>
                  </a:cubicBezTo>
                  <a:cubicBezTo>
                    <a:pt x="4137" y="13633"/>
                    <a:pt x="5944" y="14323"/>
                    <a:pt x="7752" y="14323"/>
                  </a:cubicBezTo>
                  <a:cubicBezTo>
                    <a:pt x="9559" y="14323"/>
                    <a:pt x="11367" y="13633"/>
                    <a:pt x="12746" y="12254"/>
                  </a:cubicBezTo>
                  <a:cubicBezTo>
                    <a:pt x="15504" y="9495"/>
                    <a:pt x="15791" y="4648"/>
                    <a:pt x="13033" y="1889"/>
                  </a:cubicBezTo>
                  <a:cubicBezTo>
                    <a:pt x="11748" y="605"/>
                    <a:pt x="10028" y="0"/>
                    <a:pt x="8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179725" y="1725152"/>
              <a:ext cx="796369" cy="860025"/>
            </a:xfrm>
            <a:custGeom>
              <a:avLst/>
              <a:gdLst/>
              <a:ahLst/>
              <a:cxnLst/>
              <a:rect l="l" t="t" r="r" b="b"/>
              <a:pathLst>
                <a:path w="5367" h="5796" extrusionOk="0">
                  <a:moveTo>
                    <a:pt x="2656" y="1"/>
                  </a:moveTo>
                  <a:cubicBezTo>
                    <a:pt x="2579" y="1"/>
                    <a:pt x="2502" y="4"/>
                    <a:pt x="2424" y="11"/>
                  </a:cubicBezTo>
                  <a:cubicBezTo>
                    <a:pt x="1028" y="137"/>
                    <a:pt x="0" y="1371"/>
                    <a:pt x="127" y="2766"/>
                  </a:cubicBezTo>
                  <a:lnTo>
                    <a:pt x="270" y="4350"/>
                  </a:lnTo>
                  <a:cubicBezTo>
                    <a:pt x="346" y="5175"/>
                    <a:pt x="1038" y="5796"/>
                    <a:pt x="1850" y="5796"/>
                  </a:cubicBezTo>
                  <a:cubicBezTo>
                    <a:pt x="1898" y="5796"/>
                    <a:pt x="1947" y="5793"/>
                    <a:pt x="1996" y="5789"/>
                  </a:cubicBezTo>
                  <a:lnTo>
                    <a:pt x="3024" y="5696"/>
                  </a:lnTo>
                  <a:cubicBezTo>
                    <a:pt x="4373" y="5574"/>
                    <a:pt x="5366" y="4382"/>
                    <a:pt x="5244" y="3034"/>
                  </a:cubicBezTo>
                  <a:lnTo>
                    <a:pt x="5178" y="2308"/>
                  </a:lnTo>
                  <a:cubicBezTo>
                    <a:pt x="5059" y="991"/>
                    <a:pt x="3953" y="1"/>
                    <a:pt x="2656" y="1"/>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3952107" y="1727823"/>
              <a:ext cx="448560" cy="959886"/>
            </a:xfrm>
            <a:custGeom>
              <a:avLst/>
              <a:gdLst/>
              <a:ahLst/>
              <a:cxnLst/>
              <a:rect l="l" t="t" r="r" b="b"/>
              <a:pathLst>
                <a:path w="3023" h="6469" extrusionOk="0">
                  <a:moveTo>
                    <a:pt x="2753" y="0"/>
                  </a:moveTo>
                  <a:cubicBezTo>
                    <a:pt x="1724" y="0"/>
                    <a:pt x="812" y="526"/>
                    <a:pt x="614" y="948"/>
                  </a:cubicBezTo>
                  <a:cubicBezTo>
                    <a:pt x="132" y="1982"/>
                    <a:pt x="0" y="4439"/>
                    <a:pt x="9" y="6043"/>
                  </a:cubicBezTo>
                  <a:cubicBezTo>
                    <a:pt x="478" y="6384"/>
                    <a:pt x="1113" y="6468"/>
                    <a:pt x="1628" y="6468"/>
                  </a:cubicBezTo>
                  <a:cubicBezTo>
                    <a:pt x="2136" y="6468"/>
                    <a:pt x="2528" y="6386"/>
                    <a:pt x="2528" y="6386"/>
                  </a:cubicBezTo>
                  <a:lnTo>
                    <a:pt x="2266" y="4389"/>
                  </a:lnTo>
                  <a:lnTo>
                    <a:pt x="3023" y="13"/>
                  </a:lnTo>
                  <a:cubicBezTo>
                    <a:pt x="2932" y="4"/>
                    <a:pt x="2842" y="0"/>
                    <a:pt x="27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97144" y="2095210"/>
              <a:ext cx="73598" cy="105055"/>
            </a:xfrm>
            <a:custGeom>
              <a:avLst/>
              <a:gdLst/>
              <a:ahLst/>
              <a:cxnLst/>
              <a:rect l="l" t="t" r="r" b="b"/>
              <a:pathLst>
                <a:path w="496" h="708" extrusionOk="0">
                  <a:moveTo>
                    <a:pt x="249" y="0"/>
                  </a:moveTo>
                  <a:cubicBezTo>
                    <a:pt x="111" y="0"/>
                    <a:pt x="0" y="159"/>
                    <a:pt x="0" y="355"/>
                  </a:cubicBezTo>
                  <a:cubicBezTo>
                    <a:pt x="0" y="550"/>
                    <a:pt x="111" y="708"/>
                    <a:pt x="249" y="708"/>
                  </a:cubicBezTo>
                  <a:cubicBezTo>
                    <a:pt x="385" y="708"/>
                    <a:pt x="495" y="550"/>
                    <a:pt x="495" y="355"/>
                  </a:cubicBezTo>
                  <a:cubicBezTo>
                    <a:pt x="495" y="159"/>
                    <a:pt x="385"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003892" y="2118357"/>
              <a:ext cx="340389" cy="316055"/>
            </a:xfrm>
            <a:custGeom>
              <a:avLst/>
              <a:gdLst/>
              <a:ahLst/>
              <a:cxnLst/>
              <a:rect l="l" t="t" r="r" b="b"/>
              <a:pathLst>
                <a:path w="2294" h="2130" extrusionOk="0">
                  <a:moveTo>
                    <a:pt x="1083" y="1"/>
                  </a:moveTo>
                  <a:cubicBezTo>
                    <a:pt x="946" y="1"/>
                    <a:pt x="815" y="39"/>
                    <a:pt x="693" y="101"/>
                  </a:cubicBezTo>
                  <a:cubicBezTo>
                    <a:pt x="0" y="452"/>
                    <a:pt x="119" y="2129"/>
                    <a:pt x="1270" y="2129"/>
                  </a:cubicBezTo>
                  <a:cubicBezTo>
                    <a:pt x="1494" y="2129"/>
                    <a:pt x="1756" y="2066"/>
                    <a:pt x="2059" y="1918"/>
                  </a:cubicBezTo>
                  <a:lnTo>
                    <a:pt x="2293" y="1122"/>
                  </a:lnTo>
                  <a:cubicBezTo>
                    <a:pt x="1859" y="277"/>
                    <a:pt x="1448" y="1"/>
                    <a:pt x="1083" y="1"/>
                  </a:cubicBezTo>
                  <a:close/>
                </a:path>
              </a:pathLst>
            </a:custGeom>
            <a:solidFill>
              <a:srgbClr val="E2A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734230" y="1892672"/>
              <a:ext cx="191859" cy="58314"/>
            </a:xfrm>
            <a:custGeom>
              <a:avLst/>
              <a:gdLst/>
              <a:ahLst/>
              <a:cxnLst/>
              <a:rect l="l" t="t" r="r" b="b"/>
              <a:pathLst>
                <a:path w="1293" h="393" extrusionOk="0">
                  <a:moveTo>
                    <a:pt x="548" y="1"/>
                  </a:moveTo>
                  <a:cubicBezTo>
                    <a:pt x="517" y="1"/>
                    <a:pt x="485" y="3"/>
                    <a:pt x="452" y="7"/>
                  </a:cubicBezTo>
                  <a:cubicBezTo>
                    <a:pt x="0" y="69"/>
                    <a:pt x="27" y="384"/>
                    <a:pt x="615" y="392"/>
                  </a:cubicBezTo>
                  <a:cubicBezTo>
                    <a:pt x="623" y="393"/>
                    <a:pt x="630" y="393"/>
                    <a:pt x="637" y="393"/>
                  </a:cubicBezTo>
                  <a:cubicBezTo>
                    <a:pt x="1292" y="393"/>
                    <a:pt x="983" y="1"/>
                    <a:pt x="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435240" y="1919825"/>
              <a:ext cx="178653" cy="60540"/>
            </a:xfrm>
            <a:custGeom>
              <a:avLst/>
              <a:gdLst/>
              <a:ahLst/>
              <a:cxnLst/>
              <a:rect l="l" t="t" r="r" b="b"/>
              <a:pathLst>
                <a:path w="1204" h="408" extrusionOk="0">
                  <a:moveTo>
                    <a:pt x="604" y="0"/>
                  </a:moveTo>
                  <a:cubicBezTo>
                    <a:pt x="530" y="0"/>
                    <a:pt x="450" y="12"/>
                    <a:pt x="371" y="39"/>
                  </a:cubicBezTo>
                  <a:cubicBezTo>
                    <a:pt x="1" y="166"/>
                    <a:pt x="12" y="407"/>
                    <a:pt x="388" y="407"/>
                  </a:cubicBezTo>
                  <a:cubicBezTo>
                    <a:pt x="451" y="407"/>
                    <a:pt x="523" y="400"/>
                    <a:pt x="606" y="385"/>
                  </a:cubicBezTo>
                  <a:cubicBezTo>
                    <a:pt x="1203" y="276"/>
                    <a:pt x="967" y="0"/>
                    <a:pt x="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569971" y="2351015"/>
              <a:ext cx="174201" cy="92442"/>
            </a:xfrm>
            <a:custGeom>
              <a:avLst/>
              <a:gdLst/>
              <a:ahLst/>
              <a:cxnLst/>
              <a:rect l="l" t="t" r="r" b="b"/>
              <a:pathLst>
                <a:path w="1174" h="623" extrusionOk="0">
                  <a:moveTo>
                    <a:pt x="564" y="0"/>
                  </a:moveTo>
                  <a:cubicBezTo>
                    <a:pt x="446" y="0"/>
                    <a:pt x="314" y="8"/>
                    <a:pt x="168" y="26"/>
                  </a:cubicBezTo>
                  <a:cubicBezTo>
                    <a:pt x="60" y="40"/>
                    <a:pt x="1" y="165"/>
                    <a:pt x="62" y="254"/>
                  </a:cubicBezTo>
                  <a:cubicBezTo>
                    <a:pt x="247" y="527"/>
                    <a:pt x="425" y="622"/>
                    <a:pt x="584" y="622"/>
                  </a:cubicBezTo>
                  <a:cubicBezTo>
                    <a:pt x="810" y="622"/>
                    <a:pt x="997" y="429"/>
                    <a:pt x="1109" y="277"/>
                  </a:cubicBezTo>
                  <a:cubicBezTo>
                    <a:pt x="1174" y="189"/>
                    <a:pt x="1128" y="64"/>
                    <a:pt x="1020" y="42"/>
                  </a:cubicBezTo>
                  <a:cubicBezTo>
                    <a:pt x="911" y="20"/>
                    <a:pt x="758" y="0"/>
                    <a:pt x="564" y="0"/>
                  </a:cubicBezTo>
                  <a:close/>
                </a:path>
              </a:pathLst>
            </a:custGeom>
            <a:solidFill>
              <a:srgbClr val="FD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04702" y="2063160"/>
              <a:ext cx="150460" cy="274359"/>
            </a:xfrm>
            <a:custGeom>
              <a:avLst/>
              <a:gdLst/>
              <a:ahLst/>
              <a:cxnLst/>
              <a:rect l="l" t="t" r="r" b="b"/>
              <a:pathLst>
                <a:path w="1014" h="1849" extrusionOk="0">
                  <a:moveTo>
                    <a:pt x="201" y="0"/>
                  </a:moveTo>
                  <a:lnTo>
                    <a:pt x="0" y="102"/>
                  </a:lnTo>
                  <a:cubicBezTo>
                    <a:pt x="185" y="465"/>
                    <a:pt x="399" y="699"/>
                    <a:pt x="603" y="896"/>
                  </a:cubicBezTo>
                  <a:cubicBezTo>
                    <a:pt x="763" y="1052"/>
                    <a:pt x="752" y="1249"/>
                    <a:pt x="689" y="1380"/>
                  </a:cubicBezTo>
                  <a:cubicBezTo>
                    <a:pt x="630" y="1502"/>
                    <a:pt x="502" y="1624"/>
                    <a:pt x="311" y="1624"/>
                  </a:cubicBezTo>
                  <a:cubicBezTo>
                    <a:pt x="292" y="1624"/>
                    <a:pt x="273" y="1623"/>
                    <a:pt x="253" y="1620"/>
                  </a:cubicBezTo>
                  <a:lnTo>
                    <a:pt x="226" y="1843"/>
                  </a:lnTo>
                  <a:cubicBezTo>
                    <a:pt x="253" y="1846"/>
                    <a:pt x="281" y="1848"/>
                    <a:pt x="308" y="1848"/>
                  </a:cubicBezTo>
                  <a:cubicBezTo>
                    <a:pt x="557" y="1848"/>
                    <a:pt x="781" y="1708"/>
                    <a:pt x="891" y="1477"/>
                  </a:cubicBezTo>
                  <a:cubicBezTo>
                    <a:pt x="1013" y="1222"/>
                    <a:pt x="961" y="932"/>
                    <a:pt x="760" y="735"/>
                  </a:cubicBezTo>
                  <a:cubicBezTo>
                    <a:pt x="570" y="551"/>
                    <a:pt x="370" y="334"/>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113102" y="2226080"/>
              <a:ext cx="141112" cy="124196"/>
            </a:xfrm>
            <a:custGeom>
              <a:avLst/>
              <a:gdLst/>
              <a:ahLst/>
              <a:cxnLst/>
              <a:rect l="l" t="t" r="r" b="b"/>
              <a:pathLst>
                <a:path w="951" h="837" extrusionOk="0">
                  <a:moveTo>
                    <a:pt x="142" y="1"/>
                  </a:moveTo>
                  <a:lnTo>
                    <a:pt x="0" y="175"/>
                  </a:lnTo>
                  <a:lnTo>
                    <a:pt x="807" y="836"/>
                  </a:lnTo>
                  <a:lnTo>
                    <a:pt x="950" y="663"/>
                  </a:lnTo>
                  <a:lnTo>
                    <a:pt x="1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537772" y="2114351"/>
              <a:ext cx="73449" cy="105203"/>
            </a:xfrm>
            <a:custGeom>
              <a:avLst/>
              <a:gdLst/>
              <a:ahLst/>
              <a:cxnLst/>
              <a:rect l="l" t="t" r="r" b="b"/>
              <a:pathLst>
                <a:path w="495" h="709" extrusionOk="0">
                  <a:moveTo>
                    <a:pt x="247" y="0"/>
                  </a:moveTo>
                  <a:cubicBezTo>
                    <a:pt x="110" y="0"/>
                    <a:pt x="1" y="159"/>
                    <a:pt x="1" y="355"/>
                  </a:cubicBezTo>
                  <a:cubicBezTo>
                    <a:pt x="1" y="550"/>
                    <a:pt x="110" y="708"/>
                    <a:pt x="247" y="708"/>
                  </a:cubicBezTo>
                  <a:cubicBezTo>
                    <a:pt x="384" y="708"/>
                    <a:pt x="494" y="550"/>
                    <a:pt x="494" y="355"/>
                  </a:cubicBezTo>
                  <a:cubicBezTo>
                    <a:pt x="494" y="159"/>
                    <a:pt x="384"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222756" y="1725449"/>
              <a:ext cx="271095" cy="325551"/>
            </a:xfrm>
            <a:custGeom>
              <a:avLst/>
              <a:gdLst/>
              <a:ahLst/>
              <a:cxnLst/>
              <a:rect l="l" t="t" r="r" b="b"/>
              <a:pathLst>
                <a:path w="1827" h="2194" extrusionOk="0">
                  <a:moveTo>
                    <a:pt x="1490" y="1"/>
                  </a:moveTo>
                  <a:cubicBezTo>
                    <a:pt x="957" y="1"/>
                    <a:pt x="1" y="262"/>
                    <a:pt x="211" y="2194"/>
                  </a:cubicBezTo>
                  <a:cubicBezTo>
                    <a:pt x="1733" y="2142"/>
                    <a:pt x="1826" y="37"/>
                    <a:pt x="1826" y="37"/>
                  </a:cubicBezTo>
                  <a:cubicBezTo>
                    <a:pt x="1826" y="37"/>
                    <a:pt x="1687" y="1"/>
                    <a:pt x="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493702" y="1692509"/>
              <a:ext cx="450341" cy="329558"/>
            </a:xfrm>
            <a:custGeom>
              <a:avLst/>
              <a:gdLst/>
              <a:ahLst/>
              <a:cxnLst/>
              <a:rect l="l" t="t" r="r" b="b"/>
              <a:pathLst>
                <a:path w="3035" h="2221" extrusionOk="0">
                  <a:moveTo>
                    <a:pt x="1039" y="0"/>
                  </a:moveTo>
                  <a:cubicBezTo>
                    <a:pt x="667" y="0"/>
                    <a:pt x="301" y="97"/>
                    <a:pt x="0" y="259"/>
                  </a:cubicBezTo>
                  <a:cubicBezTo>
                    <a:pt x="1179" y="374"/>
                    <a:pt x="2537" y="1362"/>
                    <a:pt x="3034" y="2220"/>
                  </a:cubicBezTo>
                  <a:cubicBezTo>
                    <a:pt x="2896" y="580"/>
                    <a:pt x="1948" y="0"/>
                    <a:pt x="1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0"/>
            <p:cNvSpPr/>
            <p:nvPr/>
          </p:nvSpPr>
          <p:spPr>
            <a:xfrm rot="-900026">
              <a:off x="5286863" y="2982296"/>
              <a:ext cx="1058997" cy="1763066"/>
            </a:xfrm>
            <a:custGeom>
              <a:avLst/>
              <a:gdLst/>
              <a:ahLst/>
              <a:cxnLst/>
              <a:rect l="l" t="t" r="r" b="b"/>
              <a:pathLst>
                <a:path w="7137" h="11882" extrusionOk="0">
                  <a:moveTo>
                    <a:pt x="986" y="1"/>
                  </a:moveTo>
                  <a:cubicBezTo>
                    <a:pt x="932" y="1"/>
                    <a:pt x="877" y="14"/>
                    <a:pt x="826" y="41"/>
                  </a:cubicBezTo>
                  <a:lnTo>
                    <a:pt x="230" y="357"/>
                  </a:lnTo>
                  <a:cubicBezTo>
                    <a:pt x="63" y="445"/>
                    <a:pt x="0" y="650"/>
                    <a:pt x="89" y="816"/>
                  </a:cubicBezTo>
                  <a:lnTo>
                    <a:pt x="5850" y="11701"/>
                  </a:lnTo>
                  <a:cubicBezTo>
                    <a:pt x="5911" y="11816"/>
                    <a:pt x="6029" y="11882"/>
                    <a:pt x="6151" y="11882"/>
                  </a:cubicBezTo>
                  <a:cubicBezTo>
                    <a:pt x="6205" y="11882"/>
                    <a:pt x="6260" y="11869"/>
                    <a:pt x="6311" y="11842"/>
                  </a:cubicBezTo>
                  <a:lnTo>
                    <a:pt x="6906" y="11527"/>
                  </a:lnTo>
                  <a:cubicBezTo>
                    <a:pt x="7073" y="11439"/>
                    <a:pt x="7136" y="11233"/>
                    <a:pt x="7048" y="11067"/>
                  </a:cubicBezTo>
                  <a:lnTo>
                    <a:pt x="1287" y="182"/>
                  </a:lnTo>
                  <a:cubicBezTo>
                    <a:pt x="1226" y="67"/>
                    <a:pt x="1108" y="1"/>
                    <a:pt x="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0"/>
            <p:cNvSpPr/>
            <p:nvPr/>
          </p:nvSpPr>
          <p:spPr>
            <a:xfrm>
              <a:off x="3364443" y="1399311"/>
              <a:ext cx="2343256" cy="2125283"/>
            </a:xfrm>
            <a:custGeom>
              <a:avLst/>
              <a:gdLst/>
              <a:ahLst/>
              <a:cxnLst/>
              <a:rect l="l" t="t" r="r" b="b"/>
              <a:pathLst>
                <a:path w="15792" h="14323" extrusionOk="0">
                  <a:moveTo>
                    <a:pt x="8108" y="195"/>
                  </a:moveTo>
                  <a:cubicBezTo>
                    <a:pt x="9825" y="195"/>
                    <a:pt x="11542" y="850"/>
                    <a:pt x="12852" y="2160"/>
                  </a:cubicBezTo>
                  <a:cubicBezTo>
                    <a:pt x="15473" y="4782"/>
                    <a:pt x="15473" y="9031"/>
                    <a:pt x="12852" y="11652"/>
                  </a:cubicBezTo>
                  <a:cubicBezTo>
                    <a:pt x="11542" y="12962"/>
                    <a:pt x="9825" y="13616"/>
                    <a:pt x="8108" y="13616"/>
                  </a:cubicBezTo>
                  <a:cubicBezTo>
                    <a:pt x="6390" y="13616"/>
                    <a:pt x="4672" y="12961"/>
                    <a:pt x="3361" y="11651"/>
                  </a:cubicBezTo>
                  <a:cubicBezTo>
                    <a:pt x="741" y="9031"/>
                    <a:pt x="741" y="4782"/>
                    <a:pt x="3361" y="2162"/>
                  </a:cubicBezTo>
                  <a:cubicBezTo>
                    <a:pt x="4672" y="851"/>
                    <a:pt x="6390" y="195"/>
                    <a:pt x="8108" y="195"/>
                  </a:cubicBezTo>
                  <a:close/>
                  <a:moveTo>
                    <a:pt x="8279" y="0"/>
                  </a:moveTo>
                  <a:cubicBezTo>
                    <a:pt x="6274" y="0"/>
                    <a:pt x="4231" y="794"/>
                    <a:pt x="2758" y="2267"/>
                  </a:cubicBezTo>
                  <a:cubicBezTo>
                    <a:pt x="0" y="5024"/>
                    <a:pt x="0" y="9496"/>
                    <a:pt x="2758" y="12254"/>
                  </a:cubicBezTo>
                  <a:cubicBezTo>
                    <a:pt x="4137" y="13633"/>
                    <a:pt x="5944" y="14323"/>
                    <a:pt x="7752" y="14323"/>
                  </a:cubicBezTo>
                  <a:cubicBezTo>
                    <a:pt x="9559" y="14323"/>
                    <a:pt x="11367" y="13633"/>
                    <a:pt x="12746" y="12254"/>
                  </a:cubicBezTo>
                  <a:cubicBezTo>
                    <a:pt x="15504" y="9495"/>
                    <a:pt x="15791" y="4648"/>
                    <a:pt x="13033" y="1889"/>
                  </a:cubicBezTo>
                  <a:cubicBezTo>
                    <a:pt x="11748" y="605"/>
                    <a:pt x="10028" y="0"/>
                    <a:pt x="8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rot="-900026">
              <a:off x="3357358" y="1299191"/>
              <a:ext cx="2368017" cy="2157464"/>
            </a:xfrm>
            <a:custGeom>
              <a:avLst/>
              <a:gdLst/>
              <a:ahLst/>
              <a:cxnLst/>
              <a:rect l="l" t="t" r="r" b="b"/>
              <a:pathLst>
                <a:path w="15959" h="14540" extrusionOk="0">
                  <a:moveTo>
                    <a:pt x="7980" y="619"/>
                  </a:moveTo>
                  <a:cubicBezTo>
                    <a:pt x="9683" y="619"/>
                    <a:pt x="11385" y="1268"/>
                    <a:pt x="12682" y="2567"/>
                  </a:cubicBezTo>
                  <a:cubicBezTo>
                    <a:pt x="15281" y="5164"/>
                    <a:pt x="15281" y="9376"/>
                    <a:pt x="12682" y="11974"/>
                  </a:cubicBezTo>
                  <a:cubicBezTo>
                    <a:pt x="11385" y="13272"/>
                    <a:pt x="9683" y="13921"/>
                    <a:pt x="7980" y="13921"/>
                  </a:cubicBezTo>
                  <a:cubicBezTo>
                    <a:pt x="6278" y="13921"/>
                    <a:pt x="4575" y="13272"/>
                    <a:pt x="3276" y="11973"/>
                  </a:cubicBezTo>
                  <a:cubicBezTo>
                    <a:pt x="680" y="9376"/>
                    <a:pt x="680" y="5164"/>
                    <a:pt x="3276" y="2568"/>
                  </a:cubicBezTo>
                  <a:cubicBezTo>
                    <a:pt x="4575" y="1269"/>
                    <a:pt x="6278" y="619"/>
                    <a:pt x="7980" y="619"/>
                  </a:cubicBezTo>
                  <a:close/>
                  <a:moveTo>
                    <a:pt x="7979" y="1"/>
                  </a:moveTo>
                  <a:cubicBezTo>
                    <a:pt x="6119" y="1"/>
                    <a:pt x="4258" y="711"/>
                    <a:pt x="2839" y="2130"/>
                  </a:cubicBezTo>
                  <a:cubicBezTo>
                    <a:pt x="0" y="4969"/>
                    <a:pt x="0" y="9572"/>
                    <a:pt x="2839" y="12411"/>
                  </a:cubicBezTo>
                  <a:cubicBezTo>
                    <a:pt x="4258" y="13830"/>
                    <a:pt x="6119" y="14539"/>
                    <a:pt x="7979" y="14539"/>
                  </a:cubicBezTo>
                  <a:cubicBezTo>
                    <a:pt x="9839" y="14539"/>
                    <a:pt x="11700" y="13830"/>
                    <a:pt x="13119" y="12411"/>
                  </a:cubicBezTo>
                  <a:cubicBezTo>
                    <a:pt x="15959" y="9571"/>
                    <a:pt x="15959" y="4970"/>
                    <a:pt x="13119" y="2130"/>
                  </a:cubicBezTo>
                  <a:cubicBezTo>
                    <a:pt x="11700" y="711"/>
                    <a:pt x="9839" y="1"/>
                    <a:pt x="7979" y="1"/>
                  </a:cubicBezTo>
                  <a:close/>
                </a:path>
              </a:pathLst>
            </a:custGeom>
            <a:solidFill>
              <a:srgbClr val="D5D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rot="-900026">
              <a:off x="5024966" y="3129041"/>
              <a:ext cx="454937" cy="305220"/>
            </a:xfrm>
            <a:custGeom>
              <a:avLst/>
              <a:gdLst/>
              <a:ahLst/>
              <a:cxnLst/>
              <a:rect l="l" t="t" r="r" b="b"/>
              <a:pathLst>
                <a:path w="3066" h="2057" extrusionOk="0">
                  <a:moveTo>
                    <a:pt x="2486" y="0"/>
                  </a:moveTo>
                  <a:cubicBezTo>
                    <a:pt x="2426" y="0"/>
                    <a:pt x="2365" y="14"/>
                    <a:pt x="2308" y="43"/>
                  </a:cubicBezTo>
                  <a:lnTo>
                    <a:pt x="280" y="1053"/>
                  </a:lnTo>
                  <a:cubicBezTo>
                    <a:pt x="82" y="1153"/>
                    <a:pt x="1" y="1394"/>
                    <a:pt x="100" y="1592"/>
                  </a:cubicBezTo>
                  <a:lnTo>
                    <a:pt x="220" y="1834"/>
                  </a:lnTo>
                  <a:cubicBezTo>
                    <a:pt x="291" y="1974"/>
                    <a:pt x="433" y="2056"/>
                    <a:pt x="580" y="2056"/>
                  </a:cubicBezTo>
                  <a:cubicBezTo>
                    <a:pt x="640" y="2056"/>
                    <a:pt x="701" y="2042"/>
                    <a:pt x="759" y="2014"/>
                  </a:cubicBezTo>
                  <a:lnTo>
                    <a:pt x="2786" y="1003"/>
                  </a:lnTo>
                  <a:cubicBezTo>
                    <a:pt x="2985" y="905"/>
                    <a:pt x="3066" y="663"/>
                    <a:pt x="2966" y="465"/>
                  </a:cubicBezTo>
                  <a:lnTo>
                    <a:pt x="2846" y="223"/>
                  </a:lnTo>
                  <a:cubicBezTo>
                    <a:pt x="2776" y="82"/>
                    <a:pt x="2634" y="0"/>
                    <a:pt x="24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1" name="Google Shape;2011;p40"/>
          <p:cNvSpPr txBox="1"/>
          <p:nvPr/>
        </p:nvSpPr>
        <p:spPr>
          <a:xfrm>
            <a:off x="457197" y="1327905"/>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grpSp>
        <p:nvGrpSpPr>
          <p:cNvPr id="2012" name="Google Shape;2012;p40"/>
          <p:cNvGrpSpPr/>
          <p:nvPr/>
        </p:nvGrpSpPr>
        <p:grpSpPr>
          <a:xfrm>
            <a:off x="1010443" y="1301355"/>
            <a:ext cx="1729500" cy="1007045"/>
            <a:chOff x="1010443" y="1301355"/>
            <a:chExt cx="1729500" cy="1007045"/>
          </a:xfrm>
        </p:grpSpPr>
        <p:sp>
          <p:nvSpPr>
            <p:cNvPr id="2013" name="Google Shape;2013;p40"/>
            <p:cNvSpPr/>
            <p:nvPr/>
          </p:nvSpPr>
          <p:spPr>
            <a:xfrm flipH="1">
              <a:off x="1010443" y="1301355"/>
              <a:ext cx="17295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Playing with hair</a:t>
              </a:r>
              <a:endParaRPr sz="1800">
                <a:latin typeface="Fira Sans Extra Condensed SemiBold"/>
                <a:ea typeface="Fira Sans Extra Condensed SemiBold"/>
                <a:cs typeface="Fira Sans Extra Condensed SemiBold"/>
                <a:sym typeface="Fira Sans Extra Condensed SemiBold"/>
              </a:endParaRPr>
            </a:p>
          </p:txBody>
        </p:sp>
        <p:sp>
          <p:nvSpPr>
            <p:cNvPr id="2014" name="Google Shape;2014;p40"/>
            <p:cNvSpPr txBox="1"/>
            <p:nvPr/>
          </p:nvSpPr>
          <p:spPr>
            <a:xfrm>
              <a:off x="1088293" y="1815800"/>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Mars is actually a very cold place</a:t>
              </a:r>
              <a:endParaRPr sz="1200">
                <a:solidFill>
                  <a:schemeClr val="dk1"/>
                </a:solidFill>
                <a:latin typeface="Roboto"/>
                <a:ea typeface="Roboto"/>
                <a:cs typeface="Roboto"/>
                <a:sym typeface="Roboto"/>
              </a:endParaRPr>
            </a:p>
          </p:txBody>
        </p:sp>
      </p:grpSp>
      <p:sp>
        <p:nvSpPr>
          <p:cNvPr id="2015" name="Google Shape;2015;p40"/>
          <p:cNvSpPr txBox="1"/>
          <p:nvPr/>
        </p:nvSpPr>
        <p:spPr>
          <a:xfrm>
            <a:off x="457197" y="2529756"/>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grpSp>
        <p:nvGrpSpPr>
          <p:cNvPr id="2016" name="Google Shape;2016;p40"/>
          <p:cNvGrpSpPr/>
          <p:nvPr/>
        </p:nvGrpSpPr>
        <p:grpSpPr>
          <a:xfrm>
            <a:off x="1014643" y="2503206"/>
            <a:ext cx="1721100" cy="1013219"/>
            <a:chOff x="1014643" y="2503206"/>
            <a:chExt cx="1721100" cy="1013219"/>
          </a:xfrm>
        </p:grpSpPr>
        <p:sp>
          <p:nvSpPr>
            <p:cNvPr id="2017" name="Google Shape;2017;p40"/>
            <p:cNvSpPr/>
            <p:nvPr/>
          </p:nvSpPr>
          <p:spPr>
            <a:xfrm flipH="1">
              <a:off x="1014643" y="2503206"/>
              <a:ext cx="1721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No smiling</a:t>
              </a:r>
              <a:endParaRPr sz="1800">
                <a:latin typeface="Fira Sans Extra Condensed SemiBold"/>
                <a:ea typeface="Fira Sans Extra Condensed SemiBold"/>
                <a:cs typeface="Fira Sans Extra Condensed SemiBold"/>
                <a:sym typeface="Fira Sans Extra Condensed SemiBold"/>
              </a:endParaRPr>
            </a:p>
          </p:txBody>
        </p:sp>
        <p:sp>
          <p:nvSpPr>
            <p:cNvPr id="2018" name="Google Shape;2018;p40"/>
            <p:cNvSpPr txBox="1"/>
            <p:nvPr/>
          </p:nvSpPr>
          <p:spPr>
            <a:xfrm>
              <a:off x="1088293" y="3023825"/>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grpSp>
      <p:sp>
        <p:nvSpPr>
          <p:cNvPr id="2019" name="Google Shape;2019;p40"/>
          <p:cNvSpPr txBox="1"/>
          <p:nvPr/>
        </p:nvSpPr>
        <p:spPr>
          <a:xfrm>
            <a:off x="457197" y="3730556"/>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grpSp>
        <p:nvGrpSpPr>
          <p:cNvPr id="2020" name="Google Shape;2020;p40"/>
          <p:cNvGrpSpPr/>
          <p:nvPr/>
        </p:nvGrpSpPr>
        <p:grpSpPr>
          <a:xfrm>
            <a:off x="1014643" y="3704006"/>
            <a:ext cx="1721100" cy="1020444"/>
            <a:chOff x="1014643" y="3704006"/>
            <a:chExt cx="1721100" cy="1020444"/>
          </a:xfrm>
        </p:grpSpPr>
        <p:sp>
          <p:nvSpPr>
            <p:cNvPr id="2021" name="Google Shape;2021;p40"/>
            <p:cNvSpPr/>
            <p:nvPr/>
          </p:nvSpPr>
          <p:spPr>
            <a:xfrm flipH="1">
              <a:off x="1014643" y="3704006"/>
              <a:ext cx="1721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Wrong posture</a:t>
              </a:r>
              <a:endParaRPr sz="1800">
                <a:latin typeface="Fira Sans Extra Condensed SemiBold"/>
                <a:ea typeface="Fira Sans Extra Condensed SemiBold"/>
                <a:cs typeface="Fira Sans Extra Condensed SemiBold"/>
                <a:sym typeface="Fira Sans Extra Condensed SemiBold"/>
              </a:endParaRPr>
            </a:p>
          </p:txBody>
        </p:sp>
        <p:sp>
          <p:nvSpPr>
            <p:cNvPr id="2022" name="Google Shape;2022;p40"/>
            <p:cNvSpPr txBox="1"/>
            <p:nvPr/>
          </p:nvSpPr>
          <p:spPr>
            <a:xfrm>
              <a:off x="1088293" y="4231850"/>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Ceres is in the main asteroid belt</a:t>
              </a:r>
              <a:endParaRPr sz="1200">
                <a:solidFill>
                  <a:schemeClr val="dk1"/>
                </a:solidFill>
                <a:latin typeface="Roboto"/>
                <a:ea typeface="Roboto"/>
                <a:cs typeface="Roboto"/>
                <a:sym typeface="Roboto"/>
              </a:endParaRPr>
            </a:p>
          </p:txBody>
        </p:sp>
      </p:grpSp>
      <p:sp>
        <p:nvSpPr>
          <p:cNvPr id="2023" name="Google Shape;2023;p40"/>
          <p:cNvSpPr txBox="1"/>
          <p:nvPr/>
        </p:nvSpPr>
        <p:spPr>
          <a:xfrm>
            <a:off x="8143797" y="1327902"/>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grpSp>
        <p:nvGrpSpPr>
          <p:cNvPr id="2024" name="Google Shape;2024;p40"/>
          <p:cNvGrpSpPr/>
          <p:nvPr/>
        </p:nvGrpSpPr>
        <p:grpSpPr>
          <a:xfrm>
            <a:off x="6381800" y="1301352"/>
            <a:ext cx="1724100" cy="1007049"/>
            <a:chOff x="6381800" y="1301352"/>
            <a:chExt cx="1724100" cy="1007049"/>
          </a:xfrm>
        </p:grpSpPr>
        <p:sp>
          <p:nvSpPr>
            <p:cNvPr id="2025" name="Google Shape;2025;p40"/>
            <p:cNvSpPr/>
            <p:nvPr/>
          </p:nvSpPr>
          <p:spPr>
            <a:xfrm flipH="1">
              <a:off x="6381800" y="1301352"/>
              <a:ext cx="17241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Crossing arms</a:t>
              </a:r>
              <a:endParaRPr sz="1800">
                <a:latin typeface="Fira Sans Extra Condensed SemiBold"/>
                <a:ea typeface="Fira Sans Extra Condensed SemiBold"/>
                <a:cs typeface="Fira Sans Extra Condensed SemiBold"/>
                <a:sym typeface="Fira Sans Extra Condensed SemiBold"/>
              </a:endParaRPr>
            </a:p>
          </p:txBody>
        </p:sp>
        <p:sp>
          <p:nvSpPr>
            <p:cNvPr id="2026" name="Google Shape;2026;p40"/>
            <p:cNvSpPr txBox="1"/>
            <p:nvPr/>
          </p:nvSpPr>
          <p:spPr>
            <a:xfrm>
              <a:off x="6456950" y="1815800"/>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Neptune is very far from the Sun</a:t>
              </a:r>
              <a:endParaRPr sz="1200">
                <a:solidFill>
                  <a:schemeClr val="dk1"/>
                </a:solidFill>
                <a:latin typeface="Roboto"/>
                <a:ea typeface="Roboto"/>
                <a:cs typeface="Roboto"/>
                <a:sym typeface="Roboto"/>
              </a:endParaRPr>
            </a:p>
          </p:txBody>
        </p:sp>
      </p:grpSp>
      <p:sp>
        <p:nvSpPr>
          <p:cNvPr id="2027" name="Google Shape;2027;p40"/>
          <p:cNvSpPr txBox="1"/>
          <p:nvPr/>
        </p:nvSpPr>
        <p:spPr>
          <a:xfrm>
            <a:off x="8143797" y="2529756"/>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05</a:t>
            </a:r>
            <a:endParaRPr sz="1800" u="sng">
              <a:latin typeface="Fira Sans Extra Condensed SemiBold"/>
              <a:ea typeface="Fira Sans Extra Condensed SemiBold"/>
              <a:cs typeface="Fira Sans Extra Condensed SemiBold"/>
              <a:sym typeface="Fira Sans Extra Condensed SemiBold"/>
            </a:endParaRPr>
          </a:p>
        </p:txBody>
      </p:sp>
      <p:grpSp>
        <p:nvGrpSpPr>
          <p:cNvPr id="2028" name="Google Shape;2028;p40"/>
          <p:cNvGrpSpPr/>
          <p:nvPr/>
        </p:nvGrpSpPr>
        <p:grpSpPr>
          <a:xfrm>
            <a:off x="6383300" y="2503206"/>
            <a:ext cx="1721100" cy="1013219"/>
            <a:chOff x="6383300" y="2503206"/>
            <a:chExt cx="1721100" cy="1013219"/>
          </a:xfrm>
        </p:grpSpPr>
        <p:sp>
          <p:nvSpPr>
            <p:cNvPr id="2029" name="Google Shape;2029;p40"/>
            <p:cNvSpPr/>
            <p:nvPr/>
          </p:nvSpPr>
          <p:spPr>
            <a:xfrm flipH="1">
              <a:off x="6383300" y="2503206"/>
              <a:ext cx="17211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Eye contact</a:t>
              </a:r>
              <a:endParaRPr sz="1800">
                <a:latin typeface="Fira Sans Extra Condensed SemiBold"/>
                <a:ea typeface="Fira Sans Extra Condensed SemiBold"/>
                <a:cs typeface="Fira Sans Extra Condensed SemiBold"/>
                <a:sym typeface="Fira Sans Extra Condensed SemiBold"/>
              </a:endParaRPr>
            </a:p>
          </p:txBody>
        </p:sp>
        <p:sp>
          <p:nvSpPr>
            <p:cNvPr id="2030" name="Google Shape;2030;p40"/>
            <p:cNvSpPr txBox="1"/>
            <p:nvPr/>
          </p:nvSpPr>
          <p:spPr>
            <a:xfrm>
              <a:off x="6456950" y="3023825"/>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Saturn is composed of hydrogen</a:t>
              </a:r>
              <a:endParaRPr sz="1200">
                <a:solidFill>
                  <a:schemeClr val="dk1"/>
                </a:solidFill>
                <a:latin typeface="Roboto"/>
                <a:ea typeface="Roboto"/>
                <a:cs typeface="Roboto"/>
                <a:sym typeface="Roboto"/>
              </a:endParaRPr>
            </a:p>
          </p:txBody>
        </p:sp>
      </p:grpSp>
      <p:sp>
        <p:nvSpPr>
          <p:cNvPr id="2031" name="Google Shape;2031;p40"/>
          <p:cNvSpPr txBox="1"/>
          <p:nvPr/>
        </p:nvSpPr>
        <p:spPr>
          <a:xfrm>
            <a:off x="8143797" y="3730556"/>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06</a:t>
            </a:r>
            <a:endParaRPr sz="1800" u="sng">
              <a:latin typeface="Fira Sans Extra Condensed SemiBold"/>
              <a:ea typeface="Fira Sans Extra Condensed SemiBold"/>
              <a:cs typeface="Fira Sans Extra Condensed SemiBold"/>
              <a:sym typeface="Fira Sans Extra Condensed SemiBold"/>
            </a:endParaRPr>
          </a:p>
        </p:txBody>
      </p:sp>
      <p:grpSp>
        <p:nvGrpSpPr>
          <p:cNvPr id="2032" name="Google Shape;2032;p40"/>
          <p:cNvGrpSpPr/>
          <p:nvPr/>
        </p:nvGrpSpPr>
        <p:grpSpPr>
          <a:xfrm>
            <a:off x="6383300" y="3704006"/>
            <a:ext cx="1721100" cy="1020444"/>
            <a:chOff x="6383300" y="3704006"/>
            <a:chExt cx="1721100" cy="1020444"/>
          </a:xfrm>
        </p:grpSpPr>
        <p:sp>
          <p:nvSpPr>
            <p:cNvPr id="2033" name="Google Shape;2033;p40"/>
            <p:cNvSpPr/>
            <p:nvPr/>
          </p:nvSpPr>
          <p:spPr>
            <a:xfrm flipH="1">
              <a:off x="6383300" y="3704006"/>
              <a:ext cx="1721100" cy="4416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No information</a:t>
              </a:r>
              <a:endParaRPr sz="1800">
                <a:latin typeface="Fira Sans Extra Condensed SemiBold"/>
                <a:ea typeface="Fira Sans Extra Condensed SemiBold"/>
                <a:cs typeface="Fira Sans Extra Condensed SemiBold"/>
                <a:sym typeface="Fira Sans Extra Condensed SemiBold"/>
              </a:endParaRPr>
            </a:p>
          </p:txBody>
        </p:sp>
        <p:sp>
          <p:nvSpPr>
            <p:cNvPr id="2034" name="Google Shape;2034;p40"/>
            <p:cNvSpPr txBox="1"/>
            <p:nvPr/>
          </p:nvSpPr>
          <p:spPr>
            <a:xfrm>
              <a:off x="6456950" y="4231850"/>
              <a:ext cx="15738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Pluto is now considered a dwarf</a:t>
              </a:r>
              <a:endParaRPr sz="1200">
                <a:solidFill>
                  <a:schemeClr val="dk1"/>
                </a:solidFill>
                <a:latin typeface="Roboto"/>
                <a:ea typeface="Roboto"/>
                <a:cs typeface="Roboto"/>
                <a:sym typeface="Roboto"/>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8"/>
        <p:cNvGrpSpPr/>
        <p:nvPr/>
      </p:nvGrpSpPr>
      <p:grpSpPr>
        <a:xfrm>
          <a:off x="0" y="0"/>
          <a:ext cx="0" cy="0"/>
          <a:chOff x="0" y="0"/>
          <a:chExt cx="0" cy="0"/>
        </a:xfrm>
      </p:grpSpPr>
      <p:pic>
        <p:nvPicPr>
          <p:cNvPr id="2039" name="Google Shape;2039;p41" title="Gráfico">
            <a:hlinkClick r:id="rId3"/>
          </p:cNvPr>
          <p:cNvPicPr preferRelativeResize="0"/>
          <p:nvPr/>
        </p:nvPicPr>
        <p:blipFill>
          <a:blip r:embed="rId4">
            <a:alphaModFix/>
          </a:blip>
          <a:stretch>
            <a:fillRect/>
          </a:stretch>
        </p:blipFill>
        <p:spPr>
          <a:xfrm>
            <a:off x="4419501" y="2069050"/>
            <a:ext cx="4305150" cy="2661999"/>
          </a:xfrm>
          <a:prstGeom prst="rect">
            <a:avLst/>
          </a:prstGeom>
          <a:noFill/>
          <a:ln>
            <a:noFill/>
          </a:ln>
        </p:spPr>
      </p:pic>
      <p:sp>
        <p:nvSpPr>
          <p:cNvPr id="2040" name="Google Shape;2040;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grpSp>
        <p:nvGrpSpPr>
          <p:cNvPr id="2041" name="Google Shape;2041;p41"/>
          <p:cNvGrpSpPr/>
          <p:nvPr/>
        </p:nvGrpSpPr>
        <p:grpSpPr>
          <a:xfrm>
            <a:off x="457198" y="1464675"/>
            <a:ext cx="3852002" cy="658500"/>
            <a:chOff x="457198" y="1464675"/>
            <a:chExt cx="3852002" cy="658500"/>
          </a:xfrm>
        </p:grpSpPr>
        <p:sp>
          <p:nvSpPr>
            <p:cNvPr id="2042" name="Google Shape;2042;p41"/>
            <p:cNvSpPr/>
            <p:nvPr/>
          </p:nvSpPr>
          <p:spPr>
            <a:xfrm flipH="1">
              <a:off x="457198" y="1573125"/>
              <a:ext cx="11871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Training</a:t>
              </a:r>
              <a:endParaRPr sz="1800">
                <a:latin typeface="Fira Sans Extra Condensed SemiBold"/>
                <a:ea typeface="Fira Sans Extra Condensed SemiBold"/>
                <a:cs typeface="Fira Sans Extra Condensed SemiBold"/>
                <a:sym typeface="Fira Sans Extra Condensed SemiBold"/>
              </a:endParaRPr>
            </a:p>
          </p:txBody>
        </p:sp>
        <p:sp>
          <p:nvSpPr>
            <p:cNvPr id="2043" name="Google Shape;2043;p41"/>
            <p:cNvSpPr txBox="1"/>
            <p:nvPr/>
          </p:nvSpPr>
          <p:spPr>
            <a:xfrm>
              <a:off x="1644300" y="1464675"/>
              <a:ext cx="2664900" cy="65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Mercury’s name has nothing to do with the liquid metal</a:t>
              </a:r>
              <a:endParaRPr sz="1800">
                <a:latin typeface="Fira Sans Extra Condensed SemiBold"/>
                <a:ea typeface="Fira Sans Extra Condensed SemiBold"/>
                <a:cs typeface="Fira Sans Extra Condensed SemiBold"/>
                <a:sym typeface="Fira Sans Extra Condensed SemiBold"/>
              </a:endParaRPr>
            </a:p>
          </p:txBody>
        </p:sp>
      </p:grpSp>
      <p:grpSp>
        <p:nvGrpSpPr>
          <p:cNvPr id="2044" name="Google Shape;2044;p41"/>
          <p:cNvGrpSpPr/>
          <p:nvPr/>
        </p:nvGrpSpPr>
        <p:grpSpPr>
          <a:xfrm>
            <a:off x="457198" y="2333600"/>
            <a:ext cx="3852002" cy="658500"/>
            <a:chOff x="457198" y="2333600"/>
            <a:chExt cx="3852002" cy="658500"/>
          </a:xfrm>
        </p:grpSpPr>
        <p:sp>
          <p:nvSpPr>
            <p:cNvPr id="2045" name="Google Shape;2045;p41"/>
            <p:cNvSpPr/>
            <p:nvPr/>
          </p:nvSpPr>
          <p:spPr>
            <a:xfrm flipH="1">
              <a:off x="457198" y="2442050"/>
              <a:ext cx="1187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Coaching</a:t>
              </a:r>
              <a:endParaRPr sz="1800">
                <a:latin typeface="Fira Sans Extra Condensed SemiBold"/>
                <a:ea typeface="Fira Sans Extra Condensed SemiBold"/>
                <a:cs typeface="Fira Sans Extra Condensed SemiBold"/>
                <a:sym typeface="Fira Sans Extra Condensed SemiBold"/>
              </a:endParaRPr>
            </a:p>
          </p:txBody>
        </p:sp>
        <p:sp>
          <p:nvSpPr>
            <p:cNvPr id="2046" name="Google Shape;2046;p41"/>
            <p:cNvSpPr txBox="1"/>
            <p:nvPr/>
          </p:nvSpPr>
          <p:spPr>
            <a:xfrm>
              <a:off x="1644300" y="2333600"/>
              <a:ext cx="2664900" cy="65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and is the second planet from the Sun</a:t>
              </a:r>
              <a:endParaRPr>
                <a:latin typeface="Roboto"/>
                <a:ea typeface="Roboto"/>
                <a:cs typeface="Roboto"/>
                <a:sym typeface="Roboto"/>
              </a:endParaRPr>
            </a:p>
          </p:txBody>
        </p:sp>
      </p:grpSp>
      <p:grpSp>
        <p:nvGrpSpPr>
          <p:cNvPr id="2047" name="Google Shape;2047;p41"/>
          <p:cNvGrpSpPr/>
          <p:nvPr/>
        </p:nvGrpSpPr>
        <p:grpSpPr>
          <a:xfrm>
            <a:off x="457198" y="3202525"/>
            <a:ext cx="3852002" cy="658500"/>
            <a:chOff x="457198" y="3202525"/>
            <a:chExt cx="3852002" cy="658500"/>
          </a:xfrm>
        </p:grpSpPr>
        <p:sp>
          <p:nvSpPr>
            <p:cNvPr id="2048" name="Google Shape;2048;p41"/>
            <p:cNvSpPr/>
            <p:nvPr/>
          </p:nvSpPr>
          <p:spPr>
            <a:xfrm flipH="1">
              <a:off x="457198" y="3310975"/>
              <a:ext cx="1187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Objectives</a:t>
              </a:r>
              <a:endParaRPr sz="1800">
                <a:latin typeface="Fira Sans Extra Condensed SemiBold"/>
                <a:ea typeface="Fira Sans Extra Condensed SemiBold"/>
                <a:cs typeface="Fira Sans Extra Condensed SemiBold"/>
                <a:sym typeface="Fira Sans Extra Condensed SemiBold"/>
              </a:endParaRPr>
            </a:p>
          </p:txBody>
        </p:sp>
        <p:sp>
          <p:nvSpPr>
            <p:cNvPr id="2049" name="Google Shape;2049;p41"/>
            <p:cNvSpPr txBox="1"/>
            <p:nvPr/>
          </p:nvSpPr>
          <p:spPr>
            <a:xfrm>
              <a:off x="1644300" y="3202525"/>
              <a:ext cx="2664900" cy="65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Mars is actually a cold place. It's full of iron oxide dust</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2050" name="Google Shape;2050;p41"/>
          <p:cNvSpPr/>
          <p:nvPr/>
        </p:nvSpPr>
        <p:spPr>
          <a:xfrm flipH="1">
            <a:off x="5149500" y="1515218"/>
            <a:ext cx="557400" cy="5574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51" name="Google Shape;2051;p41"/>
          <p:cNvSpPr/>
          <p:nvPr/>
        </p:nvSpPr>
        <p:spPr>
          <a:xfrm flipH="1">
            <a:off x="6872600" y="1515218"/>
            <a:ext cx="557400" cy="5574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52" name="Google Shape;2052;p41"/>
          <p:cNvSpPr/>
          <p:nvPr/>
        </p:nvSpPr>
        <p:spPr>
          <a:xfrm flipH="1">
            <a:off x="6003361" y="1515218"/>
            <a:ext cx="557400" cy="5574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53" name="Google Shape;2053;p41"/>
          <p:cNvSpPr/>
          <p:nvPr/>
        </p:nvSpPr>
        <p:spPr>
          <a:xfrm flipH="1">
            <a:off x="7728525" y="1515218"/>
            <a:ext cx="557400" cy="5574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grpSp>
        <p:nvGrpSpPr>
          <p:cNvPr id="2054" name="Google Shape;2054;p41"/>
          <p:cNvGrpSpPr/>
          <p:nvPr/>
        </p:nvGrpSpPr>
        <p:grpSpPr>
          <a:xfrm>
            <a:off x="457198" y="4071450"/>
            <a:ext cx="3852002" cy="658500"/>
            <a:chOff x="457198" y="4071450"/>
            <a:chExt cx="3852002" cy="658500"/>
          </a:xfrm>
        </p:grpSpPr>
        <p:sp>
          <p:nvSpPr>
            <p:cNvPr id="2055" name="Google Shape;2055;p41"/>
            <p:cNvSpPr/>
            <p:nvPr/>
          </p:nvSpPr>
          <p:spPr>
            <a:xfrm flipH="1">
              <a:off x="457198" y="4179900"/>
              <a:ext cx="11871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Talents</a:t>
              </a:r>
              <a:endParaRPr sz="1800">
                <a:latin typeface="Fira Sans Extra Condensed SemiBold"/>
                <a:ea typeface="Fira Sans Extra Condensed SemiBold"/>
                <a:cs typeface="Fira Sans Extra Condensed SemiBold"/>
                <a:sym typeface="Fira Sans Extra Condensed SemiBold"/>
              </a:endParaRPr>
            </a:p>
          </p:txBody>
        </p:sp>
        <p:sp>
          <p:nvSpPr>
            <p:cNvPr id="2056" name="Google Shape;2056;p41"/>
            <p:cNvSpPr txBox="1"/>
            <p:nvPr/>
          </p:nvSpPr>
          <p:spPr>
            <a:xfrm>
              <a:off x="1644300" y="4071450"/>
              <a:ext cx="2664900" cy="65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the biggest planet in the Solar System</a:t>
              </a:r>
              <a:endParaRPr sz="1200">
                <a:solidFill>
                  <a:schemeClr val="dk1"/>
                </a:solidFill>
                <a:latin typeface="Roboto Medium"/>
                <a:ea typeface="Roboto Medium"/>
                <a:cs typeface="Roboto Medium"/>
                <a:sym typeface="Roboto Medium"/>
              </a:endParaRPr>
            </a:p>
          </p:txBody>
        </p:sp>
      </p:grpSp>
      <p:grpSp>
        <p:nvGrpSpPr>
          <p:cNvPr id="2057" name="Google Shape;2057;p41"/>
          <p:cNvGrpSpPr/>
          <p:nvPr/>
        </p:nvGrpSpPr>
        <p:grpSpPr>
          <a:xfrm>
            <a:off x="7019145" y="1667650"/>
            <a:ext cx="264081" cy="252538"/>
            <a:chOff x="5045500" y="842250"/>
            <a:chExt cx="503875" cy="481850"/>
          </a:xfrm>
        </p:grpSpPr>
        <p:sp>
          <p:nvSpPr>
            <p:cNvPr id="2058" name="Google Shape;2058;p41"/>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9" name="Google Shape;2059;p41"/>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60" name="Google Shape;2060;p41"/>
          <p:cNvSpPr/>
          <p:nvPr/>
        </p:nvSpPr>
        <p:spPr>
          <a:xfrm>
            <a:off x="5307815" y="1676398"/>
            <a:ext cx="248324" cy="235040"/>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061" name="Google Shape;2061;p41"/>
          <p:cNvGrpSpPr/>
          <p:nvPr/>
        </p:nvGrpSpPr>
        <p:grpSpPr>
          <a:xfrm>
            <a:off x="6168290" y="1667899"/>
            <a:ext cx="227315" cy="252040"/>
            <a:chOff x="3300325" y="249875"/>
            <a:chExt cx="433725" cy="480900"/>
          </a:xfrm>
        </p:grpSpPr>
        <p:sp>
          <p:nvSpPr>
            <p:cNvPr id="2062" name="Google Shape;2062;p41"/>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63" name="Google Shape;2063;p41"/>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64" name="Google Shape;2064;p41"/>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65" name="Google Shape;2065;p41"/>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66" name="Google Shape;2066;p41"/>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67" name="Google Shape;2067;p41"/>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68" name="Google Shape;2068;p41"/>
          <p:cNvGrpSpPr/>
          <p:nvPr/>
        </p:nvGrpSpPr>
        <p:grpSpPr>
          <a:xfrm>
            <a:off x="7875852" y="1661452"/>
            <a:ext cx="263743" cy="264933"/>
            <a:chOff x="-49764975" y="3551225"/>
            <a:chExt cx="299300" cy="300650"/>
          </a:xfrm>
        </p:grpSpPr>
        <p:sp>
          <p:nvSpPr>
            <p:cNvPr id="2069" name="Google Shape;2069;p41"/>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cxnSp>
        <p:nvCxnSpPr>
          <p:cNvPr id="361" name="Google Shape;361;p18"/>
          <p:cNvCxnSpPr>
            <a:stCxn id="362" idx="1"/>
            <a:endCxn id="363" idx="3"/>
          </p:cNvCxnSpPr>
          <p:nvPr/>
        </p:nvCxnSpPr>
        <p:spPr>
          <a:xfrm>
            <a:off x="2742718" y="1951756"/>
            <a:ext cx="970200" cy="0"/>
          </a:xfrm>
          <a:prstGeom prst="straightConnector1">
            <a:avLst/>
          </a:prstGeom>
          <a:noFill/>
          <a:ln w="19050" cap="rnd" cmpd="sng">
            <a:solidFill>
              <a:schemeClr val="accent6"/>
            </a:solidFill>
            <a:prstDash val="solid"/>
            <a:round/>
            <a:headEnd type="none" w="med" len="med"/>
            <a:tailEnd type="none" w="med" len="med"/>
          </a:ln>
        </p:spPr>
      </p:cxnSp>
      <p:cxnSp>
        <p:nvCxnSpPr>
          <p:cNvPr id="364" name="Google Shape;364;p18"/>
          <p:cNvCxnSpPr>
            <a:stCxn id="363" idx="1"/>
            <a:endCxn id="365" idx="3"/>
          </p:cNvCxnSpPr>
          <p:nvPr/>
        </p:nvCxnSpPr>
        <p:spPr>
          <a:xfrm rot="10800000" flipH="1">
            <a:off x="5436872" y="1948452"/>
            <a:ext cx="971400" cy="3300"/>
          </a:xfrm>
          <a:prstGeom prst="straightConnector1">
            <a:avLst/>
          </a:prstGeom>
          <a:noFill/>
          <a:ln w="19050" cap="rnd" cmpd="sng">
            <a:solidFill>
              <a:schemeClr val="accent6"/>
            </a:solidFill>
            <a:prstDash val="solid"/>
            <a:round/>
            <a:headEnd type="none" w="med" len="med"/>
            <a:tailEnd type="none" w="med" len="med"/>
          </a:ln>
        </p:spPr>
      </p:cxnSp>
      <p:cxnSp>
        <p:nvCxnSpPr>
          <p:cNvPr id="366" name="Google Shape;366;p18"/>
          <p:cNvCxnSpPr>
            <a:stCxn id="365" idx="1"/>
            <a:endCxn id="367" idx="1"/>
          </p:cNvCxnSpPr>
          <p:nvPr/>
        </p:nvCxnSpPr>
        <p:spPr>
          <a:xfrm>
            <a:off x="8129357" y="1948546"/>
            <a:ext cx="4200" cy="1785900"/>
          </a:xfrm>
          <a:prstGeom prst="bentConnector3">
            <a:avLst>
              <a:gd name="adj1" fmla="val 5769643"/>
            </a:avLst>
          </a:prstGeom>
          <a:noFill/>
          <a:ln w="19050" cap="rnd" cmpd="sng">
            <a:solidFill>
              <a:schemeClr val="accent6"/>
            </a:solidFill>
            <a:prstDash val="solid"/>
            <a:round/>
            <a:headEnd type="none" w="sm" len="sm"/>
            <a:tailEnd type="triangle" w="sm" len="sm"/>
          </a:ln>
        </p:spPr>
      </p:cxnSp>
      <p:cxnSp>
        <p:nvCxnSpPr>
          <p:cNvPr id="368" name="Google Shape;368;p18"/>
          <p:cNvCxnSpPr>
            <a:stCxn id="367" idx="3"/>
            <a:endCxn id="369" idx="1"/>
          </p:cNvCxnSpPr>
          <p:nvPr/>
        </p:nvCxnSpPr>
        <p:spPr>
          <a:xfrm rot="10800000">
            <a:off x="5432657" y="3734375"/>
            <a:ext cx="971400" cy="0"/>
          </a:xfrm>
          <a:prstGeom prst="straightConnector1">
            <a:avLst/>
          </a:prstGeom>
          <a:noFill/>
          <a:ln w="19050" cap="rnd" cmpd="sng">
            <a:solidFill>
              <a:schemeClr val="accent6"/>
            </a:solidFill>
            <a:prstDash val="solid"/>
            <a:round/>
            <a:headEnd type="none" w="med" len="med"/>
            <a:tailEnd type="none" w="med" len="med"/>
          </a:ln>
        </p:spPr>
      </p:cxnSp>
      <p:cxnSp>
        <p:nvCxnSpPr>
          <p:cNvPr id="370" name="Google Shape;370;p18"/>
          <p:cNvCxnSpPr>
            <a:stCxn id="369" idx="3"/>
            <a:endCxn id="371" idx="1"/>
          </p:cNvCxnSpPr>
          <p:nvPr/>
        </p:nvCxnSpPr>
        <p:spPr>
          <a:xfrm rot="10800000">
            <a:off x="2738372" y="3734375"/>
            <a:ext cx="978600" cy="0"/>
          </a:xfrm>
          <a:prstGeom prst="straightConnector1">
            <a:avLst/>
          </a:prstGeom>
          <a:noFill/>
          <a:ln w="19050" cap="rnd" cmpd="sng">
            <a:solidFill>
              <a:schemeClr val="accent6"/>
            </a:solidFill>
            <a:prstDash val="solid"/>
            <a:round/>
            <a:headEnd type="none" w="med" len="med"/>
            <a:tailEnd type="none" w="med" len="med"/>
          </a:ln>
        </p:spPr>
      </p:cxnSp>
      <p:cxnSp>
        <p:nvCxnSpPr>
          <p:cNvPr id="372" name="Google Shape;372;p18"/>
          <p:cNvCxnSpPr>
            <a:stCxn id="371" idx="3"/>
            <a:endCxn id="373" idx="4"/>
          </p:cNvCxnSpPr>
          <p:nvPr/>
        </p:nvCxnSpPr>
        <p:spPr>
          <a:xfrm rot="10800000">
            <a:off x="777418" y="3151180"/>
            <a:ext cx="240000" cy="583200"/>
          </a:xfrm>
          <a:prstGeom prst="bentConnector2">
            <a:avLst/>
          </a:prstGeom>
          <a:noFill/>
          <a:ln w="19050" cap="rnd" cmpd="sng">
            <a:solidFill>
              <a:schemeClr val="accent6"/>
            </a:solidFill>
            <a:prstDash val="solid"/>
            <a:round/>
            <a:headEnd type="none" w="sm" len="sm"/>
            <a:tailEnd type="triangle" w="sm" len="sm"/>
          </a:ln>
        </p:spPr>
      </p:cxnSp>
      <p:sp>
        <p:nvSpPr>
          <p:cNvPr id="374" name="Google Shape;374;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a:t>
            </a:r>
            <a:r>
              <a:rPr lang="en-US" altLang="ko-KR" dirty="0"/>
              <a:t> </a:t>
            </a:r>
            <a:r>
              <a:rPr lang="ko-KR" altLang="en-US" dirty="0"/>
              <a:t>소개</a:t>
            </a:r>
          </a:p>
        </p:txBody>
      </p:sp>
      <p:sp>
        <p:nvSpPr>
          <p:cNvPr id="373" name="Google Shape;373;p18"/>
          <p:cNvSpPr/>
          <p:nvPr/>
        </p:nvSpPr>
        <p:spPr>
          <a:xfrm>
            <a:off x="556589" y="2709700"/>
            <a:ext cx="441600" cy="441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76042" y="2849280"/>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txBox="1"/>
          <p:nvPr/>
        </p:nvSpPr>
        <p:spPr>
          <a:xfrm>
            <a:off x="1606468" y="1269243"/>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grpSp>
        <p:nvGrpSpPr>
          <p:cNvPr id="377" name="Google Shape;377;p18"/>
          <p:cNvGrpSpPr/>
          <p:nvPr/>
        </p:nvGrpSpPr>
        <p:grpSpPr>
          <a:xfrm>
            <a:off x="1013218" y="1730956"/>
            <a:ext cx="1729500" cy="1054675"/>
            <a:chOff x="1010443" y="1727750"/>
            <a:chExt cx="1729500" cy="1054675"/>
          </a:xfrm>
        </p:grpSpPr>
        <p:sp>
          <p:nvSpPr>
            <p:cNvPr id="362" name="Google Shape;362;p18"/>
            <p:cNvSpPr/>
            <p:nvPr/>
          </p:nvSpPr>
          <p:spPr>
            <a:xfrm flipH="1">
              <a:off x="1010443" y="1727750"/>
              <a:ext cx="17295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Keep it simple</a:t>
              </a:r>
              <a:endParaRPr sz="1800">
                <a:latin typeface="Fira Sans Extra Condensed SemiBold"/>
                <a:ea typeface="Fira Sans Extra Condensed SemiBold"/>
                <a:cs typeface="Fira Sans Extra Condensed SemiBold"/>
                <a:sym typeface="Fira Sans Extra Condensed SemiBold"/>
              </a:endParaRPr>
            </a:p>
          </p:txBody>
        </p:sp>
        <p:sp>
          <p:nvSpPr>
            <p:cNvPr id="378" name="Google Shape;378;p18"/>
            <p:cNvSpPr txBox="1"/>
            <p:nvPr/>
          </p:nvSpPr>
          <p:spPr>
            <a:xfrm>
              <a:off x="1088293" y="2228325"/>
              <a:ext cx="15738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Mars is actually a very cold place</a:t>
              </a:r>
              <a:endParaRPr>
                <a:latin typeface="Roboto"/>
                <a:ea typeface="Roboto"/>
                <a:cs typeface="Roboto"/>
                <a:sym typeface="Roboto"/>
              </a:endParaRPr>
            </a:p>
          </p:txBody>
        </p:sp>
      </p:grpSp>
      <p:sp>
        <p:nvSpPr>
          <p:cNvPr id="379" name="Google Shape;379;p18"/>
          <p:cNvSpPr txBox="1"/>
          <p:nvPr/>
        </p:nvSpPr>
        <p:spPr>
          <a:xfrm>
            <a:off x="4303322" y="1269243"/>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grpSp>
        <p:nvGrpSpPr>
          <p:cNvPr id="380" name="Google Shape;380;p18"/>
          <p:cNvGrpSpPr/>
          <p:nvPr/>
        </p:nvGrpSpPr>
        <p:grpSpPr>
          <a:xfrm>
            <a:off x="3712772" y="1730952"/>
            <a:ext cx="1724100" cy="1054679"/>
            <a:chOff x="3712772" y="1730952"/>
            <a:chExt cx="1724100" cy="1054679"/>
          </a:xfrm>
        </p:grpSpPr>
        <p:sp>
          <p:nvSpPr>
            <p:cNvPr id="363" name="Google Shape;363;p18"/>
            <p:cNvSpPr/>
            <p:nvPr/>
          </p:nvSpPr>
          <p:spPr>
            <a:xfrm flipH="1">
              <a:off x="3712772" y="1730952"/>
              <a:ext cx="1724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Keep it relevant</a:t>
              </a:r>
              <a:endParaRPr sz="1800">
                <a:latin typeface="Fira Sans Extra Condensed SemiBold"/>
                <a:ea typeface="Fira Sans Extra Condensed SemiBold"/>
                <a:cs typeface="Fira Sans Extra Condensed SemiBold"/>
                <a:sym typeface="Fira Sans Extra Condensed SemiBold"/>
              </a:endParaRPr>
            </a:p>
          </p:txBody>
        </p:sp>
        <p:sp>
          <p:nvSpPr>
            <p:cNvPr id="381" name="Google Shape;381;p18"/>
            <p:cNvSpPr txBox="1"/>
            <p:nvPr/>
          </p:nvSpPr>
          <p:spPr>
            <a:xfrm>
              <a:off x="3787922" y="2231531"/>
              <a:ext cx="15738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high temperatures</a:t>
              </a:r>
              <a:endParaRPr sz="1200">
                <a:solidFill>
                  <a:schemeClr val="dk1"/>
                </a:solidFill>
                <a:latin typeface="Roboto"/>
                <a:ea typeface="Roboto"/>
                <a:cs typeface="Roboto"/>
                <a:sym typeface="Roboto"/>
              </a:endParaRPr>
            </a:p>
          </p:txBody>
        </p:sp>
      </p:grpSp>
      <p:sp>
        <p:nvSpPr>
          <p:cNvPr id="382" name="Google Shape;382;p18"/>
          <p:cNvSpPr txBox="1"/>
          <p:nvPr/>
        </p:nvSpPr>
        <p:spPr>
          <a:xfrm>
            <a:off x="6997307" y="1266038"/>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grpSp>
        <p:nvGrpSpPr>
          <p:cNvPr id="383" name="Google Shape;383;p18"/>
          <p:cNvGrpSpPr/>
          <p:nvPr/>
        </p:nvGrpSpPr>
        <p:grpSpPr>
          <a:xfrm>
            <a:off x="6408257" y="1727746"/>
            <a:ext cx="1721100" cy="1061090"/>
            <a:chOff x="6408257" y="1727746"/>
            <a:chExt cx="1721100" cy="1061090"/>
          </a:xfrm>
        </p:grpSpPr>
        <p:sp>
          <p:nvSpPr>
            <p:cNvPr id="365" name="Google Shape;365;p18"/>
            <p:cNvSpPr/>
            <p:nvPr/>
          </p:nvSpPr>
          <p:spPr>
            <a:xfrm flipH="1">
              <a:off x="6408257" y="1727746"/>
              <a:ext cx="1721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Choose wisely</a:t>
              </a:r>
              <a:endParaRPr sz="1800">
                <a:latin typeface="Fira Sans Extra Condensed SemiBold"/>
                <a:ea typeface="Fira Sans Extra Condensed SemiBold"/>
                <a:cs typeface="Fira Sans Extra Condensed SemiBold"/>
                <a:sym typeface="Fira Sans Extra Condensed SemiBold"/>
              </a:endParaRPr>
            </a:p>
          </p:txBody>
        </p:sp>
        <p:sp>
          <p:nvSpPr>
            <p:cNvPr id="384" name="Google Shape;384;p18"/>
            <p:cNvSpPr txBox="1"/>
            <p:nvPr/>
          </p:nvSpPr>
          <p:spPr>
            <a:xfrm>
              <a:off x="6481907" y="2231136"/>
              <a:ext cx="1573800" cy="5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smallest planet</a:t>
              </a:r>
              <a:endParaRPr>
                <a:latin typeface="Roboto"/>
                <a:ea typeface="Roboto"/>
                <a:cs typeface="Roboto"/>
                <a:sym typeface="Roboto"/>
              </a:endParaRPr>
            </a:p>
          </p:txBody>
        </p:sp>
      </p:grpSp>
      <p:sp>
        <p:nvSpPr>
          <p:cNvPr id="385" name="Google Shape;385;p18"/>
          <p:cNvSpPr txBox="1"/>
          <p:nvPr/>
        </p:nvSpPr>
        <p:spPr>
          <a:xfrm>
            <a:off x="1606468" y="3051868"/>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06</a:t>
            </a:r>
            <a:endParaRPr sz="1800" u="sng">
              <a:latin typeface="Fira Sans Extra Condensed SemiBold"/>
              <a:ea typeface="Fira Sans Extra Condensed SemiBold"/>
              <a:cs typeface="Fira Sans Extra Condensed SemiBold"/>
              <a:sym typeface="Fira Sans Extra Condensed SemiBold"/>
            </a:endParaRPr>
          </a:p>
        </p:txBody>
      </p:sp>
      <p:grpSp>
        <p:nvGrpSpPr>
          <p:cNvPr id="386" name="Google Shape;386;p18"/>
          <p:cNvGrpSpPr/>
          <p:nvPr/>
        </p:nvGrpSpPr>
        <p:grpSpPr>
          <a:xfrm>
            <a:off x="1017418" y="3513580"/>
            <a:ext cx="1721100" cy="1061745"/>
            <a:chOff x="1017418" y="3513580"/>
            <a:chExt cx="1721100" cy="1061745"/>
          </a:xfrm>
        </p:grpSpPr>
        <p:sp>
          <p:nvSpPr>
            <p:cNvPr id="371" name="Google Shape;371;p18"/>
            <p:cNvSpPr/>
            <p:nvPr/>
          </p:nvSpPr>
          <p:spPr>
            <a:xfrm flipH="1">
              <a:off x="1017418" y="3513580"/>
              <a:ext cx="17211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Show the basics</a:t>
              </a:r>
              <a:endParaRPr sz="1800">
                <a:latin typeface="Fira Sans Extra Condensed SemiBold"/>
                <a:ea typeface="Fira Sans Extra Condensed SemiBold"/>
                <a:cs typeface="Fira Sans Extra Condensed SemiBold"/>
                <a:sym typeface="Fira Sans Extra Condensed SemiBold"/>
              </a:endParaRPr>
            </a:p>
          </p:txBody>
        </p:sp>
        <p:sp>
          <p:nvSpPr>
            <p:cNvPr id="387" name="Google Shape;387;p18"/>
            <p:cNvSpPr txBox="1"/>
            <p:nvPr/>
          </p:nvSpPr>
          <p:spPr>
            <a:xfrm>
              <a:off x="1087918" y="4017625"/>
              <a:ext cx="1580100" cy="55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grpSp>
      <p:sp>
        <p:nvSpPr>
          <p:cNvPr id="388" name="Google Shape;388;p18"/>
          <p:cNvSpPr txBox="1"/>
          <p:nvPr/>
        </p:nvSpPr>
        <p:spPr>
          <a:xfrm>
            <a:off x="4303322" y="3051868"/>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05</a:t>
            </a:r>
            <a:endParaRPr sz="1800" u="sng">
              <a:latin typeface="Fira Sans Extra Condensed SemiBold"/>
              <a:ea typeface="Fira Sans Extra Condensed SemiBold"/>
              <a:cs typeface="Fira Sans Extra Condensed SemiBold"/>
              <a:sym typeface="Fira Sans Extra Condensed SemiBold"/>
            </a:endParaRPr>
          </a:p>
        </p:txBody>
      </p:sp>
      <p:grpSp>
        <p:nvGrpSpPr>
          <p:cNvPr id="389" name="Google Shape;389;p18"/>
          <p:cNvGrpSpPr/>
          <p:nvPr/>
        </p:nvGrpSpPr>
        <p:grpSpPr>
          <a:xfrm>
            <a:off x="3716972" y="3513575"/>
            <a:ext cx="1715700" cy="1061750"/>
            <a:chOff x="3716972" y="3513575"/>
            <a:chExt cx="1715700" cy="1061750"/>
          </a:xfrm>
        </p:grpSpPr>
        <p:sp>
          <p:nvSpPr>
            <p:cNvPr id="369" name="Google Shape;369;p18"/>
            <p:cNvSpPr/>
            <p:nvPr/>
          </p:nvSpPr>
          <p:spPr>
            <a:xfrm flipH="1">
              <a:off x="3716972" y="3513575"/>
              <a:ext cx="17157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Get to the point</a:t>
              </a:r>
              <a:endParaRPr sz="1800">
                <a:latin typeface="Fira Sans Extra Condensed SemiBold"/>
                <a:ea typeface="Fira Sans Extra Condensed SemiBold"/>
                <a:cs typeface="Fira Sans Extra Condensed SemiBold"/>
                <a:sym typeface="Fira Sans Extra Condensed SemiBold"/>
              </a:endParaRPr>
            </a:p>
          </p:txBody>
        </p:sp>
        <p:sp>
          <p:nvSpPr>
            <p:cNvPr id="390" name="Google Shape;390;p18"/>
            <p:cNvSpPr txBox="1"/>
            <p:nvPr/>
          </p:nvSpPr>
          <p:spPr>
            <a:xfrm>
              <a:off x="3784772" y="4017625"/>
              <a:ext cx="1580100" cy="55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with rings</a:t>
              </a:r>
              <a:endParaRPr sz="1200">
                <a:solidFill>
                  <a:schemeClr val="dk1"/>
                </a:solidFill>
                <a:latin typeface="Roboto"/>
                <a:ea typeface="Roboto"/>
                <a:cs typeface="Roboto"/>
                <a:sym typeface="Roboto"/>
              </a:endParaRPr>
            </a:p>
          </p:txBody>
        </p:sp>
      </p:grpSp>
      <p:sp>
        <p:nvSpPr>
          <p:cNvPr id="391" name="Google Shape;391;p18"/>
          <p:cNvSpPr txBox="1"/>
          <p:nvPr/>
        </p:nvSpPr>
        <p:spPr>
          <a:xfrm>
            <a:off x="6997307" y="3051868"/>
            <a:ext cx="5430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grpSp>
        <p:nvGrpSpPr>
          <p:cNvPr id="392" name="Google Shape;392;p18"/>
          <p:cNvGrpSpPr/>
          <p:nvPr/>
        </p:nvGrpSpPr>
        <p:grpSpPr>
          <a:xfrm>
            <a:off x="6404057" y="3513575"/>
            <a:ext cx="1729500" cy="1061750"/>
            <a:chOff x="6404057" y="3513575"/>
            <a:chExt cx="1729500" cy="1061750"/>
          </a:xfrm>
        </p:grpSpPr>
        <p:sp>
          <p:nvSpPr>
            <p:cNvPr id="367" name="Google Shape;367;p18"/>
            <p:cNvSpPr/>
            <p:nvPr/>
          </p:nvSpPr>
          <p:spPr>
            <a:xfrm flipH="1">
              <a:off x="6404057" y="3513575"/>
              <a:ext cx="1729500" cy="4416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Be confident </a:t>
              </a:r>
              <a:endParaRPr sz="1800">
                <a:latin typeface="Fira Sans Extra Condensed SemiBold"/>
                <a:ea typeface="Fira Sans Extra Condensed SemiBold"/>
                <a:cs typeface="Fira Sans Extra Condensed SemiBold"/>
                <a:sym typeface="Fira Sans Extra Condensed SemiBold"/>
              </a:endParaRPr>
            </a:p>
          </p:txBody>
        </p:sp>
        <p:sp>
          <p:nvSpPr>
            <p:cNvPr id="393" name="Google Shape;393;p18"/>
            <p:cNvSpPr txBox="1"/>
            <p:nvPr/>
          </p:nvSpPr>
          <p:spPr>
            <a:xfrm>
              <a:off x="6478757" y="4017625"/>
              <a:ext cx="1580100" cy="55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Neptune is far from the Sun</a:t>
              </a:r>
              <a:endParaRPr>
                <a:latin typeface="Roboto"/>
                <a:ea typeface="Roboto"/>
                <a:cs typeface="Roboto"/>
                <a:sym typeface="Roboto"/>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cxnSp>
        <p:nvCxnSpPr>
          <p:cNvPr id="2084" name="Google Shape;2084;p42"/>
          <p:cNvCxnSpPr>
            <a:stCxn id="2085" idx="2"/>
            <a:endCxn id="2086" idx="0"/>
          </p:cNvCxnSpPr>
          <p:nvPr/>
        </p:nvCxnSpPr>
        <p:spPr>
          <a:xfrm flipH="1">
            <a:off x="5530170" y="2208697"/>
            <a:ext cx="8700" cy="513900"/>
          </a:xfrm>
          <a:prstGeom prst="straightConnector1">
            <a:avLst/>
          </a:prstGeom>
          <a:noFill/>
          <a:ln w="28575" cap="rnd" cmpd="sng">
            <a:solidFill>
              <a:schemeClr val="accent6"/>
            </a:solidFill>
            <a:prstDash val="solid"/>
            <a:round/>
            <a:headEnd type="none" w="med" len="med"/>
            <a:tailEnd type="none" w="med" len="med"/>
          </a:ln>
        </p:spPr>
      </p:cxnSp>
      <p:cxnSp>
        <p:nvCxnSpPr>
          <p:cNvPr id="2087" name="Google Shape;2087;p42"/>
          <p:cNvCxnSpPr>
            <a:stCxn id="2086" idx="1"/>
            <a:endCxn id="2088" idx="1"/>
          </p:cNvCxnSpPr>
          <p:nvPr/>
        </p:nvCxnSpPr>
        <p:spPr>
          <a:xfrm>
            <a:off x="6181226" y="2943300"/>
            <a:ext cx="41400" cy="0"/>
          </a:xfrm>
          <a:prstGeom prst="straightConnector1">
            <a:avLst/>
          </a:prstGeom>
          <a:noFill/>
          <a:ln w="28575" cap="rnd" cmpd="sng">
            <a:solidFill>
              <a:schemeClr val="accent6"/>
            </a:solidFill>
            <a:prstDash val="solid"/>
            <a:round/>
            <a:headEnd type="none" w="med" len="med"/>
            <a:tailEnd type="none" w="med" len="med"/>
          </a:ln>
        </p:spPr>
      </p:cxnSp>
      <p:cxnSp>
        <p:nvCxnSpPr>
          <p:cNvPr id="2089" name="Google Shape;2089;p42"/>
          <p:cNvCxnSpPr>
            <a:stCxn id="2090" idx="1"/>
            <a:endCxn id="2091" idx="1"/>
          </p:cNvCxnSpPr>
          <p:nvPr/>
        </p:nvCxnSpPr>
        <p:spPr>
          <a:xfrm>
            <a:off x="6181226" y="3543600"/>
            <a:ext cx="41400" cy="0"/>
          </a:xfrm>
          <a:prstGeom prst="straightConnector1">
            <a:avLst/>
          </a:prstGeom>
          <a:noFill/>
          <a:ln w="28575" cap="rnd" cmpd="sng">
            <a:solidFill>
              <a:schemeClr val="accent6"/>
            </a:solidFill>
            <a:prstDash val="solid"/>
            <a:round/>
            <a:headEnd type="none" w="med" len="med"/>
            <a:tailEnd type="none" w="med" len="med"/>
          </a:ln>
        </p:spPr>
      </p:cxnSp>
      <p:cxnSp>
        <p:nvCxnSpPr>
          <p:cNvPr id="2092" name="Google Shape;2092;p42"/>
          <p:cNvCxnSpPr>
            <a:stCxn id="2093" idx="1"/>
            <a:endCxn id="2094" idx="1"/>
          </p:cNvCxnSpPr>
          <p:nvPr/>
        </p:nvCxnSpPr>
        <p:spPr>
          <a:xfrm>
            <a:off x="6181226" y="4143900"/>
            <a:ext cx="41400" cy="0"/>
          </a:xfrm>
          <a:prstGeom prst="straightConnector1">
            <a:avLst/>
          </a:prstGeom>
          <a:noFill/>
          <a:ln w="28575" cap="rnd" cmpd="sng">
            <a:solidFill>
              <a:schemeClr val="accent6"/>
            </a:solidFill>
            <a:prstDash val="solid"/>
            <a:round/>
            <a:headEnd type="none" w="med" len="med"/>
            <a:tailEnd type="none" w="med" len="med"/>
          </a:ln>
        </p:spPr>
      </p:cxnSp>
      <p:cxnSp>
        <p:nvCxnSpPr>
          <p:cNvPr id="2095" name="Google Shape;2095;p42"/>
          <p:cNvCxnSpPr>
            <a:stCxn id="2086" idx="2"/>
            <a:endCxn id="2090" idx="0"/>
          </p:cNvCxnSpPr>
          <p:nvPr/>
        </p:nvCxnSpPr>
        <p:spPr>
          <a:xfrm>
            <a:off x="5530076" y="3164100"/>
            <a:ext cx="0" cy="158700"/>
          </a:xfrm>
          <a:prstGeom prst="straightConnector1">
            <a:avLst/>
          </a:prstGeom>
          <a:noFill/>
          <a:ln w="28575" cap="rnd" cmpd="sng">
            <a:solidFill>
              <a:schemeClr val="accent6"/>
            </a:solidFill>
            <a:prstDash val="solid"/>
            <a:round/>
            <a:headEnd type="none" w="med" len="med"/>
            <a:tailEnd type="none" w="med" len="med"/>
          </a:ln>
        </p:spPr>
      </p:cxnSp>
      <p:cxnSp>
        <p:nvCxnSpPr>
          <p:cNvPr id="2096" name="Google Shape;2096;p42"/>
          <p:cNvCxnSpPr>
            <a:stCxn id="2090" idx="2"/>
            <a:endCxn id="2093" idx="0"/>
          </p:cNvCxnSpPr>
          <p:nvPr/>
        </p:nvCxnSpPr>
        <p:spPr>
          <a:xfrm>
            <a:off x="5530076" y="3764400"/>
            <a:ext cx="0" cy="158700"/>
          </a:xfrm>
          <a:prstGeom prst="straightConnector1">
            <a:avLst/>
          </a:prstGeom>
          <a:noFill/>
          <a:ln w="28575" cap="rnd" cmpd="sng">
            <a:solidFill>
              <a:schemeClr val="accent6"/>
            </a:solidFill>
            <a:prstDash val="solid"/>
            <a:round/>
            <a:headEnd type="none" w="med" len="med"/>
            <a:tailEnd type="none" w="med" len="med"/>
          </a:ln>
        </p:spPr>
      </p:cxnSp>
      <p:grpSp>
        <p:nvGrpSpPr>
          <p:cNvPr id="2097" name="Google Shape;2097;p42"/>
          <p:cNvGrpSpPr/>
          <p:nvPr/>
        </p:nvGrpSpPr>
        <p:grpSpPr>
          <a:xfrm>
            <a:off x="4878926" y="2722500"/>
            <a:ext cx="3807879" cy="441600"/>
            <a:chOff x="4878926" y="2722500"/>
            <a:chExt cx="3807879" cy="441600"/>
          </a:xfrm>
        </p:grpSpPr>
        <p:sp>
          <p:nvSpPr>
            <p:cNvPr id="2088" name="Google Shape;2088;p42"/>
            <p:cNvSpPr txBox="1"/>
            <p:nvPr/>
          </p:nvSpPr>
          <p:spPr>
            <a:xfrm>
              <a:off x="6222605" y="2743200"/>
              <a:ext cx="24642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It’s the closest planet to the Sun</a:t>
              </a:r>
              <a:endParaRPr sz="1000">
                <a:solidFill>
                  <a:schemeClr val="dk1"/>
                </a:solidFill>
                <a:latin typeface="Roboto"/>
                <a:ea typeface="Roboto"/>
                <a:cs typeface="Roboto"/>
                <a:sym typeface="Roboto"/>
              </a:endParaRPr>
            </a:p>
          </p:txBody>
        </p:sp>
        <p:sp>
          <p:nvSpPr>
            <p:cNvPr id="2086" name="Google Shape;2086;p42"/>
            <p:cNvSpPr/>
            <p:nvPr/>
          </p:nvSpPr>
          <p:spPr>
            <a:xfrm flipH="1">
              <a:off x="4878926" y="2722500"/>
              <a:ext cx="13023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Mercury</a:t>
              </a:r>
              <a:endParaRPr sz="1800">
                <a:latin typeface="Fira Sans Extra Condensed SemiBold"/>
                <a:ea typeface="Fira Sans Extra Condensed SemiBold"/>
                <a:cs typeface="Fira Sans Extra Condensed SemiBold"/>
                <a:sym typeface="Fira Sans Extra Condensed SemiBold"/>
              </a:endParaRPr>
            </a:p>
          </p:txBody>
        </p:sp>
      </p:grpSp>
      <p:grpSp>
        <p:nvGrpSpPr>
          <p:cNvPr id="2098" name="Google Shape;2098;p42"/>
          <p:cNvGrpSpPr/>
          <p:nvPr/>
        </p:nvGrpSpPr>
        <p:grpSpPr>
          <a:xfrm>
            <a:off x="4878926" y="3322800"/>
            <a:ext cx="3807868" cy="441600"/>
            <a:chOff x="4878926" y="3322800"/>
            <a:chExt cx="3807868" cy="441600"/>
          </a:xfrm>
        </p:grpSpPr>
        <p:sp>
          <p:nvSpPr>
            <p:cNvPr id="2091" name="Google Shape;2091;p42"/>
            <p:cNvSpPr txBox="1"/>
            <p:nvPr/>
          </p:nvSpPr>
          <p:spPr>
            <a:xfrm>
              <a:off x="6222594" y="3343500"/>
              <a:ext cx="24642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It’s the star we all orbit</a:t>
              </a:r>
              <a:endParaRPr sz="1200">
                <a:solidFill>
                  <a:schemeClr val="dk1"/>
                </a:solidFill>
                <a:latin typeface="Roboto"/>
                <a:ea typeface="Roboto"/>
                <a:cs typeface="Roboto"/>
                <a:sym typeface="Roboto"/>
              </a:endParaRPr>
            </a:p>
          </p:txBody>
        </p:sp>
        <p:sp>
          <p:nvSpPr>
            <p:cNvPr id="2090" name="Google Shape;2090;p42"/>
            <p:cNvSpPr/>
            <p:nvPr/>
          </p:nvSpPr>
          <p:spPr>
            <a:xfrm flipH="1">
              <a:off x="4878926" y="3322800"/>
              <a:ext cx="13023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Sun</a:t>
              </a:r>
              <a:endParaRPr sz="1800">
                <a:latin typeface="Fira Sans Extra Condensed SemiBold"/>
                <a:ea typeface="Fira Sans Extra Condensed SemiBold"/>
                <a:cs typeface="Fira Sans Extra Condensed SemiBold"/>
                <a:sym typeface="Fira Sans Extra Condensed SemiBold"/>
              </a:endParaRPr>
            </a:p>
          </p:txBody>
        </p:sp>
      </p:grpSp>
      <p:grpSp>
        <p:nvGrpSpPr>
          <p:cNvPr id="2099" name="Google Shape;2099;p42"/>
          <p:cNvGrpSpPr/>
          <p:nvPr/>
        </p:nvGrpSpPr>
        <p:grpSpPr>
          <a:xfrm>
            <a:off x="4878926" y="3923100"/>
            <a:ext cx="3807874" cy="441600"/>
            <a:chOff x="4878926" y="3923100"/>
            <a:chExt cx="3807874" cy="441600"/>
          </a:xfrm>
        </p:grpSpPr>
        <p:sp>
          <p:nvSpPr>
            <p:cNvPr id="2094" name="Google Shape;2094;p42"/>
            <p:cNvSpPr txBox="1"/>
            <p:nvPr/>
          </p:nvSpPr>
          <p:spPr>
            <a:xfrm>
              <a:off x="6222600" y="3943800"/>
              <a:ext cx="24642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Ceres is in the main asteroid belt</a:t>
              </a:r>
              <a:endParaRPr sz="1200">
                <a:solidFill>
                  <a:schemeClr val="dk1"/>
                </a:solidFill>
                <a:latin typeface="Roboto"/>
                <a:ea typeface="Roboto"/>
                <a:cs typeface="Roboto"/>
                <a:sym typeface="Roboto"/>
              </a:endParaRPr>
            </a:p>
          </p:txBody>
        </p:sp>
        <p:sp>
          <p:nvSpPr>
            <p:cNvPr id="2093" name="Google Shape;2093;p42"/>
            <p:cNvSpPr/>
            <p:nvPr/>
          </p:nvSpPr>
          <p:spPr>
            <a:xfrm flipH="1">
              <a:off x="4878926" y="3923100"/>
              <a:ext cx="1302300" cy="441600"/>
            </a:xfrm>
            <a:prstGeom prst="roundRect">
              <a:avLst>
                <a:gd name="adj" fmla="val 50000"/>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Ceres</a:t>
              </a:r>
              <a:endParaRPr sz="1800">
                <a:latin typeface="Fira Sans Extra Condensed SemiBold"/>
                <a:ea typeface="Fira Sans Extra Condensed SemiBold"/>
                <a:cs typeface="Fira Sans Extra Condensed SemiBold"/>
                <a:sym typeface="Fira Sans Extra Condensed SemiBold"/>
              </a:endParaRPr>
            </a:p>
          </p:txBody>
        </p:sp>
      </p:grpSp>
      <p:sp>
        <p:nvSpPr>
          <p:cNvPr id="2100" name="Google Shape;2100;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cxnSp>
        <p:nvCxnSpPr>
          <p:cNvPr id="2101" name="Google Shape;2101;p42"/>
          <p:cNvCxnSpPr>
            <a:stCxn id="2085" idx="3"/>
            <a:endCxn id="2102" idx="2"/>
          </p:cNvCxnSpPr>
          <p:nvPr/>
        </p:nvCxnSpPr>
        <p:spPr>
          <a:xfrm rot="10800000" flipH="1">
            <a:off x="6403620" y="1961797"/>
            <a:ext cx="981000" cy="600"/>
          </a:xfrm>
          <a:prstGeom prst="straightConnector1">
            <a:avLst/>
          </a:prstGeom>
          <a:noFill/>
          <a:ln w="28575" cap="flat" cmpd="sng">
            <a:solidFill>
              <a:schemeClr val="accent6"/>
            </a:solidFill>
            <a:prstDash val="solid"/>
            <a:round/>
            <a:headEnd type="none" w="med" len="med"/>
            <a:tailEnd type="none" w="med" len="med"/>
          </a:ln>
        </p:spPr>
      </p:cxnSp>
      <p:sp>
        <p:nvSpPr>
          <p:cNvPr id="2102" name="Google Shape;2102;p42"/>
          <p:cNvSpPr/>
          <p:nvPr/>
        </p:nvSpPr>
        <p:spPr>
          <a:xfrm>
            <a:off x="7384475" y="1310710"/>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103" name="Google Shape;2103;p42"/>
          <p:cNvSpPr/>
          <p:nvPr/>
        </p:nvSpPr>
        <p:spPr>
          <a:xfrm>
            <a:off x="7540775" y="1467010"/>
            <a:ext cx="989700" cy="989700"/>
          </a:xfrm>
          <a:prstGeom prst="arc">
            <a:avLst>
              <a:gd name="adj1" fmla="val 16200000"/>
              <a:gd name="adj2" fmla="val 12804481"/>
            </a:avLst>
          </a:prstGeom>
          <a:no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04" name="Google Shape;2104;p42"/>
          <p:cNvCxnSpPr>
            <a:stCxn id="2105" idx="2"/>
            <a:endCxn id="2106" idx="0"/>
          </p:cNvCxnSpPr>
          <p:nvPr/>
        </p:nvCxnSpPr>
        <p:spPr>
          <a:xfrm>
            <a:off x="3613925" y="2208697"/>
            <a:ext cx="0" cy="513900"/>
          </a:xfrm>
          <a:prstGeom prst="straightConnector1">
            <a:avLst/>
          </a:prstGeom>
          <a:noFill/>
          <a:ln w="28575" cap="rnd" cmpd="sng">
            <a:solidFill>
              <a:schemeClr val="accent6"/>
            </a:solidFill>
            <a:prstDash val="solid"/>
            <a:round/>
            <a:headEnd type="none" w="med" len="med"/>
            <a:tailEnd type="none" w="med" len="med"/>
          </a:ln>
        </p:spPr>
      </p:cxnSp>
      <p:cxnSp>
        <p:nvCxnSpPr>
          <p:cNvPr id="2107" name="Google Shape;2107;p42"/>
          <p:cNvCxnSpPr>
            <a:stCxn id="2106" idx="1"/>
            <a:endCxn id="2108" idx="1"/>
          </p:cNvCxnSpPr>
          <p:nvPr/>
        </p:nvCxnSpPr>
        <p:spPr>
          <a:xfrm rot="10800000">
            <a:off x="2921384" y="2943300"/>
            <a:ext cx="41400" cy="0"/>
          </a:xfrm>
          <a:prstGeom prst="straightConnector1">
            <a:avLst/>
          </a:prstGeom>
          <a:noFill/>
          <a:ln w="28575" cap="rnd" cmpd="sng">
            <a:solidFill>
              <a:schemeClr val="accent6"/>
            </a:solidFill>
            <a:prstDash val="solid"/>
            <a:round/>
            <a:headEnd type="none" w="med" len="med"/>
            <a:tailEnd type="none" w="med" len="med"/>
          </a:ln>
        </p:spPr>
      </p:cxnSp>
      <p:cxnSp>
        <p:nvCxnSpPr>
          <p:cNvPr id="2109" name="Google Shape;2109;p42"/>
          <p:cNvCxnSpPr>
            <a:stCxn id="2110" idx="1"/>
            <a:endCxn id="2111" idx="1"/>
          </p:cNvCxnSpPr>
          <p:nvPr/>
        </p:nvCxnSpPr>
        <p:spPr>
          <a:xfrm rot="10800000">
            <a:off x="2921384" y="3543600"/>
            <a:ext cx="41400" cy="0"/>
          </a:xfrm>
          <a:prstGeom prst="straightConnector1">
            <a:avLst/>
          </a:prstGeom>
          <a:noFill/>
          <a:ln w="28575" cap="rnd" cmpd="sng">
            <a:solidFill>
              <a:schemeClr val="accent6"/>
            </a:solidFill>
            <a:prstDash val="solid"/>
            <a:round/>
            <a:headEnd type="none" w="med" len="med"/>
            <a:tailEnd type="none" w="med" len="med"/>
          </a:ln>
        </p:spPr>
      </p:cxnSp>
      <p:cxnSp>
        <p:nvCxnSpPr>
          <p:cNvPr id="2112" name="Google Shape;2112;p42"/>
          <p:cNvCxnSpPr>
            <a:stCxn id="2113" idx="1"/>
            <a:endCxn id="2114" idx="1"/>
          </p:cNvCxnSpPr>
          <p:nvPr/>
        </p:nvCxnSpPr>
        <p:spPr>
          <a:xfrm rot="10800000">
            <a:off x="2921384" y="4143900"/>
            <a:ext cx="41400" cy="0"/>
          </a:xfrm>
          <a:prstGeom prst="straightConnector1">
            <a:avLst/>
          </a:prstGeom>
          <a:noFill/>
          <a:ln w="28575" cap="rnd" cmpd="sng">
            <a:solidFill>
              <a:schemeClr val="accent6"/>
            </a:solidFill>
            <a:prstDash val="solid"/>
            <a:round/>
            <a:headEnd type="none" w="med" len="med"/>
            <a:tailEnd type="none" w="med" len="med"/>
          </a:ln>
        </p:spPr>
      </p:cxnSp>
      <p:cxnSp>
        <p:nvCxnSpPr>
          <p:cNvPr id="2115" name="Google Shape;2115;p42"/>
          <p:cNvCxnSpPr>
            <a:stCxn id="2106" idx="2"/>
            <a:endCxn id="2110" idx="0"/>
          </p:cNvCxnSpPr>
          <p:nvPr/>
        </p:nvCxnSpPr>
        <p:spPr>
          <a:xfrm>
            <a:off x="3613934" y="3164100"/>
            <a:ext cx="0" cy="158700"/>
          </a:xfrm>
          <a:prstGeom prst="straightConnector1">
            <a:avLst/>
          </a:prstGeom>
          <a:noFill/>
          <a:ln w="28575" cap="rnd" cmpd="sng">
            <a:solidFill>
              <a:schemeClr val="accent6"/>
            </a:solidFill>
            <a:prstDash val="solid"/>
            <a:round/>
            <a:headEnd type="none" w="med" len="med"/>
            <a:tailEnd type="none" w="med" len="med"/>
          </a:ln>
        </p:spPr>
      </p:cxnSp>
      <p:cxnSp>
        <p:nvCxnSpPr>
          <p:cNvPr id="2116" name="Google Shape;2116;p42"/>
          <p:cNvCxnSpPr>
            <a:stCxn id="2110" idx="2"/>
            <a:endCxn id="2113" idx="0"/>
          </p:cNvCxnSpPr>
          <p:nvPr/>
        </p:nvCxnSpPr>
        <p:spPr>
          <a:xfrm>
            <a:off x="3613934" y="3764400"/>
            <a:ext cx="0" cy="158700"/>
          </a:xfrm>
          <a:prstGeom prst="straightConnector1">
            <a:avLst/>
          </a:prstGeom>
          <a:noFill/>
          <a:ln w="28575" cap="rnd" cmpd="sng">
            <a:solidFill>
              <a:schemeClr val="accent6"/>
            </a:solidFill>
            <a:prstDash val="solid"/>
            <a:round/>
            <a:headEnd type="none" w="med" len="med"/>
            <a:tailEnd type="none" w="med" len="med"/>
          </a:ln>
        </p:spPr>
      </p:cxnSp>
      <p:grpSp>
        <p:nvGrpSpPr>
          <p:cNvPr id="2117" name="Google Shape;2117;p42"/>
          <p:cNvGrpSpPr/>
          <p:nvPr/>
        </p:nvGrpSpPr>
        <p:grpSpPr>
          <a:xfrm>
            <a:off x="457205" y="2722500"/>
            <a:ext cx="3807879" cy="441600"/>
            <a:chOff x="457205" y="2722500"/>
            <a:chExt cx="3807879" cy="441600"/>
          </a:xfrm>
        </p:grpSpPr>
        <p:sp>
          <p:nvSpPr>
            <p:cNvPr id="2108" name="Google Shape;2108;p42"/>
            <p:cNvSpPr txBox="1"/>
            <p:nvPr/>
          </p:nvSpPr>
          <p:spPr>
            <a:xfrm flipH="1">
              <a:off x="457205" y="2743200"/>
              <a:ext cx="2464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Roboto"/>
                  <a:ea typeface="Roboto"/>
                  <a:cs typeface="Roboto"/>
                  <a:sym typeface="Roboto"/>
                </a:rPr>
                <a:t>Mars is actually a very cold place</a:t>
              </a:r>
              <a:endParaRPr sz="1200">
                <a:solidFill>
                  <a:srgbClr val="000000"/>
                </a:solidFill>
                <a:latin typeface="Roboto"/>
                <a:ea typeface="Roboto"/>
                <a:cs typeface="Roboto"/>
                <a:sym typeface="Roboto"/>
              </a:endParaRPr>
            </a:p>
          </p:txBody>
        </p:sp>
        <p:sp>
          <p:nvSpPr>
            <p:cNvPr id="2106" name="Google Shape;2106;p42"/>
            <p:cNvSpPr/>
            <p:nvPr/>
          </p:nvSpPr>
          <p:spPr>
            <a:xfrm>
              <a:off x="2962784" y="2722500"/>
              <a:ext cx="13023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Mars</a:t>
              </a:r>
              <a:endParaRPr sz="1800">
                <a:latin typeface="Fira Sans Extra Condensed SemiBold"/>
                <a:ea typeface="Fira Sans Extra Condensed SemiBold"/>
                <a:cs typeface="Fira Sans Extra Condensed SemiBold"/>
                <a:sym typeface="Fira Sans Extra Condensed SemiBold"/>
              </a:endParaRPr>
            </a:p>
          </p:txBody>
        </p:sp>
      </p:grpSp>
      <p:grpSp>
        <p:nvGrpSpPr>
          <p:cNvPr id="2118" name="Google Shape;2118;p42"/>
          <p:cNvGrpSpPr/>
          <p:nvPr/>
        </p:nvGrpSpPr>
        <p:grpSpPr>
          <a:xfrm>
            <a:off x="457217" y="3322800"/>
            <a:ext cx="3807868" cy="441600"/>
            <a:chOff x="457217" y="3322800"/>
            <a:chExt cx="3807868" cy="441600"/>
          </a:xfrm>
        </p:grpSpPr>
        <p:sp>
          <p:nvSpPr>
            <p:cNvPr id="2111" name="Google Shape;2111;p42"/>
            <p:cNvSpPr txBox="1"/>
            <p:nvPr/>
          </p:nvSpPr>
          <p:spPr>
            <a:xfrm flipH="1">
              <a:off x="457217" y="3343500"/>
              <a:ext cx="2464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Roboto"/>
                  <a:ea typeface="Roboto"/>
                  <a:cs typeface="Roboto"/>
                  <a:sym typeface="Roboto"/>
                </a:rPr>
                <a:t>It’s the biggest planet of them all</a:t>
              </a:r>
              <a:endParaRPr sz="1200">
                <a:solidFill>
                  <a:srgbClr val="000000"/>
                </a:solidFill>
                <a:latin typeface="Roboto"/>
                <a:ea typeface="Roboto"/>
                <a:cs typeface="Roboto"/>
                <a:sym typeface="Roboto"/>
              </a:endParaRPr>
            </a:p>
          </p:txBody>
        </p:sp>
        <p:sp>
          <p:nvSpPr>
            <p:cNvPr id="2110" name="Google Shape;2110;p42"/>
            <p:cNvSpPr/>
            <p:nvPr/>
          </p:nvSpPr>
          <p:spPr>
            <a:xfrm>
              <a:off x="2962784" y="3322800"/>
              <a:ext cx="13023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Jupiter</a:t>
              </a:r>
              <a:endParaRPr sz="1800">
                <a:latin typeface="Fira Sans Extra Condensed SemiBold"/>
                <a:ea typeface="Fira Sans Extra Condensed SemiBold"/>
                <a:cs typeface="Fira Sans Extra Condensed SemiBold"/>
                <a:sym typeface="Fira Sans Extra Condensed SemiBold"/>
              </a:endParaRPr>
            </a:p>
          </p:txBody>
        </p:sp>
      </p:grpSp>
      <p:grpSp>
        <p:nvGrpSpPr>
          <p:cNvPr id="2119" name="Google Shape;2119;p42"/>
          <p:cNvGrpSpPr/>
          <p:nvPr/>
        </p:nvGrpSpPr>
        <p:grpSpPr>
          <a:xfrm>
            <a:off x="457211" y="3923100"/>
            <a:ext cx="3807874" cy="441600"/>
            <a:chOff x="457211" y="3923100"/>
            <a:chExt cx="3807874" cy="441600"/>
          </a:xfrm>
        </p:grpSpPr>
        <p:sp>
          <p:nvSpPr>
            <p:cNvPr id="2114" name="Google Shape;2114;p42"/>
            <p:cNvSpPr txBox="1"/>
            <p:nvPr/>
          </p:nvSpPr>
          <p:spPr>
            <a:xfrm flipH="1">
              <a:off x="457211" y="3943800"/>
              <a:ext cx="24642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a:t>
              </a:r>
              <a:endParaRPr sz="1200">
                <a:solidFill>
                  <a:schemeClr val="dk1"/>
                </a:solidFill>
                <a:latin typeface="Roboto"/>
                <a:ea typeface="Roboto"/>
                <a:cs typeface="Roboto"/>
                <a:sym typeface="Roboto"/>
              </a:endParaRPr>
            </a:p>
          </p:txBody>
        </p:sp>
        <p:sp>
          <p:nvSpPr>
            <p:cNvPr id="2113" name="Google Shape;2113;p42"/>
            <p:cNvSpPr/>
            <p:nvPr/>
          </p:nvSpPr>
          <p:spPr>
            <a:xfrm>
              <a:off x="2962784" y="3923100"/>
              <a:ext cx="13023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Venus</a:t>
              </a:r>
              <a:endParaRPr sz="1800">
                <a:latin typeface="Fira Sans Extra Condensed SemiBold"/>
                <a:ea typeface="Fira Sans Extra Condensed SemiBold"/>
                <a:cs typeface="Fira Sans Extra Condensed SemiBold"/>
                <a:sym typeface="Fira Sans Extra Condensed SemiBold"/>
              </a:endParaRPr>
            </a:p>
          </p:txBody>
        </p:sp>
      </p:grpSp>
      <p:cxnSp>
        <p:nvCxnSpPr>
          <p:cNvPr id="2120" name="Google Shape;2120;p42"/>
          <p:cNvCxnSpPr>
            <a:stCxn id="2105" idx="1"/>
            <a:endCxn id="2121" idx="2"/>
          </p:cNvCxnSpPr>
          <p:nvPr/>
        </p:nvCxnSpPr>
        <p:spPr>
          <a:xfrm rot="10800000">
            <a:off x="1759475" y="1961797"/>
            <a:ext cx="989700" cy="600"/>
          </a:xfrm>
          <a:prstGeom prst="straightConnector1">
            <a:avLst/>
          </a:prstGeom>
          <a:noFill/>
          <a:ln w="28575" cap="flat" cmpd="sng">
            <a:solidFill>
              <a:schemeClr val="accent6"/>
            </a:solidFill>
            <a:prstDash val="solid"/>
            <a:round/>
            <a:headEnd type="none" w="med" len="med"/>
            <a:tailEnd type="none" w="med" len="med"/>
          </a:ln>
        </p:spPr>
      </p:cxnSp>
      <p:sp>
        <p:nvSpPr>
          <p:cNvPr id="2121" name="Google Shape;2121;p42"/>
          <p:cNvSpPr/>
          <p:nvPr/>
        </p:nvSpPr>
        <p:spPr>
          <a:xfrm flipH="1">
            <a:off x="457236" y="1310710"/>
            <a:ext cx="1302300" cy="1302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122" name="Google Shape;2122;p42"/>
          <p:cNvSpPr/>
          <p:nvPr/>
        </p:nvSpPr>
        <p:spPr>
          <a:xfrm>
            <a:off x="613536" y="1467010"/>
            <a:ext cx="989700" cy="989700"/>
          </a:xfrm>
          <a:prstGeom prst="arc">
            <a:avLst>
              <a:gd name="adj1" fmla="val 16200000"/>
              <a:gd name="adj2" fmla="val 32955"/>
            </a:avLst>
          </a:prstGeom>
          <a:noFill/>
          <a:ln w="1143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2"/>
          <p:cNvSpPr txBox="1"/>
          <p:nvPr/>
        </p:nvSpPr>
        <p:spPr>
          <a:xfrm>
            <a:off x="7661225" y="1798960"/>
            <a:ext cx="7488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85%</a:t>
            </a:r>
            <a:endParaRPr/>
          </a:p>
        </p:txBody>
      </p:sp>
      <p:sp>
        <p:nvSpPr>
          <p:cNvPr id="2124" name="Google Shape;2124;p42"/>
          <p:cNvSpPr txBox="1"/>
          <p:nvPr/>
        </p:nvSpPr>
        <p:spPr>
          <a:xfrm>
            <a:off x="733986" y="1798960"/>
            <a:ext cx="7488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25%</a:t>
            </a:r>
            <a:endParaRPr/>
          </a:p>
        </p:txBody>
      </p:sp>
      <p:grpSp>
        <p:nvGrpSpPr>
          <p:cNvPr id="2125" name="Google Shape;2125;p42"/>
          <p:cNvGrpSpPr/>
          <p:nvPr/>
        </p:nvGrpSpPr>
        <p:grpSpPr>
          <a:xfrm>
            <a:off x="2749175" y="1194968"/>
            <a:ext cx="1729505" cy="1013729"/>
            <a:chOff x="2749175" y="1194968"/>
            <a:chExt cx="1729505" cy="1013729"/>
          </a:xfrm>
        </p:grpSpPr>
        <p:sp>
          <p:nvSpPr>
            <p:cNvPr id="2126" name="Google Shape;2126;p42"/>
            <p:cNvSpPr/>
            <p:nvPr/>
          </p:nvSpPr>
          <p:spPr>
            <a:xfrm>
              <a:off x="2749180" y="1194968"/>
              <a:ext cx="17295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Objectives</a:t>
              </a:r>
              <a:endParaRPr sz="1800">
                <a:latin typeface="Fira Sans Extra Condensed SemiBold"/>
                <a:ea typeface="Fira Sans Extra Condensed SemiBold"/>
                <a:cs typeface="Fira Sans Extra Condensed SemiBold"/>
                <a:sym typeface="Fira Sans Extra Condensed SemiBold"/>
              </a:endParaRPr>
            </a:p>
          </p:txBody>
        </p:sp>
        <p:sp>
          <p:nvSpPr>
            <p:cNvPr id="2105" name="Google Shape;2105;p42"/>
            <p:cNvSpPr txBox="1"/>
            <p:nvPr/>
          </p:nvSpPr>
          <p:spPr>
            <a:xfrm>
              <a:off x="2749175" y="1716097"/>
              <a:ext cx="17295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Mars is actually a very cold place</a:t>
              </a:r>
              <a:endParaRPr>
                <a:latin typeface="Roboto"/>
                <a:ea typeface="Roboto"/>
                <a:cs typeface="Roboto"/>
                <a:sym typeface="Roboto"/>
              </a:endParaRPr>
            </a:p>
          </p:txBody>
        </p:sp>
      </p:grpSp>
      <p:grpSp>
        <p:nvGrpSpPr>
          <p:cNvPr id="2127" name="Google Shape;2127;p42"/>
          <p:cNvGrpSpPr/>
          <p:nvPr/>
        </p:nvGrpSpPr>
        <p:grpSpPr>
          <a:xfrm>
            <a:off x="4674120" y="1194968"/>
            <a:ext cx="1729500" cy="1013729"/>
            <a:chOff x="4674120" y="1194968"/>
            <a:chExt cx="1729500" cy="1013729"/>
          </a:xfrm>
        </p:grpSpPr>
        <p:sp>
          <p:nvSpPr>
            <p:cNvPr id="2128" name="Google Shape;2128;p42"/>
            <p:cNvSpPr/>
            <p:nvPr/>
          </p:nvSpPr>
          <p:spPr>
            <a:xfrm flipH="1">
              <a:off x="4674120" y="1194968"/>
              <a:ext cx="17295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Skills</a:t>
              </a:r>
              <a:endParaRPr sz="1800">
                <a:latin typeface="Fira Sans Extra Condensed SemiBold"/>
                <a:ea typeface="Fira Sans Extra Condensed SemiBold"/>
                <a:cs typeface="Fira Sans Extra Condensed SemiBold"/>
                <a:sym typeface="Fira Sans Extra Condensed SemiBold"/>
              </a:endParaRPr>
            </a:p>
          </p:txBody>
        </p:sp>
        <p:sp>
          <p:nvSpPr>
            <p:cNvPr id="2085" name="Google Shape;2085;p42"/>
            <p:cNvSpPr txBox="1"/>
            <p:nvPr/>
          </p:nvSpPr>
          <p:spPr>
            <a:xfrm>
              <a:off x="4674120" y="1716097"/>
              <a:ext cx="17295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Neptune is very far from the Sun</a:t>
              </a:r>
              <a:endParaRPr sz="1200">
                <a:solidFill>
                  <a:schemeClr val="dk1"/>
                </a:solidFill>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3" name="Google Shape;2133;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sp>
        <p:nvSpPr>
          <p:cNvPr id="2134" name="Google Shape;2134;p43"/>
          <p:cNvSpPr txBox="1">
            <a:spLocks noGrp="1"/>
          </p:cNvSpPr>
          <p:nvPr>
            <p:ph type="title" idx="4294967295"/>
          </p:nvPr>
        </p:nvSpPr>
        <p:spPr>
          <a:xfrm>
            <a:off x="0" y="1006475"/>
            <a:ext cx="4565650" cy="4016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Top 4 questions to ask an interviewer</a:t>
            </a:r>
            <a:endParaRPr sz="1800"/>
          </a:p>
        </p:txBody>
      </p:sp>
      <p:sp>
        <p:nvSpPr>
          <p:cNvPr id="2135" name="Google Shape;2135;p43"/>
          <p:cNvSpPr/>
          <p:nvPr/>
        </p:nvSpPr>
        <p:spPr>
          <a:xfrm rot="5400000">
            <a:off x="1680300" y="407250"/>
            <a:ext cx="1402200" cy="38484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6" name="Google Shape;2136;p43"/>
          <p:cNvSpPr/>
          <p:nvPr/>
        </p:nvSpPr>
        <p:spPr>
          <a:xfrm rot="5400000">
            <a:off x="6061500" y="2025675"/>
            <a:ext cx="1402200" cy="38484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137" name="Google Shape;2137;p43"/>
          <p:cNvGrpSpPr/>
          <p:nvPr/>
        </p:nvGrpSpPr>
        <p:grpSpPr>
          <a:xfrm>
            <a:off x="668300" y="1840913"/>
            <a:ext cx="8018500" cy="981075"/>
            <a:chOff x="668300" y="1844043"/>
            <a:chExt cx="8018500" cy="981075"/>
          </a:xfrm>
        </p:grpSpPr>
        <p:sp>
          <p:nvSpPr>
            <p:cNvPr id="2138" name="Google Shape;2138;p43"/>
            <p:cNvSpPr/>
            <p:nvPr/>
          </p:nvSpPr>
          <p:spPr>
            <a:xfrm>
              <a:off x="4510500" y="1844043"/>
              <a:ext cx="4176300" cy="441600"/>
            </a:xfrm>
            <a:prstGeom prst="roundRect">
              <a:avLst>
                <a:gd name="adj" fmla="val 50000"/>
              </a:avLst>
            </a:prstGeom>
            <a:solidFill>
              <a:schemeClr val="accent4"/>
            </a:solidFill>
            <a:ln>
              <a:noFill/>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What do you expect from team members?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139" name="Google Shape;2139;p43"/>
            <p:cNvSpPr/>
            <p:nvPr/>
          </p:nvSpPr>
          <p:spPr>
            <a:xfrm>
              <a:off x="4510500" y="2383518"/>
              <a:ext cx="4176300" cy="441600"/>
            </a:xfrm>
            <a:prstGeom prst="roundRect">
              <a:avLst>
                <a:gd name="adj" fmla="val 50000"/>
              </a:avLst>
            </a:prstGeom>
            <a:solidFill>
              <a:schemeClr val="accent1"/>
            </a:solidFill>
            <a:ln>
              <a:noFill/>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Will those expectations change over time? </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140" name="Google Shape;2140;p43"/>
            <p:cNvSpPr txBox="1"/>
            <p:nvPr/>
          </p:nvSpPr>
          <p:spPr>
            <a:xfrm>
              <a:off x="668300" y="1844050"/>
              <a:ext cx="3407100" cy="974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closest planet to the Sun and the smallest one in the Solar System. This planet's name has nothing to do with the liquid metal, since Mercury was named after the Roman messenger god</a:t>
              </a:r>
              <a:endParaRPr sz="1200">
                <a:solidFill>
                  <a:schemeClr val="dk1"/>
                </a:solidFill>
                <a:latin typeface="Roboto"/>
                <a:ea typeface="Roboto"/>
                <a:cs typeface="Roboto"/>
                <a:sym typeface="Roboto"/>
              </a:endParaRPr>
            </a:p>
          </p:txBody>
        </p:sp>
      </p:grpSp>
      <p:grpSp>
        <p:nvGrpSpPr>
          <p:cNvPr id="2141" name="Google Shape;2141;p43"/>
          <p:cNvGrpSpPr/>
          <p:nvPr/>
        </p:nvGrpSpPr>
        <p:grpSpPr>
          <a:xfrm>
            <a:off x="457200" y="3459338"/>
            <a:ext cx="8008950" cy="981075"/>
            <a:chOff x="457200" y="3459338"/>
            <a:chExt cx="8008950" cy="981075"/>
          </a:xfrm>
        </p:grpSpPr>
        <p:sp>
          <p:nvSpPr>
            <p:cNvPr id="2142" name="Google Shape;2142;p43"/>
            <p:cNvSpPr/>
            <p:nvPr/>
          </p:nvSpPr>
          <p:spPr>
            <a:xfrm>
              <a:off x="457200" y="3459338"/>
              <a:ext cx="4176300" cy="441600"/>
            </a:xfrm>
            <a:prstGeom prst="roundRect">
              <a:avLst>
                <a:gd name="adj" fmla="val 50000"/>
              </a:avLst>
            </a:prstGeom>
            <a:solidFill>
              <a:schemeClr val="accent3"/>
            </a:solidFill>
            <a:ln>
              <a:noFill/>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What is a typical day like at [company name]?</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143" name="Google Shape;2143;p43"/>
            <p:cNvSpPr/>
            <p:nvPr/>
          </p:nvSpPr>
          <p:spPr>
            <a:xfrm>
              <a:off x="457200" y="3998813"/>
              <a:ext cx="4176300" cy="441600"/>
            </a:xfrm>
            <a:prstGeom prst="roundRect">
              <a:avLst>
                <a:gd name="adj" fmla="val 50000"/>
              </a:avLst>
            </a:prstGeom>
            <a:solidFill>
              <a:schemeClr val="accent5"/>
            </a:solidFill>
            <a:ln>
              <a:noFill/>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Where do you see the company in five years?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144" name="Google Shape;2144;p43"/>
            <p:cNvSpPr txBox="1"/>
            <p:nvPr/>
          </p:nvSpPr>
          <p:spPr>
            <a:xfrm>
              <a:off x="5059050" y="3462525"/>
              <a:ext cx="3407100" cy="97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and is the second planet from the Sun. It’s terribly hot, even hotter than Mercury, and its atmosphere is extremely poisonous. It’s the second-brightest natural object in the night</a:t>
              </a:r>
              <a:endParaRPr sz="1200">
                <a:solidFill>
                  <a:schemeClr val="dk1"/>
                </a:solidFill>
                <a:latin typeface="Roboto"/>
                <a:ea typeface="Roboto"/>
                <a:cs typeface="Roboto"/>
                <a:sym typeface="Robot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48"/>
        <p:cNvGrpSpPr/>
        <p:nvPr/>
      </p:nvGrpSpPr>
      <p:grpSpPr>
        <a:xfrm>
          <a:off x="0" y="0"/>
          <a:ext cx="0" cy="0"/>
          <a:chOff x="0" y="0"/>
          <a:chExt cx="0" cy="0"/>
        </a:xfrm>
      </p:grpSpPr>
      <p:sp>
        <p:nvSpPr>
          <p:cNvPr id="2149" name="Google Shape;2149;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sp>
        <p:nvSpPr>
          <p:cNvPr id="2150" name="Google Shape;2150;p44"/>
          <p:cNvSpPr txBox="1">
            <a:spLocks noGrp="1"/>
          </p:cNvSpPr>
          <p:nvPr>
            <p:ph type="title" idx="4294967295"/>
          </p:nvPr>
        </p:nvSpPr>
        <p:spPr>
          <a:xfrm>
            <a:off x="0" y="1006475"/>
            <a:ext cx="4800600" cy="4016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Interview  job test question and answer</a:t>
            </a:r>
            <a:endParaRPr sz="1800"/>
          </a:p>
        </p:txBody>
      </p:sp>
      <p:sp>
        <p:nvSpPr>
          <p:cNvPr id="2151" name="Google Shape;2151;p44"/>
          <p:cNvSpPr/>
          <p:nvPr/>
        </p:nvSpPr>
        <p:spPr>
          <a:xfrm rot="5400000">
            <a:off x="1971100" y="920075"/>
            <a:ext cx="1243200" cy="34641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txBox="1"/>
          <p:nvPr/>
        </p:nvSpPr>
        <p:spPr>
          <a:xfrm>
            <a:off x="976460" y="2167936"/>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grpSp>
        <p:nvGrpSpPr>
          <p:cNvPr id="2153" name="Google Shape;2153;p44"/>
          <p:cNvGrpSpPr/>
          <p:nvPr/>
        </p:nvGrpSpPr>
        <p:grpSpPr>
          <a:xfrm>
            <a:off x="1533850" y="2141375"/>
            <a:ext cx="2675100" cy="1011775"/>
            <a:chOff x="1533850" y="2141375"/>
            <a:chExt cx="2675100" cy="1011775"/>
          </a:xfrm>
        </p:grpSpPr>
        <p:sp>
          <p:nvSpPr>
            <p:cNvPr id="2154" name="Google Shape;2154;p44"/>
            <p:cNvSpPr/>
            <p:nvPr/>
          </p:nvSpPr>
          <p:spPr>
            <a:xfrm flipH="1">
              <a:off x="1533850" y="2141375"/>
              <a:ext cx="2675100" cy="441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Why do you want this job?</a:t>
              </a:r>
              <a:endParaRPr sz="1800">
                <a:latin typeface="Fira Sans Extra Condensed SemiBold"/>
                <a:ea typeface="Fira Sans Extra Condensed SemiBold"/>
                <a:cs typeface="Fira Sans Extra Condensed SemiBold"/>
                <a:sym typeface="Fira Sans Extra Condensed SemiBold"/>
              </a:endParaRPr>
            </a:p>
          </p:txBody>
        </p:sp>
        <p:sp>
          <p:nvSpPr>
            <p:cNvPr id="2155" name="Google Shape;2155;p44"/>
            <p:cNvSpPr txBox="1"/>
            <p:nvPr/>
          </p:nvSpPr>
          <p:spPr>
            <a:xfrm>
              <a:off x="1592350" y="2666250"/>
              <a:ext cx="1754400" cy="4869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Mercury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Venus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Mars</a:t>
              </a:r>
              <a:endParaRPr>
                <a:latin typeface="Roboto"/>
                <a:ea typeface="Roboto"/>
                <a:cs typeface="Roboto"/>
                <a:sym typeface="Roboto"/>
              </a:endParaRPr>
            </a:p>
          </p:txBody>
        </p:sp>
      </p:grpSp>
      <p:sp>
        <p:nvSpPr>
          <p:cNvPr id="2156" name="Google Shape;2156;p44"/>
          <p:cNvSpPr/>
          <p:nvPr/>
        </p:nvSpPr>
        <p:spPr>
          <a:xfrm rot="5400000">
            <a:off x="1971100" y="2375675"/>
            <a:ext cx="1243200" cy="34641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txBox="1"/>
          <p:nvPr/>
        </p:nvSpPr>
        <p:spPr>
          <a:xfrm>
            <a:off x="980510" y="3624562"/>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grpSp>
        <p:nvGrpSpPr>
          <p:cNvPr id="2158" name="Google Shape;2158;p44"/>
          <p:cNvGrpSpPr/>
          <p:nvPr/>
        </p:nvGrpSpPr>
        <p:grpSpPr>
          <a:xfrm>
            <a:off x="1533850" y="3598022"/>
            <a:ext cx="2675100" cy="1019428"/>
            <a:chOff x="1533850" y="3598022"/>
            <a:chExt cx="2675100" cy="1019428"/>
          </a:xfrm>
        </p:grpSpPr>
        <p:sp>
          <p:nvSpPr>
            <p:cNvPr id="2159" name="Google Shape;2159;p44"/>
            <p:cNvSpPr/>
            <p:nvPr/>
          </p:nvSpPr>
          <p:spPr>
            <a:xfrm flipH="1">
              <a:off x="1533850" y="3598022"/>
              <a:ext cx="2675100" cy="441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Why were you fired?</a:t>
              </a:r>
              <a:endParaRPr sz="1800">
                <a:latin typeface="Fira Sans Extra Condensed SemiBold"/>
                <a:ea typeface="Fira Sans Extra Condensed SemiBold"/>
                <a:cs typeface="Fira Sans Extra Condensed SemiBold"/>
                <a:sym typeface="Fira Sans Extra Condensed SemiBold"/>
              </a:endParaRPr>
            </a:p>
          </p:txBody>
        </p:sp>
        <p:sp>
          <p:nvSpPr>
            <p:cNvPr id="2160" name="Google Shape;2160;p44"/>
            <p:cNvSpPr txBox="1"/>
            <p:nvPr/>
          </p:nvSpPr>
          <p:spPr>
            <a:xfrm>
              <a:off x="1533850" y="4130550"/>
              <a:ext cx="1754400" cy="4869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Jupiter</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Saturn</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Neptune</a:t>
              </a:r>
              <a:endParaRPr sz="1200">
                <a:solidFill>
                  <a:schemeClr val="dk1"/>
                </a:solidFill>
                <a:latin typeface="Roboto"/>
                <a:ea typeface="Roboto"/>
                <a:cs typeface="Roboto"/>
                <a:sym typeface="Roboto"/>
              </a:endParaRPr>
            </a:p>
          </p:txBody>
        </p:sp>
      </p:grpSp>
      <p:sp>
        <p:nvSpPr>
          <p:cNvPr id="2161" name="Google Shape;2161;p44"/>
          <p:cNvSpPr/>
          <p:nvPr/>
        </p:nvSpPr>
        <p:spPr>
          <a:xfrm rot="5400000">
            <a:off x="5978675" y="920075"/>
            <a:ext cx="1243200" cy="34641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4"/>
          <p:cNvSpPr txBox="1"/>
          <p:nvPr/>
        </p:nvSpPr>
        <p:spPr>
          <a:xfrm>
            <a:off x="4991310" y="2167936"/>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grpSp>
        <p:nvGrpSpPr>
          <p:cNvPr id="2163" name="Google Shape;2163;p44"/>
          <p:cNvGrpSpPr/>
          <p:nvPr/>
        </p:nvGrpSpPr>
        <p:grpSpPr>
          <a:xfrm>
            <a:off x="5534150" y="2141375"/>
            <a:ext cx="2675100" cy="1011775"/>
            <a:chOff x="5534150" y="2141375"/>
            <a:chExt cx="2675100" cy="1011775"/>
          </a:xfrm>
        </p:grpSpPr>
        <p:sp>
          <p:nvSpPr>
            <p:cNvPr id="2164" name="Google Shape;2164;p44"/>
            <p:cNvSpPr/>
            <p:nvPr/>
          </p:nvSpPr>
          <p:spPr>
            <a:xfrm flipH="1">
              <a:off x="5534150" y="2141375"/>
              <a:ext cx="2675100" cy="441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What’s your current salary?</a:t>
              </a:r>
              <a:endParaRPr sz="1800">
                <a:latin typeface="Fira Sans Extra Condensed SemiBold"/>
                <a:ea typeface="Fira Sans Extra Condensed SemiBold"/>
                <a:cs typeface="Fira Sans Extra Condensed SemiBold"/>
                <a:sym typeface="Fira Sans Extra Condensed SemiBold"/>
              </a:endParaRPr>
            </a:p>
          </p:txBody>
        </p:sp>
        <p:sp>
          <p:nvSpPr>
            <p:cNvPr id="2165" name="Google Shape;2165;p44"/>
            <p:cNvSpPr txBox="1"/>
            <p:nvPr/>
          </p:nvSpPr>
          <p:spPr>
            <a:xfrm>
              <a:off x="5534250" y="2666250"/>
              <a:ext cx="1754400" cy="4869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Ceres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Earth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Pluto</a:t>
              </a:r>
              <a:endParaRPr sz="1200">
                <a:solidFill>
                  <a:schemeClr val="dk1"/>
                </a:solidFill>
                <a:latin typeface="Roboto"/>
                <a:ea typeface="Roboto"/>
                <a:cs typeface="Roboto"/>
                <a:sym typeface="Roboto"/>
              </a:endParaRPr>
            </a:p>
          </p:txBody>
        </p:sp>
      </p:grpSp>
      <p:sp>
        <p:nvSpPr>
          <p:cNvPr id="2166" name="Google Shape;2166;p44"/>
          <p:cNvSpPr/>
          <p:nvPr/>
        </p:nvSpPr>
        <p:spPr>
          <a:xfrm rot="5400000">
            <a:off x="5978675" y="2375675"/>
            <a:ext cx="1243200" cy="34641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4"/>
          <p:cNvSpPr txBox="1"/>
          <p:nvPr/>
        </p:nvSpPr>
        <p:spPr>
          <a:xfrm>
            <a:off x="4991310" y="3624562"/>
            <a:ext cx="543000"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grpSp>
        <p:nvGrpSpPr>
          <p:cNvPr id="2168" name="Google Shape;2168;p44"/>
          <p:cNvGrpSpPr/>
          <p:nvPr/>
        </p:nvGrpSpPr>
        <p:grpSpPr>
          <a:xfrm>
            <a:off x="5534150" y="3598022"/>
            <a:ext cx="2675100" cy="1019428"/>
            <a:chOff x="5534150" y="3598022"/>
            <a:chExt cx="2675100" cy="1019428"/>
          </a:xfrm>
        </p:grpSpPr>
        <p:sp>
          <p:nvSpPr>
            <p:cNvPr id="2169" name="Google Shape;2169;p44"/>
            <p:cNvSpPr/>
            <p:nvPr/>
          </p:nvSpPr>
          <p:spPr>
            <a:xfrm flipH="1">
              <a:off x="5534150" y="3598022"/>
              <a:ext cx="2675100" cy="441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What’s your work style?</a:t>
              </a:r>
              <a:endParaRPr sz="1800">
                <a:latin typeface="Fira Sans Extra Condensed SemiBold"/>
                <a:ea typeface="Fira Sans Extra Condensed SemiBold"/>
                <a:cs typeface="Fira Sans Extra Condensed SemiBold"/>
                <a:sym typeface="Fira Sans Extra Condensed SemiBold"/>
              </a:endParaRPr>
            </a:p>
          </p:txBody>
        </p:sp>
        <p:sp>
          <p:nvSpPr>
            <p:cNvPr id="2170" name="Google Shape;2170;p44"/>
            <p:cNvSpPr txBox="1"/>
            <p:nvPr/>
          </p:nvSpPr>
          <p:spPr>
            <a:xfrm>
              <a:off x="5534250" y="4130550"/>
              <a:ext cx="1754400" cy="4869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Sun</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Mars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Earth</a:t>
              </a:r>
              <a:endParaRPr sz="1200">
                <a:solidFill>
                  <a:schemeClr val="dk1"/>
                </a:solidFill>
                <a:latin typeface="Roboto"/>
                <a:ea typeface="Roboto"/>
                <a:cs typeface="Roboto"/>
                <a:sym typeface="Robo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74"/>
        <p:cNvGrpSpPr/>
        <p:nvPr/>
      </p:nvGrpSpPr>
      <p:grpSpPr>
        <a:xfrm>
          <a:off x="0" y="0"/>
          <a:ext cx="0" cy="0"/>
          <a:chOff x="0" y="0"/>
          <a:chExt cx="0" cy="0"/>
        </a:xfrm>
      </p:grpSpPr>
      <p:sp>
        <p:nvSpPr>
          <p:cNvPr id="2175" name="Google Shape;2175;p45"/>
          <p:cNvSpPr/>
          <p:nvPr/>
        </p:nvSpPr>
        <p:spPr>
          <a:xfrm>
            <a:off x="8028300" y="3863474"/>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03</a:t>
            </a:r>
            <a:endParaRPr/>
          </a:p>
        </p:txBody>
      </p:sp>
      <p:sp>
        <p:nvSpPr>
          <p:cNvPr id="2176" name="Google Shape;2176;p45"/>
          <p:cNvSpPr/>
          <p:nvPr/>
        </p:nvSpPr>
        <p:spPr>
          <a:xfrm>
            <a:off x="2740250" y="3863474"/>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7" name="Google Shape;2177;p45"/>
          <p:cNvGrpSpPr/>
          <p:nvPr/>
        </p:nvGrpSpPr>
        <p:grpSpPr>
          <a:xfrm>
            <a:off x="3702790" y="3694710"/>
            <a:ext cx="4015535" cy="441615"/>
            <a:chOff x="2561265" y="3694710"/>
            <a:chExt cx="4015535" cy="441615"/>
          </a:xfrm>
        </p:grpSpPr>
        <p:sp>
          <p:nvSpPr>
            <p:cNvPr id="2178" name="Google Shape;2178;p45"/>
            <p:cNvSpPr txBox="1"/>
            <p:nvPr/>
          </p:nvSpPr>
          <p:spPr>
            <a:xfrm>
              <a:off x="4094900" y="3694710"/>
              <a:ext cx="2481900" cy="44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latin typeface="Roboto"/>
                  <a:ea typeface="Roboto"/>
                  <a:cs typeface="Roboto"/>
                  <a:sym typeface="Roboto"/>
                </a:rPr>
                <a:t>Mars is </a:t>
              </a:r>
              <a:r>
                <a:rPr lang="en" sz="1200">
                  <a:solidFill>
                    <a:srgbClr val="000000"/>
                  </a:solidFill>
                  <a:latin typeface="Roboto"/>
                  <a:ea typeface="Roboto"/>
                  <a:cs typeface="Roboto"/>
                  <a:sym typeface="Roboto"/>
                </a:rPr>
                <a:t>full of iron oxide dust, which gives the planet its </a:t>
              </a:r>
              <a:r>
                <a:rPr lang="en" sz="1200">
                  <a:latin typeface="Roboto"/>
                  <a:ea typeface="Roboto"/>
                  <a:cs typeface="Roboto"/>
                  <a:sym typeface="Roboto"/>
                </a:rPr>
                <a:t>color</a:t>
              </a:r>
              <a:endParaRPr sz="1200">
                <a:solidFill>
                  <a:srgbClr val="000000"/>
                </a:solidFill>
                <a:latin typeface="Roboto"/>
                <a:ea typeface="Roboto"/>
                <a:cs typeface="Roboto"/>
                <a:sym typeface="Roboto"/>
              </a:endParaRPr>
            </a:p>
          </p:txBody>
        </p:sp>
        <p:sp>
          <p:nvSpPr>
            <p:cNvPr id="2179" name="Google Shape;2179;p45"/>
            <p:cNvSpPr/>
            <p:nvPr/>
          </p:nvSpPr>
          <p:spPr>
            <a:xfrm flipH="1">
              <a:off x="2561265" y="3694725"/>
              <a:ext cx="13377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Goals</a:t>
              </a:r>
              <a:endParaRPr sz="1800">
                <a:latin typeface="Fira Sans Extra Condensed SemiBold"/>
                <a:ea typeface="Fira Sans Extra Condensed SemiBold"/>
                <a:cs typeface="Fira Sans Extra Condensed SemiBold"/>
                <a:sym typeface="Fira Sans Extra Condensed SemiBold"/>
              </a:endParaRPr>
            </a:p>
          </p:txBody>
        </p:sp>
      </p:grpSp>
      <p:sp>
        <p:nvSpPr>
          <p:cNvPr id="2180" name="Google Shape;2180;p45"/>
          <p:cNvSpPr txBox="1"/>
          <p:nvPr/>
        </p:nvSpPr>
        <p:spPr>
          <a:xfrm>
            <a:off x="7310025" y="4326713"/>
            <a:ext cx="534600" cy="286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55%</a:t>
            </a:r>
            <a:endParaRPr/>
          </a:p>
        </p:txBody>
      </p:sp>
      <p:sp>
        <p:nvSpPr>
          <p:cNvPr id="2181" name="Google Shape;2181;p45"/>
          <p:cNvSpPr/>
          <p:nvPr/>
        </p:nvSpPr>
        <p:spPr>
          <a:xfrm flipH="1">
            <a:off x="1598725" y="2675386"/>
            <a:ext cx="658500" cy="658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02</a:t>
            </a:r>
            <a:endParaRPr sz="1800" u="sng">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182" name="Google Shape;2182;p45"/>
          <p:cNvSpPr/>
          <p:nvPr/>
        </p:nvSpPr>
        <p:spPr>
          <a:xfrm flipH="1">
            <a:off x="6886775" y="2675386"/>
            <a:ext cx="658500" cy="658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3" name="Google Shape;2183;p45"/>
          <p:cNvGrpSpPr/>
          <p:nvPr/>
        </p:nvGrpSpPr>
        <p:grpSpPr>
          <a:xfrm>
            <a:off x="2440300" y="2506600"/>
            <a:ext cx="4142435" cy="441638"/>
            <a:chOff x="2440300" y="2506600"/>
            <a:chExt cx="4142435" cy="441638"/>
          </a:xfrm>
        </p:grpSpPr>
        <p:sp>
          <p:nvSpPr>
            <p:cNvPr id="2184" name="Google Shape;2184;p45"/>
            <p:cNvSpPr txBox="1"/>
            <p:nvPr/>
          </p:nvSpPr>
          <p:spPr>
            <a:xfrm flipH="1">
              <a:off x="2440300" y="2506600"/>
              <a:ext cx="2608800" cy="44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is the second brightest natural object in the night sky </a:t>
              </a:r>
              <a:endParaRPr sz="1200">
                <a:latin typeface="Roboto"/>
                <a:ea typeface="Roboto"/>
                <a:cs typeface="Roboto"/>
                <a:sym typeface="Roboto"/>
              </a:endParaRPr>
            </a:p>
          </p:txBody>
        </p:sp>
        <p:sp>
          <p:nvSpPr>
            <p:cNvPr id="2185" name="Google Shape;2185;p45"/>
            <p:cNvSpPr/>
            <p:nvPr/>
          </p:nvSpPr>
          <p:spPr>
            <a:xfrm>
              <a:off x="5245035" y="2506638"/>
              <a:ext cx="13377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Experience</a:t>
              </a:r>
              <a:endParaRPr sz="1800">
                <a:latin typeface="Fira Sans Extra Condensed SemiBold"/>
                <a:ea typeface="Fira Sans Extra Condensed SemiBold"/>
                <a:cs typeface="Fira Sans Extra Condensed SemiBold"/>
                <a:sym typeface="Fira Sans Extra Condensed SemiBold"/>
              </a:endParaRPr>
            </a:p>
          </p:txBody>
        </p:sp>
      </p:grpSp>
      <p:sp>
        <p:nvSpPr>
          <p:cNvPr id="2186" name="Google Shape;2186;p45"/>
          <p:cNvSpPr txBox="1"/>
          <p:nvPr/>
        </p:nvSpPr>
        <p:spPr>
          <a:xfrm flipH="1">
            <a:off x="2440599" y="3132454"/>
            <a:ext cx="534600" cy="286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45%</a:t>
            </a:r>
            <a:endParaRPr/>
          </a:p>
        </p:txBody>
      </p:sp>
      <p:grpSp>
        <p:nvGrpSpPr>
          <p:cNvPr id="2187" name="Google Shape;2187;p45"/>
          <p:cNvGrpSpPr/>
          <p:nvPr/>
        </p:nvGrpSpPr>
        <p:grpSpPr>
          <a:xfrm>
            <a:off x="1380626" y="1360263"/>
            <a:ext cx="4141824" cy="441625"/>
            <a:chOff x="2522151" y="1324800"/>
            <a:chExt cx="4141824" cy="441625"/>
          </a:xfrm>
        </p:grpSpPr>
        <p:sp>
          <p:nvSpPr>
            <p:cNvPr id="2188" name="Google Shape;2188;p45"/>
            <p:cNvSpPr/>
            <p:nvPr/>
          </p:nvSpPr>
          <p:spPr>
            <a:xfrm flipH="1">
              <a:off x="2522151" y="1324825"/>
              <a:ext cx="13377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Education</a:t>
              </a:r>
              <a:endParaRPr sz="1800">
                <a:latin typeface="Fira Sans Extra Condensed SemiBold"/>
                <a:ea typeface="Fira Sans Extra Condensed SemiBold"/>
                <a:cs typeface="Fira Sans Extra Condensed SemiBold"/>
                <a:sym typeface="Fira Sans Extra Condensed SemiBold"/>
              </a:endParaRPr>
            </a:p>
          </p:txBody>
        </p:sp>
        <p:sp>
          <p:nvSpPr>
            <p:cNvPr id="2189" name="Google Shape;2189;p45"/>
            <p:cNvSpPr txBox="1"/>
            <p:nvPr/>
          </p:nvSpPr>
          <p:spPr>
            <a:xfrm>
              <a:off x="4055775" y="1324800"/>
              <a:ext cx="2608200" cy="44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latin typeface="Roboto"/>
                  <a:ea typeface="Roboto"/>
                  <a:cs typeface="Roboto"/>
                  <a:sym typeface="Roboto"/>
                </a:rPr>
                <a:t>Mercury</a:t>
              </a:r>
              <a:r>
                <a:rPr lang="en" sz="1200">
                  <a:solidFill>
                    <a:srgbClr val="000000"/>
                  </a:solidFill>
                  <a:latin typeface="Roboto"/>
                  <a:ea typeface="Roboto"/>
                  <a:cs typeface="Roboto"/>
                  <a:sym typeface="Roboto"/>
                </a:rPr>
                <a:t>'s name has nothing to do with the liquid metal</a:t>
              </a:r>
              <a:endParaRPr sz="1200">
                <a:solidFill>
                  <a:srgbClr val="000000"/>
                </a:solidFill>
                <a:latin typeface="Roboto"/>
                <a:ea typeface="Roboto"/>
                <a:cs typeface="Roboto"/>
                <a:sym typeface="Roboto"/>
              </a:endParaRPr>
            </a:p>
          </p:txBody>
        </p:sp>
      </p:grpSp>
      <p:sp>
        <p:nvSpPr>
          <p:cNvPr id="2190" name="Google Shape;2190;p45"/>
          <p:cNvSpPr/>
          <p:nvPr/>
        </p:nvSpPr>
        <p:spPr>
          <a:xfrm>
            <a:off x="5768200" y="1487299"/>
            <a:ext cx="658500" cy="658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a:solidFill>
                  <a:schemeClr val="dk1"/>
                </a:solidFill>
                <a:latin typeface="Fira Sans Extra Condensed SemiBold"/>
                <a:ea typeface="Fira Sans Extra Condensed SemiBold"/>
                <a:cs typeface="Fira Sans Extra Condensed SemiBold"/>
                <a:sym typeface="Fira Sans Extra Condensed SemiBold"/>
              </a:rPr>
              <a:t>01</a:t>
            </a:r>
            <a:endParaRPr/>
          </a:p>
        </p:txBody>
      </p:sp>
      <p:sp>
        <p:nvSpPr>
          <p:cNvPr id="2191" name="Google Shape;2191;p45"/>
          <p:cNvSpPr/>
          <p:nvPr/>
        </p:nvSpPr>
        <p:spPr>
          <a:xfrm>
            <a:off x="491400" y="1487299"/>
            <a:ext cx="658500" cy="658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5"/>
          <p:cNvSpPr txBox="1"/>
          <p:nvPr/>
        </p:nvSpPr>
        <p:spPr>
          <a:xfrm>
            <a:off x="4987850" y="1986038"/>
            <a:ext cx="534600" cy="286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35%</a:t>
            </a:r>
            <a:endParaRPr/>
          </a:p>
        </p:txBody>
      </p:sp>
      <p:sp>
        <p:nvSpPr>
          <p:cNvPr id="2193" name="Google Shape;2193;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Job interview tips infographics</a:t>
            </a:r>
            <a:endParaRPr/>
          </a:p>
        </p:txBody>
      </p:sp>
      <p:sp>
        <p:nvSpPr>
          <p:cNvPr id="2194" name="Google Shape;2194;p45"/>
          <p:cNvSpPr/>
          <p:nvPr/>
        </p:nvSpPr>
        <p:spPr>
          <a:xfrm>
            <a:off x="1380624" y="1966580"/>
            <a:ext cx="286800" cy="28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5"/>
          <p:cNvSpPr/>
          <p:nvPr/>
        </p:nvSpPr>
        <p:spPr>
          <a:xfrm>
            <a:off x="1741347" y="1966580"/>
            <a:ext cx="286800" cy="28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5"/>
          <p:cNvSpPr/>
          <p:nvPr/>
        </p:nvSpPr>
        <p:spPr>
          <a:xfrm>
            <a:off x="2102071" y="1966580"/>
            <a:ext cx="286800" cy="28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5"/>
          <p:cNvSpPr/>
          <p:nvPr/>
        </p:nvSpPr>
        <p:spPr>
          <a:xfrm>
            <a:off x="2462794" y="1966580"/>
            <a:ext cx="286800" cy="28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5"/>
          <p:cNvSpPr/>
          <p:nvPr/>
        </p:nvSpPr>
        <p:spPr>
          <a:xfrm>
            <a:off x="2823517" y="1966580"/>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5"/>
          <p:cNvSpPr/>
          <p:nvPr/>
        </p:nvSpPr>
        <p:spPr>
          <a:xfrm>
            <a:off x="3184241" y="1966580"/>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5"/>
          <p:cNvSpPr/>
          <p:nvPr/>
        </p:nvSpPr>
        <p:spPr>
          <a:xfrm>
            <a:off x="3544964" y="1966580"/>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5"/>
          <p:cNvSpPr/>
          <p:nvPr/>
        </p:nvSpPr>
        <p:spPr>
          <a:xfrm>
            <a:off x="3905687" y="1966580"/>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5"/>
          <p:cNvSpPr/>
          <p:nvPr/>
        </p:nvSpPr>
        <p:spPr>
          <a:xfrm>
            <a:off x="4266411" y="1966580"/>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5"/>
          <p:cNvSpPr/>
          <p:nvPr/>
        </p:nvSpPr>
        <p:spPr>
          <a:xfrm>
            <a:off x="4627134" y="1966580"/>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5"/>
          <p:cNvSpPr/>
          <p:nvPr/>
        </p:nvSpPr>
        <p:spPr>
          <a:xfrm>
            <a:off x="663267" y="1630642"/>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5" name="Google Shape;2205;p45"/>
          <p:cNvGrpSpPr/>
          <p:nvPr/>
        </p:nvGrpSpPr>
        <p:grpSpPr>
          <a:xfrm>
            <a:off x="2894747" y="4006817"/>
            <a:ext cx="349505" cy="371814"/>
            <a:chOff x="5364750" y="3235150"/>
            <a:chExt cx="277275" cy="294950"/>
          </a:xfrm>
        </p:grpSpPr>
        <p:sp>
          <p:nvSpPr>
            <p:cNvPr id="2206" name="Google Shape;2206;p45"/>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5"/>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5"/>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5"/>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5"/>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5"/>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5"/>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5"/>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4" name="Google Shape;2214;p45"/>
          <p:cNvGrpSpPr/>
          <p:nvPr/>
        </p:nvGrpSpPr>
        <p:grpSpPr>
          <a:xfrm>
            <a:off x="7032843" y="2825099"/>
            <a:ext cx="366364" cy="359075"/>
            <a:chOff x="-60988625" y="3740800"/>
            <a:chExt cx="316650" cy="310350"/>
          </a:xfrm>
        </p:grpSpPr>
        <p:sp>
          <p:nvSpPr>
            <p:cNvPr id="2215" name="Google Shape;2215;p45"/>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5"/>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5"/>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8" name="Google Shape;2218;p45"/>
          <p:cNvSpPr/>
          <p:nvPr/>
        </p:nvSpPr>
        <p:spPr>
          <a:xfrm flipH="1">
            <a:off x="6295625" y="3112997"/>
            <a:ext cx="286800" cy="28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5"/>
          <p:cNvSpPr/>
          <p:nvPr/>
        </p:nvSpPr>
        <p:spPr>
          <a:xfrm flipH="1">
            <a:off x="5934902" y="3112997"/>
            <a:ext cx="286800" cy="28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5"/>
          <p:cNvSpPr/>
          <p:nvPr/>
        </p:nvSpPr>
        <p:spPr>
          <a:xfrm flipH="1">
            <a:off x="5574178" y="3112997"/>
            <a:ext cx="286800" cy="28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5"/>
          <p:cNvSpPr/>
          <p:nvPr/>
        </p:nvSpPr>
        <p:spPr>
          <a:xfrm flipH="1">
            <a:off x="5213455" y="3112997"/>
            <a:ext cx="286800" cy="28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5"/>
          <p:cNvSpPr/>
          <p:nvPr/>
        </p:nvSpPr>
        <p:spPr>
          <a:xfrm flipH="1">
            <a:off x="4852731" y="3112997"/>
            <a:ext cx="286800" cy="28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5"/>
          <p:cNvSpPr/>
          <p:nvPr/>
        </p:nvSpPr>
        <p:spPr>
          <a:xfrm flipH="1">
            <a:off x="4492008" y="3112997"/>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5"/>
          <p:cNvSpPr/>
          <p:nvPr/>
        </p:nvSpPr>
        <p:spPr>
          <a:xfrm flipH="1">
            <a:off x="4131285" y="3112997"/>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5"/>
          <p:cNvSpPr/>
          <p:nvPr/>
        </p:nvSpPr>
        <p:spPr>
          <a:xfrm flipH="1">
            <a:off x="3770561" y="3112997"/>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5"/>
          <p:cNvSpPr/>
          <p:nvPr/>
        </p:nvSpPr>
        <p:spPr>
          <a:xfrm flipH="1">
            <a:off x="3409838" y="3112997"/>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5"/>
          <p:cNvSpPr/>
          <p:nvPr/>
        </p:nvSpPr>
        <p:spPr>
          <a:xfrm flipH="1">
            <a:off x="3049114" y="3112997"/>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5"/>
          <p:cNvSpPr/>
          <p:nvPr/>
        </p:nvSpPr>
        <p:spPr>
          <a:xfrm>
            <a:off x="3702799" y="4307255"/>
            <a:ext cx="286800" cy="286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5"/>
          <p:cNvSpPr/>
          <p:nvPr/>
        </p:nvSpPr>
        <p:spPr>
          <a:xfrm>
            <a:off x="4063522" y="4307255"/>
            <a:ext cx="286800" cy="286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5"/>
          <p:cNvSpPr/>
          <p:nvPr/>
        </p:nvSpPr>
        <p:spPr>
          <a:xfrm>
            <a:off x="4424246" y="4307255"/>
            <a:ext cx="286800" cy="286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5"/>
          <p:cNvSpPr/>
          <p:nvPr/>
        </p:nvSpPr>
        <p:spPr>
          <a:xfrm>
            <a:off x="4784969" y="4307255"/>
            <a:ext cx="286800" cy="286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5"/>
          <p:cNvSpPr/>
          <p:nvPr/>
        </p:nvSpPr>
        <p:spPr>
          <a:xfrm>
            <a:off x="5145692" y="4307255"/>
            <a:ext cx="286800" cy="286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5"/>
          <p:cNvSpPr/>
          <p:nvPr/>
        </p:nvSpPr>
        <p:spPr>
          <a:xfrm>
            <a:off x="5506416" y="4307255"/>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5"/>
          <p:cNvSpPr/>
          <p:nvPr/>
        </p:nvSpPr>
        <p:spPr>
          <a:xfrm>
            <a:off x="5867139" y="4307255"/>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5"/>
          <p:cNvSpPr/>
          <p:nvPr/>
        </p:nvSpPr>
        <p:spPr>
          <a:xfrm>
            <a:off x="6227862" y="4307255"/>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5"/>
          <p:cNvSpPr/>
          <p:nvPr/>
        </p:nvSpPr>
        <p:spPr>
          <a:xfrm>
            <a:off x="6588586" y="4307255"/>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5"/>
          <p:cNvSpPr/>
          <p:nvPr/>
        </p:nvSpPr>
        <p:spPr>
          <a:xfrm>
            <a:off x="6949309" y="4307255"/>
            <a:ext cx="286800" cy="28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41"/>
        <p:cNvGrpSpPr/>
        <p:nvPr/>
      </p:nvGrpSpPr>
      <p:grpSpPr>
        <a:xfrm>
          <a:off x="0" y="0"/>
          <a:ext cx="0" cy="0"/>
          <a:chOff x="0" y="0"/>
          <a:chExt cx="0" cy="0"/>
        </a:xfrm>
      </p:grpSpPr>
      <p:sp>
        <p:nvSpPr>
          <p:cNvPr id="2242" name="Google Shape;2242;p46"/>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100">
                <a:solidFill>
                  <a:srgbClr val="FFFFFF"/>
                </a:solidFill>
              </a:rPr>
              <a:t>In order to use this template, you must credit </a:t>
            </a:r>
            <a:r>
              <a:rPr lang="en" sz="1100" b="1" u="sng">
                <a:solidFill>
                  <a:srgbClr val="869FB2"/>
                </a:solidFill>
                <a:hlinkClick r:id="rId3">
                  <a:extLst>
                    <a:ext uri="{A12FA001-AC4F-418D-AE19-62706E023703}">
                      <ahyp:hlinkClr xmlns:ahyp="http://schemas.microsoft.com/office/drawing/2018/hyperlinkcolo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2243" name="Google Shape;2243;p46"/>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2244" name="Google Shape;2244;p46"/>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48"/>
        <p:cNvGrpSpPr/>
        <p:nvPr/>
      </p:nvGrpSpPr>
      <p:grpSpPr>
        <a:xfrm>
          <a:off x="0" y="0"/>
          <a:ext cx="0" cy="0"/>
          <a:chOff x="0" y="0"/>
          <a:chExt cx="0" cy="0"/>
        </a:xfrm>
      </p:grpSpPr>
      <p:sp>
        <p:nvSpPr>
          <p:cNvPr id="2249" name="Google Shape;2249;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2250" name="Google Shape;2250;p47"/>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100">
                <a:solidFill>
                  <a:schemeClr val="lt1"/>
                </a:solidFill>
              </a:rPr>
              <a:t>As a Premium user, you can use this template without attributing </a:t>
            </a:r>
            <a:r>
              <a:rPr lang="en" sz="1000" b="1" u="sng">
                <a:solidFill>
                  <a:schemeClr val="hlink"/>
                </a:solidFill>
              </a:rPr>
              <a:t>S</a:t>
            </a:r>
            <a:r>
              <a:rPr lang="en" sz="1100" b="1" u="sng">
                <a:solidFill>
                  <a:schemeClr val="hlink"/>
                </a:solidFill>
                <a:hlinkClick r:id="rId3"/>
              </a:rPr>
              <a:t>lidesgo</a:t>
            </a:r>
            <a:endParaRPr sz="1000" b="1">
              <a:solidFill>
                <a:srgbClr val="869FB2"/>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2251" name="Google Shape;2251;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55"/>
        <p:cNvGrpSpPr/>
        <p:nvPr/>
      </p:nvGrpSpPr>
      <p:grpSpPr>
        <a:xfrm>
          <a:off x="0" y="0"/>
          <a:ext cx="0" cy="0"/>
          <a:chOff x="0" y="0"/>
          <a:chExt cx="0" cy="0"/>
        </a:xfrm>
      </p:grpSpPr>
      <p:sp>
        <p:nvSpPr>
          <p:cNvPr id="2256" name="Google Shape;2256;p48"/>
          <p:cNvSpPr txBox="1">
            <a:spLocks noGrp="1"/>
          </p:cNvSpPr>
          <p:nvPr>
            <p:ph type="title" idx="4294967295"/>
          </p:nvPr>
        </p:nvSpPr>
        <p:spPr>
          <a:xfrm>
            <a:off x="0" y="320675"/>
            <a:ext cx="7048500" cy="4810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257" name="Google Shape;2257;p48"/>
          <p:cNvSpPr txBox="1">
            <a:spLocks noGrp="1"/>
          </p:cNvSpPr>
          <p:nvPr>
            <p:ph type="body" idx="4294967295"/>
          </p:nvPr>
        </p:nvSpPr>
        <p:spPr>
          <a:xfrm>
            <a:off x="0" y="1084263"/>
            <a:ext cx="7080250" cy="3175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258" name="Google Shape;2258;p48"/>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2259" name="Google Shape;2259;p48"/>
          <p:cNvGrpSpPr/>
          <p:nvPr/>
        </p:nvGrpSpPr>
        <p:grpSpPr>
          <a:xfrm>
            <a:off x="6874322" y="1571957"/>
            <a:ext cx="1446116" cy="2863897"/>
            <a:chOff x="6529419" y="1724307"/>
            <a:chExt cx="1480463" cy="2931917"/>
          </a:xfrm>
        </p:grpSpPr>
        <p:grpSp>
          <p:nvGrpSpPr>
            <p:cNvPr id="2260" name="Google Shape;2260;p48"/>
            <p:cNvGrpSpPr/>
            <p:nvPr/>
          </p:nvGrpSpPr>
          <p:grpSpPr>
            <a:xfrm>
              <a:off x="6556827" y="1724307"/>
              <a:ext cx="956596" cy="944294"/>
              <a:chOff x="3800349" y="1238762"/>
              <a:chExt cx="1098904" cy="1084772"/>
            </a:xfrm>
          </p:grpSpPr>
          <p:grpSp>
            <p:nvGrpSpPr>
              <p:cNvPr id="2261" name="Google Shape;2261;p48"/>
              <p:cNvGrpSpPr/>
              <p:nvPr/>
            </p:nvGrpSpPr>
            <p:grpSpPr>
              <a:xfrm>
                <a:off x="3800349" y="1238762"/>
                <a:ext cx="1098904" cy="1084772"/>
                <a:chOff x="3800349" y="1238762"/>
                <a:chExt cx="1098904" cy="1084772"/>
              </a:xfrm>
            </p:grpSpPr>
            <p:sp>
              <p:nvSpPr>
                <p:cNvPr id="2262" name="Google Shape;2262;p48"/>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4" name="Google Shape;2264;p48"/>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48"/>
            <p:cNvGrpSpPr/>
            <p:nvPr/>
          </p:nvGrpSpPr>
          <p:grpSpPr>
            <a:xfrm>
              <a:off x="7053286" y="2227254"/>
              <a:ext cx="956596" cy="944252"/>
              <a:chOff x="4370663" y="1816530"/>
              <a:chExt cx="1098904" cy="1084724"/>
            </a:xfrm>
          </p:grpSpPr>
          <p:grpSp>
            <p:nvGrpSpPr>
              <p:cNvPr id="2266" name="Google Shape;2266;p48"/>
              <p:cNvGrpSpPr/>
              <p:nvPr/>
            </p:nvGrpSpPr>
            <p:grpSpPr>
              <a:xfrm>
                <a:off x="4370663" y="1816530"/>
                <a:ext cx="1098904" cy="1084724"/>
                <a:chOff x="4370663" y="1816530"/>
                <a:chExt cx="1098904" cy="1084724"/>
              </a:xfrm>
            </p:grpSpPr>
            <p:sp>
              <p:nvSpPr>
                <p:cNvPr id="2267" name="Google Shape;2267;p48"/>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9" name="Google Shape;2269;p48"/>
              <p:cNvGrpSpPr/>
              <p:nvPr/>
            </p:nvGrpSpPr>
            <p:grpSpPr>
              <a:xfrm>
                <a:off x="4732628" y="2171596"/>
                <a:ext cx="374986" cy="374572"/>
                <a:chOff x="3303268" y="3817349"/>
                <a:chExt cx="346056" cy="345674"/>
              </a:xfrm>
            </p:grpSpPr>
            <p:sp>
              <p:nvSpPr>
                <p:cNvPr id="2270" name="Google Shape;2270;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4" name="Google Shape;2274;p48"/>
            <p:cNvGrpSpPr/>
            <p:nvPr/>
          </p:nvGrpSpPr>
          <p:grpSpPr>
            <a:xfrm>
              <a:off x="6547098" y="2715744"/>
              <a:ext cx="956596" cy="944315"/>
              <a:chOff x="3789173" y="2377690"/>
              <a:chExt cx="1098904" cy="1084796"/>
            </a:xfrm>
          </p:grpSpPr>
          <p:grpSp>
            <p:nvGrpSpPr>
              <p:cNvPr id="2275" name="Google Shape;2275;p48"/>
              <p:cNvGrpSpPr/>
              <p:nvPr/>
            </p:nvGrpSpPr>
            <p:grpSpPr>
              <a:xfrm>
                <a:off x="3789173" y="2377690"/>
                <a:ext cx="1098904" cy="1084796"/>
                <a:chOff x="3789173" y="2377690"/>
                <a:chExt cx="1098904" cy="1084796"/>
              </a:xfrm>
            </p:grpSpPr>
            <p:sp>
              <p:nvSpPr>
                <p:cNvPr id="2276" name="Google Shape;2276;p48"/>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8" name="Google Shape;2278;p48"/>
              <p:cNvGrpSpPr/>
              <p:nvPr/>
            </p:nvGrpSpPr>
            <p:grpSpPr>
              <a:xfrm>
                <a:off x="4151137" y="2732796"/>
                <a:ext cx="374986" cy="374572"/>
                <a:chOff x="3752358" y="3817349"/>
                <a:chExt cx="346056" cy="345674"/>
              </a:xfrm>
            </p:grpSpPr>
            <p:sp>
              <p:nvSpPr>
                <p:cNvPr id="2279" name="Google Shape;2279;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83" name="Google Shape;2283;p48"/>
            <p:cNvGrpSpPr/>
            <p:nvPr/>
          </p:nvGrpSpPr>
          <p:grpSpPr>
            <a:xfrm>
              <a:off x="7034853" y="3222917"/>
              <a:ext cx="956596" cy="944252"/>
              <a:chOff x="4349489" y="2960313"/>
              <a:chExt cx="1098904" cy="1084724"/>
            </a:xfrm>
          </p:grpSpPr>
          <p:grpSp>
            <p:nvGrpSpPr>
              <p:cNvPr id="2284" name="Google Shape;2284;p48"/>
              <p:cNvGrpSpPr/>
              <p:nvPr/>
            </p:nvGrpSpPr>
            <p:grpSpPr>
              <a:xfrm>
                <a:off x="4349489" y="2960313"/>
                <a:ext cx="1098904" cy="1084724"/>
                <a:chOff x="4349489" y="2960313"/>
                <a:chExt cx="1098904" cy="1084724"/>
              </a:xfrm>
            </p:grpSpPr>
            <p:sp>
              <p:nvSpPr>
                <p:cNvPr id="2285" name="Google Shape;2285;p48"/>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7" name="Google Shape;2287;p48"/>
              <p:cNvGrpSpPr/>
              <p:nvPr/>
            </p:nvGrpSpPr>
            <p:grpSpPr>
              <a:xfrm>
                <a:off x="4732657" y="3315384"/>
                <a:ext cx="374952" cy="374572"/>
                <a:chOff x="4201447" y="3817349"/>
                <a:chExt cx="346024" cy="345674"/>
              </a:xfrm>
            </p:grpSpPr>
            <p:sp>
              <p:nvSpPr>
                <p:cNvPr id="2288" name="Google Shape;2288;p48"/>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0" name="Google Shape;2290;p48"/>
            <p:cNvGrpSpPr/>
            <p:nvPr/>
          </p:nvGrpSpPr>
          <p:grpSpPr>
            <a:xfrm>
              <a:off x="6529419" y="3711909"/>
              <a:ext cx="956596" cy="944315"/>
              <a:chOff x="3768864" y="3522050"/>
              <a:chExt cx="1098904" cy="1084796"/>
            </a:xfrm>
          </p:grpSpPr>
          <p:grpSp>
            <p:nvGrpSpPr>
              <p:cNvPr id="2291" name="Google Shape;2291;p48"/>
              <p:cNvGrpSpPr/>
              <p:nvPr/>
            </p:nvGrpSpPr>
            <p:grpSpPr>
              <a:xfrm>
                <a:off x="3768864" y="3522050"/>
                <a:ext cx="1098904" cy="1084796"/>
                <a:chOff x="3768864" y="3522050"/>
                <a:chExt cx="1098904" cy="1084796"/>
              </a:xfrm>
            </p:grpSpPr>
            <p:sp>
              <p:nvSpPr>
                <p:cNvPr id="2292" name="Google Shape;2292;p48"/>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8"/>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48"/>
              <p:cNvGrpSpPr/>
              <p:nvPr/>
            </p:nvGrpSpPr>
            <p:grpSpPr>
              <a:xfrm>
                <a:off x="4139616" y="3871555"/>
                <a:ext cx="357419" cy="357005"/>
                <a:chOff x="7482229" y="3351230"/>
                <a:chExt cx="357419" cy="357005"/>
              </a:xfrm>
            </p:grpSpPr>
            <p:sp>
              <p:nvSpPr>
                <p:cNvPr id="2295" name="Google Shape;2295;p48"/>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8"/>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8"/>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8"/>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8"/>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ko-KR" altLang="en-US" dirty="0"/>
              <a:t>구상 이유</a:t>
            </a:r>
            <a:endParaRPr dirty="0"/>
          </a:p>
        </p:txBody>
      </p:sp>
      <p:sp>
        <p:nvSpPr>
          <p:cNvPr id="422" name="Google Shape;422;p20"/>
          <p:cNvSpPr txBox="1">
            <a:spLocks noGrp="1"/>
          </p:cNvSpPr>
          <p:nvPr>
            <p:ph type="title" idx="4294967295"/>
          </p:nvPr>
        </p:nvSpPr>
        <p:spPr>
          <a:xfrm>
            <a:off x="0" y="1014413"/>
            <a:ext cx="4518025" cy="403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“During the interview”</a:t>
            </a:r>
            <a:endParaRPr sz="1800" b="0">
              <a:latin typeface="Fira Sans Extra Condensed SemiBold"/>
              <a:ea typeface="Fira Sans Extra Condensed SemiBold"/>
              <a:cs typeface="Fira Sans Extra Condensed SemiBold"/>
              <a:sym typeface="Fira Sans Extra Condensed SemiBold"/>
            </a:endParaRPr>
          </a:p>
        </p:txBody>
      </p:sp>
      <p:sp>
        <p:nvSpPr>
          <p:cNvPr id="421" name="Google Shape;421;p20"/>
          <p:cNvSpPr/>
          <p:nvPr/>
        </p:nvSpPr>
        <p:spPr>
          <a:xfrm>
            <a:off x="982040" y="4690825"/>
            <a:ext cx="2458718" cy="51800"/>
          </a:xfrm>
          <a:custGeom>
            <a:avLst/>
            <a:gdLst/>
            <a:ahLst/>
            <a:cxnLst/>
            <a:rect l="l" t="t" r="r" b="b"/>
            <a:pathLst>
              <a:path w="55489" h="1" fill="none" extrusionOk="0">
                <a:moveTo>
                  <a:pt x="55488" y="0"/>
                </a:moveTo>
                <a:lnTo>
                  <a:pt x="1" y="0"/>
                </a:lnTo>
              </a:path>
            </a:pathLst>
          </a:custGeom>
          <a:noFill/>
          <a:ln w="19050" cap="rnd" cmpd="sng">
            <a:solidFill>
              <a:schemeClr val="accent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20"/>
          <p:cNvGrpSpPr/>
          <p:nvPr/>
        </p:nvGrpSpPr>
        <p:grpSpPr>
          <a:xfrm>
            <a:off x="962210" y="1960687"/>
            <a:ext cx="2059615" cy="2728790"/>
            <a:chOff x="1002469" y="1874709"/>
            <a:chExt cx="2059615" cy="2728790"/>
          </a:xfrm>
        </p:grpSpPr>
        <p:sp>
          <p:nvSpPr>
            <p:cNvPr id="424" name="Google Shape;424;p20"/>
            <p:cNvSpPr/>
            <p:nvPr/>
          </p:nvSpPr>
          <p:spPr>
            <a:xfrm flipH="1">
              <a:off x="1247170" y="1874709"/>
              <a:ext cx="72733" cy="819386"/>
            </a:xfrm>
            <a:custGeom>
              <a:avLst/>
              <a:gdLst/>
              <a:ahLst/>
              <a:cxnLst/>
              <a:rect l="l" t="t" r="r" b="b"/>
              <a:pathLst>
                <a:path w="994" h="11198" extrusionOk="0">
                  <a:moveTo>
                    <a:pt x="472" y="1"/>
                  </a:moveTo>
                  <a:cubicBezTo>
                    <a:pt x="431" y="1"/>
                    <a:pt x="384" y="76"/>
                    <a:pt x="331" y="230"/>
                  </a:cubicBezTo>
                  <a:cubicBezTo>
                    <a:pt x="0" y="1184"/>
                    <a:pt x="331" y="11198"/>
                    <a:pt x="331" y="11198"/>
                  </a:cubicBezTo>
                  <a:lnTo>
                    <a:pt x="994" y="11198"/>
                  </a:lnTo>
                  <a:cubicBezTo>
                    <a:pt x="994" y="11198"/>
                    <a:pt x="987" y="9293"/>
                    <a:pt x="861" y="5327"/>
                  </a:cubicBezTo>
                  <a:cubicBezTo>
                    <a:pt x="756" y="2003"/>
                    <a:pt x="686" y="1"/>
                    <a:pt x="472"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flipH="1">
              <a:off x="1323781" y="2298813"/>
              <a:ext cx="81221" cy="395278"/>
            </a:xfrm>
            <a:custGeom>
              <a:avLst/>
              <a:gdLst/>
              <a:ahLst/>
              <a:cxnLst/>
              <a:rect l="l" t="t" r="r" b="b"/>
              <a:pathLst>
                <a:path w="1110" h="5402" extrusionOk="0">
                  <a:moveTo>
                    <a:pt x="165" y="1"/>
                  </a:moveTo>
                  <a:cubicBezTo>
                    <a:pt x="1" y="1"/>
                    <a:pt x="109" y="2091"/>
                    <a:pt x="660" y="5402"/>
                  </a:cubicBezTo>
                  <a:lnTo>
                    <a:pt x="1110" y="5402"/>
                  </a:lnTo>
                  <a:cubicBezTo>
                    <a:pt x="661" y="1606"/>
                    <a:pt x="308" y="1"/>
                    <a:pt x="165"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flipH="1">
              <a:off x="1210437" y="2145445"/>
              <a:ext cx="72148" cy="548647"/>
            </a:xfrm>
            <a:custGeom>
              <a:avLst/>
              <a:gdLst/>
              <a:ahLst/>
              <a:cxnLst/>
              <a:rect l="l" t="t" r="r" b="b"/>
              <a:pathLst>
                <a:path w="986" h="7498" extrusionOk="0">
                  <a:moveTo>
                    <a:pt x="773" y="0"/>
                  </a:moveTo>
                  <a:cubicBezTo>
                    <a:pt x="678" y="0"/>
                    <a:pt x="533" y="436"/>
                    <a:pt x="335" y="1220"/>
                  </a:cubicBezTo>
                  <a:cubicBezTo>
                    <a:pt x="0" y="2548"/>
                    <a:pt x="481" y="7498"/>
                    <a:pt x="481" y="7498"/>
                  </a:cubicBezTo>
                  <a:lnTo>
                    <a:pt x="727" y="7498"/>
                  </a:lnTo>
                  <a:cubicBezTo>
                    <a:pt x="953" y="2178"/>
                    <a:pt x="986" y="0"/>
                    <a:pt x="773" y="0"/>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flipH="1">
              <a:off x="1283316" y="2094810"/>
              <a:ext cx="111808" cy="599283"/>
            </a:xfrm>
            <a:custGeom>
              <a:avLst/>
              <a:gdLst/>
              <a:ahLst/>
              <a:cxnLst/>
              <a:rect l="l" t="t" r="r" b="b"/>
              <a:pathLst>
                <a:path w="1528" h="8190" extrusionOk="0">
                  <a:moveTo>
                    <a:pt x="760" y="1"/>
                  </a:moveTo>
                  <a:cubicBezTo>
                    <a:pt x="636" y="1"/>
                    <a:pt x="1" y="1017"/>
                    <a:pt x="898" y="8190"/>
                  </a:cubicBezTo>
                  <a:lnTo>
                    <a:pt x="1528" y="8190"/>
                  </a:lnTo>
                  <a:cubicBezTo>
                    <a:pt x="1528" y="8190"/>
                    <a:pt x="873" y="131"/>
                    <a:pt x="775" y="7"/>
                  </a:cubicBezTo>
                  <a:cubicBezTo>
                    <a:pt x="771" y="3"/>
                    <a:pt x="766" y="1"/>
                    <a:pt x="760" y="1"/>
                  </a:cubicBez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flipH="1">
              <a:off x="1076311" y="2694160"/>
              <a:ext cx="409400" cy="404205"/>
            </a:xfrm>
            <a:custGeom>
              <a:avLst/>
              <a:gdLst/>
              <a:ahLst/>
              <a:cxnLst/>
              <a:rect l="l" t="t" r="r" b="b"/>
              <a:pathLst>
                <a:path w="5595" h="5524" extrusionOk="0">
                  <a:moveTo>
                    <a:pt x="1465" y="0"/>
                  </a:moveTo>
                  <a:cubicBezTo>
                    <a:pt x="1465" y="1575"/>
                    <a:pt x="489" y="2128"/>
                    <a:pt x="148" y="3127"/>
                  </a:cubicBezTo>
                  <a:cubicBezTo>
                    <a:pt x="89" y="3295"/>
                    <a:pt x="49" y="3474"/>
                    <a:pt x="35" y="3674"/>
                  </a:cubicBezTo>
                  <a:cubicBezTo>
                    <a:pt x="1" y="4150"/>
                    <a:pt x="110" y="4734"/>
                    <a:pt x="467" y="5524"/>
                  </a:cubicBezTo>
                  <a:lnTo>
                    <a:pt x="5013" y="5524"/>
                  </a:lnTo>
                  <a:cubicBezTo>
                    <a:pt x="5449" y="4781"/>
                    <a:pt x="5594" y="4182"/>
                    <a:pt x="5569" y="3673"/>
                  </a:cubicBezTo>
                  <a:cubicBezTo>
                    <a:pt x="5560" y="3476"/>
                    <a:pt x="5524" y="3294"/>
                    <a:pt x="5469" y="3121"/>
                  </a:cubicBezTo>
                  <a:cubicBezTo>
                    <a:pt x="5114" y="1966"/>
                    <a:pt x="3931" y="1248"/>
                    <a:pt x="3931"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flipH="1">
              <a:off x="1159508" y="2694160"/>
              <a:ext cx="326203" cy="404205"/>
            </a:xfrm>
            <a:custGeom>
              <a:avLst/>
              <a:gdLst/>
              <a:ahLst/>
              <a:cxnLst/>
              <a:rect l="l" t="t" r="r" b="b"/>
              <a:pathLst>
                <a:path w="4458" h="5524" extrusionOk="0">
                  <a:moveTo>
                    <a:pt x="1465" y="0"/>
                  </a:moveTo>
                  <a:cubicBezTo>
                    <a:pt x="1465" y="1575"/>
                    <a:pt x="489" y="2128"/>
                    <a:pt x="147" y="3127"/>
                  </a:cubicBezTo>
                  <a:cubicBezTo>
                    <a:pt x="89" y="3295"/>
                    <a:pt x="49" y="3474"/>
                    <a:pt x="35" y="3674"/>
                  </a:cubicBezTo>
                  <a:cubicBezTo>
                    <a:pt x="1" y="4150"/>
                    <a:pt x="110" y="4734"/>
                    <a:pt x="467" y="5524"/>
                  </a:cubicBezTo>
                  <a:lnTo>
                    <a:pt x="3877" y="5524"/>
                  </a:lnTo>
                  <a:cubicBezTo>
                    <a:pt x="4313" y="4781"/>
                    <a:pt x="4458" y="4182"/>
                    <a:pt x="4433" y="3673"/>
                  </a:cubicBezTo>
                  <a:cubicBezTo>
                    <a:pt x="4422" y="3476"/>
                    <a:pt x="4388" y="3294"/>
                    <a:pt x="4333" y="3121"/>
                  </a:cubicBezTo>
                  <a:cubicBezTo>
                    <a:pt x="3978" y="1966"/>
                    <a:pt x="2794" y="1248"/>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flipH="1">
              <a:off x="1107410" y="2010296"/>
              <a:ext cx="150077" cy="683797"/>
            </a:xfrm>
            <a:custGeom>
              <a:avLst/>
              <a:gdLst/>
              <a:ahLst/>
              <a:cxnLst/>
              <a:rect l="l" t="t" r="r" b="b"/>
              <a:pathLst>
                <a:path w="2051" h="9345" extrusionOk="0">
                  <a:moveTo>
                    <a:pt x="1813" y="0"/>
                  </a:moveTo>
                  <a:cubicBezTo>
                    <a:pt x="1701" y="0"/>
                    <a:pt x="1460" y="746"/>
                    <a:pt x="1107" y="2318"/>
                  </a:cubicBezTo>
                  <a:cubicBezTo>
                    <a:pt x="0" y="7237"/>
                    <a:pt x="246" y="9345"/>
                    <a:pt x="246" y="9345"/>
                  </a:cubicBezTo>
                  <a:lnTo>
                    <a:pt x="621" y="9345"/>
                  </a:lnTo>
                  <a:cubicBezTo>
                    <a:pt x="1704" y="3377"/>
                    <a:pt x="2051" y="0"/>
                    <a:pt x="181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flipH="1">
              <a:off x="1327146" y="2451010"/>
              <a:ext cx="127320" cy="243079"/>
            </a:xfrm>
            <a:custGeom>
              <a:avLst/>
              <a:gdLst/>
              <a:ahLst/>
              <a:cxnLst/>
              <a:rect l="l" t="t" r="r" b="b"/>
              <a:pathLst>
                <a:path w="1740" h="3322" extrusionOk="0">
                  <a:moveTo>
                    <a:pt x="329" y="1"/>
                  </a:moveTo>
                  <a:cubicBezTo>
                    <a:pt x="0" y="1"/>
                    <a:pt x="409" y="1094"/>
                    <a:pt x="1259" y="3322"/>
                  </a:cubicBezTo>
                  <a:lnTo>
                    <a:pt x="1526" y="3322"/>
                  </a:lnTo>
                  <a:cubicBezTo>
                    <a:pt x="1526" y="3322"/>
                    <a:pt x="1740" y="1009"/>
                    <a:pt x="774" y="248"/>
                  </a:cubicBezTo>
                  <a:cubicBezTo>
                    <a:pt x="566" y="83"/>
                    <a:pt x="420" y="1"/>
                    <a:pt x="329" y="1"/>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flipH="1">
              <a:off x="1120801" y="2485328"/>
              <a:ext cx="126442" cy="208761"/>
            </a:xfrm>
            <a:custGeom>
              <a:avLst/>
              <a:gdLst/>
              <a:ahLst/>
              <a:cxnLst/>
              <a:rect l="l" t="t" r="r" b="b"/>
              <a:pathLst>
                <a:path w="1728" h="2853" extrusionOk="0">
                  <a:moveTo>
                    <a:pt x="1533" y="0"/>
                  </a:moveTo>
                  <a:cubicBezTo>
                    <a:pt x="1330" y="0"/>
                    <a:pt x="667" y="1004"/>
                    <a:pt x="1" y="2853"/>
                  </a:cubicBezTo>
                  <a:lnTo>
                    <a:pt x="481" y="2853"/>
                  </a:lnTo>
                  <a:cubicBezTo>
                    <a:pt x="1506" y="906"/>
                    <a:pt x="1727" y="0"/>
                    <a:pt x="1533" y="0"/>
                  </a:cubicBez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flipH="1">
              <a:off x="1078213" y="2862968"/>
              <a:ext cx="404937" cy="101929"/>
            </a:xfrm>
            <a:custGeom>
              <a:avLst/>
              <a:gdLst/>
              <a:ahLst/>
              <a:cxnLst/>
              <a:rect l="l" t="t" r="r" b="b"/>
              <a:pathLst>
                <a:path w="5534" h="1393" extrusionOk="0">
                  <a:moveTo>
                    <a:pt x="1491" y="0"/>
                  </a:moveTo>
                  <a:cubicBezTo>
                    <a:pt x="1034" y="0"/>
                    <a:pt x="801" y="305"/>
                    <a:pt x="632" y="528"/>
                  </a:cubicBezTo>
                  <a:cubicBezTo>
                    <a:pt x="466" y="746"/>
                    <a:pt x="381" y="836"/>
                    <a:pt x="216" y="836"/>
                  </a:cubicBezTo>
                  <a:cubicBezTo>
                    <a:pt x="177" y="836"/>
                    <a:pt x="144" y="830"/>
                    <a:pt x="112" y="821"/>
                  </a:cubicBezTo>
                  <a:cubicBezTo>
                    <a:pt x="54" y="988"/>
                    <a:pt x="14" y="1167"/>
                    <a:pt x="1" y="1367"/>
                  </a:cubicBezTo>
                  <a:cubicBezTo>
                    <a:pt x="66" y="1383"/>
                    <a:pt x="138" y="1392"/>
                    <a:pt x="216" y="1392"/>
                  </a:cubicBezTo>
                  <a:cubicBezTo>
                    <a:pt x="673" y="1392"/>
                    <a:pt x="906" y="1088"/>
                    <a:pt x="1076" y="865"/>
                  </a:cubicBezTo>
                  <a:cubicBezTo>
                    <a:pt x="1241" y="646"/>
                    <a:pt x="1326" y="557"/>
                    <a:pt x="1491" y="557"/>
                  </a:cubicBezTo>
                  <a:cubicBezTo>
                    <a:pt x="1655" y="557"/>
                    <a:pt x="1739" y="646"/>
                    <a:pt x="1906" y="865"/>
                  </a:cubicBezTo>
                  <a:cubicBezTo>
                    <a:pt x="2076" y="1088"/>
                    <a:pt x="2308" y="1392"/>
                    <a:pt x="2764" y="1392"/>
                  </a:cubicBezTo>
                  <a:cubicBezTo>
                    <a:pt x="3220" y="1392"/>
                    <a:pt x="3453" y="1088"/>
                    <a:pt x="3623" y="865"/>
                  </a:cubicBezTo>
                  <a:cubicBezTo>
                    <a:pt x="3788" y="646"/>
                    <a:pt x="3874" y="557"/>
                    <a:pt x="4038" y="557"/>
                  </a:cubicBezTo>
                  <a:cubicBezTo>
                    <a:pt x="4202" y="557"/>
                    <a:pt x="4286" y="646"/>
                    <a:pt x="4454" y="865"/>
                  </a:cubicBezTo>
                  <a:cubicBezTo>
                    <a:pt x="4623" y="1088"/>
                    <a:pt x="4856" y="1392"/>
                    <a:pt x="5312" y="1392"/>
                  </a:cubicBezTo>
                  <a:cubicBezTo>
                    <a:pt x="5393" y="1392"/>
                    <a:pt x="5467" y="1383"/>
                    <a:pt x="5534" y="1366"/>
                  </a:cubicBezTo>
                  <a:cubicBezTo>
                    <a:pt x="5524" y="1169"/>
                    <a:pt x="5489" y="987"/>
                    <a:pt x="5434" y="814"/>
                  </a:cubicBezTo>
                  <a:cubicBezTo>
                    <a:pt x="5398" y="829"/>
                    <a:pt x="5358" y="836"/>
                    <a:pt x="5312" y="836"/>
                  </a:cubicBezTo>
                  <a:cubicBezTo>
                    <a:pt x="5148" y="836"/>
                    <a:pt x="5063" y="746"/>
                    <a:pt x="4896" y="528"/>
                  </a:cubicBezTo>
                  <a:cubicBezTo>
                    <a:pt x="4728" y="305"/>
                    <a:pt x="4495" y="0"/>
                    <a:pt x="4038" y="0"/>
                  </a:cubicBezTo>
                  <a:cubicBezTo>
                    <a:pt x="3581" y="0"/>
                    <a:pt x="3348" y="305"/>
                    <a:pt x="3180" y="528"/>
                  </a:cubicBezTo>
                  <a:cubicBezTo>
                    <a:pt x="3013" y="746"/>
                    <a:pt x="2929" y="836"/>
                    <a:pt x="2764" y="836"/>
                  </a:cubicBezTo>
                  <a:cubicBezTo>
                    <a:pt x="2599" y="836"/>
                    <a:pt x="2516" y="746"/>
                    <a:pt x="2349" y="528"/>
                  </a:cubicBezTo>
                  <a:cubicBezTo>
                    <a:pt x="2179" y="305"/>
                    <a:pt x="1947" y="0"/>
                    <a:pt x="1491" y="0"/>
                  </a:cubicBezTo>
                  <a:close/>
                </a:path>
              </a:pathLst>
            </a:custGeom>
            <a:solidFill>
              <a:srgbClr val="EBE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flipH="1">
              <a:off x="1002469" y="3088337"/>
              <a:ext cx="610990" cy="69368"/>
            </a:xfrm>
            <a:custGeom>
              <a:avLst/>
              <a:gdLst/>
              <a:ahLst/>
              <a:cxnLst/>
              <a:rect l="l" t="t" r="r" b="b"/>
              <a:pathLst>
                <a:path w="8350" h="948" extrusionOk="0">
                  <a:moveTo>
                    <a:pt x="0" y="1"/>
                  </a:moveTo>
                  <a:lnTo>
                    <a:pt x="0" y="947"/>
                  </a:lnTo>
                  <a:lnTo>
                    <a:pt x="8349" y="947"/>
                  </a:lnTo>
                  <a:lnTo>
                    <a:pt x="8349" y="1"/>
                  </a:lnTo>
                  <a:close/>
                </a:path>
              </a:pathLst>
            </a:custGeom>
            <a:solidFill>
              <a:srgbClr val="C19E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1604128" y="3677140"/>
              <a:ext cx="248055" cy="914949"/>
            </a:xfrm>
            <a:custGeom>
              <a:avLst/>
              <a:gdLst/>
              <a:ahLst/>
              <a:cxnLst/>
              <a:rect l="l" t="t" r="r" b="b"/>
              <a:pathLst>
                <a:path w="3390" h="12504" fill="none" extrusionOk="0">
                  <a:moveTo>
                    <a:pt x="3390" y="1"/>
                  </a:moveTo>
                  <a:lnTo>
                    <a:pt x="0"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2075430" y="3677140"/>
              <a:ext cx="38855" cy="914949"/>
            </a:xfrm>
            <a:custGeom>
              <a:avLst/>
              <a:gdLst/>
              <a:ahLst/>
              <a:cxnLst/>
              <a:rect l="l" t="t" r="r" b="b"/>
              <a:pathLst>
                <a:path w="531" h="12504" fill="none" extrusionOk="0">
                  <a:moveTo>
                    <a:pt x="530" y="1"/>
                  </a:moveTo>
                  <a:lnTo>
                    <a:pt x="0"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2617708" y="3677140"/>
              <a:ext cx="38928" cy="914949"/>
            </a:xfrm>
            <a:custGeom>
              <a:avLst/>
              <a:gdLst/>
              <a:ahLst/>
              <a:cxnLst/>
              <a:rect l="l" t="t" r="r" b="b"/>
              <a:pathLst>
                <a:path w="532" h="12504" fill="none" extrusionOk="0">
                  <a:moveTo>
                    <a:pt x="532" y="1"/>
                  </a:moveTo>
                  <a:lnTo>
                    <a:pt x="0" y="12504"/>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1714252" y="4111123"/>
              <a:ext cx="922047" cy="74563"/>
            </a:xfrm>
            <a:custGeom>
              <a:avLst/>
              <a:gdLst/>
              <a:ahLst/>
              <a:cxnLst/>
              <a:rect l="l" t="t" r="r" b="b"/>
              <a:pathLst>
                <a:path w="12601" h="1019" fill="none" extrusionOk="0">
                  <a:moveTo>
                    <a:pt x="1" y="1018"/>
                  </a:moveTo>
                  <a:lnTo>
                    <a:pt x="1" y="1018"/>
                  </a:lnTo>
                  <a:cubicBezTo>
                    <a:pt x="164" y="418"/>
                    <a:pt x="710" y="1"/>
                    <a:pt x="1332" y="1"/>
                  </a:cubicBezTo>
                  <a:lnTo>
                    <a:pt x="3917" y="1"/>
                  </a:lnTo>
                  <a:cubicBezTo>
                    <a:pt x="4523" y="1"/>
                    <a:pt x="5047" y="425"/>
                    <a:pt x="5172" y="1018"/>
                  </a:cubicBezTo>
                  <a:lnTo>
                    <a:pt x="5199" y="924"/>
                  </a:lnTo>
                  <a:cubicBezTo>
                    <a:pt x="5358" y="377"/>
                    <a:pt x="5860" y="1"/>
                    <a:pt x="6429" y="1"/>
                  </a:cubicBezTo>
                  <a:lnTo>
                    <a:pt x="11608" y="1"/>
                  </a:lnTo>
                  <a:cubicBezTo>
                    <a:pt x="12161" y="1"/>
                    <a:pt x="12601" y="466"/>
                    <a:pt x="12570" y="1018"/>
                  </a:cubicBez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1652861" y="2080018"/>
              <a:ext cx="940998" cy="1597722"/>
            </a:xfrm>
            <a:custGeom>
              <a:avLst/>
              <a:gdLst/>
              <a:ahLst/>
              <a:cxnLst/>
              <a:rect l="l" t="t" r="r" b="b"/>
              <a:pathLst>
                <a:path w="12860" h="21835" fill="none" extrusionOk="0">
                  <a:moveTo>
                    <a:pt x="2724" y="21828"/>
                  </a:moveTo>
                  <a:cubicBezTo>
                    <a:pt x="1" y="6251"/>
                    <a:pt x="4713" y="0"/>
                    <a:pt x="12859" y="21835"/>
                  </a:cubicBezTo>
                  <a:close/>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1815669" y="2851177"/>
              <a:ext cx="388107" cy="0"/>
            </a:xfrm>
            <a:custGeom>
              <a:avLst/>
              <a:gdLst/>
              <a:ahLst/>
              <a:cxnLst/>
              <a:rect l="l" t="t" r="r" b="b"/>
              <a:pathLst>
                <a:path w="5304" fill="none" extrusionOk="0">
                  <a:moveTo>
                    <a:pt x="5304" y="0"/>
                  </a:moveTo>
                  <a:lnTo>
                    <a:pt x="0" y="0"/>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1795693" y="3073692"/>
              <a:ext cx="538184" cy="73"/>
            </a:xfrm>
            <a:custGeom>
              <a:avLst/>
              <a:gdLst/>
              <a:ahLst/>
              <a:cxnLst/>
              <a:rect l="l" t="t" r="r" b="b"/>
              <a:pathLst>
                <a:path w="7355" h="1" fill="none" extrusionOk="0">
                  <a:moveTo>
                    <a:pt x="7354" y="1"/>
                  </a:moveTo>
                  <a:lnTo>
                    <a:pt x="0" y="1"/>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1803303" y="3296281"/>
              <a:ext cx="636381" cy="73"/>
            </a:xfrm>
            <a:custGeom>
              <a:avLst/>
              <a:gdLst/>
              <a:ahLst/>
              <a:cxnLst/>
              <a:rect l="l" t="t" r="r" b="b"/>
              <a:pathLst>
                <a:path w="8697" h="1" fill="none" extrusionOk="0">
                  <a:moveTo>
                    <a:pt x="8696" y="1"/>
                  </a:moveTo>
                  <a:lnTo>
                    <a:pt x="0" y="1"/>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1827376" y="3518870"/>
              <a:ext cx="705456" cy="73"/>
            </a:xfrm>
            <a:custGeom>
              <a:avLst/>
              <a:gdLst/>
              <a:ahLst/>
              <a:cxnLst/>
              <a:rect l="l" t="t" r="r" b="b"/>
              <a:pathLst>
                <a:path w="9641" h="1" fill="none" extrusionOk="0">
                  <a:moveTo>
                    <a:pt x="9641" y="1"/>
                  </a:moveTo>
                  <a:lnTo>
                    <a:pt x="1" y="1"/>
                  </a:lnTo>
                </a:path>
              </a:pathLst>
            </a:custGeom>
            <a:noFill/>
            <a:ln w="19050" cap="flat"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1837767" y="3622627"/>
              <a:ext cx="1053757" cy="59197"/>
            </a:xfrm>
            <a:custGeom>
              <a:avLst/>
              <a:gdLst/>
              <a:ahLst/>
              <a:cxnLst/>
              <a:rect l="l" t="t" r="r" b="b"/>
              <a:pathLst>
                <a:path w="14401" h="809" extrusionOk="0">
                  <a:moveTo>
                    <a:pt x="0" y="1"/>
                  </a:moveTo>
                  <a:lnTo>
                    <a:pt x="144" y="809"/>
                  </a:lnTo>
                  <a:lnTo>
                    <a:pt x="14401" y="809"/>
                  </a:lnTo>
                  <a:lnTo>
                    <a:pt x="14256" y="1"/>
                  </a:lnTo>
                  <a:close/>
                </a:path>
              </a:pathLst>
            </a:custGeom>
            <a:solidFill>
              <a:srgbClr val="956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2198725" y="3622627"/>
              <a:ext cx="692797" cy="59197"/>
            </a:xfrm>
            <a:custGeom>
              <a:avLst/>
              <a:gdLst/>
              <a:ahLst/>
              <a:cxnLst/>
              <a:rect l="l" t="t" r="r" b="b"/>
              <a:pathLst>
                <a:path w="9468" h="809" extrusionOk="0">
                  <a:moveTo>
                    <a:pt x="0" y="1"/>
                  </a:moveTo>
                  <a:lnTo>
                    <a:pt x="145" y="809"/>
                  </a:lnTo>
                  <a:lnTo>
                    <a:pt x="9468" y="809"/>
                  </a:lnTo>
                  <a:lnTo>
                    <a:pt x="9323" y="1"/>
                  </a:lnTo>
                  <a:close/>
                </a:path>
              </a:pathLst>
            </a:custGeom>
            <a:solidFill>
              <a:srgbClr val="573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2268604" y="3420307"/>
              <a:ext cx="435596" cy="988048"/>
            </a:xfrm>
            <a:custGeom>
              <a:avLst/>
              <a:gdLst/>
              <a:ahLst/>
              <a:cxnLst/>
              <a:rect l="l" t="t" r="r" b="b"/>
              <a:pathLst>
                <a:path w="5953" h="13503" extrusionOk="0">
                  <a:moveTo>
                    <a:pt x="3809" y="0"/>
                  </a:moveTo>
                  <a:cubicBezTo>
                    <a:pt x="3270" y="543"/>
                    <a:pt x="2925" y="1379"/>
                    <a:pt x="2443" y="2255"/>
                  </a:cubicBezTo>
                  <a:cubicBezTo>
                    <a:pt x="1" y="6676"/>
                    <a:pt x="1721" y="11324"/>
                    <a:pt x="1197" y="13130"/>
                  </a:cubicBezTo>
                  <a:lnTo>
                    <a:pt x="2096" y="13502"/>
                  </a:lnTo>
                  <a:lnTo>
                    <a:pt x="5376" y="3161"/>
                  </a:lnTo>
                  <a:lnTo>
                    <a:pt x="5639" y="2335"/>
                  </a:lnTo>
                  <a:cubicBezTo>
                    <a:pt x="5952" y="1345"/>
                    <a:pt x="5336" y="302"/>
                    <a:pt x="4317" y="101"/>
                  </a:cubicBezTo>
                  <a:lnTo>
                    <a:pt x="3809" y="0"/>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2270360" y="4240198"/>
              <a:ext cx="260494" cy="363301"/>
            </a:xfrm>
            <a:custGeom>
              <a:avLst/>
              <a:gdLst/>
              <a:ahLst/>
              <a:cxnLst/>
              <a:rect l="l" t="t" r="r" b="b"/>
              <a:pathLst>
                <a:path w="3560" h="4965" extrusionOk="0">
                  <a:moveTo>
                    <a:pt x="2094" y="1"/>
                  </a:moveTo>
                  <a:cubicBezTo>
                    <a:pt x="187" y="703"/>
                    <a:pt x="1" y="1953"/>
                    <a:pt x="1" y="1953"/>
                  </a:cubicBezTo>
                  <a:cubicBezTo>
                    <a:pt x="1222" y="2815"/>
                    <a:pt x="1611" y="4964"/>
                    <a:pt x="1611" y="4964"/>
                  </a:cubicBezTo>
                  <a:lnTo>
                    <a:pt x="3559" y="4964"/>
                  </a:lnTo>
                  <a:lnTo>
                    <a:pt x="2416" y="4572"/>
                  </a:lnTo>
                  <a:lnTo>
                    <a:pt x="2094" y="1"/>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2254409" y="4296394"/>
              <a:ext cx="276446" cy="307105"/>
            </a:xfrm>
            <a:custGeom>
              <a:avLst/>
              <a:gdLst/>
              <a:ahLst/>
              <a:cxnLst/>
              <a:rect l="l" t="t" r="r" b="b"/>
              <a:pathLst>
                <a:path w="3778" h="4197" extrusionOk="0">
                  <a:moveTo>
                    <a:pt x="978" y="1"/>
                  </a:moveTo>
                  <a:cubicBezTo>
                    <a:pt x="0" y="436"/>
                    <a:pt x="219" y="1185"/>
                    <a:pt x="219" y="1185"/>
                  </a:cubicBezTo>
                  <a:cubicBezTo>
                    <a:pt x="1360" y="2134"/>
                    <a:pt x="1829" y="4196"/>
                    <a:pt x="1829" y="4196"/>
                  </a:cubicBezTo>
                  <a:lnTo>
                    <a:pt x="3777" y="4196"/>
                  </a:lnTo>
                  <a:lnTo>
                    <a:pt x="2634" y="3804"/>
                  </a:lnTo>
                  <a:lnTo>
                    <a:pt x="978" y="1"/>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2270360" y="4383102"/>
              <a:ext cx="31976" cy="220396"/>
            </a:xfrm>
            <a:custGeom>
              <a:avLst/>
              <a:gdLst/>
              <a:ahLst/>
              <a:cxnLst/>
              <a:rect l="l" t="t" r="r" b="b"/>
              <a:pathLst>
                <a:path w="437" h="3012" extrusionOk="0">
                  <a:moveTo>
                    <a:pt x="1" y="0"/>
                  </a:moveTo>
                  <a:lnTo>
                    <a:pt x="221" y="3011"/>
                  </a:lnTo>
                  <a:lnTo>
                    <a:pt x="381" y="3011"/>
                  </a:lnTo>
                  <a:lnTo>
                    <a:pt x="436" y="0"/>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2581268" y="3460405"/>
              <a:ext cx="368570" cy="955121"/>
            </a:xfrm>
            <a:custGeom>
              <a:avLst/>
              <a:gdLst/>
              <a:ahLst/>
              <a:cxnLst/>
              <a:rect l="l" t="t" r="r" b="b"/>
              <a:pathLst>
                <a:path w="5037" h="13053" extrusionOk="0">
                  <a:moveTo>
                    <a:pt x="1247" y="0"/>
                  </a:moveTo>
                  <a:cubicBezTo>
                    <a:pt x="1083" y="0"/>
                    <a:pt x="914" y="24"/>
                    <a:pt x="747" y="74"/>
                  </a:cubicBezTo>
                  <a:lnTo>
                    <a:pt x="251" y="223"/>
                  </a:lnTo>
                  <a:cubicBezTo>
                    <a:pt x="30" y="953"/>
                    <a:pt x="114" y="1854"/>
                    <a:pt x="96" y="2854"/>
                  </a:cubicBezTo>
                  <a:cubicBezTo>
                    <a:pt x="1" y="7905"/>
                    <a:pt x="3692" y="11211"/>
                    <a:pt x="4071" y="13053"/>
                  </a:cubicBezTo>
                  <a:lnTo>
                    <a:pt x="5037" y="12998"/>
                  </a:lnTo>
                  <a:lnTo>
                    <a:pt x="3114" y="2286"/>
                  </a:lnTo>
                  <a:lnTo>
                    <a:pt x="2959" y="1432"/>
                  </a:lnTo>
                  <a:cubicBezTo>
                    <a:pt x="2805" y="582"/>
                    <a:pt x="2065" y="0"/>
                    <a:pt x="1247" y="0"/>
                  </a:cubicBez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780150" y="4240198"/>
              <a:ext cx="281934" cy="363301"/>
            </a:xfrm>
            <a:custGeom>
              <a:avLst/>
              <a:gdLst/>
              <a:ahLst/>
              <a:cxnLst/>
              <a:rect l="l" t="t" r="r" b="b"/>
              <a:pathLst>
                <a:path w="3853" h="4965" extrusionOk="0">
                  <a:moveTo>
                    <a:pt x="1907" y="1"/>
                  </a:moveTo>
                  <a:cubicBezTo>
                    <a:pt x="0" y="703"/>
                    <a:pt x="295" y="1953"/>
                    <a:pt x="295" y="1953"/>
                  </a:cubicBezTo>
                  <a:cubicBezTo>
                    <a:pt x="1515" y="2815"/>
                    <a:pt x="1905" y="4964"/>
                    <a:pt x="1905" y="4964"/>
                  </a:cubicBezTo>
                  <a:lnTo>
                    <a:pt x="3853" y="4964"/>
                  </a:lnTo>
                  <a:lnTo>
                    <a:pt x="2710" y="4572"/>
                  </a:lnTo>
                  <a:lnTo>
                    <a:pt x="1907" y="1"/>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2754174" y="4301662"/>
              <a:ext cx="307910" cy="301837"/>
            </a:xfrm>
            <a:custGeom>
              <a:avLst/>
              <a:gdLst/>
              <a:ahLst/>
              <a:cxnLst/>
              <a:rect l="l" t="t" r="r" b="b"/>
              <a:pathLst>
                <a:path w="4208" h="4125" extrusionOk="0">
                  <a:moveTo>
                    <a:pt x="978" y="1"/>
                  </a:moveTo>
                  <a:cubicBezTo>
                    <a:pt x="1" y="438"/>
                    <a:pt x="650" y="1113"/>
                    <a:pt x="650" y="1113"/>
                  </a:cubicBezTo>
                  <a:cubicBezTo>
                    <a:pt x="1791" y="2062"/>
                    <a:pt x="2260" y="4124"/>
                    <a:pt x="2260" y="4124"/>
                  </a:cubicBezTo>
                  <a:lnTo>
                    <a:pt x="4208" y="4124"/>
                  </a:lnTo>
                  <a:lnTo>
                    <a:pt x="3065" y="3732"/>
                  </a:lnTo>
                  <a:lnTo>
                    <a:pt x="978" y="1"/>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2801736" y="4383102"/>
              <a:ext cx="31903" cy="220396"/>
            </a:xfrm>
            <a:custGeom>
              <a:avLst/>
              <a:gdLst/>
              <a:ahLst/>
              <a:cxnLst/>
              <a:rect l="l" t="t" r="r" b="b"/>
              <a:pathLst>
                <a:path w="436" h="3012" extrusionOk="0">
                  <a:moveTo>
                    <a:pt x="0" y="0"/>
                  </a:moveTo>
                  <a:lnTo>
                    <a:pt x="221" y="3011"/>
                  </a:lnTo>
                  <a:lnTo>
                    <a:pt x="380" y="3011"/>
                  </a:lnTo>
                  <a:lnTo>
                    <a:pt x="436" y="0"/>
                  </a:lnTo>
                  <a:close/>
                </a:path>
              </a:pathLst>
            </a:custGeom>
            <a:solidFill>
              <a:srgbClr val="232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2343898" y="2645930"/>
              <a:ext cx="355472" cy="641650"/>
            </a:xfrm>
            <a:custGeom>
              <a:avLst/>
              <a:gdLst/>
              <a:ahLst/>
              <a:cxnLst/>
              <a:rect l="l" t="t" r="r" b="b"/>
              <a:pathLst>
                <a:path w="4858" h="8769" extrusionOk="0">
                  <a:moveTo>
                    <a:pt x="2881" y="1"/>
                  </a:moveTo>
                  <a:lnTo>
                    <a:pt x="1" y="1294"/>
                  </a:lnTo>
                  <a:lnTo>
                    <a:pt x="1933" y="7745"/>
                  </a:lnTo>
                  <a:cubicBezTo>
                    <a:pt x="2123" y="8381"/>
                    <a:pt x="2703" y="8769"/>
                    <a:pt x="3311" y="8769"/>
                  </a:cubicBezTo>
                  <a:cubicBezTo>
                    <a:pt x="3558" y="8769"/>
                    <a:pt x="3809" y="8705"/>
                    <a:pt x="4041" y="8568"/>
                  </a:cubicBezTo>
                  <a:cubicBezTo>
                    <a:pt x="4590" y="8241"/>
                    <a:pt x="4858" y="7589"/>
                    <a:pt x="4697" y="6971"/>
                  </a:cubicBezTo>
                  <a:lnTo>
                    <a:pt x="2881" y="1"/>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2372655" y="2860177"/>
              <a:ext cx="181395" cy="473426"/>
            </a:xfrm>
            <a:custGeom>
              <a:avLst/>
              <a:gdLst/>
              <a:ahLst/>
              <a:cxnLst/>
              <a:rect l="l" t="t" r="r" b="b"/>
              <a:pathLst>
                <a:path w="2479" h="6470" extrusionOk="0">
                  <a:moveTo>
                    <a:pt x="1" y="0"/>
                  </a:moveTo>
                  <a:lnTo>
                    <a:pt x="1" y="6470"/>
                  </a:lnTo>
                  <a:lnTo>
                    <a:pt x="2478" y="6470"/>
                  </a:lnTo>
                  <a:lnTo>
                    <a:pt x="2478" y="0"/>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936696" y="3091400"/>
              <a:ext cx="893290" cy="565111"/>
            </a:xfrm>
            <a:custGeom>
              <a:avLst/>
              <a:gdLst/>
              <a:ahLst/>
              <a:cxnLst/>
              <a:rect l="l" t="t" r="r" b="b"/>
              <a:pathLst>
                <a:path w="12208" h="7723" extrusionOk="0">
                  <a:moveTo>
                    <a:pt x="2505" y="0"/>
                  </a:moveTo>
                  <a:lnTo>
                    <a:pt x="2504" y="1"/>
                  </a:lnTo>
                  <a:lnTo>
                    <a:pt x="1068" y="2784"/>
                  </a:lnTo>
                  <a:cubicBezTo>
                    <a:pt x="1" y="4851"/>
                    <a:pt x="1502" y="7314"/>
                    <a:pt x="3828" y="7314"/>
                  </a:cubicBezTo>
                  <a:lnTo>
                    <a:pt x="5564" y="7314"/>
                  </a:lnTo>
                  <a:lnTo>
                    <a:pt x="6043" y="7722"/>
                  </a:lnTo>
                  <a:lnTo>
                    <a:pt x="12207" y="7722"/>
                  </a:lnTo>
                  <a:lnTo>
                    <a:pt x="12079" y="6377"/>
                  </a:lnTo>
                  <a:cubicBezTo>
                    <a:pt x="11951" y="5046"/>
                    <a:pt x="10969" y="3958"/>
                    <a:pt x="9659" y="3692"/>
                  </a:cubicBezTo>
                  <a:lnTo>
                    <a:pt x="7991" y="3258"/>
                  </a:lnTo>
                  <a:lnTo>
                    <a:pt x="7311" y="3082"/>
                  </a:lnTo>
                  <a:lnTo>
                    <a:pt x="6386" y="0"/>
                  </a:lnTo>
                  <a:close/>
                </a:path>
              </a:pathLst>
            </a:custGeom>
            <a:solidFill>
              <a:srgbClr val="71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119918" y="3091400"/>
              <a:ext cx="408010" cy="290568"/>
            </a:xfrm>
            <a:custGeom>
              <a:avLst/>
              <a:gdLst/>
              <a:ahLst/>
              <a:cxnLst/>
              <a:rect l="l" t="t" r="r" b="b"/>
              <a:pathLst>
                <a:path w="5576" h="3971" extrusionOk="0">
                  <a:moveTo>
                    <a:pt x="0" y="0"/>
                  </a:moveTo>
                  <a:lnTo>
                    <a:pt x="0" y="1"/>
                  </a:lnTo>
                  <a:lnTo>
                    <a:pt x="939" y="2632"/>
                  </a:lnTo>
                  <a:lnTo>
                    <a:pt x="2835" y="3910"/>
                  </a:lnTo>
                  <a:lnTo>
                    <a:pt x="5575" y="3970"/>
                  </a:lnTo>
                  <a:lnTo>
                    <a:pt x="5487" y="3258"/>
                  </a:lnTo>
                  <a:lnTo>
                    <a:pt x="4807" y="3082"/>
                  </a:lnTo>
                  <a:lnTo>
                    <a:pt x="3882" y="0"/>
                  </a:ln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936769" y="3091327"/>
              <a:ext cx="541330" cy="565184"/>
            </a:xfrm>
            <a:custGeom>
              <a:avLst/>
              <a:gdLst/>
              <a:ahLst/>
              <a:cxnLst/>
              <a:rect l="l" t="t" r="r" b="b"/>
              <a:pathLst>
                <a:path w="7398" h="7724" extrusionOk="0">
                  <a:moveTo>
                    <a:pt x="2503" y="0"/>
                  </a:moveTo>
                  <a:lnTo>
                    <a:pt x="1066" y="2786"/>
                  </a:lnTo>
                  <a:cubicBezTo>
                    <a:pt x="1" y="4853"/>
                    <a:pt x="1501" y="7315"/>
                    <a:pt x="3826" y="7315"/>
                  </a:cubicBezTo>
                  <a:lnTo>
                    <a:pt x="5562" y="7315"/>
                  </a:lnTo>
                  <a:lnTo>
                    <a:pt x="6041" y="7723"/>
                  </a:lnTo>
                  <a:lnTo>
                    <a:pt x="7397" y="7723"/>
                  </a:lnTo>
                  <a:lnTo>
                    <a:pt x="7086" y="6427"/>
                  </a:lnTo>
                  <a:lnTo>
                    <a:pt x="5350" y="6427"/>
                  </a:lnTo>
                  <a:cubicBezTo>
                    <a:pt x="3024" y="6427"/>
                    <a:pt x="1525" y="3965"/>
                    <a:pt x="2590" y="1898"/>
                  </a:cubicBezTo>
                  <a:lnTo>
                    <a:pt x="3569" y="0"/>
                  </a:lnTo>
                  <a:close/>
                </a:path>
              </a:pathLst>
            </a:custGeom>
            <a:solidFill>
              <a:srgbClr val="4C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159724" y="3343477"/>
              <a:ext cx="293934" cy="51806"/>
            </a:xfrm>
            <a:custGeom>
              <a:avLst/>
              <a:gdLst/>
              <a:ahLst/>
              <a:cxnLst/>
              <a:rect l="l" t="t" r="r" b="b"/>
              <a:pathLst>
                <a:path w="4017" h="708" fill="none" extrusionOk="0">
                  <a:moveTo>
                    <a:pt x="4016" y="1"/>
                  </a:moveTo>
                  <a:lnTo>
                    <a:pt x="0" y="707"/>
                  </a:lnTo>
                </a:path>
              </a:pathLst>
            </a:custGeom>
            <a:noFill/>
            <a:ln w="475" cap="flat" cmpd="sng">
              <a:solidFill>
                <a:srgbClr val="BAA9B6"/>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061673" y="3230134"/>
              <a:ext cx="416425" cy="426376"/>
            </a:xfrm>
            <a:custGeom>
              <a:avLst/>
              <a:gdLst/>
              <a:ahLst/>
              <a:cxnLst/>
              <a:rect l="l" t="t" r="r" b="b"/>
              <a:pathLst>
                <a:path w="5691" h="5827" fill="none" extrusionOk="0">
                  <a:moveTo>
                    <a:pt x="883" y="1"/>
                  </a:moveTo>
                  <a:lnTo>
                    <a:pt x="718" y="456"/>
                  </a:lnTo>
                  <a:cubicBezTo>
                    <a:pt x="1" y="2438"/>
                    <a:pt x="1468" y="4530"/>
                    <a:pt x="3576" y="4530"/>
                  </a:cubicBezTo>
                  <a:lnTo>
                    <a:pt x="5379" y="4530"/>
                  </a:lnTo>
                  <a:lnTo>
                    <a:pt x="5690" y="5826"/>
                  </a:lnTo>
                </a:path>
              </a:pathLst>
            </a:custGeom>
            <a:noFill/>
            <a:ln w="475" cap="flat" cmpd="sng">
              <a:solidFill>
                <a:srgbClr val="4C5F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453583" y="3373916"/>
              <a:ext cx="189956" cy="165004"/>
            </a:xfrm>
            <a:custGeom>
              <a:avLst/>
              <a:gdLst/>
              <a:ahLst/>
              <a:cxnLst/>
              <a:rect l="l" t="t" r="r" b="b"/>
              <a:pathLst>
                <a:path w="2596" h="2255" fill="none" extrusionOk="0">
                  <a:moveTo>
                    <a:pt x="2595" y="2254"/>
                  </a:moveTo>
                  <a:lnTo>
                    <a:pt x="2595" y="2254"/>
                  </a:lnTo>
                  <a:cubicBezTo>
                    <a:pt x="2595" y="1250"/>
                    <a:pt x="1888" y="385"/>
                    <a:pt x="903" y="184"/>
                  </a:cubicBezTo>
                  <a:lnTo>
                    <a:pt x="0" y="1"/>
                  </a:lnTo>
                </a:path>
              </a:pathLst>
            </a:custGeom>
            <a:noFill/>
            <a:ln w="475" cap="flat" cmpd="sng">
              <a:solidFill>
                <a:srgbClr val="4C5F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343825" y="3524577"/>
              <a:ext cx="166541" cy="102076"/>
            </a:xfrm>
            <a:custGeom>
              <a:avLst/>
              <a:gdLst/>
              <a:ahLst/>
              <a:cxnLst/>
              <a:rect l="l" t="t" r="r" b="b"/>
              <a:pathLst>
                <a:path w="2276" h="1395" fill="none" extrusionOk="0">
                  <a:moveTo>
                    <a:pt x="0" y="1394"/>
                  </a:moveTo>
                  <a:lnTo>
                    <a:pt x="2275" y="1"/>
                  </a:lnTo>
                </a:path>
              </a:pathLst>
            </a:custGeom>
            <a:noFill/>
            <a:ln w="475" cap="flat" cmpd="sng">
              <a:solidFill>
                <a:srgbClr val="4C5F39"/>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1987477" y="2565587"/>
              <a:ext cx="550257" cy="562916"/>
            </a:xfrm>
            <a:custGeom>
              <a:avLst/>
              <a:gdLst/>
              <a:ahLst/>
              <a:cxnLst/>
              <a:rect l="l" t="t" r="r" b="b"/>
              <a:pathLst>
                <a:path w="7520" h="7693" extrusionOk="0">
                  <a:moveTo>
                    <a:pt x="4977" y="0"/>
                  </a:moveTo>
                  <a:lnTo>
                    <a:pt x="2602" y="398"/>
                  </a:lnTo>
                  <a:cubicBezTo>
                    <a:pt x="2564" y="406"/>
                    <a:pt x="2520" y="413"/>
                    <a:pt x="2478" y="423"/>
                  </a:cubicBezTo>
                  <a:cubicBezTo>
                    <a:pt x="889" y="766"/>
                    <a:pt x="1" y="2514"/>
                    <a:pt x="712" y="4002"/>
                  </a:cubicBezTo>
                  <a:cubicBezTo>
                    <a:pt x="889" y="4374"/>
                    <a:pt x="1093" y="4709"/>
                    <a:pt x="1320" y="5015"/>
                  </a:cubicBezTo>
                  <a:cubicBezTo>
                    <a:pt x="1379" y="5095"/>
                    <a:pt x="1439" y="5173"/>
                    <a:pt x="1502" y="5251"/>
                  </a:cubicBezTo>
                  <a:cubicBezTo>
                    <a:pt x="2407" y="6369"/>
                    <a:pt x="3581" y="7071"/>
                    <a:pt x="4581" y="7693"/>
                  </a:cubicBezTo>
                  <a:lnTo>
                    <a:pt x="5496" y="5852"/>
                  </a:lnTo>
                  <a:lnTo>
                    <a:pt x="5865" y="5107"/>
                  </a:lnTo>
                  <a:lnTo>
                    <a:pt x="5920" y="4999"/>
                  </a:lnTo>
                  <a:lnTo>
                    <a:pt x="6948" y="2931"/>
                  </a:lnTo>
                  <a:lnTo>
                    <a:pt x="7519" y="1780"/>
                  </a:lnTo>
                  <a:cubicBezTo>
                    <a:pt x="7516" y="1028"/>
                    <a:pt x="7117" y="569"/>
                    <a:pt x="6280" y="291"/>
                  </a:cubicBezTo>
                  <a:cubicBezTo>
                    <a:pt x="6227" y="272"/>
                    <a:pt x="6173" y="256"/>
                    <a:pt x="6114" y="246"/>
                  </a:cubicBezTo>
                  <a:lnTo>
                    <a:pt x="4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2168724" y="2549269"/>
              <a:ext cx="309373" cy="217322"/>
            </a:xfrm>
            <a:custGeom>
              <a:avLst/>
              <a:gdLst/>
              <a:ahLst/>
              <a:cxnLst/>
              <a:rect l="l" t="t" r="r" b="b"/>
              <a:pathLst>
                <a:path w="4228" h="2970" extrusionOk="0">
                  <a:moveTo>
                    <a:pt x="2746" y="0"/>
                  </a:moveTo>
                  <a:lnTo>
                    <a:pt x="1" y="646"/>
                  </a:lnTo>
                  <a:lnTo>
                    <a:pt x="876" y="2969"/>
                  </a:lnTo>
                  <a:cubicBezTo>
                    <a:pt x="1373" y="2651"/>
                    <a:pt x="2435" y="2428"/>
                    <a:pt x="3284" y="2354"/>
                  </a:cubicBezTo>
                  <a:cubicBezTo>
                    <a:pt x="3483" y="2336"/>
                    <a:pt x="3670" y="2327"/>
                    <a:pt x="3835" y="2327"/>
                  </a:cubicBezTo>
                  <a:cubicBezTo>
                    <a:pt x="3901" y="2327"/>
                    <a:pt x="3963" y="2328"/>
                    <a:pt x="4021" y="2331"/>
                  </a:cubicBezTo>
                  <a:cubicBezTo>
                    <a:pt x="4097" y="2334"/>
                    <a:pt x="4167" y="2342"/>
                    <a:pt x="4227" y="2350"/>
                  </a:cubicBezTo>
                  <a:lnTo>
                    <a:pt x="2746"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2369582" y="2549269"/>
              <a:ext cx="93441" cy="172321"/>
            </a:xfrm>
            <a:custGeom>
              <a:avLst/>
              <a:gdLst/>
              <a:ahLst/>
              <a:cxnLst/>
              <a:rect l="l" t="t" r="r" b="b"/>
              <a:pathLst>
                <a:path w="1277" h="2355" extrusionOk="0">
                  <a:moveTo>
                    <a:pt x="1" y="0"/>
                  </a:moveTo>
                  <a:lnTo>
                    <a:pt x="539" y="2354"/>
                  </a:lnTo>
                  <a:cubicBezTo>
                    <a:pt x="737" y="2336"/>
                    <a:pt x="924" y="2327"/>
                    <a:pt x="1090" y="2327"/>
                  </a:cubicBezTo>
                  <a:cubicBezTo>
                    <a:pt x="1156" y="2327"/>
                    <a:pt x="1218" y="2328"/>
                    <a:pt x="1276" y="2331"/>
                  </a:cubicBezTo>
                  <a:lnTo>
                    <a:pt x="1" y="0"/>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2052966" y="2937300"/>
              <a:ext cx="436401" cy="227932"/>
            </a:xfrm>
            <a:custGeom>
              <a:avLst/>
              <a:gdLst/>
              <a:ahLst/>
              <a:cxnLst/>
              <a:rect l="l" t="t" r="r" b="b"/>
              <a:pathLst>
                <a:path w="5964" h="3115" extrusionOk="0">
                  <a:moveTo>
                    <a:pt x="5786" y="0"/>
                  </a:moveTo>
                  <a:lnTo>
                    <a:pt x="4970" y="27"/>
                  </a:lnTo>
                  <a:lnTo>
                    <a:pt x="4340" y="48"/>
                  </a:lnTo>
                  <a:lnTo>
                    <a:pt x="3718" y="69"/>
                  </a:lnTo>
                  <a:lnTo>
                    <a:pt x="2686" y="102"/>
                  </a:lnTo>
                  <a:lnTo>
                    <a:pt x="607" y="171"/>
                  </a:lnTo>
                  <a:lnTo>
                    <a:pt x="392" y="178"/>
                  </a:lnTo>
                  <a:lnTo>
                    <a:pt x="65" y="2307"/>
                  </a:lnTo>
                  <a:cubicBezTo>
                    <a:pt x="1" y="2733"/>
                    <a:pt x="329" y="3114"/>
                    <a:pt x="759" y="3114"/>
                  </a:cubicBezTo>
                  <a:cubicBezTo>
                    <a:pt x="761" y="3114"/>
                    <a:pt x="762" y="3114"/>
                    <a:pt x="763" y="3114"/>
                  </a:cubicBezTo>
                  <a:lnTo>
                    <a:pt x="4784" y="3100"/>
                  </a:lnTo>
                  <a:cubicBezTo>
                    <a:pt x="5443" y="3095"/>
                    <a:pt x="5963" y="2535"/>
                    <a:pt x="5919" y="1875"/>
                  </a:cubicBezTo>
                  <a:lnTo>
                    <a:pt x="5855" y="952"/>
                  </a:lnTo>
                  <a:lnTo>
                    <a:pt x="5786" y="0"/>
                  </a:lnTo>
                  <a:close/>
                </a:path>
              </a:pathLst>
            </a:custGeom>
            <a:solidFill>
              <a:srgbClr val="ECC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2365630" y="2766517"/>
              <a:ext cx="189151" cy="264738"/>
            </a:xfrm>
            <a:custGeom>
              <a:avLst/>
              <a:gdLst/>
              <a:ahLst/>
              <a:cxnLst/>
              <a:rect l="l" t="t" r="r" b="b"/>
              <a:pathLst>
                <a:path w="2585" h="3618" extrusionOk="0">
                  <a:moveTo>
                    <a:pt x="1678" y="0"/>
                  </a:moveTo>
                  <a:lnTo>
                    <a:pt x="21" y="2176"/>
                  </a:lnTo>
                  <a:lnTo>
                    <a:pt x="1" y="2201"/>
                  </a:lnTo>
                  <a:lnTo>
                    <a:pt x="16" y="2241"/>
                  </a:lnTo>
                  <a:lnTo>
                    <a:pt x="55" y="2349"/>
                  </a:lnTo>
                  <a:lnTo>
                    <a:pt x="67" y="2382"/>
                  </a:lnTo>
                  <a:lnTo>
                    <a:pt x="328" y="3106"/>
                  </a:lnTo>
                  <a:lnTo>
                    <a:pt x="505" y="3599"/>
                  </a:lnTo>
                  <a:cubicBezTo>
                    <a:pt x="564" y="3612"/>
                    <a:pt x="626" y="3618"/>
                    <a:pt x="688" y="3618"/>
                  </a:cubicBezTo>
                  <a:cubicBezTo>
                    <a:pt x="975" y="3618"/>
                    <a:pt x="1291" y="3488"/>
                    <a:pt x="1582" y="3286"/>
                  </a:cubicBezTo>
                  <a:cubicBezTo>
                    <a:pt x="1604" y="3271"/>
                    <a:pt x="1624" y="3255"/>
                    <a:pt x="1647" y="3239"/>
                  </a:cubicBezTo>
                  <a:cubicBezTo>
                    <a:pt x="1650" y="3234"/>
                    <a:pt x="1654" y="3232"/>
                    <a:pt x="1658" y="3228"/>
                  </a:cubicBezTo>
                  <a:cubicBezTo>
                    <a:pt x="1670" y="3219"/>
                    <a:pt x="1681" y="3210"/>
                    <a:pt x="1693" y="3201"/>
                  </a:cubicBezTo>
                  <a:cubicBezTo>
                    <a:pt x="1792" y="3126"/>
                    <a:pt x="1887" y="3040"/>
                    <a:pt x="1974" y="2947"/>
                  </a:cubicBezTo>
                  <a:cubicBezTo>
                    <a:pt x="1976" y="2945"/>
                    <a:pt x="1979" y="2943"/>
                    <a:pt x="1981" y="2940"/>
                  </a:cubicBezTo>
                  <a:cubicBezTo>
                    <a:pt x="2229" y="2682"/>
                    <a:pt x="2429" y="2379"/>
                    <a:pt x="2524" y="2081"/>
                  </a:cubicBezTo>
                  <a:cubicBezTo>
                    <a:pt x="2546" y="2011"/>
                    <a:pt x="2562" y="1941"/>
                    <a:pt x="2572" y="1874"/>
                  </a:cubicBezTo>
                  <a:cubicBezTo>
                    <a:pt x="2580" y="1820"/>
                    <a:pt x="2584" y="1767"/>
                    <a:pt x="2584" y="1716"/>
                  </a:cubicBezTo>
                  <a:cubicBezTo>
                    <a:pt x="2584" y="1300"/>
                    <a:pt x="2111" y="751"/>
                    <a:pt x="1780" y="185"/>
                  </a:cubicBezTo>
                  <a:cubicBezTo>
                    <a:pt x="1744" y="122"/>
                    <a:pt x="1710" y="63"/>
                    <a:pt x="16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053039" y="2752102"/>
              <a:ext cx="497280" cy="413132"/>
            </a:xfrm>
            <a:custGeom>
              <a:avLst/>
              <a:gdLst/>
              <a:ahLst/>
              <a:cxnLst/>
              <a:rect l="l" t="t" r="r" b="b"/>
              <a:pathLst>
                <a:path w="6796" h="5646" extrusionOk="0">
                  <a:moveTo>
                    <a:pt x="2864" y="0"/>
                  </a:moveTo>
                  <a:lnTo>
                    <a:pt x="762" y="2888"/>
                  </a:lnTo>
                  <a:lnTo>
                    <a:pt x="64" y="4838"/>
                  </a:lnTo>
                  <a:cubicBezTo>
                    <a:pt x="1" y="5264"/>
                    <a:pt x="329" y="5645"/>
                    <a:pt x="760" y="5645"/>
                  </a:cubicBezTo>
                  <a:cubicBezTo>
                    <a:pt x="761" y="5645"/>
                    <a:pt x="761" y="5645"/>
                    <a:pt x="762" y="5645"/>
                  </a:cubicBezTo>
                  <a:lnTo>
                    <a:pt x="4782" y="5631"/>
                  </a:lnTo>
                  <a:cubicBezTo>
                    <a:pt x="5442" y="5626"/>
                    <a:pt x="5962" y="5067"/>
                    <a:pt x="5918" y="4406"/>
                  </a:cubicBezTo>
                  <a:lnTo>
                    <a:pt x="5854" y="3483"/>
                  </a:lnTo>
                  <a:cubicBezTo>
                    <a:pt x="5876" y="3468"/>
                    <a:pt x="5896" y="3452"/>
                    <a:pt x="5919" y="3436"/>
                  </a:cubicBezTo>
                  <a:cubicBezTo>
                    <a:pt x="5922" y="3431"/>
                    <a:pt x="5926" y="3429"/>
                    <a:pt x="5930" y="3425"/>
                  </a:cubicBezTo>
                  <a:cubicBezTo>
                    <a:pt x="5942" y="3416"/>
                    <a:pt x="5953" y="3407"/>
                    <a:pt x="5965" y="3398"/>
                  </a:cubicBezTo>
                  <a:cubicBezTo>
                    <a:pt x="6047" y="3331"/>
                    <a:pt x="6144" y="3243"/>
                    <a:pt x="6246" y="3144"/>
                  </a:cubicBezTo>
                  <a:cubicBezTo>
                    <a:pt x="6248" y="3142"/>
                    <a:pt x="6251" y="3140"/>
                    <a:pt x="6253" y="3137"/>
                  </a:cubicBezTo>
                  <a:cubicBezTo>
                    <a:pt x="6501" y="2879"/>
                    <a:pt x="6701" y="2576"/>
                    <a:pt x="6796" y="2278"/>
                  </a:cubicBezTo>
                  <a:cubicBezTo>
                    <a:pt x="6547" y="2230"/>
                    <a:pt x="6284" y="2209"/>
                    <a:pt x="6018" y="2209"/>
                  </a:cubicBezTo>
                  <a:cubicBezTo>
                    <a:pt x="5412" y="2209"/>
                    <a:pt x="4791" y="2315"/>
                    <a:pt x="4288" y="2438"/>
                  </a:cubicBezTo>
                  <a:cubicBezTo>
                    <a:pt x="4072" y="2491"/>
                    <a:pt x="3880" y="2547"/>
                    <a:pt x="3717" y="2600"/>
                  </a:cubicBezTo>
                  <a:cubicBezTo>
                    <a:pt x="3609" y="825"/>
                    <a:pt x="2864" y="0"/>
                    <a:pt x="2864" y="0"/>
                  </a:cubicBezTo>
                  <a:close/>
                </a:path>
              </a:pathLst>
            </a:custGeom>
            <a:solidFill>
              <a:srgbClr val="ECE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2143626" y="2084043"/>
              <a:ext cx="121247" cy="112466"/>
            </a:xfrm>
            <a:custGeom>
              <a:avLst/>
              <a:gdLst/>
              <a:ahLst/>
              <a:cxnLst/>
              <a:rect l="l" t="t" r="r" b="b"/>
              <a:pathLst>
                <a:path w="1657" h="1537" extrusionOk="0">
                  <a:moveTo>
                    <a:pt x="826" y="0"/>
                  </a:moveTo>
                  <a:cubicBezTo>
                    <a:pt x="459" y="0"/>
                    <a:pt x="134" y="266"/>
                    <a:pt x="71" y="641"/>
                  </a:cubicBezTo>
                  <a:cubicBezTo>
                    <a:pt x="1" y="1060"/>
                    <a:pt x="282" y="1456"/>
                    <a:pt x="702" y="1526"/>
                  </a:cubicBezTo>
                  <a:cubicBezTo>
                    <a:pt x="745" y="1533"/>
                    <a:pt x="788" y="1537"/>
                    <a:pt x="831" y="1537"/>
                  </a:cubicBezTo>
                  <a:cubicBezTo>
                    <a:pt x="1199" y="1537"/>
                    <a:pt x="1523" y="1271"/>
                    <a:pt x="1586" y="896"/>
                  </a:cubicBezTo>
                  <a:cubicBezTo>
                    <a:pt x="1656" y="478"/>
                    <a:pt x="1375" y="81"/>
                    <a:pt x="955" y="11"/>
                  </a:cubicBezTo>
                  <a:cubicBezTo>
                    <a:pt x="912" y="4"/>
                    <a:pt x="869" y="0"/>
                    <a:pt x="826"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2058820" y="2115360"/>
              <a:ext cx="142686" cy="132515"/>
            </a:xfrm>
            <a:custGeom>
              <a:avLst/>
              <a:gdLst/>
              <a:ahLst/>
              <a:cxnLst/>
              <a:rect l="l" t="t" r="r" b="b"/>
              <a:pathLst>
                <a:path w="1950" h="1811" extrusionOk="0">
                  <a:moveTo>
                    <a:pt x="975" y="1"/>
                  </a:moveTo>
                  <a:cubicBezTo>
                    <a:pt x="541" y="1"/>
                    <a:pt x="157" y="314"/>
                    <a:pt x="83" y="756"/>
                  </a:cubicBezTo>
                  <a:cubicBezTo>
                    <a:pt x="1" y="1249"/>
                    <a:pt x="332" y="1715"/>
                    <a:pt x="825" y="1798"/>
                  </a:cubicBezTo>
                  <a:cubicBezTo>
                    <a:pt x="876" y="1806"/>
                    <a:pt x="927" y="1811"/>
                    <a:pt x="977" y="1811"/>
                  </a:cubicBezTo>
                  <a:cubicBezTo>
                    <a:pt x="1410" y="1811"/>
                    <a:pt x="1793" y="1497"/>
                    <a:pt x="1867" y="1056"/>
                  </a:cubicBezTo>
                  <a:cubicBezTo>
                    <a:pt x="1950" y="563"/>
                    <a:pt x="1618" y="97"/>
                    <a:pt x="1126" y="13"/>
                  </a:cubicBezTo>
                  <a:cubicBezTo>
                    <a:pt x="1075" y="5"/>
                    <a:pt x="1025" y="1"/>
                    <a:pt x="975"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2146773" y="2156703"/>
              <a:ext cx="141150" cy="88173"/>
            </a:xfrm>
            <a:custGeom>
              <a:avLst/>
              <a:gdLst/>
              <a:ahLst/>
              <a:cxnLst/>
              <a:rect l="l" t="t" r="r" b="b"/>
              <a:pathLst>
                <a:path w="1929" h="1205" extrusionOk="0">
                  <a:moveTo>
                    <a:pt x="1180" y="0"/>
                  </a:moveTo>
                  <a:cubicBezTo>
                    <a:pt x="1156" y="0"/>
                    <a:pt x="1133" y="1"/>
                    <a:pt x="1109" y="3"/>
                  </a:cubicBezTo>
                  <a:cubicBezTo>
                    <a:pt x="815" y="21"/>
                    <a:pt x="531" y="154"/>
                    <a:pt x="328" y="367"/>
                  </a:cubicBezTo>
                  <a:cubicBezTo>
                    <a:pt x="119" y="588"/>
                    <a:pt x="0" y="917"/>
                    <a:pt x="101" y="1204"/>
                  </a:cubicBezTo>
                  <a:lnTo>
                    <a:pt x="1929" y="268"/>
                  </a:lnTo>
                  <a:cubicBezTo>
                    <a:pt x="1720" y="95"/>
                    <a:pt x="1450" y="0"/>
                    <a:pt x="1180" y="0"/>
                  </a:cubicBezTo>
                  <a:close/>
                </a:path>
              </a:pathLst>
            </a:custGeom>
            <a:solidFill>
              <a:srgbClr val="E7C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2193822" y="2403218"/>
              <a:ext cx="175834" cy="201590"/>
            </a:xfrm>
            <a:custGeom>
              <a:avLst/>
              <a:gdLst/>
              <a:ahLst/>
              <a:cxnLst/>
              <a:rect l="l" t="t" r="r" b="b"/>
              <a:pathLst>
                <a:path w="2403" h="2755" extrusionOk="0">
                  <a:moveTo>
                    <a:pt x="119" y="0"/>
                  </a:moveTo>
                  <a:lnTo>
                    <a:pt x="1" y="2574"/>
                  </a:lnTo>
                  <a:lnTo>
                    <a:pt x="2403" y="2754"/>
                  </a:lnTo>
                  <a:lnTo>
                    <a:pt x="2403" y="41"/>
                  </a:lnTo>
                  <a:lnTo>
                    <a:pt x="119"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2078796" y="2087994"/>
              <a:ext cx="379546" cy="364106"/>
            </a:xfrm>
            <a:custGeom>
              <a:avLst/>
              <a:gdLst/>
              <a:ahLst/>
              <a:cxnLst/>
              <a:rect l="l" t="t" r="r" b="b"/>
              <a:pathLst>
                <a:path w="5187" h="4976" extrusionOk="0">
                  <a:moveTo>
                    <a:pt x="3685" y="1"/>
                  </a:moveTo>
                  <a:cubicBezTo>
                    <a:pt x="3242" y="1"/>
                    <a:pt x="2689" y="315"/>
                    <a:pt x="2300" y="1119"/>
                  </a:cubicBezTo>
                  <a:cubicBezTo>
                    <a:pt x="1295" y="1150"/>
                    <a:pt x="1172" y="2000"/>
                    <a:pt x="1172" y="2000"/>
                  </a:cubicBezTo>
                  <a:cubicBezTo>
                    <a:pt x="18" y="2123"/>
                    <a:pt x="1" y="3334"/>
                    <a:pt x="1123" y="3630"/>
                  </a:cubicBezTo>
                  <a:cubicBezTo>
                    <a:pt x="563" y="3893"/>
                    <a:pt x="675" y="4529"/>
                    <a:pt x="1202" y="4884"/>
                  </a:cubicBezTo>
                  <a:cubicBezTo>
                    <a:pt x="1293" y="4946"/>
                    <a:pt x="1397" y="4976"/>
                    <a:pt x="1501" y="4976"/>
                  </a:cubicBezTo>
                  <a:cubicBezTo>
                    <a:pt x="1654" y="4976"/>
                    <a:pt x="1806" y="4910"/>
                    <a:pt x="1912" y="4785"/>
                  </a:cubicBezTo>
                  <a:lnTo>
                    <a:pt x="5014" y="1103"/>
                  </a:lnTo>
                  <a:cubicBezTo>
                    <a:pt x="5187" y="737"/>
                    <a:pt x="5081" y="614"/>
                    <a:pt x="4890" y="614"/>
                  </a:cubicBezTo>
                  <a:cubicBezTo>
                    <a:pt x="4750" y="614"/>
                    <a:pt x="4563" y="681"/>
                    <a:pt x="4408" y="767"/>
                  </a:cubicBezTo>
                  <a:cubicBezTo>
                    <a:pt x="4459" y="314"/>
                    <a:pt x="4127" y="1"/>
                    <a:pt x="3685"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2231652" y="2406219"/>
              <a:ext cx="138003" cy="143125"/>
            </a:xfrm>
            <a:custGeom>
              <a:avLst/>
              <a:gdLst/>
              <a:ahLst/>
              <a:cxnLst/>
              <a:rect l="l" t="t" r="r" b="b"/>
              <a:pathLst>
                <a:path w="1886" h="1956" extrusionOk="0">
                  <a:moveTo>
                    <a:pt x="35" y="0"/>
                  </a:moveTo>
                  <a:lnTo>
                    <a:pt x="18" y="713"/>
                  </a:lnTo>
                  <a:cubicBezTo>
                    <a:pt x="0" y="1372"/>
                    <a:pt x="524" y="1922"/>
                    <a:pt x="1184" y="1938"/>
                  </a:cubicBezTo>
                  <a:lnTo>
                    <a:pt x="1886" y="1955"/>
                  </a:lnTo>
                  <a:lnTo>
                    <a:pt x="1886" y="0"/>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2202310" y="2150776"/>
              <a:ext cx="301544" cy="340325"/>
            </a:xfrm>
            <a:custGeom>
              <a:avLst/>
              <a:gdLst/>
              <a:ahLst/>
              <a:cxnLst/>
              <a:rect l="l" t="t" r="r" b="b"/>
              <a:pathLst>
                <a:path w="4121" h="4651" extrusionOk="0">
                  <a:moveTo>
                    <a:pt x="2266" y="0"/>
                  </a:moveTo>
                  <a:cubicBezTo>
                    <a:pt x="2119" y="0"/>
                    <a:pt x="1965" y="9"/>
                    <a:pt x="1806" y="23"/>
                  </a:cubicBezTo>
                  <a:cubicBezTo>
                    <a:pt x="1378" y="63"/>
                    <a:pt x="992" y="244"/>
                    <a:pt x="688" y="515"/>
                  </a:cubicBezTo>
                  <a:cubicBezTo>
                    <a:pt x="456" y="720"/>
                    <a:pt x="273" y="980"/>
                    <a:pt x="153" y="1270"/>
                  </a:cubicBezTo>
                  <a:cubicBezTo>
                    <a:pt x="83" y="1444"/>
                    <a:pt x="35" y="1628"/>
                    <a:pt x="15" y="1821"/>
                  </a:cubicBezTo>
                  <a:cubicBezTo>
                    <a:pt x="4" y="1915"/>
                    <a:pt x="0" y="2011"/>
                    <a:pt x="3" y="2109"/>
                  </a:cubicBezTo>
                  <a:lnTo>
                    <a:pt x="92" y="4651"/>
                  </a:lnTo>
                  <a:lnTo>
                    <a:pt x="2540" y="4566"/>
                  </a:lnTo>
                  <a:cubicBezTo>
                    <a:pt x="3426" y="4535"/>
                    <a:pt x="4120" y="3791"/>
                    <a:pt x="4089" y="2905"/>
                  </a:cubicBezTo>
                  <a:lnTo>
                    <a:pt x="4056" y="1969"/>
                  </a:lnTo>
                  <a:cubicBezTo>
                    <a:pt x="4053" y="1870"/>
                    <a:pt x="4033" y="1776"/>
                    <a:pt x="4025" y="1682"/>
                  </a:cubicBezTo>
                  <a:cubicBezTo>
                    <a:pt x="3960" y="924"/>
                    <a:pt x="3710" y="483"/>
                    <a:pt x="3326" y="245"/>
                  </a:cubicBezTo>
                  <a:cubicBezTo>
                    <a:pt x="3040" y="66"/>
                    <a:pt x="2679" y="0"/>
                    <a:pt x="2266" y="0"/>
                  </a:cubicBez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2160383" y="2188166"/>
              <a:ext cx="143784" cy="168297"/>
            </a:xfrm>
            <a:custGeom>
              <a:avLst/>
              <a:gdLst/>
              <a:ahLst/>
              <a:cxnLst/>
              <a:rect l="l" t="t" r="r" b="b"/>
              <a:pathLst>
                <a:path w="1965" h="2300" extrusionOk="0">
                  <a:moveTo>
                    <a:pt x="912" y="0"/>
                  </a:moveTo>
                  <a:cubicBezTo>
                    <a:pt x="663" y="0"/>
                    <a:pt x="1" y="185"/>
                    <a:pt x="284" y="2226"/>
                  </a:cubicBezTo>
                  <a:lnTo>
                    <a:pt x="992" y="2299"/>
                  </a:lnTo>
                  <a:cubicBezTo>
                    <a:pt x="1964" y="2070"/>
                    <a:pt x="1003" y="9"/>
                    <a:pt x="1003" y="9"/>
                  </a:cubicBezTo>
                  <a:cubicBezTo>
                    <a:pt x="1003" y="9"/>
                    <a:pt x="968" y="0"/>
                    <a:pt x="912"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2128480" y="2315485"/>
              <a:ext cx="128564" cy="124613"/>
            </a:xfrm>
            <a:custGeom>
              <a:avLst/>
              <a:gdLst/>
              <a:ahLst/>
              <a:cxnLst/>
              <a:rect l="l" t="t" r="r" b="b"/>
              <a:pathLst>
                <a:path w="1757" h="1703" extrusionOk="0">
                  <a:moveTo>
                    <a:pt x="774" y="0"/>
                  </a:moveTo>
                  <a:cubicBezTo>
                    <a:pt x="653" y="0"/>
                    <a:pt x="541" y="38"/>
                    <a:pt x="438" y="97"/>
                  </a:cubicBezTo>
                  <a:cubicBezTo>
                    <a:pt x="1" y="346"/>
                    <a:pt x="11" y="1195"/>
                    <a:pt x="527" y="1567"/>
                  </a:cubicBezTo>
                  <a:cubicBezTo>
                    <a:pt x="656" y="1661"/>
                    <a:pt x="800" y="1703"/>
                    <a:pt x="944" y="1703"/>
                  </a:cubicBezTo>
                  <a:cubicBezTo>
                    <a:pt x="1300" y="1703"/>
                    <a:pt x="1647" y="1440"/>
                    <a:pt x="1719" y="1050"/>
                  </a:cubicBezTo>
                  <a:lnTo>
                    <a:pt x="1757" y="848"/>
                  </a:lnTo>
                  <a:cubicBezTo>
                    <a:pt x="1388" y="212"/>
                    <a:pt x="1059" y="0"/>
                    <a:pt x="774" y="0"/>
                  </a:cubicBez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2403533" y="2288631"/>
              <a:ext cx="54514" cy="107637"/>
            </a:xfrm>
            <a:custGeom>
              <a:avLst/>
              <a:gdLst/>
              <a:ahLst/>
              <a:cxnLst/>
              <a:rect l="l" t="t" r="r" b="b"/>
              <a:pathLst>
                <a:path w="745" h="1471" extrusionOk="0">
                  <a:moveTo>
                    <a:pt x="153" y="0"/>
                  </a:moveTo>
                  <a:lnTo>
                    <a:pt x="1" y="68"/>
                  </a:lnTo>
                  <a:cubicBezTo>
                    <a:pt x="131" y="365"/>
                    <a:pt x="291" y="559"/>
                    <a:pt x="444" y="726"/>
                  </a:cubicBezTo>
                  <a:cubicBezTo>
                    <a:pt x="568" y="860"/>
                    <a:pt x="549" y="1019"/>
                    <a:pt x="492" y="1124"/>
                  </a:cubicBezTo>
                  <a:cubicBezTo>
                    <a:pt x="441" y="1217"/>
                    <a:pt x="339" y="1305"/>
                    <a:pt x="193" y="1305"/>
                  </a:cubicBezTo>
                  <a:cubicBezTo>
                    <a:pt x="172" y="1305"/>
                    <a:pt x="150" y="1303"/>
                    <a:pt x="126" y="1299"/>
                  </a:cubicBezTo>
                  <a:lnTo>
                    <a:pt x="98" y="1462"/>
                  </a:lnTo>
                  <a:cubicBezTo>
                    <a:pt x="129" y="1468"/>
                    <a:pt x="160" y="1471"/>
                    <a:pt x="192" y="1471"/>
                  </a:cubicBezTo>
                  <a:cubicBezTo>
                    <a:pt x="198" y="1471"/>
                    <a:pt x="204" y="1470"/>
                    <a:pt x="210" y="1470"/>
                  </a:cubicBezTo>
                  <a:cubicBezTo>
                    <a:pt x="387" y="1465"/>
                    <a:pt x="548" y="1366"/>
                    <a:pt x="637" y="1204"/>
                  </a:cubicBezTo>
                  <a:cubicBezTo>
                    <a:pt x="745" y="1008"/>
                    <a:pt x="717" y="777"/>
                    <a:pt x="567" y="614"/>
                  </a:cubicBezTo>
                  <a:cubicBezTo>
                    <a:pt x="423" y="457"/>
                    <a:pt x="273" y="276"/>
                    <a:pt x="153" y="0"/>
                  </a:cubicBez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2181529" y="2370584"/>
              <a:ext cx="37318" cy="35708"/>
            </a:xfrm>
            <a:custGeom>
              <a:avLst/>
              <a:gdLst/>
              <a:ahLst/>
              <a:cxnLst/>
              <a:rect l="l" t="t" r="r" b="b"/>
              <a:pathLst>
                <a:path w="510" h="488" extrusionOk="0">
                  <a:moveTo>
                    <a:pt x="113" y="0"/>
                  </a:moveTo>
                  <a:lnTo>
                    <a:pt x="1" y="123"/>
                  </a:lnTo>
                  <a:lnTo>
                    <a:pt x="397" y="487"/>
                  </a:lnTo>
                  <a:lnTo>
                    <a:pt x="509" y="365"/>
                  </a:lnTo>
                  <a:lnTo>
                    <a:pt x="113" y="0"/>
                  </a:ln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2425485" y="2229216"/>
              <a:ext cx="73392" cy="23635"/>
            </a:xfrm>
            <a:custGeom>
              <a:avLst/>
              <a:gdLst/>
              <a:ahLst/>
              <a:cxnLst/>
              <a:rect l="l" t="t" r="r" b="b"/>
              <a:pathLst>
                <a:path w="1003" h="323" extrusionOk="0">
                  <a:moveTo>
                    <a:pt x="398" y="1"/>
                  </a:moveTo>
                  <a:cubicBezTo>
                    <a:pt x="387" y="1"/>
                    <a:pt x="375" y="1"/>
                    <a:pt x="364" y="2"/>
                  </a:cubicBezTo>
                  <a:cubicBezTo>
                    <a:pt x="0" y="24"/>
                    <a:pt x="2" y="277"/>
                    <a:pt x="471" y="318"/>
                  </a:cubicBezTo>
                  <a:cubicBezTo>
                    <a:pt x="507" y="321"/>
                    <a:pt x="540" y="323"/>
                    <a:pt x="569" y="323"/>
                  </a:cubicBezTo>
                  <a:cubicBezTo>
                    <a:pt x="1003" y="323"/>
                    <a:pt x="748" y="1"/>
                    <a:pt x="398" y="1"/>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2298092" y="2232801"/>
              <a:ext cx="65124" cy="26415"/>
            </a:xfrm>
            <a:custGeom>
              <a:avLst/>
              <a:gdLst/>
              <a:ahLst/>
              <a:cxnLst/>
              <a:rect l="l" t="t" r="r" b="b"/>
              <a:pathLst>
                <a:path w="890" h="361" extrusionOk="0">
                  <a:moveTo>
                    <a:pt x="510" y="0"/>
                  </a:moveTo>
                  <a:cubicBezTo>
                    <a:pt x="429" y="0"/>
                    <a:pt x="336" y="19"/>
                    <a:pt x="248" y="65"/>
                  </a:cubicBezTo>
                  <a:cubicBezTo>
                    <a:pt x="0" y="194"/>
                    <a:pt x="5" y="361"/>
                    <a:pt x="223" y="361"/>
                  </a:cubicBezTo>
                  <a:cubicBezTo>
                    <a:pt x="289" y="361"/>
                    <a:pt x="373" y="346"/>
                    <a:pt x="476" y="310"/>
                  </a:cubicBezTo>
                  <a:cubicBezTo>
                    <a:pt x="890" y="168"/>
                    <a:pt x="751" y="0"/>
                    <a:pt x="510"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2357801" y="2397950"/>
              <a:ext cx="50270" cy="27367"/>
            </a:xfrm>
            <a:custGeom>
              <a:avLst/>
              <a:gdLst/>
              <a:ahLst/>
              <a:cxnLst/>
              <a:rect l="l" t="t" r="r" b="b"/>
              <a:pathLst>
                <a:path w="687" h="374" extrusionOk="0">
                  <a:moveTo>
                    <a:pt x="155" y="0"/>
                  </a:moveTo>
                  <a:lnTo>
                    <a:pt x="0" y="63"/>
                  </a:lnTo>
                  <a:cubicBezTo>
                    <a:pt x="53" y="190"/>
                    <a:pt x="159" y="294"/>
                    <a:pt x="287" y="342"/>
                  </a:cubicBezTo>
                  <a:cubicBezTo>
                    <a:pt x="343" y="363"/>
                    <a:pt x="404" y="374"/>
                    <a:pt x="464" y="374"/>
                  </a:cubicBezTo>
                  <a:cubicBezTo>
                    <a:pt x="541" y="374"/>
                    <a:pt x="618" y="357"/>
                    <a:pt x="686" y="324"/>
                  </a:cubicBezTo>
                  <a:lnTo>
                    <a:pt x="613" y="174"/>
                  </a:lnTo>
                  <a:cubicBezTo>
                    <a:pt x="567" y="196"/>
                    <a:pt x="516" y="208"/>
                    <a:pt x="464" y="208"/>
                  </a:cubicBezTo>
                  <a:cubicBezTo>
                    <a:pt x="424" y="208"/>
                    <a:pt x="383" y="201"/>
                    <a:pt x="346" y="187"/>
                  </a:cubicBezTo>
                  <a:cubicBezTo>
                    <a:pt x="261" y="155"/>
                    <a:pt x="189" y="85"/>
                    <a:pt x="155" y="0"/>
                  </a:cubicBezTo>
                  <a:close/>
                </a:path>
              </a:pathLst>
            </a:custGeom>
            <a:solidFill>
              <a:srgbClr val="AB4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2252653" y="2150776"/>
              <a:ext cx="193029" cy="44855"/>
            </a:xfrm>
            <a:custGeom>
              <a:avLst/>
              <a:gdLst/>
              <a:ahLst/>
              <a:cxnLst/>
              <a:rect l="l" t="t" r="r" b="b"/>
              <a:pathLst>
                <a:path w="2638" h="613" extrusionOk="0">
                  <a:moveTo>
                    <a:pt x="1578" y="0"/>
                  </a:moveTo>
                  <a:cubicBezTo>
                    <a:pt x="1431" y="0"/>
                    <a:pt x="1277" y="9"/>
                    <a:pt x="1118" y="23"/>
                  </a:cubicBezTo>
                  <a:cubicBezTo>
                    <a:pt x="690" y="63"/>
                    <a:pt x="304" y="244"/>
                    <a:pt x="0" y="515"/>
                  </a:cubicBezTo>
                  <a:lnTo>
                    <a:pt x="77" y="613"/>
                  </a:lnTo>
                  <a:lnTo>
                    <a:pt x="2638" y="245"/>
                  </a:lnTo>
                  <a:cubicBezTo>
                    <a:pt x="2352" y="66"/>
                    <a:pt x="1991" y="0"/>
                    <a:pt x="1578"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2218993" y="2177191"/>
              <a:ext cx="100027" cy="100685"/>
            </a:xfrm>
            <a:custGeom>
              <a:avLst/>
              <a:gdLst/>
              <a:ahLst/>
              <a:cxnLst/>
              <a:rect l="l" t="t" r="r" b="b"/>
              <a:pathLst>
                <a:path w="1367" h="1376" extrusionOk="0">
                  <a:moveTo>
                    <a:pt x="981" y="0"/>
                  </a:moveTo>
                  <a:lnTo>
                    <a:pt x="1" y="162"/>
                  </a:lnTo>
                  <a:lnTo>
                    <a:pt x="139" y="1355"/>
                  </a:lnTo>
                  <a:cubicBezTo>
                    <a:pt x="222" y="1369"/>
                    <a:pt x="297" y="1375"/>
                    <a:pt x="366" y="1375"/>
                  </a:cubicBezTo>
                  <a:cubicBezTo>
                    <a:pt x="1367" y="1375"/>
                    <a:pt x="981" y="1"/>
                    <a:pt x="981" y="0"/>
                  </a:cubicBezTo>
                  <a:close/>
                </a:path>
              </a:pathLst>
            </a:custGeom>
            <a:solidFill>
              <a:srgbClr val="362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2447144" y="2294485"/>
              <a:ext cx="28976" cy="42879"/>
            </a:xfrm>
            <a:custGeom>
              <a:avLst/>
              <a:gdLst/>
              <a:ahLst/>
              <a:cxnLst/>
              <a:rect l="l" t="t" r="r" b="b"/>
              <a:pathLst>
                <a:path w="396" h="586" extrusionOk="0">
                  <a:moveTo>
                    <a:pt x="194" y="0"/>
                  </a:moveTo>
                  <a:cubicBezTo>
                    <a:pt x="193" y="0"/>
                    <a:pt x="191" y="0"/>
                    <a:pt x="190" y="0"/>
                  </a:cubicBezTo>
                  <a:cubicBezTo>
                    <a:pt x="83" y="2"/>
                    <a:pt x="0" y="136"/>
                    <a:pt x="5" y="299"/>
                  </a:cubicBezTo>
                  <a:cubicBezTo>
                    <a:pt x="9" y="458"/>
                    <a:pt x="98" y="585"/>
                    <a:pt x="203" y="585"/>
                  </a:cubicBezTo>
                  <a:cubicBezTo>
                    <a:pt x="204" y="585"/>
                    <a:pt x="205" y="585"/>
                    <a:pt x="206" y="585"/>
                  </a:cubicBezTo>
                  <a:cubicBezTo>
                    <a:pt x="314" y="582"/>
                    <a:pt x="396" y="448"/>
                    <a:pt x="391" y="287"/>
                  </a:cubicBezTo>
                  <a:cubicBezTo>
                    <a:pt x="387" y="127"/>
                    <a:pt x="299" y="0"/>
                    <a:pt x="1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2335776" y="2304583"/>
              <a:ext cx="29123" cy="42879"/>
            </a:xfrm>
            <a:custGeom>
              <a:avLst/>
              <a:gdLst/>
              <a:ahLst/>
              <a:cxnLst/>
              <a:rect l="l" t="t" r="r" b="b"/>
              <a:pathLst>
                <a:path w="398" h="586" extrusionOk="0">
                  <a:moveTo>
                    <a:pt x="195" y="0"/>
                  </a:moveTo>
                  <a:cubicBezTo>
                    <a:pt x="193" y="0"/>
                    <a:pt x="192" y="0"/>
                    <a:pt x="190" y="0"/>
                  </a:cubicBezTo>
                  <a:cubicBezTo>
                    <a:pt x="84" y="4"/>
                    <a:pt x="1" y="138"/>
                    <a:pt x="5" y="299"/>
                  </a:cubicBezTo>
                  <a:cubicBezTo>
                    <a:pt x="11" y="458"/>
                    <a:pt x="98" y="586"/>
                    <a:pt x="203" y="586"/>
                  </a:cubicBezTo>
                  <a:cubicBezTo>
                    <a:pt x="205" y="586"/>
                    <a:pt x="206" y="586"/>
                    <a:pt x="208" y="586"/>
                  </a:cubicBezTo>
                  <a:cubicBezTo>
                    <a:pt x="314" y="582"/>
                    <a:pt x="397" y="450"/>
                    <a:pt x="393" y="287"/>
                  </a:cubicBezTo>
                  <a:cubicBezTo>
                    <a:pt x="388" y="128"/>
                    <a:pt x="300" y="0"/>
                    <a:pt x="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972038" y="2943812"/>
              <a:ext cx="273592" cy="457035"/>
            </a:xfrm>
            <a:custGeom>
              <a:avLst/>
              <a:gdLst/>
              <a:ahLst/>
              <a:cxnLst/>
              <a:rect l="l" t="t" r="r" b="b"/>
              <a:pathLst>
                <a:path w="3739" h="6246" extrusionOk="0">
                  <a:moveTo>
                    <a:pt x="1340" y="1"/>
                  </a:moveTo>
                  <a:lnTo>
                    <a:pt x="0" y="6246"/>
                  </a:lnTo>
                  <a:lnTo>
                    <a:pt x="3738" y="6246"/>
                  </a:lnTo>
                  <a:lnTo>
                    <a:pt x="3236" y="818"/>
                  </a:lnTo>
                  <a:lnTo>
                    <a:pt x="1340" y="1"/>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1868645" y="2537342"/>
              <a:ext cx="474743" cy="627747"/>
            </a:xfrm>
            <a:custGeom>
              <a:avLst/>
              <a:gdLst/>
              <a:ahLst/>
              <a:cxnLst/>
              <a:rect l="l" t="t" r="r" b="b"/>
              <a:pathLst>
                <a:path w="6488" h="8579" extrusionOk="0">
                  <a:moveTo>
                    <a:pt x="4494" y="1"/>
                  </a:moveTo>
                  <a:lnTo>
                    <a:pt x="3953" y="131"/>
                  </a:lnTo>
                  <a:lnTo>
                    <a:pt x="2753" y="1263"/>
                  </a:lnTo>
                  <a:lnTo>
                    <a:pt x="982" y="1196"/>
                  </a:lnTo>
                  <a:cubicBezTo>
                    <a:pt x="978" y="1195"/>
                    <a:pt x="974" y="1195"/>
                    <a:pt x="970" y="1195"/>
                  </a:cubicBezTo>
                  <a:cubicBezTo>
                    <a:pt x="851" y="1195"/>
                    <a:pt x="740" y="1263"/>
                    <a:pt x="697" y="1375"/>
                  </a:cubicBezTo>
                  <a:cubicBezTo>
                    <a:pt x="0" y="3234"/>
                    <a:pt x="3638" y="8578"/>
                    <a:pt x="3638" y="8578"/>
                  </a:cubicBezTo>
                  <a:cubicBezTo>
                    <a:pt x="6285" y="6924"/>
                    <a:pt x="6488" y="4519"/>
                    <a:pt x="4445" y="741"/>
                  </a:cubicBezTo>
                  <a:lnTo>
                    <a:pt x="4494" y="1"/>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2440485" y="3109912"/>
              <a:ext cx="261592" cy="321886"/>
            </a:xfrm>
            <a:custGeom>
              <a:avLst/>
              <a:gdLst/>
              <a:ahLst/>
              <a:cxnLst/>
              <a:rect l="l" t="t" r="r" b="b"/>
              <a:pathLst>
                <a:path w="3575" h="4399" extrusionOk="0">
                  <a:moveTo>
                    <a:pt x="2048" y="0"/>
                  </a:moveTo>
                  <a:cubicBezTo>
                    <a:pt x="1433" y="0"/>
                    <a:pt x="901" y="331"/>
                    <a:pt x="711" y="970"/>
                  </a:cubicBezTo>
                  <a:lnTo>
                    <a:pt x="1" y="4399"/>
                  </a:lnTo>
                  <a:cubicBezTo>
                    <a:pt x="1" y="4399"/>
                    <a:pt x="1527" y="3843"/>
                    <a:pt x="3021" y="1851"/>
                  </a:cubicBezTo>
                  <a:cubicBezTo>
                    <a:pt x="3575" y="1111"/>
                    <a:pt x="3075" y="219"/>
                    <a:pt x="2563" y="74"/>
                  </a:cubicBezTo>
                  <a:cubicBezTo>
                    <a:pt x="2389" y="25"/>
                    <a:pt x="2215" y="0"/>
                    <a:pt x="2048" y="0"/>
                  </a:cubicBez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1985574" y="3134205"/>
              <a:ext cx="462231" cy="297593"/>
            </a:xfrm>
            <a:custGeom>
              <a:avLst/>
              <a:gdLst/>
              <a:ahLst/>
              <a:cxnLst/>
              <a:rect l="l" t="t" r="r" b="b"/>
              <a:pathLst>
                <a:path w="6317" h="4067" extrusionOk="0">
                  <a:moveTo>
                    <a:pt x="1600" y="1"/>
                  </a:moveTo>
                  <a:lnTo>
                    <a:pt x="0" y="2451"/>
                  </a:lnTo>
                  <a:cubicBezTo>
                    <a:pt x="2380" y="3567"/>
                    <a:pt x="5795" y="4067"/>
                    <a:pt x="5795" y="4067"/>
                  </a:cubicBezTo>
                  <a:lnTo>
                    <a:pt x="6316" y="3059"/>
                  </a:lnTo>
                  <a:lnTo>
                    <a:pt x="1600" y="1"/>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1916793" y="2669198"/>
              <a:ext cx="277104" cy="682407"/>
            </a:xfrm>
            <a:custGeom>
              <a:avLst/>
              <a:gdLst/>
              <a:ahLst/>
              <a:cxnLst/>
              <a:rect l="l" t="t" r="r" b="b"/>
              <a:pathLst>
                <a:path w="3787" h="9326" extrusionOk="0">
                  <a:moveTo>
                    <a:pt x="1479" y="0"/>
                  </a:moveTo>
                  <a:cubicBezTo>
                    <a:pt x="1414" y="0"/>
                    <a:pt x="1349" y="5"/>
                    <a:pt x="1283" y="15"/>
                  </a:cubicBezTo>
                  <a:cubicBezTo>
                    <a:pt x="724" y="103"/>
                    <a:pt x="293" y="554"/>
                    <a:pt x="230" y="1116"/>
                  </a:cubicBezTo>
                  <a:lnTo>
                    <a:pt x="31" y="6944"/>
                  </a:lnTo>
                  <a:cubicBezTo>
                    <a:pt x="1" y="7871"/>
                    <a:pt x="414" y="8756"/>
                    <a:pt x="1146" y="9325"/>
                  </a:cubicBezTo>
                  <a:cubicBezTo>
                    <a:pt x="3787" y="7482"/>
                    <a:pt x="3347" y="3685"/>
                    <a:pt x="2694" y="946"/>
                  </a:cubicBezTo>
                  <a:cubicBezTo>
                    <a:pt x="2559" y="381"/>
                    <a:pt x="2046" y="0"/>
                    <a:pt x="1479" y="0"/>
                  </a:cubicBez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2445534" y="3315891"/>
              <a:ext cx="180151" cy="65343"/>
            </a:xfrm>
            <a:custGeom>
              <a:avLst/>
              <a:gdLst/>
              <a:ahLst/>
              <a:cxnLst/>
              <a:rect l="l" t="t" r="r" b="b"/>
              <a:pathLst>
                <a:path w="2462" h="893" extrusionOk="0">
                  <a:moveTo>
                    <a:pt x="1238" y="0"/>
                  </a:moveTo>
                  <a:cubicBezTo>
                    <a:pt x="1184" y="0"/>
                    <a:pt x="1129" y="7"/>
                    <a:pt x="1075" y="21"/>
                  </a:cubicBezTo>
                  <a:lnTo>
                    <a:pt x="1" y="297"/>
                  </a:lnTo>
                  <a:lnTo>
                    <a:pt x="2202" y="891"/>
                  </a:lnTo>
                  <a:cubicBezTo>
                    <a:pt x="2210" y="892"/>
                    <a:pt x="2218" y="892"/>
                    <a:pt x="2226" y="892"/>
                  </a:cubicBezTo>
                  <a:cubicBezTo>
                    <a:pt x="2265" y="892"/>
                    <a:pt x="2303" y="881"/>
                    <a:pt x="2335" y="859"/>
                  </a:cubicBezTo>
                  <a:cubicBezTo>
                    <a:pt x="2462" y="776"/>
                    <a:pt x="2455" y="587"/>
                    <a:pt x="2322" y="513"/>
                  </a:cubicBezTo>
                  <a:lnTo>
                    <a:pt x="1558" y="84"/>
                  </a:lnTo>
                  <a:cubicBezTo>
                    <a:pt x="1459" y="29"/>
                    <a:pt x="1349" y="0"/>
                    <a:pt x="1238" y="0"/>
                  </a:cubicBezTo>
                  <a:close/>
                </a:path>
              </a:pathLst>
            </a:custGeom>
            <a:solidFill>
              <a:srgbClr val="B76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2347118" y="3334038"/>
              <a:ext cx="212859" cy="152126"/>
            </a:xfrm>
            <a:custGeom>
              <a:avLst/>
              <a:gdLst/>
              <a:ahLst/>
              <a:cxnLst/>
              <a:rect l="l" t="t" r="r" b="b"/>
              <a:pathLst>
                <a:path w="2909" h="2079" extrusionOk="0">
                  <a:moveTo>
                    <a:pt x="847" y="1"/>
                  </a:moveTo>
                  <a:lnTo>
                    <a:pt x="0" y="1176"/>
                  </a:lnTo>
                  <a:lnTo>
                    <a:pt x="1375" y="2079"/>
                  </a:lnTo>
                  <a:lnTo>
                    <a:pt x="2908" y="197"/>
                  </a:lnTo>
                  <a:lnTo>
                    <a:pt x="847" y="1"/>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2500340" y="3348452"/>
              <a:ext cx="139759" cy="83417"/>
            </a:xfrm>
            <a:custGeom>
              <a:avLst/>
              <a:gdLst/>
              <a:ahLst/>
              <a:cxnLst/>
              <a:rect l="l" t="t" r="r" b="b"/>
              <a:pathLst>
                <a:path w="1910" h="1140" extrusionOk="0">
                  <a:moveTo>
                    <a:pt x="814" y="0"/>
                  </a:moveTo>
                  <a:lnTo>
                    <a:pt x="0" y="804"/>
                  </a:lnTo>
                  <a:lnTo>
                    <a:pt x="922" y="746"/>
                  </a:lnTo>
                  <a:lnTo>
                    <a:pt x="1565" y="1117"/>
                  </a:lnTo>
                  <a:cubicBezTo>
                    <a:pt x="1595" y="1132"/>
                    <a:pt x="1627" y="1139"/>
                    <a:pt x="1658" y="1139"/>
                  </a:cubicBezTo>
                  <a:cubicBezTo>
                    <a:pt x="1676" y="1139"/>
                    <a:pt x="1694" y="1137"/>
                    <a:pt x="1712" y="1132"/>
                  </a:cubicBezTo>
                  <a:cubicBezTo>
                    <a:pt x="1869" y="1087"/>
                    <a:pt x="1909" y="884"/>
                    <a:pt x="1781" y="783"/>
                  </a:cubicBezTo>
                  <a:lnTo>
                    <a:pt x="814"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2499243" y="3381892"/>
              <a:ext cx="101637" cy="62562"/>
            </a:xfrm>
            <a:custGeom>
              <a:avLst/>
              <a:gdLst/>
              <a:ahLst/>
              <a:cxnLst/>
              <a:rect l="l" t="t" r="r" b="b"/>
              <a:pathLst>
                <a:path w="1389" h="855" extrusionOk="0">
                  <a:moveTo>
                    <a:pt x="393" y="0"/>
                  </a:moveTo>
                  <a:lnTo>
                    <a:pt x="0" y="567"/>
                  </a:lnTo>
                  <a:lnTo>
                    <a:pt x="978" y="844"/>
                  </a:lnTo>
                  <a:cubicBezTo>
                    <a:pt x="1004" y="851"/>
                    <a:pt x="1030" y="855"/>
                    <a:pt x="1056" y="855"/>
                  </a:cubicBezTo>
                  <a:cubicBezTo>
                    <a:pt x="1164" y="855"/>
                    <a:pt x="1266" y="794"/>
                    <a:pt x="1316" y="692"/>
                  </a:cubicBezTo>
                  <a:cubicBezTo>
                    <a:pt x="1388" y="540"/>
                    <a:pt x="1317" y="359"/>
                    <a:pt x="1161" y="299"/>
                  </a:cubicBezTo>
                  <a:lnTo>
                    <a:pt x="393"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2473120" y="3414380"/>
              <a:ext cx="101710" cy="62562"/>
            </a:xfrm>
            <a:custGeom>
              <a:avLst/>
              <a:gdLst/>
              <a:ahLst/>
              <a:cxnLst/>
              <a:rect l="l" t="t" r="r" b="b"/>
              <a:pathLst>
                <a:path w="1390" h="855" extrusionOk="0">
                  <a:moveTo>
                    <a:pt x="393" y="0"/>
                  </a:moveTo>
                  <a:lnTo>
                    <a:pt x="1" y="567"/>
                  </a:lnTo>
                  <a:lnTo>
                    <a:pt x="979" y="844"/>
                  </a:lnTo>
                  <a:cubicBezTo>
                    <a:pt x="1005" y="851"/>
                    <a:pt x="1031" y="854"/>
                    <a:pt x="1057" y="854"/>
                  </a:cubicBezTo>
                  <a:cubicBezTo>
                    <a:pt x="1165" y="854"/>
                    <a:pt x="1268" y="793"/>
                    <a:pt x="1317" y="692"/>
                  </a:cubicBezTo>
                  <a:cubicBezTo>
                    <a:pt x="1390" y="541"/>
                    <a:pt x="1318" y="359"/>
                    <a:pt x="1161" y="298"/>
                  </a:cubicBezTo>
                  <a:lnTo>
                    <a:pt x="393" y="0"/>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2447729" y="3444600"/>
              <a:ext cx="101710" cy="62636"/>
            </a:xfrm>
            <a:custGeom>
              <a:avLst/>
              <a:gdLst/>
              <a:ahLst/>
              <a:cxnLst/>
              <a:rect l="l" t="t" r="r" b="b"/>
              <a:pathLst>
                <a:path w="1390" h="856" extrusionOk="0">
                  <a:moveTo>
                    <a:pt x="392" y="1"/>
                  </a:moveTo>
                  <a:lnTo>
                    <a:pt x="0" y="568"/>
                  </a:lnTo>
                  <a:lnTo>
                    <a:pt x="979" y="845"/>
                  </a:lnTo>
                  <a:cubicBezTo>
                    <a:pt x="1005" y="852"/>
                    <a:pt x="1031" y="855"/>
                    <a:pt x="1057" y="855"/>
                  </a:cubicBezTo>
                  <a:cubicBezTo>
                    <a:pt x="1165" y="855"/>
                    <a:pt x="1267" y="794"/>
                    <a:pt x="1316" y="692"/>
                  </a:cubicBezTo>
                  <a:cubicBezTo>
                    <a:pt x="1389" y="542"/>
                    <a:pt x="1317" y="360"/>
                    <a:pt x="1162" y="299"/>
                  </a:cubicBezTo>
                  <a:lnTo>
                    <a:pt x="392" y="1"/>
                  </a:lnTo>
                  <a:close/>
                </a:path>
              </a:pathLst>
            </a:custGeom>
            <a:solidFill>
              <a:srgbClr val="C88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2369582" y="2549269"/>
              <a:ext cx="262323" cy="324886"/>
            </a:xfrm>
            <a:custGeom>
              <a:avLst/>
              <a:gdLst/>
              <a:ahLst/>
              <a:cxnLst/>
              <a:rect l="l" t="t" r="r" b="b"/>
              <a:pathLst>
                <a:path w="3585" h="4440" extrusionOk="0">
                  <a:moveTo>
                    <a:pt x="1" y="0"/>
                  </a:moveTo>
                  <a:lnTo>
                    <a:pt x="1726" y="3154"/>
                  </a:lnTo>
                  <a:lnTo>
                    <a:pt x="2493" y="4439"/>
                  </a:lnTo>
                  <a:lnTo>
                    <a:pt x="3150" y="3434"/>
                  </a:lnTo>
                  <a:cubicBezTo>
                    <a:pt x="3584" y="2487"/>
                    <a:pt x="3171" y="557"/>
                    <a:pt x="2830" y="483"/>
                  </a:cubicBezTo>
                  <a:cubicBezTo>
                    <a:pt x="2686" y="451"/>
                    <a:pt x="2264" y="447"/>
                    <a:pt x="1907" y="447"/>
                  </a:cubicBezTo>
                  <a:cubicBezTo>
                    <a:pt x="1782" y="447"/>
                    <a:pt x="1666" y="447"/>
                    <a:pt x="1573" y="447"/>
                  </a:cubicBezTo>
                  <a:cubicBezTo>
                    <a:pt x="1453" y="447"/>
                    <a:pt x="1371" y="446"/>
                    <a:pt x="1355" y="443"/>
                  </a:cubicBezTo>
                  <a:lnTo>
                    <a:pt x="1" y="0"/>
                  </a:lnTo>
                  <a:close/>
                </a:path>
              </a:pathLst>
            </a:custGeom>
            <a:solidFill>
              <a:srgbClr val="333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2329890" y="2281138"/>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2415388" y="3290200"/>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2788603" y="4336500"/>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2436275" y="2658450"/>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2353388" y="2897425"/>
              <a:ext cx="170700" cy="170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4" name="Google Shape;504;p20"/>
          <p:cNvCxnSpPr>
            <a:stCxn id="499" idx="6"/>
            <a:endCxn id="505" idx="1"/>
          </p:cNvCxnSpPr>
          <p:nvPr/>
        </p:nvCxnSpPr>
        <p:spPr>
          <a:xfrm rot="10800000" flipH="1">
            <a:off x="2460330" y="2183666"/>
            <a:ext cx="1157100" cy="268800"/>
          </a:xfrm>
          <a:prstGeom prst="bentConnector3">
            <a:avLst>
              <a:gd name="adj1" fmla="val 49997"/>
            </a:avLst>
          </a:prstGeom>
          <a:noFill/>
          <a:ln w="19050" cap="rnd" cmpd="sng">
            <a:solidFill>
              <a:schemeClr val="accent6"/>
            </a:solidFill>
            <a:prstDash val="solid"/>
            <a:round/>
            <a:headEnd type="oval" w="med" len="med"/>
            <a:tailEnd type="none" w="med" len="med"/>
          </a:ln>
        </p:spPr>
      </p:cxnSp>
      <p:cxnSp>
        <p:nvCxnSpPr>
          <p:cNvPr id="506" name="Google Shape;506;p20"/>
          <p:cNvCxnSpPr>
            <a:stCxn id="503" idx="6"/>
            <a:endCxn id="507" idx="1"/>
          </p:cNvCxnSpPr>
          <p:nvPr/>
        </p:nvCxnSpPr>
        <p:spPr>
          <a:xfrm>
            <a:off x="2483828" y="3068754"/>
            <a:ext cx="1133400" cy="241500"/>
          </a:xfrm>
          <a:prstGeom prst="bentConnector3">
            <a:avLst>
              <a:gd name="adj1" fmla="val 50006"/>
            </a:avLst>
          </a:prstGeom>
          <a:noFill/>
          <a:ln w="19050" cap="rnd" cmpd="sng">
            <a:solidFill>
              <a:schemeClr val="accent6"/>
            </a:solidFill>
            <a:prstDash val="solid"/>
            <a:round/>
            <a:headEnd type="oval" w="med" len="med"/>
            <a:tailEnd type="none" w="med" len="med"/>
          </a:ln>
        </p:spPr>
      </p:cxnSp>
      <p:cxnSp>
        <p:nvCxnSpPr>
          <p:cNvPr id="508" name="Google Shape;508;p20"/>
          <p:cNvCxnSpPr>
            <a:stCxn id="500" idx="6"/>
            <a:endCxn id="509" idx="1"/>
          </p:cNvCxnSpPr>
          <p:nvPr/>
        </p:nvCxnSpPr>
        <p:spPr>
          <a:xfrm>
            <a:off x="2545828" y="3461529"/>
            <a:ext cx="1071600" cy="411900"/>
          </a:xfrm>
          <a:prstGeom prst="bentConnector3">
            <a:avLst>
              <a:gd name="adj1" fmla="val 49997"/>
            </a:avLst>
          </a:prstGeom>
          <a:noFill/>
          <a:ln w="19050" cap="rnd" cmpd="sng">
            <a:solidFill>
              <a:schemeClr val="accent6"/>
            </a:solidFill>
            <a:prstDash val="solid"/>
            <a:round/>
            <a:headEnd type="oval" w="med" len="med"/>
            <a:tailEnd type="none" w="med" len="med"/>
          </a:ln>
        </p:spPr>
      </p:cxnSp>
      <p:cxnSp>
        <p:nvCxnSpPr>
          <p:cNvPr id="510" name="Google Shape;510;p20"/>
          <p:cNvCxnSpPr>
            <a:stCxn id="501" idx="6"/>
            <a:endCxn id="511" idx="1"/>
          </p:cNvCxnSpPr>
          <p:nvPr/>
        </p:nvCxnSpPr>
        <p:spPr>
          <a:xfrm rot="10800000" flipH="1">
            <a:off x="2919043" y="4436729"/>
            <a:ext cx="698400" cy="71100"/>
          </a:xfrm>
          <a:prstGeom prst="bentConnector3">
            <a:avLst>
              <a:gd name="adj1" fmla="val 49994"/>
            </a:avLst>
          </a:prstGeom>
          <a:noFill/>
          <a:ln w="19050" cap="rnd" cmpd="sng">
            <a:solidFill>
              <a:schemeClr val="accent6"/>
            </a:solidFill>
            <a:prstDash val="solid"/>
            <a:round/>
            <a:headEnd type="oval" w="med" len="med"/>
            <a:tailEnd type="none" w="med" len="med"/>
          </a:ln>
        </p:spPr>
      </p:cxnSp>
      <p:cxnSp>
        <p:nvCxnSpPr>
          <p:cNvPr id="512" name="Google Shape;512;p20"/>
          <p:cNvCxnSpPr>
            <a:stCxn id="502" idx="6"/>
            <a:endCxn id="513" idx="1"/>
          </p:cNvCxnSpPr>
          <p:nvPr/>
        </p:nvCxnSpPr>
        <p:spPr>
          <a:xfrm rot="10800000" flipH="1">
            <a:off x="2566716" y="2746979"/>
            <a:ext cx="1050600" cy="82800"/>
          </a:xfrm>
          <a:prstGeom prst="bentConnector3">
            <a:avLst>
              <a:gd name="adj1" fmla="val 50002"/>
            </a:avLst>
          </a:prstGeom>
          <a:noFill/>
          <a:ln w="19050" cap="rnd" cmpd="sng">
            <a:solidFill>
              <a:schemeClr val="accent6"/>
            </a:solidFill>
            <a:prstDash val="solid"/>
            <a:round/>
            <a:headEnd type="oval" w="med" len="med"/>
            <a:tailEnd type="none" w="med" len="med"/>
          </a:ln>
        </p:spPr>
      </p:cxnSp>
      <p:sp>
        <p:nvSpPr>
          <p:cNvPr id="514" name="Google Shape;514;p20"/>
          <p:cNvSpPr/>
          <p:nvPr/>
        </p:nvSpPr>
        <p:spPr>
          <a:xfrm flipH="1">
            <a:off x="4005490" y="1960687"/>
            <a:ext cx="41763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Make a good first impression with a nice smile</a:t>
            </a:r>
            <a:endParaRPr sz="1800">
              <a:latin typeface="Fira Sans Extra Condensed SemiBold"/>
              <a:ea typeface="Fira Sans Extra Condensed SemiBold"/>
              <a:cs typeface="Fira Sans Extra Condensed SemiBold"/>
              <a:sym typeface="Fira Sans Extra Condensed SemiBold"/>
            </a:endParaRPr>
          </a:p>
        </p:txBody>
      </p:sp>
      <p:sp>
        <p:nvSpPr>
          <p:cNvPr id="505" name="Google Shape;505;p20"/>
          <p:cNvSpPr txBox="1"/>
          <p:nvPr/>
        </p:nvSpPr>
        <p:spPr>
          <a:xfrm>
            <a:off x="3617363" y="1952913"/>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sp>
        <p:nvSpPr>
          <p:cNvPr id="515" name="Google Shape;515;p20"/>
          <p:cNvSpPr/>
          <p:nvPr/>
        </p:nvSpPr>
        <p:spPr>
          <a:xfrm flipH="1">
            <a:off x="4005490" y="2524510"/>
            <a:ext cx="41763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Maintain correct posture while sitting</a:t>
            </a:r>
            <a:endParaRPr sz="1200">
              <a:solidFill>
                <a:schemeClr val="dk1"/>
              </a:solidFill>
              <a:latin typeface="Roboto"/>
              <a:ea typeface="Roboto"/>
              <a:cs typeface="Roboto"/>
              <a:sym typeface="Roboto"/>
            </a:endParaRPr>
          </a:p>
        </p:txBody>
      </p:sp>
      <p:sp>
        <p:nvSpPr>
          <p:cNvPr id="513" name="Google Shape;513;p20"/>
          <p:cNvSpPr txBox="1"/>
          <p:nvPr/>
        </p:nvSpPr>
        <p:spPr>
          <a:xfrm>
            <a:off x="3617363" y="2516166"/>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sp>
        <p:nvSpPr>
          <p:cNvPr id="516" name="Google Shape;516;p20"/>
          <p:cNvSpPr/>
          <p:nvPr/>
        </p:nvSpPr>
        <p:spPr>
          <a:xfrm flipH="1">
            <a:off x="4005490" y="3088333"/>
            <a:ext cx="41763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Be on time gives you extra travel time in case you get lost</a:t>
            </a:r>
            <a:endParaRPr sz="1200">
              <a:solidFill>
                <a:schemeClr val="dk1"/>
              </a:solidFill>
              <a:latin typeface="Roboto"/>
              <a:ea typeface="Roboto"/>
              <a:cs typeface="Roboto"/>
              <a:sym typeface="Roboto"/>
            </a:endParaRPr>
          </a:p>
        </p:txBody>
      </p:sp>
      <p:sp>
        <p:nvSpPr>
          <p:cNvPr id="507" name="Google Shape;507;p20"/>
          <p:cNvSpPr txBox="1"/>
          <p:nvPr/>
        </p:nvSpPr>
        <p:spPr>
          <a:xfrm>
            <a:off x="3617363" y="3079420"/>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sp>
        <p:nvSpPr>
          <p:cNvPr id="517" name="Google Shape;517;p20"/>
          <p:cNvSpPr/>
          <p:nvPr/>
        </p:nvSpPr>
        <p:spPr>
          <a:xfrm flipH="1">
            <a:off x="4005490" y="3652155"/>
            <a:ext cx="4176300" cy="4416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Bring any materials you may need including portfolio</a:t>
            </a:r>
            <a:endParaRPr sz="1800">
              <a:latin typeface="Fira Sans Extra Condensed SemiBold"/>
              <a:ea typeface="Fira Sans Extra Condensed SemiBold"/>
              <a:cs typeface="Fira Sans Extra Condensed SemiBold"/>
              <a:sym typeface="Fira Sans Extra Condensed SemiBold"/>
            </a:endParaRPr>
          </a:p>
        </p:txBody>
      </p:sp>
      <p:sp>
        <p:nvSpPr>
          <p:cNvPr id="509" name="Google Shape;509;p20"/>
          <p:cNvSpPr txBox="1"/>
          <p:nvPr/>
        </p:nvSpPr>
        <p:spPr>
          <a:xfrm>
            <a:off x="3617363" y="3642674"/>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sp>
        <p:nvSpPr>
          <p:cNvPr id="518" name="Google Shape;518;p20"/>
          <p:cNvSpPr/>
          <p:nvPr/>
        </p:nvSpPr>
        <p:spPr>
          <a:xfrm flipH="1">
            <a:off x="4005490" y="4215978"/>
            <a:ext cx="4176300" cy="441600"/>
          </a:xfrm>
          <a:prstGeom prst="roundRect">
            <a:avLst>
              <a:gd name="adj" fmla="val 50000"/>
            </a:avLst>
          </a:prstGeom>
          <a:solidFill>
            <a:schemeClr val="accen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Dress professionally and make sure you are well groomed</a:t>
            </a:r>
            <a:endParaRPr sz="1200">
              <a:solidFill>
                <a:schemeClr val="dk1"/>
              </a:solidFill>
              <a:latin typeface="Roboto"/>
              <a:ea typeface="Roboto"/>
              <a:cs typeface="Roboto"/>
              <a:sym typeface="Roboto"/>
            </a:endParaRPr>
          </a:p>
        </p:txBody>
      </p:sp>
      <p:sp>
        <p:nvSpPr>
          <p:cNvPr id="511" name="Google Shape;511;p20"/>
          <p:cNvSpPr txBox="1"/>
          <p:nvPr/>
        </p:nvSpPr>
        <p:spPr>
          <a:xfrm>
            <a:off x="3617363" y="4205928"/>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05</a:t>
            </a:r>
            <a:endParaRPr sz="1800" u="sng">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7"/>
          <p:cNvSpPr/>
          <p:nvPr/>
        </p:nvSpPr>
        <p:spPr>
          <a:xfrm>
            <a:off x="6277694" y="1604550"/>
            <a:ext cx="22269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7"/>
          <p:cNvGrpSpPr/>
          <p:nvPr/>
        </p:nvGrpSpPr>
        <p:grpSpPr>
          <a:xfrm>
            <a:off x="6405306" y="1961184"/>
            <a:ext cx="1974300" cy="2002250"/>
            <a:chOff x="5914875" y="1961184"/>
            <a:chExt cx="1974300" cy="2002250"/>
          </a:xfrm>
        </p:grpSpPr>
        <p:sp>
          <p:nvSpPr>
            <p:cNvPr id="328" name="Google Shape;328;p17"/>
            <p:cNvSpPr/>
            <p:nvPr/>
          </p:nvSpPr>
          <p:spPr>
            <a:xfrm flipH="1">
              <a:off x="6038525" y="3521834"/>
              <a:ext cx="17241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Semi-structured</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29" name="Google Shape;329;p17"/>
            <p:cNvSpPr/>
            <p:nvPr/>
          </p:nvSpPr>
          <p:spPr>
            <a:xfrm>
              <a:off x="6571325" y="1961184"/>
              <a:ext cx="658500" cy="6585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330" name="Google Shape;330;p17"/>
            <p:cNvSpPr txBox="1"/>
            <p:nvPr/>
          </p:nvSpPr>
          <p:spPr>
            <a:xfrm>
              <a:off x="5914875" y="2785600"/>
              <a:ext cx="1974300" cy="57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Mars is actually a cold place. It’s full of iron oxide dust</a:t>
              </a:r>
              <a:endParaRPr>
                <a:latin typeface="Roboto"/>
                <a:ea typeface="Roboto"/>
                <a:cs typeface="Roboto"/>
                <a:sym typeface="Roboto"/>
              </a:endParaRPr>
            </a:p>
          </p:txBody>
        </p:sp>
      </p:grpSp>
      <p:sp>
        <p:nvSpPr>
          <p:cNvPr id="331" name="Google Shape;331;p17"/>
          <p:cNvSpPr/>
          <p:nvPr/>
        </p:nvSpPr>
        <p:spPr>
          <a:xfrm>
            <a:off x="3458550" y="1604550"/>
            <a:ext cx="22269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17"/>
          <p:cNvGrpSpPr/>
          <p:nvPr/>
        </p:nvGrpSpPr>
        <p:grpSpPr>
          <a:xfrm>
            <a:off x="3584850" y="1961184"/>
            <a:ext cx="1974300" cy="2002250"/>
            <a:chOff x="3584850" y="1961184"/>
            <a:chExt cx="1974300" cy="2002250"/>
          </a:xfrm>
        </p:grpSpPr>
        <p:sp>
          <p:nvSpPr>
            <p:cNvPr id="333" name="Google Shape;333;p17"/>
            <p:cNvSpPr/>
            <p:nvPr/>
          </p:nvSpPr>
          <p:spPr>
            <a:xfrm flipH="1">
              <a:off x="3709963" y="3521834"/>
              <a:ext cx="17241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Not structured</a:t>
              </a:r>
              <a:endParaRPr sz="1800">
                <a:latin typeface="Fira Sans Extra Condensed SemiBold"/>
                <a:ea typeface="Fira Sans Extra Condensed SemiBold"/>
                <a:cs typeface="Fira Sans Extra Condensed SemiBold"/>
                <a:sym typeface="Fira Sans Extra Condensed SemiBold"/>
              </a:endParaRPr>
            </a:p>
          </p:txBody>
        </p:sp>
        <p:sp>
          <p:nvSpPr>
            <p:cNvPr id="334" name="Google Shape;334;p17"/>
            <p:cNvSpPr/>
            <p:nvPr/>
          </p:nvSpPr>
          <p:spPr>
            <a:xfrm>
              <a:off x="4242763" y="1961184"/>
              <a:ext cx="658500" cy="6585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335" name="Google Shape;335;p17"/>
            <p:cNvSpPr txBox="1"/>
            <p:nvPr/>
          </p:nvSpPr>
          <p:spPr>
            <a:xfrm>
              <a:off x="3584850" y="2785600"/>
              <a:ext cx="1974300" cy="57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a:latin typeface="Roboto"/>
                <a:ea typeface="Roboto"/>
                <a:cs typeface="Roboto"/>
                <a:sym typeface="Roboto"/>
              </a:endParaRPr>
            </a:p>
          </p:txBody>
        </p:sp>
      </p:grpSp>
      <p:sp>
        <p:nvSpPr>
          <p:cNvPr id="336" name="Google Shape;336;p17"/>
          <p:cNvSpPr/>
          <p:nvPr/>
        </p:nvSpPr>
        <p:spPr>
          <a:xfrm>
            <a:off x="639406" y="1604550"/>
            <a:ext cx="22269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17"/>
          <p:cNvGrpSpPr/>
          <p:nvPr/>
        </p:nvGrpSpPr>
        <p:grpSpPr>
          <a:xfrm>
            <a:off x="764356" y="1961184"/>
            <a:ext cx="1974300" cy="2002250"/>
            <a:chOff x="1254825" y="1961184"/>
            <a:chExt cx="1974300" cy="2002250"/>
          </a:xfrm>
        </p:grpSpPr>
        <p:sp>
          <p:nvSpPr>
            <p:cNvPr id="338" name="Google Shape;338;p17"/>
            <p:cNvSpPr/>
            <p:nvPr/>
          </p:nvSpPr>
          <p:spPr>
            <a:xfrm flipH="1">
              <a:off x="1379922" y="3521834"/>
              <a:ext cx="17241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Structured</a:t>
              </a:r>
              <a:endParaRPr sz="1800">
                <a:latin typeface="Fira Sans Extra Condensed SemiBold"/>
                <a:ea typeface="Fira Sans Extra Condensed SemiBold"/>
                <a:cs typeface="Fira Sans Extra Condensed SemiBold"/>
                <a:sym typeface="Fira Sans Extra Condensed SemiBold"/>
              </a:endParaRPr>
            </a:p>
          </p:txBody>
        </p:sp>
        <p:sp>
          <p:nvSpPr>
            <p:cNvPr id="339" name="Google Shape;339;p17"/>
            <p:cNvSpPr/>
            <p:nvPr/>
          </p:nvSpPr>
          <p:spPr>
            <a:xfrm>
              <a:off x="1914225" y="1961184"/>
              <a:ext cx="658500" cy="6585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340" name="Google Shape;340;p17"/>
            <p:cNvSpPr txBox="1"/>
            <p:nvPr/>
          </p:nvSpPr>
          <p:spPr>
            <a:xfrm>
              <a:off x="1254825" y="2785600"/>
              <a:ext cx="1974300" cy="57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closest planet to the Sun and the smallest of them all</a:t>
              </a:r>
              <a:endParaRPr sz="1200">
                <a:solidFill>
                  <a:schemeClr val="dk1"/>
                </a:solidFill>
                <a:latin typeface="Roboto"/>
                <a:ea typeface="Roboto"/>
                <a:cs typeface="Roboto"/>
                <a:sym typeface="Roboto"/>
              </a:endParaRPr>
            </a:p>
          </p:txBody>
        </p:sp>
      </p:grpSp>
      <p:sp>
        <p:nvSpPr>
          <p:cNvPr id="341" name="Google Shape;341;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ko-KR" altLang="en-US" dirty="0"/>
              <a:t>기능</a:t>
            </a:r>
            <a:endParaRPr dirty="0"/>
          </a:p>
        </p:txBody>
      </p:sp>
      <p:sp>
        <p:nvSpPr>
          <p:cNvPr id="342" name="Google Shape;342;p17"/>
          <p:cNvSpPr txBox="1">
            <a:spLocks noGrp="1"/>
          </p:cNvSpPr>
          <p:nvPr>
            <p:ph type="title" idx="4294967295"/>
          </p:nvPr>
        </p:nvSpPr>
        <p:spPr>
          <a:xfrm>
            <a:off x="0" y="1006475"/>
            <a:ext cx="2974975" cy="400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Types of a job interview</a:t>
            </a:r>
            <a:endParaRPr sz="1800" b="0">
              <a:latin typeface="Fira Sans Extra Condensed SemiBold"/>
              <a:ea typeface="Fira Sans Extra Condensed SemiBold"/>
              <a:cs typeface="Fira Sans Extra Condensed SemiBold"/>
              <a:sym typeface="Fira Sans Extra Condensed SemiBold"/>
            </a:endParaRPr>
          </a:p>
        </p:txBody>
      </p:sp>
      <p:grpSp>
        <p:nvGrpSpPr>
          <p:cNvPr id="343" name="Google Shape;343;p17"/>
          <p:cNvGrpSpPr/>
          <p:nvPr/>
        </p:nvGrpSpPr>
        <p:grpSpPr>
          <a:xfrm>
            <a:off x="1576111" y="2113385"/>
            <a:ext cx="353802" cy="351497"/>
            <a:chOff x="580725" y="3617925"/>
            <a:chExt cx="299325" cy="297375"/>
          </a:xfrm>
        </p:grpSpPr>
        <p:sp>
          <p:nvSpPr>
            <p:cNvPr id="344" name="Google Shape;344;p17"/>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17"/>
          <p:cNvSpPr/>
          <p:nvPr/>
        </p:nvSpPr>
        <p:spPr>
          <a:xfrm>
            <a:off x="4397891" y="2115498"/>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7"/>
          <p:cNvGrpSpPr/>
          <p:nvPr/>
        </p:nvGrpSpPr>
        <p:grpSpPr>
          <a:xfrm>
            <a:off x="7215965" y="2114094"/>
            <a:ext cx="350079" cy="350079"/>
            <a:chOff x="2037825" y="3254050"/>
            <a:chExt cx="296175" cy="296175"/>
          </a:xfrm>
        </p:grpSpPr>
        <p:sp>
          <p:nvSpPr>
            <p:cNvPr id="351" name="Google Shape;351;p17"/>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1"/>
          <p:cNvSpPr/>
          <p:nvPr/>
        </p:nvSpPr>
        <p:spPr>
          <a:xfrm flipH="1">
            <a:off x="8202300" y="1306025"/>
            <a:ext cx="484500" cy="484500"/>
          </a:xfrm>
          <a:prstGeom prst="ellipse">
            <a:avLst/>
          </a:prstGeom>
          <a:solidFill>
            <a:schemeClr val="accent5"/>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891761" y="1327475"/>
            <a:ext cx="3036000" cy="441600"/>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and the only planet with rings</a:t>
            </a:r>
            <a:endParaRPr sz="1200">
              <a:solidFill>
                <a:schemeClr val="dk1"/>
              </a:solidFill>
              <a:latin typeface="Roboto"/>
              <a:ea typeface="Roboto"/>
              <a:cs typeface="Roboto"/>
              <a:sym typeface="Roboto"/>
            </a:endParaRPr>
          </a:p>
        </p:txBody>
      </p:sp>
      <p:sp>
        <p:nvSpPr>
          <p:cNvPr id="525" name="Google Shape;525;p21"/>
          <p:cNvSpPr/>
          <p:nvPr/>
        </p:nvSpPr>
        <p:spPr>
          <a:xfrm flipH="1">
            <a:off x="8202300" y="1990000"/>
            <a:ext cx="484500" cy="484500"/>
          </a:xfrm>
          <a:prstGeom prst="ellipse">
            <a:avLst/>
          </a:prstGeom>
          <a:solidFill>
            <a:schemeClr val="accent5"/>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891761" y="2011450"/>
            <a:ext cx="3036000" cy="441600"/>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Ceres was the first asteroid to ever be discovered</a:t>
            </a:r>
            <a:endParaRPr sz="1200">
              <a:solidFill>
                <a:schemeClr val="dk1"/>
              </a:solidFill>
              <a:latin typeface="Roboto Medium"/>
              <a:ea typeface="Roboto Medium"/>
              <a:cs typeface="Roboto Medium"/>
              <a:sym typeface="Roboto Medium"/>
            </a:endParaRPr>
          </a:p>
        </p:txBody>
      </p:sp>
      <p:sp>
        <p:nvSpPr>
          <p:cNvPr id="527" name="Google Shape;527;p21"/>
          <p:cNvSpPr/>
          <p:nvPr/>
        </p:nvSpPr>
        <p:spPr>
          <a:xfrm flipH="1">
            <a:off x="8202300" y="2673975"/>
            <a:ext cx="484500" cy="484500"/>
          </a:xfrm>
          <a:prstGeom prst="ellipse">
            <a:avLst/>
          </a:prstGeom>
          <a:solidFill>
            <a:schemeClr val="accent5"/>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891761" y="2695425"/>
            <a:ext cx="3036000" cy="441600"/>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The Moon is the Earth’s only natural satellite. It’s very beautiful</a:t>
            </a:r>
            <a:endParaRPr sz="1200">
              <a:solidFill>
                <a:schemeClr val="dk1"/>
              </a:solidFill>
              <a:latin typeface="Roboto Medium"/>
              <a:ea typeface="Roboto Medium"/>
              <a:cs typeface="Roboto Medium"/>
              <a:sym typeface="Roboto Medium"/>
            </a:endParaRPr>
          </a:p>
        </p:txBody>
      </p:sp>
      <p:sp>
        <p:nvSpPr>
          <p:cNvPr id="529" name="Google Shape;529;p21"/>
          <p:cNvSpPr/>
          <p:nvPr/>
        </p:nvSpPr>
        <p:spPr>
          <a:xfrm flipH="1">
            <a:off x="8202300" y="3357950"/>
            <a:ext cx="484500" cy="484500"/>
          </a:xfrm>
          <a:prstGeom prst="ellipse">
            <a:avLst/>
          </a:prstGeom>
          <a:solidFill>
            <a:schemeClr val="accent5"/>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4891761" y="3379400"/>
            <a:ext cx="3036000" cy="441600"/>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The Sun is the star at the center of the Solar System</a:t>
            </a:r>
            <a:endParaRPr sz="1200">
              <a:solidFill>
                <a:schemeClr val="dk1"/>
              </a:solidFill>
              <a:latin typeface="Roboto"/>
              <a:ea typeface="Roboto"/>
              <a:cs typeface="Roboto"/>
              <a:sym typeface="Roboto"/>
            </a:endParaRPr>
          </a:p>
        </p:txBody>
      </p:sp>
      <p:sp>
        <p:nvSpPr>
          <p:cNvPr id="531" name="Google Shape;531;p21"/>
          <p:cNvSpPr/>
          <p:nvPr/>
        </p:nvSpPr>
        <p:spPr>
          <a:xfrm flipH="1">
            <a:off x="8202300" y="4041925"/>
            <a:ext cx="484500" cy="484500"/>
          </a:xfrm>
          <a:prstGeom prst="ellipse">
            <a:avLst/>
          </a:prstGeom>
          <a:solidFill>
            <a:schemeClr val="accent5"/>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891761" y="4063375"/>
            <a:ext cx="3036000" cy="441600"/>
          </a:xfrm>
          <a:prstGeom prst="roundRect">
            <a:avLst>
              <a:gd name="adj" fmla="val 50000"/>
            </a:avLst>
          </a:prstGeom>
          <a:solidFill>
            <a:schemeClr val="accent5"/>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it doesn’t have a solid surface</a:t>
            </a:r>
            <a:endParaRPr sz="1200">
              <a:solidFill>
                <a:schemeClr val="dk1"/>
              </a:solidFill>
              <a:latin typeface="Roboto Medium"/>
              <a:ea typeface="Roboto Medium"/>
              <a:cs typeface="Roboto Medium"/>
              <a:sym typeface="Roboto Medium"/>
            </a:endParaRPr>
          </a:p>
        </p:txBody>
      </p:sp>
      <p:sp>
        <p:nvSpPr>
          <p:cNvPr id="533" name="Google Shape;533;p21"/>
          <p:cNvSpPr/>
          <p:nvPr/>
        </p:nvSpPr>
        <p:spPr>
          <a:xfrm>
            <a:off x="457200" y="4041925"/>
            <a:ext cx="484500" cy="484500"/>
          </a:xfrm>
          <a:prstGeom prst="ellipse">
            <a:avLst/>
          </a:prstGeom>
          <a:solidFill>
            <a:schemeClr val="accent3"/>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flipH="1">
            <a:off x="1225661" y="4063375"/>
            <a:ext cx="3036000" cy="441600"/>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biggest planet of them all</a:t>
            </a:r>
            <a:endParaRPr sz="1200">
              <a:solidFill>
                <a:schemeClr val="dk1"/>
              </a:solidFill>
              <a:latin typeface="Roboto Medium"/>
              <a:ea typeface="Roboto Medium"/>
              <a:cs typeface="Roboto Medium"/>
              <a:sym typeface="Roboto Medium"/>
            </a:endParaRPr>
          </a:p>
        </p:txBody>
      </p:sp>
      <p:sp>
        <p:nvSpPr>
          <p:cNvPr id="535" name="Google Shape;535;p21"/>
          <p:cNvSpPr/>
          <p:nvPr/>
        </p:nvSpPr>
        <p:spPr>
          <a:xfrm>
            <a:off x="457200" y="3357950"/>
            <a:ext cx="484500" cy="484500"/>
          </a:xfrm>
          <a:prstGeom prst="ellipse">
            <a:avLst/>
          </a:prstGeom>
          <a:solidFill>
            <a:schemeClr val="accent3"/>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flipH="1">
            <a:off x="1225661" y="3379400"/>
            <a:ext cx="3036000" cy="441600"/>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Mars is a very cold planet full of iron oxide dust</a:t>
            </a:r>
            <a:endParaRPr sz="1200">
              <a:solidFill>
                <a:schemeClr val="dk1"/>
              </a:solidFill>
              <a:latin typeface="Roboto Medium"/>
              <a:ea typeface="Roboto Medium"/>
              <a:cs typeface="Roboto Medium"/>
              <a:sym typeface="Roboto Medium"/>
            </a:endParaRPr>
          </a:p>
        </p:txBody>
      </p:sp>
      <p:sp>
        <p:nvSpPr>
          <p:cNvPr id="537" name="Google Shape;537;p21"/>
          <p:cNvSpPr/>
          <p:nvPr/>
        </p:nvSpPr>
        <p:spPr>
          <a:xfrm>
            <a:off x="457200" y="2673975"/>
            <a:ext cx="484500" cy="484500"/>
          </a:xfrm>
          <a:prstGeom prst="ellipse">
            <a:avLst/>
          </a:prstGeom>
          <a:solidFill>
            <a:schemeClr val="accent3"/>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flipH="1">
            <a:off x="1225661" y="2695425"/>
            <a:ext cx="3036000" cy="441600"/>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Earth is the only planet known to harbor life</a:t>
            </a:r>
            <a:endParaRPr sz="1200">
              <a:solidFill>
                <a:schemeClr val="dk1"/>
              </a:solidFill>
              <a:latin typeface="Roboto"/>
              <a:ea typeface="Roboto"/>
              <a:cs typeface="Roboto"/>
              <a:sym typeface="Roboto"/>
            </a:endParaRPr>
          </a:p>
        </p:txBody>
      </p:sp>
      <p:sp>
        <p:nvSpPr>
          <p:cNvPr id="539" name="Google Shape;539;p21"/>
          <p:cNvSpPr/>
          <p:nvPr/>
        </p:nvSpPr>
        <p:spPr>
          <a:xfrm>
            <a:off x="457200" y="1990000"/>
            <a:ext cx="484500" cy="484500"/>
          </a:xfrm>
          <a:prstGeom prst="ellipse">
            <a:avLst/>
          </a:prstGeom>
          <a:solidFill>
            <a:schemeClr val="accent3"/>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flipH="1">
            <a:off x="1225661" y="2011450"/>
            <a:ext cx="3036000" cy="441600"/>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extremely high temperatures and is toxic</a:t>
            </a:r>
            <a:endParaRPr sz="1200">
              <a:solidFill>
                <a:schemeClr val="dk1"/>
              </a:solidFill>
              <a:latin typeface="Roboto Medium"/>
              <a:ea typeface="Roboto Medium"/>
              <a:cs typeface="Roboto Medium"/>
              <a:sym typeface="Roboto Medium"/>
            </a:endParaRPr>
          </a:p>
        </p:txBody>
      </p:sp>
      <p:sp>
        <p:nvSpPr>
          <p:cNvPr id="541" name="Google Shape;541;p21"/>
          <p:cNvSpPr/>
          <p:nvPr/>
        </p:nvSpPr>
        <p:spPr>
          <a:xfrm>
            <a:off x="457200" y="1306025"/>
            <a:ext cx="484500" cy="484500"/>
          </a:xfrm>
          <a:prstGeom prst="ellipse">
            <a:avLst/>
          </a:prstGeom>
          <a:solidFill>
            <a:schemeClr val="accent3"/>
          </a:solidFill>
          <a:ln>
            <a:noFill/>
          </a:ln>
        </p:spPr>
        <p:txBody>
          <a:bodyPr spcFirstLastPara="1" wrap="square" lIns="0" tIns="91425" rIns="18287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flipH="1">
            <a:off x="1225661" y="1327475"/>
            <a:ext cx="3036000" cy="441600"/>
          </a:xfrm>
          <a:prstGeom prst="roundRect">
            <a:avLst>
              <a:gd name="adj" fmla="val 50000"/>
            </a:avLst>
          </a:prstGeom>
          <a:solidFill>
            <a:schemeClr val="accent3"/>
          </a:solidFill>
          <a:ln>
            <a:noFill/>
          </a:ln>
        </p:spPr>
        <p:txBody>
          <a:bodyPr spcFirstLastPara="1" wrap="square" lIns="182875" tIns="91425" rIns="18287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closest planet to the Sun and the smallest of them all</a:t>
            </a:r>
            <a:endParaRPr sz="1800">
              <a:latin typeface="Fira Sans Extra Condensed SemiBold"/>
              <a:ea typeface="Fira Sans Extra Condensed SemiBold"/>
              <a:cs typeface="Fira Sans Extra Condensed SemiBold"/>
              <a:sym typeface="Fira Sans Extra Condensed SemiBold"/>
            </a:endParaRPr>
          </a:p>
        </p:txBody>
      </p:sp>
      <p:sp>
        <p:nvSpPr>
          <p:cNvPr id="543" name="Google Shape;543;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ko-KR" altLang="en-US" dirty="0"/>
              <a:t>기존 </a:t>
            </a:r>
            <a:r>
              <a:rPr lang="ko-KR" altLang="en-US" dirty="0" err="1"/>
              <a:t>앱들과의</a:t>
            </a:r>
            <a:r>
              <a:rPr lang="ko-KR" altLang="en-US" dirty="0"/>
              <a:t> 차이</a:t>
            </a:r>
            <a:endParaRPr dirty="0"/>
          </a:p>
        </p:txBody>
      </p:sp>
      <p:sp>
        <p:nvSpPr>
          <p:cNvPr id="544" name="Google Shape;544;p21"/>
          <p:cNvSpPr txBox="1"/>
          <p:nvPr/>
        </p:nvSpPr>
        <p:spPr>
          <a:xfrm>
            <a:off x="4377900" y="131742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grpSp>
        <p:nvGrpSpPr>
          <p:cNvPr id="545" name="Google Shape;545;p21"/>
          <p:cNvGrpSpPr/>
          <p:nvPr/>
        </p:nvGrpSpPr>
        <p:grpSpPr>
          <a:xfrm>
            <a:off x="622595" y="1476501"/>
            <a:ext cx="143368" cy="143549"/>
            <a:chOff x="6953205" y="1470472"/>
            <a:chExt cx="143368" cy="143549"/>
          </a:xfrm>
        </p:grpSpPr>
        <p:sp>
          <p:nvSpPr>
            <p:cNvPr id="546" name="Google Shape;546;p21"/>
            <p:cNvSpPr/>
            <p:nvPr/>
          </p:nvSpPr>
          <p:spPr>
            <a:xfrm>
              <a:off x="6953205" y="1470472"/>
              <a:ext cx="143368" cy="143549"/>
            </a:xfrm>
            <a:custGeom>
              <a:avLst/>
              <a:gdLst/>
              <a:ahLst/>
              <a:cxnLst/>
              <a:rect l="l" t="t" r="r" b="b"/>
              <a:pathLst>
                <a:path w="759" h="760" fill="none" extrusionOk="0">
                  <a:moveTo>
                    <a:pt x="1" y="1"/>
                  </a:moveTo>
                  <a:lnTo>
                    <a:pt x="759" y="760"/>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6953205" y="1470472"/>
              <a:ext cx="143368" cy="143549"/>
            </a:xfrm>
            <a:custGeom>
              <a:avLst/>
              <a:gdLst/>
              <a:ahLst/>
              <a:cxnLst/>
              <a:rect l="l" t="t" r="r" b="b"/>
              <a:pathLst>
                <a:path w="759" h="760" fill="none" extrusionOk="0">
                  <a:moveTo>
                    <a:pt x="1" y="760"/>
                  </a:moveTo>
                  <a:lnTo>
                    <a:pt x="759"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8" name="Google Shape;548;p21"/>
          <p:cNvCxnSpPr>
            <a:stCxn id="542" idx="3"/>
            <a:endCxn id="541" idx="6"/>
          </p:cNvCxnSpPr>
          <p:nvPr/>
        </p:nvCxnSpPr>
        <p:spPr>
          <a:xfrm rot="10800000">
            <a:off x="941561" y="1548275"/>
            <a:ext cx="284100" cy="0"/>
          </a:xfrm>
          <a:prstGeom prst="straightConnector1">
            <a:avLst/>
          </a:prstGeom>
          <a:noFill/>
          <a:ln w="19050" cap="flat" cmpd="sng">
            <a:solidFill>
              <a:schemeClr val="accent6"/>
            </a:solidFill>
            <a:prstDash val="solid"/>
            <a:round/>
            <a:headEnd type="none" w="med" len="med"/>
            <a:tailEnd type="none" w="med" len="med"/>
          </a:ln>
        </p:spPr>
      </p:cxnSp>
      <p:sp>
        <p:nvSpPr>
          <p:cNvPr id="549" name="Google Shape;549;p21"/>
          <p:cNvSpPr/>
          <p:nvPr/>
        </p:nvSpPr>
        <p:spPr>
          <a:xfrm>
            <a:off x="8343218" y="1467057"/>
            <a:ext cx="202679" cy="162437"/>
          </a:xfrm>
          <a:custGeom>
            <a:avLst/>
            <a:gdLst/>
            <a:ahLst/>
            <a:cxnLst/>
            <a:rect l="l" t="t" r="r" b="b"/>
            <a:pathLst>
              <a:path w="1073" h="860" fill="none" extrusionOk="0">
                <a:moveTo>
                  <a:pt x="0" y="429"/>
                </a:moveTo>
                <a:lnTo>
                  <a:pt x="406" y="859"/>
                </a:lnTo>
                <a:lnTo>
                  <a:pt x="1072" y="1"/>
                </a:lnTo>
              </a:path>
            </a:pathLst>
          </a:custGeom>
          <a:solidFill>
            <a:schemeClr val="dk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21"/>
          <p:cNvCxnSpPr>
            <a:stCxn id="524" idx="3"/>
            <a:endCxn id="523" idx="6"/>
          </p:cNvCxnSpPr>
          <p:nvPr/>
        </p:nvCxnSpPr>
        <p:spPr>
          <a:xfrm>
            <a:off x="7927761" y="1548275"/>
            <a:ext cx="274500" cy="0"/>
          </a:xfrm>
          <a:prstGeom prst="straightConnector1">
            <a:avLst/>
          </a:prstGeom>
          <a:noFill/>
          <a:ln w="19050" cap="flat" cmpd="sng">
            <a:solidFill>
              <a:schemeClr val="accent6"/>
            </a:solidFill>
            <a:prstDash val="solid"/>
            <a:round/>
            <a:headEnd type="none" w="med" len="med"/>
            <a:tailEnd type="none" w="med" len="med"/>
          </a:ln>
        </p:spPr>
      </p:cxnSp>
      <p:sp>
        <p:nvSpPr>
          <p:cNvPr id="551" name="Google Shape;551;p21"/>
          <p:cNvSpPr txBox="1"/>
          <p:nvPr/>
        </p:nvSpPr>
        <p:spPr>
          <a:xfrm>
            <a:off x="4377900" y="2001400"/>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grpSp>
        <p:nvGrpSpPr>
          <p:cNvPr id="552" name="Google Shape;552;p21"/>
          <p:cNvGrpSpPr/>
          <p:nvPr/>
        </p:nvGrpSpPr>
        <p:grpSpPr>
          <a:xfrm>
            <a:off x="622595" y="2160476"/>
            <a:ext cx="143368" cy="143549"/>
            <a:chOff x="6953205" y="1470472"/>
            <a:chExt cx="143368" cy="143549"/>
          </a:xfrm>
        </p:grpSpPr>
        <p:sp>
          <p:nvSpPr>
            <p:cNvPr id="553" name="Google Shape;553;p21"/>
            <p:cNvSpPr/>
            <p:nvPr/>
          </p:nvSpPr>
          <p:spPr>
            <a:xfrm>
              <a:off x="6953205" y="1470472"/>
              <a:ext cx="143368" cy="143549"/>
            </a:xfrm>
            <a:custGeom>
              <a:avLst/>
              <a:gdLst/>
              <a:ahLst/>
              <a:cxnLst/>
              <a:rect l="l" t="t" r="r" b="b"/>
              <a:pathLst>
                <a:path w="759" h="760" fill="none" extrusionOk="0">
                  <a:moveTo>
                    <a:pt x="1" y="1"/>
                  </a:moveTo>
                  <a:lnTo>
                    <a:pt x="759" y="760"/>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6953205" y="1470472"/>
              <a:ext cx="143368" cy="143549"/>
            </a:xfrm>
            <a:custGeom>
              <a:avLst/>
              <a:gdLst/>
              <a:ahLst/>
              <a:cxnLst/>
              <a:rect l="l" t="t" r="r" b="b"/>
              <a:pathLst>
                <a:path w="759" h="760" fill="none" extrusionOk="0">
                  <a:moveTo>
                    <a:pt x="1" y="760"/>
                  </a:moveTo>
                  <a:lnTo>
                    <a:pt x="759"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5" name="Google Shape;555;p21"/>
          <p:cNvCxnSpPr>
            <a:stCxn id="540" idx="3"/>
            <a:endCxn id="539" idx="6"/>
          </p:cNvCxnSpPr>
          <p:nvPr/>
        </p:nvCxnSpPr>
        <p:spPr>
          <a:xfrm rot="10800000">
            <a:off x="941561" y="2232250"/>
            <a:ext cx="284100" cy="0"/>
          </a:xfrm>
          <a:prstGeom prst="straightConnector1">
            <a:avLst/>
          </a:prstGeom>
          <a:noFill/>
          <a:ln w="19050" cap="flat" cmpd="sng">
            <a:solidFill>
              <a:schemeClr val="accent6"/>
            </a:solidFill>
            <a:prstDash val="solid"/>
            <a:round/>
            <a:headEnd type="none" w="med" len="med"/>
            <a:tailEnd type="none" w="med" len="med"/>
          </a:ln>
        </p:spPr>
      </p:cxnSp>
      <p:sp>
        <p:nvSpPr>
          <p:cNvPr id="556" name="Google Shape;556;p21"/>
          <p:cNvSpPr/>
          <p:nvPr/>
        </p:nvSpPr>
        <p:spPr>
          <a:xfrm>
            <a:off x="8343218" y="2151032"/>
            <a:ext cx="202679" cy="162437"/>
          </a:xfrm>
          <a:custGeom>
            <a:avLst/>
            <a:gdLst/>
            <a:ahLst/>
            <a:cxnLst/>
            <a:rect l="l" t="t" r="r" b="b"/>
            <a:pathLst>
              <a:path w="1073" h="860" fill="none" extrusionOk="0">
                <a:moveTo>
                  <a:pt x="0" y="429"/>
                </a:moveTo>
                <a:lnTo>
                  <a:pt x="406" y="859"/>
                </a:lnTo>
                <a:lnTo>
                  <a:pt x="1072" y="1"/>
                </a:lnTo>
              </a:path>
            </a:pathLst>
          </a:custGeom>
          <a:solidFill>
            <a:schemeClr val="dk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7" name="Google Shape;557;p21"/>
          <p:cNvCxnSpPr>
            <a:stCxn id="526" idx="3"/>
            <a:endCxn id="525" idx="6"/>
          </p:cNvCxnSpPr>
          <p:nvPr/>
        </p:nvCxnSpPr>
        <p:spPr>
          <a:xfrm>
            <a:off x="7927761" y="2232250"/>
            <a:ext cx="274500" cy="0"/>
          </a:xfrm>
          <a:prstGeom prst="straightConnector1">
            <a:avLst/>
          </a:prstGeom>
          <a:noFill/>
          <a:ln w="19050" cap="flat" cmpd="sng">
            <a:solidFill>
              <a:schemeClr val="accent6"/>
            </a:solidFill>
            <a:prstDash val="solid"/>
            <a:round/>
            <a:headEnd type="none" w="med" len="med"/>
            <a:tailEnd type="none" w="med" len="med"/>
          </a:ln>
        </p:spPr>
      </p:cxnSp>
      <p:sp>
        <p:nvSpPr>
          <p:cNvPr id="558" name="Google Shape;558;p21"/>
          <p:cNvSpPr txBox="1"/>
          <p:nvPr/>
        </p:nvSpPr>
        <p:spPr>
          <a:xfrm>
            <a:off x="4377900" y="268537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grpSp>
        <p:nvGrpSpPr>
          <p:cNvPr id="559" name="Google Shape;559;p21"/>
          <p:cNvGrpSpPr/>
          <p:nvPr/>
        </p:nvGrpSpPr>
        <p:grpSpPr>
          <a:xfrm>
            <a:off x="622595" y="2844451"/>
            <a:ext cx="143368" cy="143549"/>
            <a:chOff x="6953205" y="1470472"/>
            <a:chExt cx="143368" cy="143549"/>
          </a:xfrm>
        </p:grpSpPr>
        <p:sp>
          <p:nvSpPr>
            <p:cNvPr id="560" name="Google Shape;560;p21"/>
            <p:cNvSpPr/>
            <p:nvPr/>
          </p:nvSpPr>
          <p:spPr>
            <a:xfrm>
              <a:off x="6953205" y="1470472"/>
              <a:ext cx="143368" cy="143549"/>
            </a:xfrm>
            <a:custGeom>
              <a:avLst/>
              <a:gdLst/>
              <a:ahLst/>
              <a:cxnLst/>
              <a:rect l="l" t="t" r="r" b="b"/>
              <a:pathLst>
                <a:path w="759" h="760" fill="none" extrusionOk="0">
                  <a:moveTo>
                    <a:pt x="1" y="1"/>
                  </a:moveTo>
                  <a:lnTo>
                    <a:pt x="759" y="760"/>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6953205" y="1470472"/>
              <a:ext cx="143368" cy="143549"/>
            </a:xfrm>
            <a:custGeom>
              <a:avLst/>
              <a:gdLst/>
              <a:ahLst/>
              <a:cxnLst/>
              <a:rect l="l" t="t" r="r" b="b"/>
              <a:pathLst>
                <a:path w="759" h="760" fill="none" extrusionOk="0">
                  <a:moveTo>
                    <a:pt x="1" y="760"/>
                  </a:moveTo>
                  <a:lnTo>
                    <a:pt x="759"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62" name="Google Shape;562;p21"/>
          <p:cNvCxnSpPr>
            <a:stCxn id="538" idx="3"/>
            <a:endCxn id="537" idx="6"/>
          </p:cNvCxnSpPr>
          <p:nvPr/>
        </p:nvCxnSpPr>
        <p:spPr>
          <a:xfrm rot="10800000">
            <a:off x="941561" y="2916225"/>
            <a:ext cx="284100" cy="0"/>
          </a:xfrm>
          <a:prstGeom prst="straightConnector1">
            <a:avLst/>
          </a:prstGeom>
          <a:noFill/>
          <a:ln w="19050" cap="flat" cmpd="sng">
            <a:solidFill>
              <a:schemeClr val="accent6"/>
            </a:solidFill>
            <a:prstDash val="solid"/>
            <a:round/>
            <a:headEnd type="none" w="med" len="med"/>
            <a:tailEnd type="none" w="med" len="med"/>
          </a:ln>
        </p:spPr>
      </p:cxnSp>
      <p:sp>
        <p:nvSpPr>
          <p:cNvPr id="563" name="Google Shape;563;p21"/>
          <p:cNvSpPr/>
          <p:nvPr/>
        </p:nvSpPr>
        <p:spPr>
          <a:xfrm>
            <a:off x="8343218" y="2835007"/>
            <a:ext cx="202679" cy="162437"/>
          </a:xfrm>
          <a:custGeom>
            <a:avLst/>
            <a:gdLst/>
            <a:ahLst/>
            <a:cxnLst/>
            <a:rect l="l" t="t" r="r" b="b"/>
            <a:pathLst>
              <a:path w="1073" h="860" fill="none" extrusionOk="0">
                <a:moveTo>
                  <a:pt x="0" y="429"/>
                </a:moveTo>
                <a:lnTo>
                  <a:pt x="406" y="859"/>
                </a:lnTo>
                <a:lnTo>
                  <a:pt x="1072" y="1"/>
                </a:lnTo>
              </a:path>
            </a:pathLst>
          </a:custGeom>
          <a:solidFill>
            <a:schemeClr val="dk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4" name="Google Shape;564;p21"/>
          <p:cNvCxnSpPr>
            <a:stCxn id="528" idx="3"/>
            <a:endCxn id="527" idx="6"/>
          </p:cNvCxnSpPr>
          <p:nvPr/>
        </p:nvCxnSpPr>
        <p:spPr>
          <a:xfrm>
            <a:off x="7927761" y="2916225"/>
            <a:ext cx="274500" cy="0"/>
          </a:xfrm>
          <a:prstGeom prst="straightConnector1">
            <a:avLst/>
          </a:prstGeom>
          <a:noFill/>
          <a:ln w="19050" cap="flat" cmpd="sng">
            <a:solidFill>
              <a:schemeClr val="accent6"/>
            </a:solidFill>
            <a:prstDash val="solid"/>
            <a:round/>
            <a:headEnd type="none" w="med" len="med"/>
            <a:tailEnd type="none" w="med" len="med"/>
          </a:ln>
        </p:spPr>
      </p:cxnSp>
      <p:sp>
        <p:nvSpPr>
          <p:cNvPr id="565" name="Google Shape;565;p21"/>
          <p:cNvSpPr txBox="1"/>
          <p:nvPr/>
        </p:nvSpPr>
        <p:spPr>
          <a:xfrm>
            <a:off x="4377900" y="3369350"/>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grpSp>
        <p:nvGrpSpPr>
          <p:cNvPr id="566" name="Google Shape;566;p21"/>
          <p:cNvGrpSpPr/>
          <p:nvPr/>
        </p:nvGrpSpPr>
        <p:grpSpPr>
          <a:xfrm>
            <a:off x="622595" y="3528426"/>
            <a:ext cx="143368" cy="143549"/>
            <a:chOff x="6953205" y="1470472"/>
            <a:chExt cx="143368" cy="143549"/>
          </a:xfrm>
        </p:grpSpPr>
        <p:sp>
          <p:nvSpPr>
            <p:cNvPr id="567" name="Google Shape;567;p21"/>
            <p:cNvSpPr/>
            <p:nvPr/>
          </p:nvSpPr>
          <p:spPr>
            <a:xfrm>
              <a:off x="6953205" y="1470472"/>
              <a:ext cx="143368" cy="143549"/>
            </a:xfrm>
            <a:custGeom>
              <a:avLst/>
              <a:gdLst/>
              <a:ahLst/>
              <a:cxnLst/>
              <a:rect l="l" t="t" r="r" b="b"/>
              <a:pathLst>
                <a:path w="759" h="760" fill="none" extrusionOk="0">
                  <a:moveTo>
                    <a:pt x="1" y="1"/>
                  </a:moveTo>
                  <a:lnTo>
                    <a:pt x="759" y="760"/>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6953205" y="1470472"/>
              <a:ext cx="143368" cy="143549"/>
            </a:xfrm>
            <a:custGeom>
              <a:avLst/>
              <a:gdLst/>
              <a:ahLst/>
              <a:cxnLst/>
              <a:rect l="l" t="t" r="r" b="b"/>
              <a:pathLst>
                <a:path w="759" h="760" fill="none" extrusionOk="0">
                  <a:moveTo>
                    <a:pt x="1" y="760"/>
                  </a:moveTo>
                  <a:lnTo>
                    <a:pt x="759"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69" name="Google Shape;569;p21"/>
          <p:cNvCxnSpPr>
            <a:stCxn id="536" idx="3"/>
            <a:endCxn id="535" idx="6"/>
          </p:cNvCxnSpPr>
          <p:nvPr/>
        </p:nvCxnSpPr>
        <p:spPr>
          <a:xfrm rot="10800000">
            <a:off x="941561" y="3600200"/>
            <a:ext cx="284100" cy="0"/>
          </a:xfrm>
          <a:prstGeom prst="straightConnector1">
            <a:avLst/>
          </a:prstGeom>
          <a:noFill/>
          <a:ln w="19050" cap="flat" cmpd="sng">
            <a:solidFill>
              <a:schemeClr val="accent6"/>
            </a:solidFill>
            <a:prstDash val="solid"/>
            <a:round/>
            <a:headEnd type="none" w="med" len="med"/>
            <a:tailEnd type="none" w="med" len="med"/>
          </a:ln>
        </p:spPr>
      </p:cxnSp>
      <p:sp>
        <p:nvSpPr>
          <p:cNvPr id="570" name="Google Shape;570;p21"/>
          <p:cNvSpPr/>
          <p:nvPr/>
        </p:nvSpPr>
        <p:spPr>
          <a:xfrm>
            <a:off x="8343218" y="3518982"/>
            <a:ext cx="202679" cy="162437"/>
          </a:xfrm>
          <a:custGeom>
            <a:avLst/>
            <a:gdLst/>
            <a:ahLst/>
            <a:cxnLst/>
            <a:rect l="l" t="t" r="r" b="b"/>
            <a:pathLst>
              <a:path w="1073" h="860" fill="none" extrusionOk="0">
                <a:moveTo>
                  <a:pt x="0" y="429"/>
                </a:moveTo>
                <a:lnTo>
                  <a:pt x="406" y="859"/>
                </a:lnTo>
                <a:lnTo>
                  <a:pt x="1072" y="1"/>
                </a:lnTo>
              </a:path>
            </a:pathLst>
          </a:custGeom>
          <a:solidFill>
            <a:schemeClr val="dk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1" name="Google Shape;571;p21"/>
          <p:cNvCxnSpPr>
            <a:stCxn id="530" idx="3"/>
            <a:endCxn id="529" idx="6"/>
          </p:cNvCxnSpPr>
          <p:nvPr/>
        </p:nvCxnSpPr>
        <p:spPr>
          <a:xfrm>
            <a:off x="7927761" y="3600200"/>
            <a:ext cx="274500" cy="0"/>
          </a:xfrm>
          <a:prstGeom prst="straightConnector1">
            <a:avLst/>
          </a:prstGeom>
          <a:noFill/>
          <a:ln w="19050" cap="flat" cmpd="sng">
            <a:solidFill>
              <a:schemeClr val="accent6"/>
            </a:solidFill>
            <a:prstDash val="solid"/>
            <a:round/>
            <a:headEnd type="none" w="med" len="med"/>
            <a:tailEnd type="none" w="med" len="med"/>
          </a:ln>
        </p:spPr>
      </p:cxnSp>
      <p:sp>
        <p:nvSpPr>
          <p:cNvPr id="572" name="Google Shape;572;p21"/>
          <p:cNvSpPr txBox="1"/>
          <p:nvPr/>
        </p:nvSpPr>
        <p:spPr>
          <a:xfrm>
            <a:off x="4377900" y="405332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05</a:t>
            </a:r>
            <a:endParaRPr sz="1800" u="sng">
              <a:latin typeface="Fira Sans Extra Condensed SemiBold"/>
              <a:ea typeface="Fira Sans Extra Condensed SemiBold"/>
              <a:cs typeface="Fira Sans Extra Condensed SemiBold"/>
              <a:sym typeface="Fira Sans Extra Condensed SemiBold"/>
            </a:endParaRPr>
          </a:p>
        </p:txBody>
      </p:sp>
      <p:grpSp>
        <p:nvGrpSpPr>
          <p:cNvPr id="573" name="Google Shape;573;p21"/>
          <p:cNvGrpSpPr/>
          <p:nvPr/>
        </p:nvGrpSpPr>
        <p:grpSpPr>
          <a:xfrm>
            <a:off x="622595" y="4212401"/>
            <a:ext cx="143368" cy="143549"/>
            <a:chOff x="6953205" y="1470472"/>
            <a:chExt cx="143368" cy="143549"/>
          </a:xfrm>
        </p:grpSpPr>
        <p:sp>
          <p:nvSpPr>
            <p:cNvPr id="574" name="Google Shape;574;p21"/>
            <p:cNvSpPr/>
            <p:nvPr/>
          </p:nvSpPr>
          <p:spPr>
            <a:xfrm>
              <a:off x="6953205" y="1470472"/>
              <a:ext cx="143368" cy="143549"/>
            </a:xfrm>
            <a:custGeom>
              <a:avLst/>
              <a:gdLst/>
              <a:ahLst/>
              <a:cxnLst/>
              <a:rect l="l" t="t" r="r" b="b"/>
              <a:pathLst>
                <a:path w="759" h="760" fill="none" extrusionOk="0">
                  <a:moveTo>
                    <a:pt x="1" y="1"/>
                  </a:moveTo>
                  <a:lnTo>
                    <a:pt x="759" y="760"/>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6953205" y="1470472"/>
              <a:ext cx="143368" cy="143549"/>
            </a:xfrm>
            <a:custGeom>
              <a:avLst/>
              <a:gdLst/>
              <a:ahLst/>
              <a:cxnLst/>
              <a:rect l="l" t="t" r="r" b="b"/>
              <a:pathLst>
                <a:path w="759" h="760" fill="none" extrusionOk="0">
                  <a:moveTo>
                    <a:pt x="1" y="760"/>
                  </a:moveTo>
                  <a:lnTo>
                    <a:pt x="759" y="1"/>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6" name="Google Shape;576;p21"/>
          <p:cNvCxnSpPr>
            <a:stCxn id="534" idx="3"/>
            <a:endCxn id="533" idx="6"/>
          </p:cNvCxnSpPr>
          <p:nvPr/>
        </p:nvCxnSpPr>
        <p:spPr>
          <a:xfrm rot="10800000">
            <a:off x="941561" y="4284175"/>
            <a:ext cx="284100" cy="0"/>
          </a:xfrm>
          <a:prstGeom prst="straightConnector1">
            <a:avLst/>
          </a:prstGeom>
          <a:noFill/>
          <a:ln w="19050" cap="flat" cmpd="sng">
            <a:solidFill>
              <a:schemeClr val="accent6"/>
            </a:solidFill>
            <a:prstDash val="solid"/>
            <a:round/>
            <a:headEnd type="none" w="med" len="med"/>
            <a:tailEnd type="none" w="med" len="med"/>
          </a:ln>
        </p:spPr>
      </p:cxnSp>
      <p:sp>
        <p:nvSpPr>
          <p:cNvPr id="577" name="Google Shape;577;p21"/>
          <p:cNvSpPr/>
          <p:nvPr/>
        </p:nvSpPr>
        <p:spPr>
          <a:xfrm>
            <a:off x="8343218" y="4202957"/>
            <a:ext cx="202679" cy="162437"/>
          </a:xfrm>
          <a:custGeom>
            <a:avLst/>
            <a:gdLst/>
            <a:ahLst/>
            <a:cxnLst/>
            <a:rect l="l" t="t" r="r" b="b"/>
            <a:pathLst>
              <a:path w="1073" h="860" fill="none" extrusionOk="0">
                <a:moveTo>
                  <a:pt x="0" y="429"/>
                </a:moveTo>
                <a:lnTo>
                  <a:pt x="406" y="859"/>
                </a:lnTo>
                <a:lnTo>
                  <a:pt x="1072" y="1"/>
                </a:lnTo>
              </a:path>
            </a:pathLst>
          </a:custGeom>
          <a:solidFill>
            <a:schemeClr val="dk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8" name="Google Shape;578;p21"/>
          <p:cNvCxnSpPr>
            <a:stCxn id="532" idx="3"/>
            <a:endCxn id="531" idx="6"/>
          </p:cNvCxnSpPr>
          <p:nvPr/>
        </p:nvCxnSpPr>
        <p:spPr>
          <a:xfrm>
            <a:off x="7927761" y="4284175"/>
            <a:ext cx="274500" cy="0"/>
          </a:xfrm>
          <a:prstGeom prst="straightConnector1">
            <a:avLst/>
          </a:prstGeom>
          <a:noFill/>
          <a:ln w="19050" cap="flat" cmpd="sng">
            <a:solidFill>
              <a:schemeClr val="accent6"/>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22"/>
          <p:cNvSpPr/>
          <p:nvPr/>
        </p:nvSpPr>
        <p:spPr>
          <a:xfrm>
            <a:off x="506100" y="1452200"/>
            <a:ext cx="8131800" cy="2898600"/>
          </a:xfrm>
          <a:prstGeom prst="roundRect">
            <a:avLst>
              <a:gd name="adj" fmla="val 9634"/>
            </a:avLst>
          </a:prstGeom>
          <a:solidFill>
            <a:schemeClr val="lt1"/>
          </a:solidFill>
          <a:ln w="19050" cap="flat" cmpd="sng">
            <a:solidFill>
              <a:schemeClr val="accent6"/>
            </a:solidFill>
            <a:prstDash val="solid"/>
            <a:round/>
            <a:headEnd type="none" w="sm" len="sm"/>
            <a:tailEnd type="none" w="sm" len="sm"/>
          </a:ln>
          <a:effectLst>
            <a:outerShdw dist="57150" dir="22800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84" name="Google Shape;584;p22"/>
          <p:cNvGraphicFramePr/>
          <p:nvPr/>
        </p:nvGraphicFramePr>
        <p:xfrm>
          <a:off x="652388" y="1621463"/>
          <a:ext cx="7839200" cy="2560075"/>
        </p:xfrm>
        <a:graphic>
          <a:graphicData uri="http://schemas.openxmlformats.org/drawingml/2006/table">
            <a:tbl>
              <a:tblPr>
                <a:noFill/>
                <a:tableStyleId>{538E2398-D5EF-493D-87FF-3710D9BD13CC}</a:tableStyleId>
              </a:tblPr>
              <a:tblGrid>
                <a:gridCol w="953500">
                  <a:extLst>
                    <a:ext uri="{9D8B030D-6E8A-4147-A177-3AD203B41FA5}">
                      <a16:colId xmlns:a16="http://schemas.microsoft.com/office/drawing/2014/main" val="20000"/>
                    </a:ext>
                  </a:extLst>
                </a:gridCol>
                <a:gridCol w="1721425">
                  <a:extLst>
                    <a:ext uri="{9D8B030D-6E8A-4147-A177-3AD203B41FA5}">
                      <a16:colId xmlns:a16="http://schemas.microsoft.com/office/drawing/2014/main" val="20001"/>
                    </a:ext>
                  </a:extLst>
                </a:gridCol>
                <a:gridCol w="1721425">
                  <a:extLst>
                    <a:ext uri="{9D8B030D-6E8A-4147-A177-3AD203B41FA5}">
                      <a16:colId xmlns:a16="http://schemas.microsoft.com/office/drawing/2014/main" val="20002"/>
                    </a:ext>
                  </a:extLst>
                </a:gridCol>
                <a:gridCol w="1721425">
                  <a:extLst>
                    <a:ext uri="{9D8B030D-6E8A-4147-A177-3AD203B41FA5}">
                      <a16:colId xmlns:a16="http://schemas.microsoft.com/office/drawing/2014/main" val="20003"/>
                    </a:ext>
                  </a:extLst>
                </a:gridCol>
                <a:gridCol w="1721425">
                  <a:extLst>
                    <a:ext uri="{9D8B030D-6E8A-4147-A177-3AD203B41FA5}">
                      <a16:colId xmlns:a16="http://schemas.microsoft.com/office/drawing/2014/main" val="20004"/>
                    </a:ext>
                  </a:extLst>
                </a:gridCol>
              </a:tblGrid>
              <a:tr h="731500">
                <a:tc>
                  <a:txBody>
                    <a:bodyPr/>
                    <a:lstStyle/>
                    <a:p>
                      <a:pPr marL="0" lvl="0" indent="0" algn="ctr" rtl="0">
                        <a:spcBef>
                          <a:spcPts val="0"/>
                        </a:spcBef>
                        <a:spcAft>
                          <a:spcPts val="0"/>
                        </a:spcAft>
                        <a:buNone/>
                      </a:pPr>
                      <a:r>
                        <a:rPr lang="en" sz="2000" b="1">
                          <a:latin typeface="Fira Sans Extra Condensed"/>
                          <a:ea typeface="Fira Sans Extra Condensed"/>
                          <a:cs typeface="Fira Sans Extra Condensed"/>
                          <a:sym typeface="Fira Sans Extra Condensed"/>
                        </a:rPr>
                        <a:t>PHASES</a:t>
                      </a:r>
                      <a:endParaRPr sz="2000">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200">
                        <a:latin typeface="Roboto"/>
                        <a:ea typeface="Roboto"/>
                        <a:cs typeface="Roboto"/>
                        <a:sym typeface="Roboto"/>
                      </a:endParaRPr>
                    </a:p>
                  </a:txBody>
                  <a:tcPr marL="182875" marR="18287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200">
                        <a:latin typeface="Roboto"/>
                        <a:ea typeface="Roboto"/>
                        <a:cs typeface="Roboto"/>
                        <a:sym typeface="Roboto"/>
                      </a:endParaRPr>
                    </a:p>
                  </a:txBody>
                  <a:tcPr marL="182875" marR="18287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200">
                        <a:latin typeface="Roboto"/>
                        <a:ea typeface="Roboto"/>
                        <a:cs typeface="Roboto"/>
                        <a:sym typeface="Roboto"/>
                      </a:endParaRPr>
                    </a:p>
                  </a:txBody>
                  <a:tcPr marL="182875" marR="18287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a:txBody>
                  <a:tcPr marL="182875" marR="18287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609525">
                <a:tc>
                  <a:txBody>
                    <a:bodyPr/>
                    <a:lstStyle/>
                    <a:p>
                      <a:pPr marL="0" lvl="0" indent="0" algn="ctr" rtl="0">
                        <a:lnSpc>
                          <a:spcPct val="100000"/>
                        </a:lnSpc>
                        <a:spcBef>
                          <a:spcPts val="0"/>
                        </a:spcBef>
                        <a:spcAft>
                          <a:spcPts val="0"/>
                        </a:spcAft>
                        <a:buNone/>
                      </a:pPr>
                      <a:r>
                        <a:rPr lang="en" b="1" u="sng">
                          <a:latin typeface="Fira Sans Extra Condensed"/>
                          <a:ea typeface="Fira Sans Extra Condensed"/>
                          <a:cs typeface="Fira Sans Extra Condensed"/>
                          <a:sym typeface="Fira Sans Extra Condensed"/>
                        </a:rPr>
                        <a:t>BEFORE</a:t>
                      </a:r>
                      <a:endParaRPr b="1" u="sng">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609525">
                <a:tc>
                  <a:txBody>
                    <a:bodyPr/>
                    <a:lstStyle/>
                    <a:p>
                      <a:pPr marL="0" lvl="0" indent="0" algn="ctr" rtl="0">
                        <a:lnSpc>
                          <a:spcPct val="100000"/>
                        </a:lnSpc>
                        <a:spcBef>
                          <a:spcPts val="0"/>
                        </a:spcBef>
                        <a:spcAft>
                          <a:spcPts val="0"/>
                        </a:spcAft>
                        <a:buNone/>
                      </a:pPr>
                      <a:r>
                        <a:rPr lang="en" b="1" u="sng">
                          <a:latin typeface="Fira Sans Extra Condensed"/>
                          <a:ea typeface="Fira Sans Extra Condensed"/>
                          <a:cs typeface="Fira Sans Extra Condensed"/>
                          <a:sym typeface="Fira Sans Extra Condensed"/>
                        </a:rPr>
                        <a:t>DURING</a:t>
                      </a:r>
                      <a:endParaRPr b="1" u="sng">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609525">
                <a:tc>
                  <a:txBody>
                    <a:bodyPr/>
                    <a:lstStyle/>
                    <a:p>
                      <a:pPr marL="0" lvl="0" indent="0" algn="ctr" rtl="0">
                        <a:lnSpc>
                          <a:spcPct val="100000"/>
                        </a:lnSpc>
                        <a:spcBef>
                          <a:spcPts val="0"/>
                        </a:spcBef>
                        <a:spcAft>
                          <a:spcPts val="0"/>
                        </a:spcAft>
                        <a:buNone/>
                      </a:pPr>
                      <a:r>
                        <a:rPr lang="en" b="1" u="sng">
                          <a:latin typeface="Fira Sans Extra Condensed"/>
                          <a:ea typeface="Fira Sans Extra Condensed"/>
                          <a:cs typeface="Fira Sans Extra Condensed"/>
                          <a:sym typeface="Fira Sans Extra Condensed"/>
                        </a:rPr>
                        <a:t>AFTER</a:t>
                      </a:r>
                      <a:endParaRPr b="1" u="sng">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182875" marR="18287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6"/>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85" name="Google Shape;585;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sp>
        <p:nvSpPr>
          <p:cNvPr id="586" name="Google Shape;586;p22"/>
          <p:cNvSpPr/>
          <p:nvPr/>
        </p:nvSpPr>
        <p:spPr>
          <a:xfrm>
            <a:off x="2245910" y="3050666"/>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2365478" y="3190059"/>
            <a:ext cx="202679" cy="162437"/>
          </a:xfrm>
          <a:custGeom>
            <a:avLst/>
            <a:gdLst/>
            <a:ahLst/>
            <a:cxnLst/>
            <a:rect l="l" t="t" r="r" b="b"/>
            <a:pathLst>
              <a:path w="1073" h="860" fill="none" extrusionOk="0">
                <a:moveTo>
                  <a:pt x="0" y="429"/>
                </a:moveTo>
                <a:lnTo>
                  <a:pt x="406" y="859"/>
                </a:lnTo>
                <a:lnTo>
                  <a:pt x="1072" y="1"/>
                </a:lnTo>
              </a:path>
            </a:pathLst>
          </a:custGeom>
          <a:solidFill>
            <a:schemeClr val="accent4"/>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224374" y="2430256"/>
            <a:ext cx="484503" cy="441601"/>
          </a:xfrm>
          <a:custGeom>
            <a:avLst/>
            <a:gdLst/>
            <a:ahLst/>
            <a:cxnLst/>
            <a:rect l="l" t="t" r="r" b="b"/>
            <a:pathLst>
              <a:path w="2565" h="2338" extrusionOk="0">
                <a:moveTo>
                  <a:pt x="1283" y="1"/>
                </a:moveTo>
                <a:cubicBezTo>
                  <a:pt x="984" y="1"/>
                  <a:pt x="685" y="115"/>
                  <a:pt x="457" y="343"/>
                </a:cubicBezTo>
                <a:cubicBezTo>
                  <a:pt x="1" y="799"/>
                  <a:pt x="1" y="1539"/>
                  <a:pt x="457" y="1995"/>
                </a:cubicBezTo>
                <a:cubicBezTo>
                  <a:pt x="685" y="2223"/>
                  <a:pt x="984" y="2337"/>
                  <a:pt x="1283" y="2337"/>
                </a:cubicBezTo>
                <a:cubicBezTo>
                  <a:pt x="1582" y="2337"/>
                  <a:pt x="1880" y="2223"/>
                  <a:pt x="2109" y="1995"/>
                </a:cubicBezTo>
                <a:cubicBezTo>
                  <a:pt x="2565" y="1539"/>
                  <a:pt x="2565" y="799"/>
                  <a:pt x="2109" y="343"/>
                </a:cubicBezTo>
                <a:cubicBezTo>
                  <a:pt x="1880" y="115"/>
                  <a:pt x="1582" y="1"/>
                  <a:pt x="12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2394942" y="2584930"/>
            <a:ext cx="143368" cy="143549"/>
          </a:xfrm>
          <a:custGeom>
            <a:avLst/>
            <a:gdLst/>
            <a:ahLst/>
            <a:cxnLst/>
            <a:rect l="l" t="t" r="r" b="b"/>
            <a:pathLst>
              <a:path w="759" h="760" fill="none" extrusionOk="0">
                <a:moveTo>
                  <a:pt x="1" y="1"/>
                </a:moveTo>
                <a:lnTo>
                  <a:pt x="759" y="760"/>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2394942" y="2584930"/>
            <a:ext cx="143368" cy="143549"/>
          </a:xfrm>
          <a:custGeom>
            <a:avLst/>
            <a:gdLst/>
            <a:ahLst/>
            <a:cxnLst/>
            <a:rect l="l" t="t" r="r" b="b"/>
            <a:pathLst>
              <a:path w="759" h="760" fill="none" extrusionOk="0">
                <a:moveTo>
                  <a:pt x="1" y="760"/>
                </a:moveTo>
                <a:lnTo>
                  <a:pt x="759"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245910" y="3670908"/>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2365478" y="3810301"/>
            <a:ext cx="202679" cy="162437"/>
          </a:xfrm>
          <a:custGeom>
            <a:avLst/>
            <a:gdLst/>
            <a:ahLst/>
            <a:cxnLst/>
            <a:rect l="l" t="t" r="r" b="b"/>
            <a:pathLst>
              <a:path w="1073" h="860" fill="none" extrusionOk="0">
                <a:moveTo>
                  <a:pt x="0" y="429"/>
                </a:moveTo>
                <a:lnTo>
                  <a:pt x="406" y="859"/>
                </a:lnTo>
                <a:lnTo>
                  <a:pt x="1072" y="1"/>
                </a:lnTo>
              </a:path>
            </a:pathLst>
          </a:custGeom>
          <a:solidFill>
            <a:schemeClr val="accent4"/>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3945772" y="3050666"/>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4065340" y="3190059"/>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3924236" y="2430256"/>
            <a:ext cx="484503" cy="441601"/>
          </a:xfrm>
          <a:custGeom>
            <a:avLst/>
            <a:gdLst/>
            <a:ahLst/>
            <a:cxnLst/>
            <a:rect l="l" t="t" r="r" b="b"/>
            <a:pathLst>
              <a:path w="2565" h="2338" extrusionOk="0">
                <a:moveTo>
                  <a:pt x="1283" y="1"/>
                </a:moveTo>
                <a:cubicBezTo>
                  <a:pt x="984" y="1"/>
                  <a:pt x="685" y="115"/>
                  <a:pt x="457" y="343"/>
                </a:cubicBezTo>
                <a:cubicBezTo>
                  <a:pt x="1" y="799"/>
                  <a:pt x="1" y="1539"/>
                  <a:pt x="457" y="1995"/>
                </a:cubicBezTo>
                <a:cubicBezTo>
                  <a:pt x="685" y="2223"/>
                  <a:pt x="984" y="2337"/>
                  <a:pt x="1283" y="2337"/>
                </a:cubicBezTo>
                <a:cubicBezTo>
                  <a:pt x="1582" y="2337"/>
                  <a:pt x="1880" y="2223"/>
                  <a:pt x="2109" y="1995"/>
                </a:cubicBezTo>
                <a:cubicBezTo>
                  <a:pt x="2565" y="1539"/>
                  <a:pt x="2565" y="799"/>
                  <a:pt x="2109" y="343"/>
                </a:cubicBezTo>
                <a:cubicBezTo>
                  <a:pt x="1880" y="115"/>
                  <a:pt x="1582" y="1"/>
                  <a:pt x="1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22"/>
          <p:cNvGrpSpPr/>
          <p:nvPr/>
        </p:nvGrpSpPr>
        <p:grpSpPr>
          <a:xfrm>
            <a:off x="4094805" y="2584930"/>
            <a:ext cx="143368" cy="143549"/>
            <a:chOff x="6953205" y="1530247"/>
            <a:chExt cx="143368" cy="143549"/>
          </a:xfrm>
        </p:grpSpPr>
        <p:sp>
          <p:nvSpPr>
            <p:cNvPr id="597" name="Google Shape;597;p22"/>
            <p:cNvSpPr/>
            <p:nvPr/>
          </p:nvSpPr>
          <p:spPr>
            <a:xfrm>
              <a:off x="6953205" y="1530247"/>
              <a:ext cx="143368" cy="143549"/>
            </a:xfrm>
            <a:custGeom>
              <a:avLst/>
              <a:gdLst/>
              <a:ahLst/>
              <a:cxnLst/>
              <a:rect l="l" t="t" r="r" b="b"/>
              <a:pathLst>
                <a:path w="759" h="760" fill="none" extrusionOk="0">
                  <a:moveTo>
                    <a:pt x="1" y="1"/>
                  </a:moveTo>
                  <a:lnTo>
                    <a:pt x="759" y="760"/>
                  </a:lnTo>
                </a:path>
              </a:pathLst>
            </a:custGeom>
            <a:solidFill>
              <a:schemeClr val="accen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6953205" y="1530247"/>
              <a:ext cx="143368" cy="143549"/>
            </a:xfrm>
            <a:custGeom>
              <a:avLst/>
              <a:gdLst/>
              <a:ahLst/>
              <a:cxnLst/>
              <a:rect l="l" t="t" r="r" b="b"/>
              <a:pathLst>
                <a:path w="759" h="760" fill="none" extrusionOk="0">
                  <a:moveTo>
                    <a:pt x="1" y="760"/>
                  </a:moveTo>
                  <a:lnTo>
                    <a:pt x="759" y="1"/>
                  </a:lnTo>
                </a:path>
              </a:pathLst>
            </a:custGeom>
            <a:solidFill>
              <a:schemeClr val="accen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22"/>
          <p:cNvSpPr/>
          <p:nvPr/>
        </p:nvSpPr>
        <p:spPr>
          <a:xfrm>
            <a:off x="5688710" y="3050666"/>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5808278" y="3190059"/>
            <a:ext cx="202679" cy="162437"/>
          </a:xfrm>
          <a:custGeom>
            <a:avLst/>
            <a:gdLst/>
            <a:ahLst/>
            <a:cxnLst/>
            <a:rect l="l" t="t" r="r" b="b"/>
            <a:pathLst>
              <a:path w="1073" h="860" fill="none" extrusionOk="0">
                <a:moveTo>
                  <a:pt x="0" y="429"/>
                </a:moveTo>
                <a:lnTo>
                  <a:pt x="406" y="859"/>
                </a:lnTo>
                <a:lnTo>
                  <a:pt x="1072" y="1"/>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5688710" y="3670908"/>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5808278" y="3810301"/>
            <a:ext cx="202679" cy="162437"/>
          </a:xfrm>
          <a:custGeom>
            <a:avLst/>
            <a:gdLst/>
            <a:ahLst/>
            <a:cxnLst/>
            <a:rect l="l" t="t" r="r" b="b"/>
            <a:pathLst>
              <a:path w="1073" h="860" fill="none" extrusionOk="0">
                <a:moveTo>
                  <a:pt x="0" y="429"/>
                </a:moveTo>
                <a:lnTo>
                  <a:pt x="406" y="859"/>
                </a:lnTo>
                <a:lnTo>
                  <a:pt x="1072" y="1"/>
                </a:lnTo>
              </a:path>
            </a:pathLst>
          </a:custGeom>
          <a:solidFill>
            <a:schemeClr val="l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5688710" y="2423258"/>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5808278" y="2562651"/>
            <a:ext cx="202679" cy="162437"/>
          </a:xfrm>
          <a:custGeom>
            <a:avLst/>
            <a:gdLst/>
            <a:ahLst/>
            <a:cxnLst/>
            <a:rect l="l" t="t" r="r" b="b"/>
            <a:pathLst>
              <a:path w="1073" h="860" fill="none" extrusionOk="0">
                <a:moveTo>
                  <a:pt x="0" y="429"/>
                </a:moveTo>
                <a:lnTo>
                  <a:pt x="406" y="859"/>
                </a:lnTo>
                <a:lnTo>
                  <a:pt x="1072" y="1"/>
                </a:lnTo>
              </a:path>
            </a:pathLst>
          </a:custGeom>
          <a:solidFill>
            <a:schemeClr val="accent3"/>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3924236" y="3670719"/>
            <a:ext cx="484503" cy="441601"/>
          </a:xfrm>
          <a:custGeom>
            <a:avLst/>
            <a:gdLst/>
            <a:ahLst/>
            <a:cxnLst/>
            <a:rect l="l" t="t" r="r" b="b"/>
            <a:pathLst>
              <a:path w="2565" h="2338" extrusionOk="0">
                <a:moveTo>
                  <a:pt x="1283" y="1"/>
                </a:moveTo>
                <a:cubicBezTo>
                  <a:pt x="984" y="1"/>
                  <a:pt x="685" y="115"/>
                  <a:pt x="457" y="343"/>
                </a:cubicBezTo>
                <a:cubicBezTo>
                  <a:pt x="1" y="799"/>
                  <a:pt x="1" y="1539"/>
                  <a:pt x="457" y="1995"/>
                </a:cubicBezTo>
                <a:cubicBezTo>
                  <a:pt x="685" y="2223"/>
                  <a:pt x="984" y="2337"/>
                  <a:pt x="1283" y="2337"/>
                </a:cubicBezTo>
                <a:cubicBezTo>
                  <a:pt x="1582" y="2337"/>
                  <a:pt x="1880" y="2223"/>
                  <a:pt x="2109" y="1995"/>
                </a:cubicBezTo>
                <a:cubicBezTo>
                  <a:pt x="2565" y="1539"/>
                  <a:pt x="2565" y="799"/>
                  <a:pt x="2109" y="343"/>
                </a:cubicBezTo>
                <a:cubicBezTo>
                  <a:pt x="1880" y="115"/>
                  <a:pt x="1582" y="1"/>
                  <a:pt x="1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22"/>
          <p:cNvGrpSpPr/>
          <p:nvPr/>
        </p:nvGrpSpPr>
        <p:grpSpPr>
          <a:xfrm>
            <a:off x="4094805" y="3819745"/>
            <a:ext cx="143368" cy="143549"/>
            <a:chOff x="6953205" y="1530247"/>
            <a:chExt cx="143368" cy="143549"/>
          </a:xfrm>
        </p:grpSpPr>
        <p:sp>
          <p:nvSpPr>
            <p:cNvPr id="607" name="Google Shape;607;p22"/>
            <p:cNvSpPr/>
            <p:nvPr/>
          </p:nvSpPr>
          <p:spPr>
            <a:xfrm>
              <a:off x="6953205" y="1530247"/>
              <a:ext cx="143368" cy="143549"/>
            </a:xfrm>
            <a:custGeom>
              <a:avLst/>
              <a:gdLst/>
              <a:ahLst/>
              <a:cxnLst/>
              <a:rect l="l" t="t" r="r" b="b"/>
              <a:pathLst>
                <a:path w="759" h="760" fill="none" extrusionOk="0">
                  <a:moveTo>
                    <a:pt x="1" y="1"/>
                  </a:moveTo>
                  <a:lnTo>
                    <a:pt x="759" y="760"/>
                  </a:lnTo>
                </a:path>
              </a:pathLst>
            </a:custGeom>
            <a:solidFill>
              <a:schemeClr val="accen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6953205" y="1530247"/>
              <a:ext cx="143368" cy="143549"/>
            </a:xfrm>
            <a:custGeom>
              <a:avLst/>
              <a:gdLst/>
              <a:ahLst/>
              <a:cxnLst/>
              <a:rect l="l" t="t" r="r" b="b"/>
              <a:pathLst>
                <a:path w="759" h="760" fill="none" extrusionOk="0">
                  <a:moveTo>
                    <a:pt x="1" y="760"/>
                  </a:moveTo>
                  <a:lnTo>
                    <a:pt x="759" y="1"/>
                  </a:lnTo>
                </a:path>
              </a:pathLst>
            </a:custGeom>
            <a:solidFill>
              <a:schemeClr val="accent1"/>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22"/>
          <p:cNvSpPr/>
          <p:nvPr/>
        </p:nvSpPr>
        <p:spPr>
          <a:xfrm>
            <a:off x="7410110" y="3050666"/>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7529678" y="3190059"/>
            <a:ext cx="202679" cy="162437"/>
          </a:xfrm>
          <a:custGeom>
            <a:avLst/>
            <a:gdLst/>
            <a:ahLst/>
            <a:cxnLst/>
            <a:rect l="l" t="t" r="r" b="b"/>
            <a:pathLst>
              <a:path w="1073" h="860" fill="none" extrusionOk="0">
                <a:moveTo>
                  <a:pt x="0" y="429"/>
                </a:moveTo>
                <a:lnTo>
                  <a:pt x="406" y="859"/>
                </a:lnTo>
                <a:lnTo>
                  <a:pt x="1072" y="1"/>
                </a:lnTo>
              </a:path>
            </a:pathLst>
          </a:custGeom>
          <a:solidFill>
            <a:schemeClr val="accent5"/>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7410110" y="3670908"/>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7529678" y="3810301"/>
            <a:ext cx="202679" cy="162437"/>
          </a:xfrm>
          <a:custGeom>
            <a:avLst/>
            <a:gdLst/>
            <a:ahLst/>
            <a:cxnLst/>
            <a:rect l="l" t="t" r="r" b="b"/>
            <a:pathLst>
              <a:path w="1073" h="860" fill="none" extrusionOk="0">
                <a:moveTo>
                  <a:pt x="0" y="429"/>
                </a:moveTo>
                <a:lnTo>
                  <a:pt x="406" y="859"/>
                </a:lnTo>
                <a:lnTo>
                  <a:pt x="1072" y="1"/>
                </a:lnTo>
              </a:path>
            </a:pathLst>
          </a:custGeom>
          <a:solidFill>
            <a:schemeClr val="accent5"/>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7410110" y="2423258"/>
            <a:ext cx="441436" cy="441224"/>
          </a:xfrm>
          <a:custGeom>
            <a:avLst/>
            <a:gdLst/>
            <a:ahLst/>
            <a:cxnLst/>
            <a:rect l="l" t="t" r="r" b="b"/>
            <a:pathLst>
              <a:path w="2337" h="2336" extrusionOk="0">
                <a:moveTo>
                  <a:pt x="1169" y="0"/>
                </a:moveTo>
                <a:cubicBezTo>
                  <a:pt x="524" y="0"/>
                  <a:pt x="1" y="523"/>
                  <a:pt x="1" y="1167"/>
                </a:cubicBezTo>
                <a:cubicBezTo>
                  <a:pt x="1" y="1812"/>
                  <a:pt x="524" y="2336"/>
                  <a:pt x="1169" y="2336"/>
                </a:cubicBezTo>
                <a:cubicBezTo>
                  <a:pt x="1814" y="2336"/>
                  <a:pt x="2336" y="1812"/>
                  <a:pt x="2336" y="1167"/>
                </a:cubicBezTo>
                <a:cubicBezTo>
                  <a:pt x="2336" y="523"/>
                  <a:pt x="1814" y="0"/>
                  <a:pt x="1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7529678" y="2562651"/>
            <a:ext cx="202679" cy="162437"/>
          </a:xfrm>
          <a:custGeom>
            <a:avLst/>
            <a:gdLst/>
            <a:ahLst/>
            <a:cxnLst/>
            <a:rect l="l" t="t" r="r" b="b"/>
            <a:pathLst>
              <a:path w="1073" h="860" fill="none" extrusionOk="0">
                <a:moveTo>
                  <a:pt x="0" y="429"/>
                </a:moveTo>
                <a:lnTo>
                  <a:pt x="406" y="859"/>
                </a:lnTo>
                <a:lnTo>
                  <a:pt x="1072" y="1"/>
                </a:lnTo>
              </a:path>
            </a:pathLst>
          </a:custGeom>
          <a:solidFill>
            <a:schemeClr val="accent5"/>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flipH="1">
            <a:off x="1660600" y="1742050"/>
            <a:ext cx="1612200" cy="4998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242424"/>
                </a:solidFill>
                <a:latin typeface="Roboto"/>
                <a:ea typeface="Roboto"/>
                <a:cs typeface="Roboto"/>
                <a:sym typeface="Roboto"/>
              </a:rPr>
              <a:t>Mercury is the smallest planet</a:t>
            </a:r>
            <a:endParaRPr sz="1200">
              <a:solidFill>
                <a:schemeClr val="dk1"/>
              </a:solidFill>
              <a:latin typeface="Roboto"/>
              <a:ea typeface="Roboto"/>
              <a:cs typeface="Roboto"/>
              <a:sym typeface="Roboto"/>
            </a:endParaRPr>
          </a:p>
        </p:txBody>
      </p:sp>
      <p:sp>
        <p:nvSpPr>
          <p:cNvPr id="616" name="Google Shape;616;p22"/>
          <p:cNvSpPr/>
          <p:nvPr/>
        </p:nvSpPr>
        <p:spPr>
          <a:xfrm flipH="1">
            <a:off x="3385138" y="1751650"/>
            <a:ext cx="1562700" cy="4998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242424"/>
                </a:solidFill>
                <a:latin typeface="Roboto"/>
                <a:ea typeface="Roboto"/>
                <a:cs typeface="Roboto"/>
                <a:sym typeface="Roboto"/>
              </a:rPr>
              <a:t>Venus has high temperatures</a:t>
            </a:r>
            <a:endParaRPr sz="1200">
              <a:latin typeface="Roboto Medium"/>
              <a:ea typeface="Roboto Medium"/>
              <a:cs typeface="Roboto Medium"/>
              <a:sym typeface="Roboto Medium"/>
            </a:endParaRPr>
          </a:p>
        </p:txBody>
      </p:sp>
      <p:sp>
        <p:nvSpPr>
          <p:cNvPr id="617" name="Google Shape;617;p22"/>
          <p:cNvSpPr/>
          <p:nvPr/>
        </p:nvSpPr>
        <p:spPr>
          <a:xfrm flipH="1">
            <a:off x="5128075" y="1751650"/>
            <a:ext cx="1562700" cy="4998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200">
                <a:solidFill>
                  <a:srgbClr val="242424"/>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sp>
        <p:nvSpPr>
          <p:cNvPr id="618" name="Google Shape;618;p22"/>
          <p:cNvSpPr/>
          <p:nvPr/>
        </p:nvSpPr>
        <p:spPr>
          <a:xfrm flipH="1">
            <a:off x="6849475" y="1751650"/>
            <a:ext cx="1562700" cy="499800"/>
          </a:xfrm>
          <a:prstGeom prst="roundRect">
            <a:avLst>
              <a:gd name="adj" fmla="val 5000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with rings</a:t>
            </a:r>
            <a:endParaRPr sz="12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23"/>
          <p:cNvSpPr/>
          <p:nvPr/>
        </p:nvSpPr>
        <p:spPr>
          <a:xfrm rot="5400000">
            <a:off x="7208750" y="1086250"/>
            <a:ext cx="453300" cy="25056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rot="5400000">
            <a:off x="5149200" y="1084150"/>
            <a:ext cx="457200" cy="25098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rot="5400000">
            <a:off x="3095300" y="1084150"/>
            <a:ext cx="457200" cy="2509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rot="5400000">
            <a:off x="1026325" y="1084150"/>
            <a:ext cx="457200" cy="25098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cxnSp>
        <p:nvCxnSpPr>
          <p:cNvPr id="628" name="Google Shape;628;p23"/>
          <p:cNvCxnSpPr>
            <a:stCxn id="629" idx="4"/>
            <a:endCxn id="630" idx="0"/>
          </p:cNvCxnSpPr>
          <p:nvPr/>
        </p:nvCxnSpPr>
        <p:spPr>
          <a:xfrm>
            <a:off x="798100" y="1788794"/>
            <a:ext cx="0" cy="367500"/>
          </a:xfrm>
          <a:prstGeom prst="straightConnector1">
            <a:avLst/>
          </a:prstGeom>
          <a:noFill/>
          <a:ln w="19050" cap="rnd" cmpd="sng">
            <a:solidFill>
              <a:schemeClr val="accent6"/>
            </a:solidFill>
            <a:prstDash val="solid"/>
            <a:round/>
            <a:headEnd type="none" w="med" len="med"/>
            <a:tailEnd type="none" w="med" len="med"/>
          </a:ln>
        </p:spPr>
      </p:cxnSp>
      <p:grpSp>
        <p:nvGrpSpPr>
          <p:cNvPr id="631" name="Google Shape;631;p23"/>
          <p:cNvGrpSpPr/>
          <p:nvPr/>
        </p:nvGrpSpPr>
        <p:grpSpPr>
          <a:xfrm>
            <a:off x="457200" y="2138950"/>
            <a:ext cx="2001900" cy="2430896"/>
            <a:chOff x="457200" y="2138950"/>
            <a:chExt cx="2001900" cy="2430896"/>
          </a:xfrm>
        </p:grpSpPr>
        <p:sp>
          <p:nvSpPr>
            <p:cNvPr id="632" name="Google Shape;632;p23"/>
            <p:cNvSpPr txBox="1"/>
            <p:nvPr/>
          </p:nvSpPr>
          <p:spPr>
            <a:xfrm>
              <a:off x="457200" y="2731446"/>
              <a:ext cx="2001900" cy="1838400"/>
            </a:xfrm>
            <a:prstGeom prst="rect">
              <a:avLst/>
            </a:prstGeom>
            <a:noFill/>
            <a:ln>
              <a:noFill/>
            </a:ln>
          </p:spPr>
          <p:txBody>
            <a:bodyPr spcFirstLastPara="1" wrap="square" lIns="0" tIns="91425" rIns="91425" bIns="91425" anchor="t" anchorCtr="0">
              <a:noAutofit/>
            </a:bodyPr>
            <a:lstStyle/>
            <a:p>
              <a:pPr marL="274320" lvl="0" indent="-167640" algn="l" rtl="0">
                <a:spcBef>
                  <a:spcPts val="0"/>
                </a:spcBef>
                <a:spcAft>
                  <a:spcPts val="0"/>
                </a:spcAft>
                <a:buClr>
                  <a:schemeClr val="accent4"/>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274320" lvl="0" indent="-167640" algn="l" rtl="0">
                <a:spcBef>
                  <a:spcPts val="0"/>
                </a:spcBef>
                <a:spcAft>
                  <a:spcPts val="0"/>
                </a:spcAft>
                <a:buClr>
                  <a:schemeClr val="accent4"/>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274320" lvl="0" indent="-167640" algn="l" rtl="0">
                <a:spcBef>
                  <a:spcPts val="0"/>
                </a:spcBef>
                <a:spcAft>
                  <a:spcPts val="0"/>
                </a:spcAft>
                <a:buClr>
                  <a:schemeClr val="accent4"/>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p:txBody>
        </p:sp>
        <p:sp>
          <p:nvSpPr>
            <p:cNvPr id="633" name="Google Shape;633;p23"/>
            <p:cNvSpPr txBox="1"/>
            <p:nvPr/>
          </p:nvSpPr>
          <p:spPr>
            <a:xfrm flipH="1">
              <a:off x="990899" y="2138950"/>
              <a:ext cx="14226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Preparation</a:t>
              </a:r>
              <a:endParaRPr sz="1800">
                <a:latin typeface="Fira Sans Extra Condensed SemiBold"/>
                <a:ea typeface="Fira Sans Extra Condensed SemiBold"/>
                <a:cs typeface="Fira Sans Extra Condensed SemiBold"/>
                <a:sym typeface="Fira Sans Extra Condensed SemiBold"/>
              </a:endParaRPr>
            </a:p>
          </p:txBody>
        </p:sp>
      </p:grpSp>
      <p:sp>
        <p:nvSpPr>
          <p:cNvPr id="630" name="Google Shape;630;p23"/>
          <p:cNvSpPr/>
          <p:nvPr/>
        </p:nvSpPr>
        <p:spPr>
          <a:xfrm flipH="1">
            <a:off x="615250" y="2156200"/>
            <a:ext cx="365700" cy="365700"/>
          </a:xfrm>
          <a:prstGeom prst="ellipse">
            <a:avLst/>
          </a:prstGeom>
          <a:no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01</a:t>
            </a:r>
            <a:endParaRPr sz="1800">
              <a:latin typeface="Fira Sans Extra Condensed SemiBold"/>
              <a:ea typeface="Fira Sans Extra Condensed SemiBold"/>
              <a:cs typeface="Fira Sans Extra Condensed SemiBold"/>
              <a:sym typeface="Fira Sans Extra Condensed SemiBold"/>
            </a:endParaRPr>
          </a:p>
        </p:txBody>
      </p:sp>
      <p:cxnSp>
        <p:nvCxnSpPr>
          <p:cNvPr id="634" name="Google Shape;634;p23"/>
          <p:cNvCxnSpPr>
            <a:stCxn id="635" idx="4"/>
            <a:endCxn id="636" idx="0"/>
          </p:cNvCxnSpPr>
          <p:nvPr/>
        </p:nvCxnSpPr>
        <p:spPr>
          <a:xfrm>
            <a:off x="2872962" y="1788794"/>
            <a:ext cx="0" cy="367500"/>
          </a:xfrm>
          <a:prstGeom prst="straightConnector1">
            <a:avLst/>
          </a:prstGeom>
          <a:noFill/>
          <a:ln w="19050" cap="rnd" cmpd="sng">
            <a:solidFill>
              <a:schemeClr val="accent6"/>
            </a:solidFill>
            <a:prstDash val="solid"/>
            <a:round/>
            <a:headEnd type="none" w="med" len="med"/>
            <a:tailEnd type="none" w="med" len="med"/>
          </a:ln>
        </p:spPr>
      </p:cxnSp>
      <p:cxnSp>
        <p:nvCxnSpPr>
          <p:cNvPr id="637" name="Google Shape;637;p23"/>
          <p:cNvCxnSpPr>
            <a:stCxn id="638" idx="4"/>
            <a:endCxn id="639" idx="0"/>
          </p:cNvCxnSpPr>
          <p:nvPr/>
        </p:nvCxnSpPr>
        <p:spPr>
          <a:xfrm>
            <a:off x="4937913" y="1788794"/>
            <a:ext cx="0" cy="367500"/>
          </a:xfrm>
          <a:prstGeom prst="straightConnector1">
            <a:avLst/>
          </a:prstGeom>
          <a:noFill/>
          <a:ln w="19050" cap="rnd" cmpd="sng">
            <a:solidFill>
              <a:schemeClr val="accent6"/>
            </a:solidFill>
            <a:prstDash val="solid"/>
            <a:round/>
            <a:headEnd type="none" w="med" len="med"/>
            <a:tailEnd type="none" w="med" len="med"/>
          </a:ln>
        </p:spPr>
      </p:cxnSp>
      <p:cxnSp>
        <p:nvCxnSpPr>
          <p:cNvPr id="640" name="Google Shape;640;p23"/>
          <p:cNvCxnSpPr>
            <a:stCxn id="641" idx="4"/>
            <a:endCxn id="642" idx="0"/>
          </p:cNvCxnSpPr>
          <p:nvPr/>
        </p:nvCxnSpPr>
        <p:spPr>
          <a:xfrm>
            <a:off x="7002825" y="1788794"/>
            <a:ext cx="0" cy="367500"/>
          </a:xfrm>
          <a:prstGeom prst="straightConnector1">
            <a:avLst/>
          </a:prstGeom>
          <a:noFill/>
          <a:ln w="19050" cap="rnd" cmpd="sng">
            <a:solidFill>
              <a:schemeClr val="accent6"/>
            </a:solidFill>
            <a:prstDash val="solid"/>
            <a:round/>
            <a:headEnd type="none" w="med" len="med"/>
            <a:tailEnd type="none" w="med" len="med"/>
          </a:ln>
        </p:spPr>
      </p:cxnSp>
      <p:sp>
        <p:nvSpPr>
          <p:cNvPr id="636" name="Google Shape;636;p23"/>
          <p:cNvSpPr/>
          <p:nvPr/>
        </p:nvSpPr>
        <p:spPr>
          <a:xfrm flipH="1">
            <a:off x="2690112" y="2156200"/>
            <a:ext cx="365700" cy="365700"/>
          </a:xfrm>
          <a:prstGeom prst="ellipse">
            <a:avLst/>
          </a:prstGeom>
          <a:no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02</a:t>
            </a:r>
            <a:endParaRPr sz="1800">
              <a:latin typeface="Fira Sans Extra Condensed SemiBold"/>
              <a:ea typeface="Fira Sans Extra Condensed SemiBold"/>
              <a:cs typeface="Fira Sans Extra Condensed SemiBold"/>
              <a:sym typeface="Fira Sans Extra Condensed SemiBold"/>
            </a:endParaRPr>
          </a:p>
        </p:txBody>
      </p:sp>
      <p:grpSp>
        <p:nvGrpSpPr>
          <p:cNvPr id="643" name="Google Shape;643;p23"/>
          <p:cNvGrpSpPr/>
          <p:nvPr/>
        </p:nvGrpSpPr>
        <p:grpSpPr>
          <a:xfrm>
            <a:off x="2528075" y="2138950"/>
            <a:ext cx="2001900" cy="2430900"/>
            <a:chOff x="2528075" y="2138950"/>
            <a:chExt cx="2001900" cy="2430900"/>
          </a:xfrm>
        </p:grpSpPr>
        <p:sp>
          <p:nvSpPr>
            <p:cNvPr id="644" name="Google Shape;644;p23"/>
            <p:cNvSpPr txBox="1"/>
            <p:nvPr/>
          </p:nvSpPr>
          <p:spPr>
            <a:xfrm flipH="1">
              <a:off x="3055824" y="2138950"/>
              <a:ext cx="14226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Development</a:t>
              </a:r>
              <a:endParaRPr sz="1800">
                <a:latin typeface="Fira Sans Extra Condensed SemiBold"/>
                <a:ea typeface="Fira Sans Extra Condensed SemiBold"/>
                <a:cs typeface="Fira Sans Extra Condensed SemiBold"/>
                <a:sym typeface="Fira Sans Extra Condensed SemiBold"/>
              </a:endParaRPr>
            </a:p>
          </p:txBody>
        </p:sp>
        <p:sp>
          <p:nvSpPr>
            <p:cNvPr id="645" name="Google Shape;645;p23"/>
            <p:cNvSpPr txBox="1"/>
            <p:nvPr/>
          </p:nvSpPr>
          <p:spPr>
            <a:xfrm>
              <a:off x="2528075" y="2731450"/>
              <a:ext cx="2001900" cy="1838400"/>
            </a:xfrm>
            <a:prstGeom prst="rect">
              <a:avLst/>
            </a:prstGeom>
            <a:noFill/>
            <a:ln>
              <a:noFill/>
            </a:ln>
          </p:spPr>
          <p:txBody>
            <a:bodyPr spcFirstLastPara="1" wrap="square" lIns="0" tIns="91425" rIns="91425" bIns="91425" anchor="t" anchorCtr="0">
              <a:noAutofit/>
            </a:bodyPr>
            <a:lstStyle/>
            <a:p>
              <a:pPr marL="274320" lvl="0" indent="-167640" algn="l" rtl="0">
                <a:spcBef>
                  <a:spcPts val="0"/>
                </a:spcBef>
                <a:spcAft>
                  <a:spcPts val="0"/>
                </a:spcAft>
                <a:buClr>
                  <a:schemeClr val="accent1"/>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274320" lvl="0" indent="-167640" algn="l" rtl="0">
                <a:spcBef>
                  <a:spcPts val="0"/>
                </a:spcBef>
                <a:spcAft>
                  <a:spcPts val="0"/>
                </a:spcAft>
                <a:buClr>
                  <a:schemeClr val="accent1"/>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274320" lvl="0" indent="-167640" algn="l" rtl="0">
                <a:spcBef>
                  <a:spcPts val="0"/>
                </a:spcBef>
                <a:spcAft>
                  <a:spcPts val="0"/>
                </a:spcAft>
                <a:buClr>
                  <a:schemeClr val="accent1"/>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p:txBody>
        </p:sp>
      </p:grpSp>
      <p:sp>
        <p:nvSpPr>
          <p:cNvPr id="639" name="Google Shape;639;p23"/>
          <p:cNvSpPr/>
          <p:nvPr/>
        </p:nvSpPr>
        <p:spPr>
          <a:xfrm flipH="1">
            <a:off x="4755063" y="2156200"/>
            <a:ext cx="365700" cy="365700"/>
          </a:xfrm>
          <a:prstGeom prst="ellipse">
            <a:avLst/>
          </a:prstGeom>
          <a:no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03</a:t>
            </a:r>
            <a:endParaRPr sz="1800">
              <a:latin typeface="Fira Sans Extra Condensed SemiBold"/>
              <a:ea typeface="Fira Sans Extra Condensed SemiBold"/>
              <a:cs typeface="Fira Sans Extra Condensed SemiBold"/>
              <a:sym typeface="Fira Sans Extra Condensed SemiBold"/>
            </a:endParaRPr>
          </a:p>
        </p:txBody>
      </p:sp>
      <p:grpSp>
        <p:nvGrpSpPr>
          <p:cNvPr id="646" name="Google Shape;646;p23"/>
          <p:cNvGrpSpPr/>
          <p:nvPr/>
        </p:nvGrpSpPr>
        <p:grpSpPr>
          <a:xfrm>
            <a:off x="4598950" y="2138950"/>
            <a:ext cx="2001900" cy="2430900"/>
            <a:chOff x="4598950" y="2138950"/>
            <a:chExt cx="2001900" cy="2430900"/>
          </a:xfrm>
        </p:grpSpPr>
        <p:sp>
          <p:nvSpPr>
            <p:cNvPr id="647" name="Google Shape;647;p23"/>
            <p:cNvSpPr txBox="1"/>
            <p:nvPr/>
          </p:nvSpPr>
          <p:spPr>
            <a:xfrm flipH="1">
              <a:off x="5120750" y="2138950"/>
              <a:ext cx="14226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Analysis</a:t>
              </a:r>
              <a:endParaRPr sz="1800">
                <a:latin typeface="Fira Sans Extra Condensed SemiBold"/>
                <a:ea typeface="Fira Sans Extra Condensed SemiBold"/>
                <a:cs typeface="Fira Sans Extra Condensed SemiBold"/>
                <a:sym typeface="Fira Sans Extra Condensed SemiBold"/>
              </a:endParaRPr>
            </a:p>
          </p:txBody>
        </p:sp>
        <p:sp>
          <p:nvSpPr>
            <p:cNvPr id="648" name="Google Shape;648;p23"/>
            <p:cNvSpPr txBox="1"/>
            <p:nvPr/>
          </p:nvSpPr>
          <p:spPr>
            <a:xfrm>
              <a:off x="4598950" y="2731450"/>
              <a:ext cx="2001900" cy="1838400"/>
            </a:xfrm>
            <a:prstGeom prst="rect">
              <a:avLst/>
            </a:prstGeom>
            <a:noFill/>
            <a:ln>
              <a:noFill/>
            </a:ln>
          </p:spPr>
          <p:txBody>
            <a:bodyPr spcFirstLastPara="1" wrap="square" lIns="0" tIns="91425" rIns="91425" bIns="91425" anchor="t" anchorCtr="0">
              <a:noAutofit/>
            </a:bodyPr>
            <a:lstStyle/>
            <a:p>
              <a:pPr marL="274320" lvl="0" indent="-167640" algn="l" rtl="0">
                <a:spcBef>
                  <a:spcPts val="0"/>
                </a:spcBef>
                <a:spcAft>
                  <a:spcPts val="0"/>
                </a:spcAft>
                <a:buClr>
                  <a:schemeClr val="accent3"/>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274320" lvl="0" indent="-167640" algn="l" rtl="0">
                <a:spcBef>
                  <a:spcPts val="0"/>
                </a:spcBef>
                <a:spcAft>
                  <a:spcPts val="0"/>
                </a:spcAft>
                <a:buClr>
                  <a:schemeClr val="accent3"/>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274320" lvl="0" indent="-167640" algn="l" rtl="0">
                <a:spcBef>
                  <a:spcPts val="0"/>
                </a:spcBef>
                <a:spcAft>
                  <a:spcPts val="0"/>
                </a:spcAft>
                <a:buClr>
                  <a:schemeClr val="accent3"/>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p:txBody>
        </p:sp>
      </p:grpSp>
      <p:sp>
        <p:nvSpPr>
          <p:cNvPr id="642" name="Google Shape;642;p23"/>
          <p:cNvSpPr/>
          <p:nvPr/>
        </p:nvSpPr>
        <p:spPr>
          <a:xfrm flipH="1">
            <a:off x="6819975" y="2156200"/>
            <a:ext cx="365700" cy="365700"/>
          </a:xfrm>
          <a:prstGeom prst="ellipse">
            <a:avLst/>
          </a:prstGeom>
          <a:no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04</a:t>
            </a:r>
            <a:endParaRPr sz="1800">
              <a:latin typeface="Fira Sans Extra Condensed SemiBold"/>
              <a:ea typeface="Fira Sans Extra Condensed SemiBold"/>
              <a:cs typeface="Fira Sans Extra Condensed SemiBold"/>
              <a:sym typeface="Fira Sans Extra Condensed SemiBold"/>
            </a:endParaRPr>
          </a:p>
        </p:txBody>
      </p:sp>
      <p:grpSp>
        <p:nvGrpSpPr>
          <p:cNvPr id="649" name="Google Shape;649;p23"/>
          <p:cNvGrpSpPr/>
          <p:nvPr/>
        </p:nvGrpSpPr>
        <p:grpSpPr>
          <a:xfrm>
            <a:off x="6669825" y="2138950"/>
            <a:ext cx="2001900" cy="2430900"/>
            <a:chOff x="6669825" y="2138950"/>
            <a:chExt cx="2001900" cy="2430900"/>
          </a:xfrm>
        </p:grpSpPr>
        <p:sp>
          <p:nvSpPr>
            <p:cNvPr id="650" name="Google Shape;650;p23"/>
            <p:cNvSpPr txBox="1"/>
            <p:nvPr/>
          </p:nvSpPr>
          <p:spPr>
            <a:xfrm flipH="1">
              <a:off x="7185675" y="2138950"/>
              <a:ext cx="14226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Selection</a:t>
              </a:r>
              <a:endParaRPr sz="1800">
                <a:latin typeface="Fira Sans Extra Condensed SemiBold"/>
                <a:ea typeface="Fira Sans Extra Condensed SemiBold"/>
                <a:cs typeface="Fira Sans Extra Condensed SemiBold"/>
                <a:sym typeface="Fira Sans Extra Condensed SemiBold"/>
              </a:endParaRPr>
            </a:p>
          </p:txBody>
        </p:sp>
        <p:sp>
          <p:nvSpPr>
            <p:cNvPr id="651" name="Google Shape;651;p23"/>
            <p:cNvSpPr txBox="1"/>
            <p:nvPr/>
          </p:nvSpPr>
          <p:spPr>
            <a:xfrm>
              <a:off x="6669825" y="2731450"/>
              <a:ext cx="2001900" cy="1838400"/>
            </a:xfrm>
            <a:prstGeom prst="rect">
              <a:avLst/>
            </a:prstGeom>
            <a:noFill/>
            <a:ln>
              <a:noFill/>
            </a:ln>
          </p:spPr>
          <p:txBody>
            <a:bodyPr spcFirstLastPara="1" wrap="square" lIns="0" tIns="91425" rIns="91425" bIns="91425" anchor="t" anchorCtr="0">
              <a:noAutofit/>
            </a:bodyPr>
            <a:lstStyle/>
            <a:p>
              <a:pPr marL="274320" lvl="0" indent="-167640" algn="l" rtl="0">
                <a:spcBef>
                  <a:spcPts val="0"/>
                </a:spcBef>
                <a:spcAft>
                  <a:spcPts val="0"/>
                </a:spcAft>
                <a:buClr>
                  <a:schemeClr val="accent5"/>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274320" lvl="0" indent="-167640" algn="l" rtl="0">
                <a:spcBef>
                  <a:spcPts val="0"/>
                </a:spcBef>
                <a:spcAft>
                  <a:spcPts val="0"/>
                </a:spcAft>
                <a:buClr>
                  <a:schemeClr val="accent5"/>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274320" lvl="0" indent="-167640" algn="l" rtl="0">
                <a:spcBef>
                  <a:spcPts val="0"/>
                </a:spcBef>
                <a:spcAft>
                  <a:spcPts val="0"/>
                </a:spcAft>
                <a:buClr>
                  <a:schemeClr val="accent5"/>
                </a:buClr>
                <a:buSzPts val="1200"/>
                <a:buFont typeface="Roboto"/>
                <a:buChar char="●"/>
              </a:pPr>
              <a:r>
                <a:rPr lang="en" sz="1200">
                  <a:solidFill>
                    <a:schemeClr val="dk1"/>
                  </a:solidFill>
                  <a:latin typeface="Roboto"/>
                  <a:ea typeface="Roboto"/>
                  <a:cs typeface="Roboto"/>
                  <a:sym typeface="Roboto"/>
                </a:rPr>
                <a:t>Describe here something important</a:t>
              </a:r>
              <a:endParaRPr sz="1200">
                <a:solidFill>
                  <a:schemeClr val="dk1"/>
                </a:solidFill>
                <a:latin typeface="Roboto"/>
                <a:ea typeface="Roboto"/>
                <a:cs typeface="Roboto"/>
                <a:sym typeface="Roboto"/>
              </a:endParaRPr>
            </a:p>
          </p:txBody>
        </p:sp>
      </p:grpSp>
      <p:sp>
        <p:nvSpPr>
          <p:cNvPr id="638" name="Google Shape;638;p23"/>
          <p:cNvSpPr/>
          <p:nvPr/>
        </p:nvSpPr>
        <p:spPr>
          <a:xfrm>
            <a:off x="4608663" y="1130294"/>
            <a:ext cx="658500" cy="6585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635" name="Google Shape;635;p23"/>
          <p:cNvSpPr/>
          <p:nvPr/>
        </p:nvSpPr>
        <p:spPr>
          <a:xfrm>
            <a:off x="2543712" y="1130294"/>
            <a:ext cx="658500" cy="6585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641" name="Google Shape;641;p23"/>
          <p:cNvSpPr/>
          <p:nvPr/>
        </p:nvSpPr>
        <p:spPr>
          <a:xfrm>
            <a:off x="6673575" y="1130294"/>
            <a:ext cx="658500" cy="658500"/>
          </a:xfrm>
          <a:prstGeom prst="ellipse">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sp>
        <p:nvSpPr>
          <p:cNvPr id="629" name="Google Shape;629;p23"/>
          <p:cNvSpPr/>
          <p:nvPr/>
        </p:nvSpPr>
        <p:spPr>
          <a:xfrm>
            <a:off x="468850" y="1130294"/>
            <a:ext cx="658500" cy="6585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800">
              <a:latin typeface="Fira Sans Extra Condensed SemiBold"/>
              <a:ea typeface="Fira Sans Extra Condensed SemiBold"/>
              <a:cs typeface="Fira Sans Extra Condensed SemiBold"/>
              <a:sym typeface="Fira Sans Extra Condensed SemiBold"/>
            </a:endParaRPr>
          </a:p>
        </p:txBody>
      </p:sp>
      <p:grpSp>
        <p:nvGrpSpPr>
          <p:cNvPr id="652" name="Google Shape;652;p23"/>
          <p:cNvGrpSpPr/>
          <p:nvPr/>
        </p:nvGrpSpPr>
        <p:grpSpPr>
          <a:xfrm>
            <a:off x="4762415" y="1284977"/>
            <a:ext cx="350995" cy="349133"/>
            <a:chOff x="6168925" y="3936925"/>
            <a:chExt cx="296950" cy="295375"/>
          </a:xfrm>
        </p:grpSpPr>
        <p:sp>
          <p:nvSpPr>
            <p:cNvPr id="653" name="Google Shape;653;p23"/>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3"/>
          <p:cNvGrpSpPr/>
          <p:nvPr/>
        </p:nvGrpSpPr>
        <p:grpSpPr>
          <a:xfrm>
            <a:off x="6827786" y="1284504"/>
            <a:ext cx="350079" cy="350079"/>
            <a:chOff x="583100" y="3982600"/>
            <a:chExt cx="296175" cy="296175"/>
          </a:xfrm>
        </p:grpSpPr>
        <p:sp>
          <p:nvSpPr>
            <p:cNvPr id="660" name="Google Shape;660;p23"/>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3"/>
          <p:cNvGrpSpPr/>
          <p:nvPr/>
        </p:nvGrpSpPr>
        <p:grpSpPr>
          <a:xfrm>
            <a:off x="622588" y="1285893"/>
            <a:ext cx="351024" cy="347301"/>
            <a:chOff x="946175" y="3619500"/>
            <a:chExt cx="296975" cy="293825"/>
          </a:xfrm>
        </p:grpSpPr>
        <p:sp>
          <p:nvSpPr>
            <p:cNvPr id="668" name="Google Shape;668;p23"/>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23"/>
          <p:cNvGrpSpPr/>
          <p:nvPr/>
        </p:nvGrpSpPr>
        <p:grpSpPr>
          <a:xfrm>
            <a:off x="2689780" y="1280006"/>
            <a:ext cx="366364" cy="359075"/>
            <a:chOff x="-60988625" y="3740800"/>
            <a:chExt cx="316650" cy="310350"/>
          </a:xfrm>
        </p:grpSpPr>
        <p:sp>
          <p:nvSpPr>
            <p:cNvPr id="675" name="Google Shape;675;p23"/>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 interview tips infographics</a:t>
            </a:r>
            <a:endParaRPr/>
          </a:p>
        </p:txBody>
      </p:sp>
      <p:sp>
        <p:nvSpPr>
          <p:cNvPr id="779" name="Google Shape;779;p24"/>
          <p:cNvSpPr txBox="1">
            <a:spLocks noGrp="1"/>
          </p:cNvSpPr>
          <p:nvPr>
            <p:ph type="title" idx="4294967295"/>
          </p:nvPr>
        </p:nvSpPr>
        <p:spPr>
          <a:xfrm>
            <a:off x="0" y="1144588"/>
            <a:ext cx="3611563" cy="403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latin typeface="Fira Sans Extra Condensed SemiBold"/>
                <a:ea typeface="Fira Sans Extra Condensed SemiBold"/>
                <a:cs typeface="Fira Sans Extra Condensed SemiBold"/>
                <a:sym typeface="Fira Sans Extra Condensed SemiBold"/>
              </a:rPr>
              <a:t>Common interview question and answer “First round”</a:t>
            </a:r>
            <a:r>
              <a:rPr lang="en" sz="1800"/>
              <a:t> </a:t>
            </a:r>
            <a:endParaRPr sz="1800"/>
          </a:p>
        </p:txBody>
      </p:sp>
      <p:grpSp>
        <p:nvGrpSpPr>
          <p:cNvPr id="683" name="Google Shape;683;p24"/>
          <p:cNvGrpSpPr/>
          <p:nvPr/>
        </p:nvGrpSpPr>
        <p:grpSpPr>
          <a:xfrm>
            <a:off x="5558172" y="1224462"/>
            <a:ext cx="3095796" cy="3511715"/>
            <a:chOff x="5276497" y="1224462"/>
            <a:chExt cx="3095796" cy="3511715"/>
          </a:xfrm>
        </p:grpSpPr>
        <p:grpSp>
          <p:nvGrpSpPr>
            <p:cNvPr id="684" name="Google Shape;684;p24"/>
            <p:cNvGrpSpPr/>
            <p:nvPr/>
          </p:nvGrpSpPr>
          <p:grpSpPr>
            <a:xfrm flipH="1">
              <a:off x="5276497" y="4685097"/>
              <a:ext cx="3095796" cy="51081"/>
              <a:chOff x="5638950" y="4069774"/>
              <a:chExt cx="2579400" cy="42560"/>
            </a:xfrm>
          </p:grpSpPr>
          <p:sp>
            <p:nvSpPr>
              <p:cNvPr id="685" name="Google Shape;685;p24"/>
              <p:cNvSpPr/>
              <p:nvPr/>
            </p:nvSpPr>
            <p:spPr>
              <a:xfrm rot="5400000">
                <a:off x="6087689" y="3987641"/>
                <a:ext cx="42560" cy="206826"/>
              </a:xfrm>
              <a:custGeom>
                <a:avLst/>
                <a:gdLst/>
                <a:ahLst/>
                <a:cxnLst/>
                <a:rect l="l" t="t" r="r" b="b"/>
                <a:pathLst>
                  <a:path w="560" h="20631" extrusionOk="0">
                    <a:moveTo>
                      <a:pt x="0" y="0"/>
                    </a:moveTo>
                    <a:lnTo>
                      <a:pt x="0" y="20630"/>
                    </a:lnTo>
                    <a:lnTo>
                      <a:pt x="559" y="20630"/>
                    </a:lnTo>
                    <a:lnTo>
                      <a:pt x="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24"/>
              <p:cNvCxnSpPr/>
              <p:nvPr/>
            </p:nvCxnSpPr>
            <p:spPr>
              <a:xfrm>
                <a:off x="5638950" y="4108193"/>
                <a:ext cx="2579400" cy="0"/>
              </a:xfrm>
              <a:prstGeom prst="straightConnector1">
                <a:avLst/>
              </a:prstGeom>
              <a:noFill/>
              <a:ln w="19050" cap="flat" cmpd="sng">
                <a:solidFill>
                  <a:srgbClr val="CCCCCC"/>
                </a:solidFill>
                <a:prstDash val="solid"/>
                <a:round/>
                <a:headEnd type="none" w="med" len="med"/>
                <a:tailEnd type="none" w="med" len="med"/>
              </a:ln>
            </p:spPr>
          </p:cxnSp>
        </p:grpSp>
        <p:grpSp>
          <p:nvGrpSpPr>
            <p:cNvPr id="687" name="Google Shape;687;p24"/>
            <p:cNvGrpSpPr/>
            <p:nvPr/>
          </p:nvGrpSpPr>
          <p:grpSpPr>
            <a:xfrm>
              <a:off x="5613730" y="1224462"/>
              <a:ext cx="2582905" cy="3504837"/>
              <a:chOff x="6079351" y="1210839"/>
              <a:chExt cx="2152062" cy="2920210"/>
            </a:xfrm>
          </p:grpSpPr>
          <p:sp>
            <p:nvSpPr>
              <p:cNvPr id="688" name="Google Shape;688;p24"/>
              <p:cNvSpPr/>
              <p:nvPr/>
            </p:nvSpPr>
            <p:spPr>
              <a:xfrm flipH="1">
                <a:off x="7887262" y="2356283"/>
                <a:ext cx="42784" cy="1743681"/>
              </a:xfrm>
              <a:custGeom>
                <a:avLst/>
                <a:gdLst/>
                <a:ahLst/>
                <a:cxnLst/>
                <a:rect l="l" t="t" r="r" b="b"/>
                <a:pathLst>
                  <a:path w="560" h="20631" extrusionOk="0">
                    <a:moveTo>
                      <a:pt x="0" y="0"/>
                    </a:moveTo>
                    <a:lnTo>
                      <a:pt x="0" y="20630"/>
                    </a:lnTo>
                    <a:lnTo>
                      <a:pt x="559" y="20630"/>
                    </a:lnTo>
                    <a:lnTo>
                      <a:pt x="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flipH="1">
                <a:off x="7585886" y="2018468"/>
                <a:ext cx="645528" cy="484413"/>
              </a:xfrm>
              <a:custGeom>
                <a:avLst/>
                <a:gdLst/>
                <a:ahLst/>
                <a:cxnLst/>
                <a:rect l="l" t="t" r="r" b="b"/>
                <a:pathLst>
                  <a:path w="8446" h="6338" extrusionOk="0">
                    <a:moveTo>
                      <a:pt x="1149" y="1"/>
                    </a:moveTo>
                    <a:lnTo>
                      <a:pt x="1" y="6338"/>
                    </a:lnTo>
                    <a:lnTo>
                      <a:pt x="8445" y="6338"/>
                    </a:lnTo>
                    <a:lnTo>
                      <a:pt x="72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flipH="1">
                <a:off x="7323929" y="1283446"/>
                <a:ext cx="79258" cy="352648"/>
              </a:xfrm>
              <a:custGeom>
                <a:avLst/>
                <a:gdLst/>
                <a:ahLst/>
                <a:cxnLst/>
                <a:rect l="l" t="t" r="r" b="b"/>
                <a:pathLst>
                  <a:path w="1037" h="4614" extrusionOk="0">
                    <a:moveTo>
                      <a:pt x="749" y="1"/>
                    </a:moveTo>
                    <a:lnTo>
                      <a:pt x="0" y="49"/>
                    </a:lnTo>
                    <a:lnTo>
                      <a:pt x="288" y="4614"/>
                    </a:lnTo>
                    <a:lnTo>
                      <a:pt x="1037" y="4567"/>
                    </a:lnTo>
                    <a:lnTo>
                      <a:pt x="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flipH="1">
                <a:off x="7250251" y="1368588"/>
                <a:ext cx="79258" cy="268116"/>
              </a:xfrm>
              <a:custGeom>
                <a:avLst/>
                <a:gdLst/>
                <a:ahLst/>
                <a:cxnLst/>
                <a:rect l="l" t="t" r="r" b="b"/>
                <a:pathLst>
                  <a:path w="1037" h="3508" extrusionOk="0">
                    <a:moveTo>
                      <a:pt x="749" y="0"/>
                    </a:moveTo>
                    <a:lnTo>
                      <a:pt x="1" y="63"/>
                    </a:lnTo>
                    <a:lnTo>
                      <a:pt x="289" y="3508"/>
                    </a:lnTo>
                    <a:lnTo>
                      <a:pt x="1037" y="3445"/>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flipH="1">
                <a:off x="7149823" y="1238506"/>
                <a:ext cx="107996" cy="398200"/>
              </a:xfrm>
              <a:custGeom>
                <a:avLst/>
                <a:gdLst/>
                <a:ahLst/>
                <a:cxnLst/>
                <a:rect l="l" t="t" r="r" b="b"/>
                <a:pathLst>
                  <a:path w="1413" h="5210" extrusionOk="0">
                    <a:moveTo>
                      <a:pt x="1124" y="0"/>
                    </a:moveTo>
                    <a:lnTo>
                      <a:pt x="0" y="63"/>
                    </a:lnTo>
                    <a:lnTo>
                      <a:pt x="290" y="5210"/>
                    </a:lnTo>
                    <a:lnTo>
                      <a:pt x="1412" y="5147"/>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flipH="1">
                <a:off x="7078132" y="1313024"/>
                <a:ext cx="79334" cy="323222"/>
              </a:xfrm>
              <a:custGeom>
                <a:avLst/>
                <a:gdLst/>
                <a:ahLst/>
                <a:cxnLst/>
                <a:rect l="l" t="t" r="r" b="b"/>
                <a:pathLst>
                  <a:path w="1038" h="4229" extrusionOk="0">
                    <a:moveTo>
                      <a:pt x="748" y="0"/>
                    </a:moveTo>
                    <a:lnTo>
                      <a:pt x="1" y="52"/>
                    </a:lnTo>
                    <a:lnTo>
                      <a:pt x="289" y="4229"/>
                    </a:lnTo>
                    <a:lnTo>
                      <a:pt x="1038" y="4177"/>
                    </a:lnTo>
                    <a:lnTo>
                      <a:pt x="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flipH="1">
                <a:off x="6940941" y="1343290"/>
                <a:ext cx="122517" cy="296548"/>
              </a:xfrm>
              <a:custGeom>
                <a:avLst/>
                <a:gdLst/>
                <a:ahLst/>
                <a:cxnLst/>
                <a:rect l="l" t="t" r="r" b="b"/>
                <a:pathLst>
                  <a:path w="1603" h="3880" extrusionOk="0">
                    <a:moveTo>
                      <a:pt x="487" y="1"/>
                    </a:moveTo>
                    <a:lnTo>
                      <a:pt x="1" y="3735"/>
                    </a:lnTo>
                    <a:lnTo>
                      <a:pt x="1117" y="3880"/>
                    </a:lnTo>
                    <a:lnTo>
                      <a:pt x="1602" y="146"/>
                    </a:lnTo>
                    <a:lnTo>
                      <a:pt x="4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flipH="1">
                <a:off x="6827673" y="1210839"/>
                <a:ext cx="135969" cy="428696"/>
              </a:xfrm>
              <a:custGeom>
                <a:avLst/>
                <a:gdLst/>
                <a:ahLst/>
                <a:cxnLst/>
                <a:rect l="l" t="t" r="r" b="b"/>
                <a:pathLst>
                  <a:path w="1779" h="5609" extrusionOk="0">
                    <a:moveTo>
                      <a:pt x="661" y="1"/>
                    </a:moveTo>
                    <a:lnTo>
                      <a:pt x="0" y="5473"/>
                    </a:lnTo>
                    <a:lnTo>
                      <a:pt x="1117" y="5608"/>
                    </a:lnTo>
                    <a:lnTo>
                      <a:pt x="1778" y="136"/>
                    </a:lnTo>
                    <a:lnTo>
                      <a:pt x="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flipH="1">
                <a:off x="6755983" y="1272593"/>
                <a:ext cx="107384" cy="365718"/>
              </a:xfrm>
              <a:custGeom>
                <a:avLst/>
                <a:gdLst/>
                <a:ahLst/>
                <a:cxnLst/>
                <a:rect l="l" t="t" r="r" b="b"/>
                <a:pathLst>
                  <a:path w="1405" h="4785" extrusionOk="0">
                    <a:moveTo>
                      <a:pt x="662" y="0"/>
                    </a:moveTo>
                    <a:lnTo>
                      <a:pt x="1" y="4680"/>
                    </a:lnTo>
                    <a:lnTo>
                      <a:pt x="744" y="4784"/>
                    </a:lnTo>
                    <a:lnTo>
                      <a:pt x="1405" y="105"/>
                    </a:lnTo>
                    <a:lnTo>
                      <a:pt x="6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flipH="1">
                <a:off x="6655707" y="1242786"/>
                <a:ext cx="135816" cy="397054"/>
              </a:xfrm>
              <a:custGeom>
                <a:avLst/>
                <a:gdLst/>
                <a:ahLst/>
                <a:cxnLst/>
                <a:rect l="l" t="t" r="r" b="b"/>
                <a:pathLst>
                  <a:path w="1777" h="5195" extrusionOk="0">
                    <a:moveTo>
                      <a:pt x="661" y="0"/>
                    </a:moveTo>
                    <a:lnTo>
                      <a:pt x="0" y="5050"/>
                    </a:lnTo>
                    <a:lnTo>
                      <a:pt x="1116" y="5195"/>
                    </a:lnTo>
                    <a:lnTo>
                      <a:pt x="1777" y="147"/>
                    </a:lnTo>
                    <a:lnTo>
                      <a:pt x="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flipH="1">
                <a:off x="6393629" y="1529548"/>
                <a:ext cx="365947" cy="88430"/>
              </a:xfrm>
              <a:custGeom>
                <a:avLst/>
                <a:gdLst/>
                <a:ahLst/>
                <a:cxnLst/>
                <a:rect l="l" t="t" r="r" b="b"/>
                <a:pathLst>
                  <a:path w="4788" h="1157" extrusionOk="0">
                    <a:moveTo>
                      <a:pt x="1" y="0"/>
                    </a:moveTo>
                    <a:lnTo>
                      <a:pt x="1" y="1157"/>
                    </a:lnTo>
                    <a:lnTo>
                      <a:pt x="4787" y="1157"/>
                    </a:lnTo>
                    <a:lnTo>
                      <a:pt x="4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flipH="1">
                <a:off x="6442545" y="1438444"/>
                <a:ext cx="274766" cy="77424"/>
              </a:xfrm>
              <a:custGeom>
                <a:avLst/>
                <a:gdLst/>
                <a:ahLst/>
                <a:cxnLst/>
                <a:rect l="l" t="t" r="r" b="b"/>
                <a:pathLst>
                  <a:path w="3595" h="1013" extrusionOk="0">
                    <a:moveTo>
                      <a:pt x="0" y="1"/>
                    </a:moveTo>
                    <a:lnTo>
                      <a:pt x="0" y="1013"/>
                    </a:lnTo>
                    <a:lnTo>
                      <a:pt x="3594" y="1013"/>
                    </a:lnTo>
                    <a:lnTo>
                      <a:pt x="3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flipH="1">
                <a:off x="6519815" y="1375467"/>
                <a:ext cx="218208" cy="46469"/>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flipH="1">
                <a:off x="6337293" y="1608575"/>
                <a:ext cx="1114044" cy="6664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flipH="1">
                <a:off x="6385378" y="1769458"/>
                <a:ext cx="79411" cy="352572"/>
              </a:xfrm>
              <a:custGeom>
                <a:avLst/>
                <a:gdLst/>
                <a:ahLst/>
                <a:cxnLst/>
                <a:rect l="l" t="t" r="r" b="b"/>
                <a:pathLst>
                  <a:path w="1039" h="4613" extrusionOk="0">
                    <a:moveTo>
                      <a:pt x="290" y="0"/>
                    </a:moveTo>
                    <a:lnTo>
                      <a:pt x="1" y="4566"/>
                    </a:lnTo>
                    <a:lnTo>
                      <a:pt x="750" y="4613"/>
                    </a:lnTo>
                    <a:lnTo>
                      <a:pt x="1039" y="47"/>
                    </a:lnTo>
                    <a:lnTo>
                      <a:pt x="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flipH="1">
                <a:off x="6459056" y="1854524"/>
                <a:ext cx="79334" cy="268116"/>
              </a:xfrm>
              <a:custGeom>
                <a:avLst/>
                <a:gdLst/>
                <a:ahLst/>
                <a:cxnLst/>
                <a:rect l="l" t="t" r="r" b="b"/>
                <a:pathLst>
                  <a:path w="1038" h="3508" extrusionOk="0">
                    <a:moveTo>
                      <a:pt x="289" y="1"/>
                    </a:moveTo>
                    <a:lnTo>
                      <a:pt x="0" y="3445"/>
                    </a:lnTo>
                    <a:lnTo>
                      <a:pt x="748" y="3508"/>
                    </a:lnTo>
                    <a:lnTo>
                      <a:pt x="1037" y="64"/>
                    </a:lnTo>
                    <a:lnTo>
                      <a:pt x="2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flipH="1">
                <a:off x="6530746" y="1724442"/>
                <a:ext cx="108072" cy="398200"/>
              </a:xfrm>
              <a:custGeom>
                <a:avLst/>
                <a:gdLst/>
                <a:ahLst/>
                <a:cxnLst/>
                <a:rect l="l" t="t" r="r" b="b"/>
                <a:pathLst>
                  <a:path w="1414" h="5210" extrusionOk="0">
                    <a:moveTo>
                      <a:pt x="290" y="1"/>
                    </a:moveTo>
                    <a:lnTo>
                      <a:pt x="1" y="5147"/>
                    </a:lnTo>
                    <a:lnTo>
                      <a:pt x="1124" y="5210"/>
                    </a:lnTo>
                    <a:lnTo>
                      <a:pt x="1414" y="63"/>
                    </a:lnTo>
                    <a:lnTo>
                      <a:pt x="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flipH="1">
                <a:off x="6631098" y="1798960"/>
                <a:ext cx="79334" cy="323299"/>
              </a:xfrm>
              <a:custGeom>
                <a:avLst/>
                <a:gdLst/>
                <a:ahLst/>
                <a:cxnLst/>
                <a:rect l="l" t="t" r="r" b="b"/>
                <a:pathLst>
                  <a:path w="1038" h="4230" extrusionOk="0">
                    <a:moveTo>
                      <a:pt x="288" y="1"/>
                    </a:moveTo>
                    <a:lnTo>
                      <a:pt x="0" y="4178"/>
                    </a:lnTo>
                    <a:lnTo>
                      <a:pt x="748" y="4229"/>
                    </a:lnTo>
                    <a:lnTo>
                      <a:pt x="1037" y="52"/>
                    </a:lnTo>
                    <a:lnTo>
                      <a:pt x="2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flipH="1">
                <a:off x="6725258" y="1829302"/>
                <a:ext cx="122441" cy="296548"/>
              </a:xfrm>
              <a:custGeom>
                <a:avLst/>
                <a:gdLst/>
                <a:ahLst/>
                <a:cxnLst/>
                <a:rect l="l" t="t" r="r" b="b"/>
                <a:pathLst>
                  <a:path w="1602" h="3880" extrusionOk="0">
                    <a:moveTo>
                      <a:pt x="1116" y="0"/>
                    </a:moveTo>
                    <a:lnTo>
                      <a:pt x="0" y="146"/>
                    </a:lnTo>
                    <a:lnTo>
                      <a:pt x="486" y="3879"/>
                    </a:lnTo>
                    <a:lnTo>
                      <a:pt x="1602" y="3734"/>
                    </a:lnTo>
                    <a:lnTo>
                      <a:pt x="1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flipH="1">
                <a:off x="6824922" y="1696851"/>
                <a:ext cx="136045" cy="428543"/>
              </a:xfrm>
              <a:custGeom>
                <a:avLst/>
                <a:gdLst/>
                <a:ahLst/>
                <a:cxnLst/>
                <a:rect l="l" t="t" r="r" b="b"/>
                <a:pathLst>
                  <a:path w="1780" h="5607" extrusionOk="0">
                    <a:moveTo>
                      <a:pt x="1119" y="0"/>
                    </a:moveTo>
                    <a:lnTo>
                      <a:pt x="1" y="135"/>
                    </a:lnTo>
                    <a:lnTo>
                      <a:pt x="662" y="5606"/>
                    </a:lnTo>
                    <a:lnTo>
                      <a:pt x="1780" y="5472"/>
                    </a:ln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flipH="1">
                <a:off x="6925274" y="1758529"/>
                <a:ext cx="107384" cy="365718"/>
              </a:xfrm>
              <a:custGeom>
                <a:avLst/>
                <a:gdLst/>
                <a:ahLst/>
                <a:cxnLst/>
                <a:rect l="l" t="t" r="r" b="b"/>
                <a:pathLst>
                  <a:path w="1405" h="4785" extrusionOk="0">
                    <a:moveTo>
                      <a:pt x="743" y="0"/>
                    </a:moveTo>
                    <a:lnTo>
                      <a:pt x="0" y="106"/>
                    </a:lnTo>
                    <a:lnTo>
                      <a:pt x="662" y="4785"/>
                    </a:lnTo>
                    <a:lnTo>
                      <a:pt x="1404" y="4679"/>
                    </a:lnTo>
                    <a:lnTo>
                      <a:pt x="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flipH="1">
                <a:off x="6997040" y="1728722"/>
                <a:ext cx="135816" cy="397130"/>
              </a:xfrm>
              <a:custGeom>
                <a:avLst/>
                <a:gdLst/>
                <a:ahLst/>
                <a:cxnLst/>
                <a:rect l="l" t="t" r="r" b="b"/>
                <a:pathLst>
                  <a:path w="1777" h="5196" extrusionOk="0">
                    <a:moveTo>
                      <a:pt x="1116" y="1"/>
                    </a:moveTo>
                    <a:lnTo>
                      <a:pt x="0" y="147"/>
                    </a:lnTo>
                    <a:lnTo>
                      <a:pt x="661" y="5195"/>
                    </a:lnTo>
                    <a:lnTo>
                      <a:pt x="1777" y="5049"/>
                    </a:lnTo>
                    <a:lnTo>
                      <a:pt x="11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flipH="1">
                <a:off x="7028985" y="2015407"/>
                <a:ext cx="366023" cy="88582"/>
              </a:xfrm>
              <a:custGeom>
                <a:avLst/>
                <a:gdLst/>
                <a:ahLst/>
                <a:cxnLst/>
                <a:rect l="l" t="t" r="r" b="b"/>
                <a:pathLst>
                  <a:path w="4789" h="1159" extrusionOk="0">
                    <a:moveTo>
                      <a:pt x="1" y="0"/>
                    </a:moveTo>
                    <a:lnTo>
                      <a:pt x="1" y="1158"/>
                    </a:lnTo>
                    <a:lnTo>
                      <a:pt x="4788" y="1158"/>
                    </a:lnTo>
                    <a:lnTo>
                      <a:pt x="47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flipH="1">
                <a:off x="7071175" y="1924456"/>
                <a:ext cx="274842" cy="77347"/>
              </a:xfrm>
              <a:custGeom>
                <a:avLst/>
                <a:gdLst/>
                <a:ahLst/>
                <a:cxnLst/>
                <a:rect l="l" t="t" r="r" b="b"/>
                <a:pathLst>
                  <a:path w="3596" h="1012" extrusionOk="0">
                    <a:moveTo>
                      <a:pt x="1" y="0"/>
                    </a:moveTo>
                    <a:lnTo>
                      <a:pt x="1" y="1012"/>
                    </a:lnTo>
                    <a:lnTo>
                      <a:pt x="3595" y="1012"/>
                    </a:lnTo>
                    <a:lnTo>
                      <a:pt x="35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flipH="1">
                <a:off x="7050540" y="1861326"/>
                <a:ext cx="218208" cy="46469"/>
              </a:xfrm>
              <a:custGeom>
                <a:avLst/>
                <a:gdLst/>
                <a:ahLst/>
                <a:cxnLst/>
                <a:rect l="l" t="t" r="r" b="b"/>
                <a:pathLst>
                  <a:path w="2855" h="608" extrusionOk="0">
                    <a:moveTo>
                      <a:pt x="0" y="1"/>
                    </a:moveTo>
                    <a:lnTo>
                      <a:pt x="0" y="608"/>
                    </a:lnTo>
                    <a:lnTo>
                      <a:pt x="2855" y="608"/>
                    </a:lnTo>
                    <a:lnTo>
                      <a:pt x="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flipH="1">
                <a:off x="6337293" y="2094435"/>
                <a:ext cx="1114044" cy="66647"/>
              </a:xfrm>
              <a:custGeom>
                <a:avLst/>
                <a:gdLst/>
                <a:ahLst/>
                <a:cxnLst/>
                <a:rect l="l" t="t" r="r" b="b"/>
                <a:pathLst>
                  <a:path w="14576" h="872" extrusionOk="0">
                    <a:moveTo>
                      <a:pt x="0" y="1"/>
                    </a:moveTo>
                    <a:lnTo>
                      <a:pt x="0" y="872"/>
                    </a:lnTo>
                    <a:lnTo>
                      <a:pt x="14576" y="872"/>
                    </a:lnTo>
                    <a:lnTo>
                      <a:pt x="14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flipH="1">
                <a:off x="6327214" y="3313936"/>
                <a:ext cx="215456" cy="811610"/>
              </a:xfrm>
              <a:custGeom>
                <a:avLst/>
                <a:gdLst/>
                <a:ahLst/>
                <a:cxnLst/>
                <a:rect l="l" t="t" r="r" b="b"/>
                <a:pathLst>
                  <a:path w="2819" h="10619" extrusionOk="0">
                    <a:moveTo>
                      <a:pt x="1634" y="0"/>
                    </a:moveTo>
                    <a:lnTo>
                      <a:pt x="0" y="10618"/>
                    </a:lnTo>
                    <a:lnTo>
                      <a:pt x="592" y="10618"/>
                    </a:lnTo>
                    <a:lnTo>
                      <a:pt x="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flipH="1">
                <a:off x="6574845" y="3319439"/>
                <a:ext cx="215456" cy="811610"/>
              </a:xfrm>
              <a:custGeom>
                <a:avLst/>
                <a:gdLst/>
                <a:ahLst/>
                <a:cxnLst/>
                <a:rect l="l" t="t" r="r" b="b"/>
                <a:pathLst>
                  <a:path w="2819" h="10619" extrusionOk="0">
                    <a:moveTo>
                      <a:pt x="1633" y="0"/>
                    </a:moveTo>
                    <a:lnTo>
                      <a:pt x="0" y="10618"/>
                    </a:lnTo>
                    <a:lnTo>
                      <a:pt x="593"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flipH="1">
                <a:off x="6403252" y="2855668"/>
                <a:ext cx="1065281" cy="480133"/>
              </a:xfrm>
              <a:custGeom>
                <a:avLst/>
                <a:gdLst/>
                <a:ahLst/>
                <a:cxnLst/>
                <a:rect l="l" t="t" r="r" b="b"/>
                <a:pathLst>
                  <a:path w="13938" h="6282" extrusionOk="0">
                    <a:moveTo>
                      <a:pt x="120" y="0"/>
                    </a:moveTo>
                    <a:lnTo>
                      <a:pt x="25" y="4077"/>
                    </a:lnTo>
                    <a:cubicBezTo>
                      <a:pt x="0" y="5140"/>
                      <a:pt x="841" y="6021"/>
                      <a:pt x="1905" y="6047"/>
                    </a:cubicBezTo>
                    <a:lnTo>
                      <a:pt x="11891" y="6281"/>
                    </a:lnTo>
                    <a:cubicBezTo>
                      <a:pt x="11907" y="6281"/>
                      <a:pt x="11922" y="6281"/>
                      <a:pt x="11938" y="6281"/>
                    </a:cubicBezTo>
                    <a:cubicBezTo>
                      <a:pt x="12980" y="6281"/>
                      <a:pt x="13837" y="5448"/>
                      <a:pt x="13862" y="4400"/>
                    </a:cubicBezTo>
                    <a:lnTo>
                      <a:pt x="13912" y="2250"/>
                    </a:lnTo>
                    <a:cubicBezTo>
                      <a:pt x="13938" y="1187"/>
                      <a:pt x="13095" y="304"/>
                      <a:pt x="12032" y="279"/>
                    </a:cubicBezTo>
                    <a:lnTo>
                      <a:pt x="1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flipH="1">
                <a:off x="6843871" y="2361630"/>
                <a:ext cx="627567" cy="924268"/>
              </a:xfrm>
              <a:custGeom>
                <a:avLst/>
                <a:gdLst/>
                <a:ahLst/>
                <a:cxnLst/>
                <a:rect l="l" t="t" r="r" b="b"/>
                <a:pathLst>
                  <a:path w="8211" h="12093" extrusionOk="0">
                    <a:moveTo>
                      <a:pt x="3828" y="1"/>
                    </a:moveTo>
                    <a:cubicBezTo>
                      <a:pt x="1849" y="1"/>
                      <a:pt x="221" y="1582"/>
                      <a:pt x="175" y="3571"/>
                    </a:cubicBezTo>
                    <a:lnTo>
                      <a:pt x="27" y="9905"/>
                    </a:lnTo>
                    <a:cubicBezTo>
                      <a:pt x="0" y="11010"/>
                      <a:pt x="875" y="11926"/>
                      <a:pt x="1980" y="11953"/>
                    </a:cubicBezTo>
                    <a:lnTo>
                      <a:pt x="7967" y="12092"/>
                    </a:lnTo>
                    <a:lnTo>
                      <a:pt x="8163" y="3758"/>
                    </a:lnTo>
                    <a:cubicBezTo>
                      <a:pt x="8211" y="1739"/>
                      <a:pt x="6612" y="66"/>
                      <a:pt x="4595" y="18"/>
                    </a:cubicBezTo>
                    <a:lnTo>
                      <a:pt x="3915" y="2"/>
                    </a:lnTo>
                    <a:cubicBezTo>
                      <a:pt x="3886" y="1"/>
                      <a:pt x="3857" y="1"/>
                      <a:pt x="3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flipH="1">
                <a:off x="6884686" y="2363847"/>
                <a:ext cx="493509" cy="922052"/>
              </a:xfrm>
              <a:custGeom>
                <a:avLst/>
                <a:gdLst/>
                <a:ahLst/>
                <a:cxnLst/>
                <a:rect l="l" t="t" r="r" b="b"/>
                <a:pathLst>
                  <a:path w="6457" h="12064" extrusionOk="0">
                    <a:moveTo>
                      <a:pt x="3302" y="1"/>
                    </a:moveTo>
                    <a:cubicBezTo>
                      <a:pt x="1617" y="1"/>
                      <a:pt x="230" y="1348"/>
                      <a:pt x="191" y="3041"/>
                    </a:cubicBezTo>
                    <a:lnTo>
                      <a:pt x="23" y="10213"/>
                    </a:lnTo>
                    <a:cubicBezTo>
                      <a:pt x="0" y="11154"/>
                      <a:pt x="745" y="11935"/>
                      <a:pt x="1686" y="11958"/>
                    </a:cubicBezTo>
                    <a:lnTo>
                      <a:pt x="6209" y="12063"/>
                    </a:lnTo>
                    <a:lnTo>
                      <a:pt x="6417" y="3187"/>
                    </a:lnTo>
                    <a:cubicBezTo>
                      <a:pt x="6457" y="1468"/>
                      <a:pt x="5095" y="43"/>
                      <a:pt x="3376" y="1"/>
                    </a:cubicBezTo>
                    <a:cubicBezTo>
                      <a:pt x="3351" y="1"/>
                      <a:pt x="3327"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flipH="1">
                <a:off x="6773023" y="2904047"/>
                <a:ext cx="508718" cy="368622"/>
              </a:xfrm>
              <a:custGeom>
                <a:avLst/>
                <a:gdLst/>
                <a:ahLst/>
                <a:cxnLst/>
                <a:rect l="l" t="t" r="r" b="b"/>
                <a:pathLst>
                  <a:path w="6656" h="4823" extrusionOk="0">
                    <a:moveTo>
                      <a:pt x="1822" y="1"/>
                    </a:moveTo>
                    <a:lnTo>
                      <a:pt x="708" y="299"/>
                    </a:lnTo>
                    <a:lnTo>
                      <a:pt x="448" y="1287"/>
                    </a:lnTo>
                    <a:cubicBezTo>
                      <a:pt x="0" y="2981"/>
                      <a:pt x="1230" y="4648"/>
                      <a:pt x="2967" y="4733"/>
                    </a:cubicBezTo>
                    <a:cubicBezTo>
                      <a:pt x="2992" y="4737"/>
                      <a:pt x="3017" y="4738"/>
                      <a:pt x="3042" y="4738"/>
                    </a:cubicBezTo>
                    <a:lnTo>
                      <a:pt x="6656" y="4822"/>
                    </a:lnTo>
                    <a:lnTo>
                      <a:pt x="6352" y="1444"/>
                    </a:lnTo>
                    <a:lnTo>
                      <a:pt x="6282" y="400"/>
                    </a:lnTo>
                    <a:lnTo>
                      <a:pt x="1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flipH="1">
                <a:off x="6324997" y="3076013"/>
                <a:ext cx="275301" cy="911963"/>
              </a:xfrm>
              <a:custGeom>
                <a:avLst/>
                <a:gdLst/>
                <a:ahLst/>
                <a:cxnLst/>
                <a:rect l="l" t="t" r="r" b="b"/>
                <a:pathLst>
                  <a:path w="3602" h="11932" extrusionOk="0">
                    <a:moveTo>
                      <a:pt x="1678" y="0"/>
                    </a:moveTo>
                    <a:cubicBezTo>
                      <a:pt x="1624" y="0"/>
                      <a:pt x="1570" y="3"/>
                      <a:pt x="1514" y="7"/>
                    </a:cubicBezTo>
                    <a:cubicBezTo>
                      <a:pt x="1" y="2775"/>
                      <a:pt x="1774" y="9914"/>
                      <a:pt x="1441" y="11932"/>
                    </a:cubicBezTo>
                    <a:lnTo>
                      <a:pt x="3284" y="11885"/>
                    </a:lnTo>
                    <a:lnTo>
                      <a:pt x="3572" y="1948"/>
                    </a:lnTo>
                    <a:cubicBezTo>
                      <a:pt x="3602" y="873"/>
                      <a:pt x="2734" y="0"/>
                      <a:pt x="1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flipH="1">
                <a:off x="6079351" y="3932018"/>
                <a:ext cx="497712" cy="199024"/>
              </a:xfrm>
              <a:custGeom>
                <a:avLst/>
                <a:gdLst/>
                <a:ahLst/>
                <a:cxnLst/>
                <a:rect l="l" t="t" r="r" b="b"/>
                <a:pathLst>
                  <a:path w="6512" h="2604" extrusionOk="0">
                    <a:moveTo>
                      <a:pt x="3370" y="0"/>
                    </a:moveTo>
                    <a:lnTo>
                      <a:pt x="2789" y="474"/>
                    </a:lnTo>
                    <a:lnTo>
                      <a:pt x="952" y="378"/>
                    </a:lnTo>
                    <a:cubicBezTo>
                      <a:pt x="1" y="1044"/>
                      <a:pt x="22" y="2598"/>
                      <a:pt x="22" y="2598"/>
                    </a:cubicBezTo>
                    <a:lnTo>
                      <a:pt x="6243" y="2603"/>
                    </a:lnTo>
                    <a:cubicBezTo>
                      <a:pt x="6511" y="1256"/>
                      <a:pt x="4076" y="881"/>
                      <a:pt x="4076" y="881"/>
                    </a:cubicBezTo>
                    <a:lnTo>
                      <a:pt x="3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flipH="1">
                <a:off x="6278143" y="3014411"/>
                <a:ext cx="518195" cy="888652"/>
              </a:xfrm>
              <a:custGeom>
                <a:avLst/>
                <a:gdLst/>
                <a:ahLst/>
                <a:cxnLst/>
                <a:rect l="l" t="t" r="r" b="b"/>
                <a:pathLst>
                  <a:path w="6780" h="11627" extrusionOk="0">
                    <a:moveTo>
                      <a:pt x="1" y="0"/>
                    </a:moveTo>
                    <a:lnTo>
                      <a:pt x="556" y="3384"/>
                    </a:lnTo>
                    <a:lnTo>
                      <a:pt x="3183" y="3446"/>
                    </a:lnTo>
                    <a:cubicBezTo>
                      <a:pt x="3183" y="3446"/>
                      <a:pt x="2845" y="6701"/>
                      <a:pt x="3099" y="10347"/>
                    </a:cubicBezTo>
                    <a:cubicBezTo>
                      <a:pt x="3127" y="10749"/>
                      <a:pt x="3163" y="11157"/>
                      <a:pt x="3206" y="11566"/>
                    </a:cubicBezTo>
                    <a:lnTo>
                      <a:pt x="6538" y="11627"/>
                    </a:lnTo>
                    <a:lnTo>
                      <a:pt x="6780" y="10441"/>
                    </a:lnTo>
                    <a:lnTo>
                      <a:pt x="6466" y="10426"/>
                    </a:lnTo>
                    <a:lnTo>
                      <a:pt x="6372" y="2162"/>
                    </a:lnTo>
                    <a:cubicBezTo>
                      <a:pt x="6360" y="1040"/>
                      <a:pt x="5459" y="128"/>
                      <a:pt x="4338" y="10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flipH="1">
                <a:off x="6465168" y="3179039"/>
                <a:ext cx="256270" cy="628407"/>
              </a:xfrm>
              <a:custGeom>
                <a:avLst/>
                <a:gdLst/>
                <a:ahLst/>
                <a:cxnLst/>
                <a:rect l="l" t="t" r="r" b="b"/>
                <a:pathLst>
                  <a:path w="3353" h="8222" extrusionOk="0">
                    <a:moveTo>
                      <a:pt x="1004" y="0"/>
                    </a:moveTo>
                    <a:lnTo>
                      <a:pt x="0" y="1240"/>
                    </a:lnTo>
                    <a:lnTo>
                      <a:pt x="2203" y="1292"/>
                    </a:lnTo>
                    <a:cubicBezTo>
                      <a:pt x="2203" y="1292"/>
                      <a:pt x="1865" y="4547"/>
                      <a:pt x="2119" y="8193"/>
                    </a:cubicBezTo>
                    <a:lnTo>
                      <a:pt x="3352" y="8222"/>
                    </a:lnTo>
                    <a:lnTo>
                      <a:pt x="2987" y="84"/>
                    </a:lnTo>
                    <a:lnTo>
                      <a:pt x="1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flipH="1">
                <a:off x="6312157" y="3805680"/>
                <a:ext cx="226080" cy="5350"/>
              </a:xfrm>
              <a:custGeom>
                <a:avLst/>
                <a:gdLst/>
                <a:ahLst/>
                <a:cxnLst/>
                <a:rect l="l" t="t" r="r" b="b"/>
                <a:pathLst>
                  <a:path w="2958" h="70" fill="none" extrusionOk="0">
                    <a:moveTo>
                      <a:pt x="2958" y="70"/>
                    </a:move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flipH="1">
                <a:off x="6691704" y="3055147"/>
                <a:ext cx="317032" cy="949337"/>
              </a:xfrm>
              <a:custGeom>
                <a:avLst/>
                <a:gdLst/>
                <a:ahLst/>
                <a:cxnLst/>
                <a:rect l="l" t="t" r="r" b="b"/>
                <a:pathLst>
                  <a:path w="4148" h="12421" extrusionOk="0">
                    <a:moveTo>
                      <a:pt x="2230" y="0"/>
                    </a:moveTo>
                    <a:cubicBezTo>
                      <a:pt x="262" y="2466"/>
                      <a:pt x="483" y="9554"/>
                      <a:pt x="1" y="12270"/>
                    </a:cubicBezTo>
                    <a:lnTo>
                      <a:pt x="1857" y="12421"/>
                    </a:lnTo>
                    <a:lnTo>
                      <a:pt x="3923" y="2267"/>
                    </a:lnTo>
                    <a:cubicBezTo>
                      <a:pt x="4148" y="1158"/>
                      <a:pt x="3358" y="10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flipH="1">
                <a:off x="6588828" y="3927967"/>
                <a:ext cx="497559" cy="200094"/>
              </a:xfrm>
              <a:custGeom>
                <a:avLst/>
                <a:gdLst/>
                <a:ahLst/>
                <a:cxnLst/>
                <a:rect l="l" t="t" r="r" b="b"/>
                <a:pathLst>
                  <a:path w="6510" h="2618" extrusionOk="0">
                    <a:moveTo>
                      <a:pt x="3374" y="0"/>
                    </a:moveTo>
                    <a:lnTo>
                      <a:pt x="2791" y="474"/>
                    </a:lnTo>
                    <a:lnTo>
                      <a:pt x="954" y="370"/>
                    </a:lnTo>
                    <a:cubicBezTo>
                      <a:pt x="0" y="1030"/>
                      <a:pt x="14" y="2585"/>
                      <a:pt x="14" y="2585"/>
                    </a:cubicBezTo>
                    <a:lnTo>
                      <a:pt x="6235" y="2617"/>
                    </a:lnTo>
                    <a:cubicBezTo>
                      <a:pt x="6509" y="1272"/>
                      <a:pt x="4076" y="886"/>
                      <a:pt x="4076" y="886"/>
                    </a:cubicBezTo>
                    <a:lnTo>
                      <a:pt x="33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flipH="1">
                <a:off x="6627807" y="3007303"/>
                <a:ext cx="469815" cy="895760"/>
              </a:xfrm>
              <a:custGeom>
                <a:avLst/>
                <a:gdLst/>
                <a:ahLst/>
                <a:cxnLst/>
                <a:rect l="l" t="t" r="r" b="b"/>
                <a:pathLst>
                  <a:path w="6147" h="11720" extrusionOk="0">
                    <a:moveTo>
                      <a:pt x="1" y="1"/>
                    </a:moveTo>
                    <a:lnTo>
                      <a:pt x="423" y="2572"/>
                    </a:lnTo>
                    <a:lnTo>
                      <a:pt x="557" y="3382"/>
                    </a:lnTo>
                    <a:lnTo>
                      <a:pt x="557" y="3386"/>
                    </a:lnTo>
                    <a:lnTo>
                      <a:pt x="2221" y="3425"/>
                    </a:lnTo>
                    <a:cubicBezTo>
                      <a:pt x="2221" y="3425"/>
                      <a:pt x="1317" y="7148"/>
                      <a:pt x="1074" y="10301"/>
                    </a:cubicBezTo>
                    <a:cubicBezTo>
                      <a:pt x="1042" y="10718"/>
                      <a:pt x="1022" y="11127"/>
                      <a:pt x="1017" y="11515"/>
                    </a:cubicBezTo>
                    <a:lnTo>
                      <a:pt x="4276" y="11720"/>
                    </a:lnTo>
                    <a:lnTo>
                      <a:pt x="4627" y="10391"/>
                    </a:lnTo>
                    <a:lnTo>
                      <a:pt x="4276" y="10375"/>
                    </a:lnTo>
                    <a:lnTo>
                      <a:pt x="5926" y="2247"/>
                    </a:lnTo>
                    <a:cubicBezTo>
                      <a:pt x="6147" y="1154"/>
                      <a:pt x="5326" y="125"/>
                      <a:pt x="4211" y="100"/>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flipH="1">
                <a:off x="6861376" y="2904047"/>
                <a:ext cx="420365" cy="891556"/>
              </a:xfrm>
              <a:custGeom>
                <a:avLst/>
                <a:gdLst/>
                <a:ahLst/>
                <a:cxnLst/>
                <a:rect l="l" t="t" r="r" b="b"/>
                <a:pathLst>
                  <a:path w="5500" h="11665" extrusionOk="0">
                    <a:moveTo>
                      <a:pt x="1822" y="1"/>
                    </a:moveTo>
                    <a:lnTo>
                      <a:pt x="708" y="299"/>
                    </a:lnTo>
                    <a:lnTo>
                      <a:pt x="448" y="1287"/>
                    </a:lnTo>
                    <a:cubicBezTo>
                      <a:pt x="0" y="2981"/>
                      <a:pt x="1230" y="4648"/>
                      <a:pt x="2967" y="4733"/>
                    </a:cubicBezTo>
                    <a:lnTo>
                      <a:pt x="2966" y="4737"/>
                    </a:lnTo>
                    <a:lnTo>
                      <a:pt x="4630" y="4776"/>
                    </a:lnTo>
                    <a:cubicBezTo>
                      <a:pt x="4630" y="4776"/>
                      <a:pt x="3726" y="8499"/>
                      <a:pt x="3483" y="11652"/>
                    </a:cubicBezTo>
                    <a:lnTo>
                      <a:pt x="4053" y="11664"/>
                    </a:lnTo>
                    <a:lnTo>
                      <a:pt x="5350" y="4793"/>
                    </a:lnTo>
                    <a:lnTo>
                      <a:pt x="5500" y="4001"/>
                    </a:lnTo>
                    <a:lnTo>
                      <a:pt x="3060" y="3943"/>
                    </a:lnTo>
                    <a:cubicBezTo>
                      <a:pt x="2982" y="3941"/>
                      <a:pt x="2905" y="3934"/>
                      <a:pt x="2832" y="3923"/>
                    </a:cubicBezTo>
                    <a:cubicBezTo>
                      <a:pt x="1826" y="3771"/>
                      <a:pt x="1139" y="2782"/>
                      <a:pt x="1387" y="1762"/>
                    </a:cubicBezTo>
                    <a:lnTo>
                      <a:pt x="18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flipH="1">
                <a:off x="6779369" y="3794751"/>
                <a:ext cx="226156" cy="5350"/>
              </a:xfrm>
              <a:custGeom>
                <a:avLst/>
                <a:gdLst/>
                <a:ahLst/>
                <a:cxnLst/>
                <a:rect l="l" t="t" r="r" b="b"/>
                <a:pathLst>
                  <a:path w="2959" h="70" fill="none" extrusionOk="0">
                    <a:moveTo>
                      <a:pt x="2958" y="70"/>
                    </a:move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flipH="1">
                <a:off x="6861224" y="2963968"/>
                <a:ext cx="334916" cy="831635"/>
              </a:xfrm>
              <a:custGeom>
                <a:avLst/>
                <a:gdLst/>
                <a:ahLst/>
                <a:cxnLst/>
                <a:rect l="l" t="t" r="r" b="b"/>
                <a:pathLst>
                  <a:path w="4382" h="10881" fill="none" extrusionOk="0">
                    <a:moveTo>
                      <a:pt x="2932" y="10880"/>
                    </a:moveTo>
                    <a:lnTo>
                      <a:pt x="4381" y="3217"/>
                    </a:lnTo>
                    <a:lnTo>
                      <a:pt x="1940" y="3159"/>
                    </a:lnTo>
                    <a:cubicBezTo>
                      <a:pt x="813" y="3133"/>
                      <a:pt x="0" y="2072"/>
                      <a:pt x="267" y="978"/>
                    </a:cubicBezTo>
                    <a:lnTo>
                      <a:pt x="505"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flipH="1">
                <a:off x="7066056" y="2970770"/>
                <a:ext cx="106926" cy="56482"/>
              </a:xfrm>
              <a:custGeom>
                <a:avLst/>
                <a:gdLst/>
                <a:ahLst/>
                <a:cxnLst/>
                <a:rect l="l" t="t" r="r" b="b"/>
                <a:pathLst>
                  <a:path w="1399" h="739" fill="none" extrusionOk="0">
                    <a:moveTo>
                      <a:pt x="0" y="738"/>
                    </a:moveTo>
                    <a:lnTo>
                      <a:pt x="1243" y="599"/>
                    </a:lnTo>
                    <a:lnTo>
                      <a:pt x="1398" y="1"/>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flipH="1">
                <a:off x="6465169" y="3179039"/>
                <a:ext cx="179687" cy="628407"/>
              </a:xfrm>
              <a:custGeom>
                <a:avLst/>
                <a:gdLst/>
                <a:ahLst/>
                <a:cxnLst/>
                <a:rect l="l" t="t" r="r" b="b"/>
                <a:pathLst>
                  <a:path w="2351" h="8222" fill="none" extrusionOk="0">
                    <a:moveTo>
                      <a:pt x="2350" y="8222"/>
                    </a:moveTo>
                    <a:lnTo>
                      <a:pt x="1985" y="85"/>
                    </a:lnTo>
                    <a:lnTo>
                      <a:pt x="1" y="0"/>
                    </a:lnTo>
                  </a:path>
                </a:pathLst>
              </a:custGeom>
              <a:noFill/>
              <a:ln w="475" cap="flat" cmpd="sng">
                <a:solidFill>
                  <a:srgbClr val="3B3B3A"/>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flipH="1">
                <a:off x="6556117" y="2345733"/>
                <a:ext cx="428237" cy="516973"/>
              </a:xfrm>
              <a:custGeom>
                <a:avLst/>
                <a:gdLst/>
                <a:ahLst/>
                <a:cxnLst/>
                <a:rect l="l" t="t" r="r" b="b"/>
                <a:pathLst>
                  <a:path w="5603" h="6764" extrusionOk="0">
                    <a:moveTo>
                      <a:pt x="1638" y="1"/>
                    </a:moveTo>
                    <a:cubicBezTo>
                      <a:pt x="1495" y="1"/>
                      <a:pt x="1350" y="20"/>
                      <a:pt x="1207" y="61"/>
                    </a:cubicBezTo>
                    <a:cubicBezTo>
                      <a:pt x="459" y="275"/>
                      <a:pt x="0" y="1004"/>
                      <a:pt x="156" y="1731"/>
                    </a:cubicBezTo>
                    <a:cubicBezTo>
                      <a:pt x="686" y="4213"/>
                      <a:pt x="1341" y="4601"/>
                      <a:pt x="2982" y="6344"/>
                    </a:cubicBezTo>
                    <a:cubicBezTo>
                      <a:pt x="3237" y="6614"/>
                      <a:pt x="3596" y="6763"/>
                      <a:pt x="3969" y="6763"/>
                    </a:cubicBezTo>
                    <a:cubicBezTo>
                      <a:pt x="4088" y="6763"/>
                      <a:pt x="4208" y="6748"/>
                      <a:pt x="4326" y="6717"/>
                    </a:cubicBezTo>
                    <a:cubicBezTo>
                      <a:pt x="5197" y="6487"/>
                      <a:pt x="5602" y="5524"/>
                      <a:pt x="5134" y="4796"/>
                    </a:cubicBezTo>
                    <a:lnTo>
                      <a:pt x="2892" y="668"/>
                    </a:lnTo>
                    <a:cubicBezTo>
                      <a:pt x="2710" y="386"/>
                      <a:pt x="2438" y="184"/>
                      <a:pt x="2126" y="80"/>
                    </a:cubicBezTo>
                    <a:cubicBezTo>
                      <a:pt x="1970" y="28"/>
                      <a:pt x="1806"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flipH="1">
                <a:off x="6305200" y="2535889"/>
                <a:ext cx="433970" cy="299300"/>
              </a:xfrm>
              <a:custGeom>
                <a:avLst/>
                <a:gdLst/>
                <a:ahLst/>
                <a:cxnLst/>
                <a:rect l="l" t="t" r="r" b="b"/>
                <a:pathLst>
                  <a:path w="5678" h="3916" extrusionOk="0">
                    <a:moveTo>
                      <a:pt x="4640" y="0"/>
                    </a:moveTo>
                    <a:cubicBezTo>
                      <a:pt x="4267" y="807"/>
                      <a:pt x="0" y="997"/>
                      <a:pt x="243" y="3027"/>
                    </a:cubicBezTo>
                    <a:cubicBezTo>
                      <a:pt x="306" y="3562"/>
                      <a:pt x="765" y="3915"/>
                      <a:pt x="1255" y="3915"/>
                    </a:cubicBezTo>
                    <a:cubicBezTo>
                      <a:pt x="1426" y="3915"/>
                      <a:pt x="1601" y="3872"/>
                      <a:pt x="1764" y="3780"/>
                    </a:cubicBezTo>
                    <a:cubicBezTo>
                      <a:pt x="2716" y="3239"/>
                      <a:pt x="4240" y="2170"/>
                      <a:pt x="5677" y="292"/>
                    </a:cubicBezTo>
                    <a:lnTo>
                      <a:pt x="4640" y="0"/>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flipH="1">
                <a:off x="6264845" y="2363923"/>
                <a:ext cx="512005" cy="321617"/>
              </a:xfrm>
              <a:custGeom>
                <a:avLst/>
                <a:gdLst/>
                <a:ahLst/>
                <a:cxnLst/>
                <a:rect l="l" t="t" r="r" b="b"/>
                <a:pathLst>
                  <a:path w="6699" h="4208" extrusionOk="0">
                    <a:moveTo>
                      <a:pt x="1319" y="0"/>
                    </a:moveTo>
                    <a:cubicBezTo>
                      <a:pt x="1122" y="0"/>
                      <a:pt x="949" y="134"/>
                      <a:pt x="902" y="326"/>
                    </a:cubicBezTo>
                    <a:lnTo>
                      <a:pt x="68" y="3675"/>
                    </a:lnTo>
                    <a:cubicBezTo>
                      <a:pt x="1"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flipH="1">
                <a:off x="6239852" y="2363923"/>
                <a:ext cx="512005" cy="321617"/>
              </a:xfrm>
              <a:custGeom>
                <a:avLst/>
                <a:gdLst/>
                <a:ahLst/>
                <a:cxnLst/>
                <a:rect l="l" t="t" r="r" b="b"/>
                <a:pathLst>
                  <a:path w="6699" h="4208" extrusionOk="0">
                    <a:moveTo>
                      <a:pt x="1319" y="0"/>
                    </a:moveTo>
                    <a:cubicBezTo>
                      <a:pt x="1122" y="0"/>
                      <a:pt x="949" y="134"/>
                      <a:pt x="902" y="326"/>
                    </a:cubicBezTo>
                    <a:lnTo>
                      <a:pt x="68" y="3675"/>
                    </a:lnTo>
                    <a:cubicBezTo>
                      <a:pt x="0"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flipH="1">
                <a:off x="6429554" y="2480707"/>
                <a:ext cx="98824" cy="88124"/>
              </a:xfrm>
              <a:custGeom>
                <a:avLst/>
                <a:gdLst/>
                <a:ahLst/>
                <a:cxnLst/>
                <a:rect l="l" t="t" r="r" b="b"/>
                <a:pathLst>
                  <a:path w="1293" h="1153" extrusionOk="0">
                    <a:moveTo>
                      <a:pt x="775" y="1"/>
                    </a:moveTo>
                    <a:cubicBezTo>
                      <a:pt x="456" y="1"/>
                      <a:pt x="141" y="258"/>
                      <a:pt x="72" y="576"/>
                    </a:cubicBezTo>
                    <a:cubicBezTo>
                      <a:pt x="1" y="894"/>
                      <a:pt x="202" y="1152"/>
                      <a:pt x="520" y="1152"/>
                    </a:cubicBezTo>
                    <a:cubicBezTo>
                      <a:pt x="838" y="1152"/>
                      <a:pt x="1152" y="894"/>
                      <a:pt x="1223" y="576"/>
                    </a:cubicBezTo>
                    <a:cubicBezTo>
                      <a:pt x="1293" y="258"/>
                      <a:pt x="1092" y="1"/>
                      <a:pt x="7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flipH="1">
                <a:off x="6265767" y="2394266"/>
                <a:ext cx="28126" cy="25069"/>
              </a:xfrm>
              <a:custGeom>
                <a:avLst/>
                <a:gdLst/>
                <a:ahLst/>
                <a:cxnLst/>
                <a:rect l="l" t="t" r="r" b="b"/>
                <a:pathLst>
                  <a:path w="368" h="328" extrusionOk="0">
                    <a:moveTo>
                      <a:pt x="220" y="0"/>
                    </a:moveTo>
                    <a:cubicBezTo>
                      <a:pt x="130" y="0"/>
                      <a:pt x="41" y="73"/>
                      <a:pt x="20" y="164"/>
                    </a:cubicBezTo>
                    <a:cubicBezTo>
                      <a:pt x="1" y="254"/>
                      <a:pt x="57" y="327"/>
                      <a:pt x="148" y="327"/>
                    </a:cubicBezTo>
                    <a:cubicBezTo>
                      <a:pt x="239" y="327"/>
                      <a:pt x="328" y="254"/>
                      <a:pt x="347" y="164"/>
                    </a:cubicBezTo>
                    <a:cubicBezTo>
                      <a:pt x="368" y="73"/>
                      <a:pt x="311"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flipH="1">
                <a:off x="6264161" y="2593440"/>
                <a:ext cx="92098" cy="41654"/>
              </a:xfrm>
              <a:custGeom>
                <a:avLst/>
                <a:gdLst/>
                <a:ahLst/>
                <a:cxnLst/>
                <a:rect l="l" t="t" r="r" b="b"/>
                <a:pathLst>
                  <a:path w="1205" h="545" extrusionOk="0">
                    <a:moveTo>
                      <a:pt x="944" y="1"/>
                    </a:moveTo>
                    <a:lnTo>
                      <a:pt x="306" y="12"/>
                    </a:lnTo>
                    <a:lnTo>
                      <a:pt x="269" y="12"/>
                    </a:lnTo>
                    <a:cubicBezTo>
                      <a:pt x="268" y="12"/>
                      <a:pt x="267" y="12"/>
                      <a:pt x="266" y="12"/>
                    </a:cubicBezTo>
                    <a:cubicBezTo>
                      <a:pt x="169" y="12"/>
                      <a:pt x="84" y="65"/>
                      <a:pt x="40" y="145"/>
                    </a:cubicBezTo>
                    <a:cubicBezTo>
                      <a:pt x="36" y="149"/>
                      <a:pt x="33" y="155"/>
                      <a:pt x="30" y="159"/>
                    </a:cubicBezTo>
                    <a:cubicBezTo>
                      <a:pt x="27" y="166"/>
                      <a:pt x="25" y="172"/>
                      <a:pt x="22" y="179"/>
                    </a:cubicBezTo>
                    <a:cubicBezTo>
                      <a:pt x="9" y="214"/>
                      <a:pt x="1" y="254"/>
                      <a:pt x="3" y="296"/>
                    </a:cubicBezTo>
                    <a:cubicBezTo>
                      <a:pt x="12" y="436"/>
                      <a:pt x="130" y="545"/>
                      <a:pt x="269" y="545"/>
                    </a:cubicBezTo>
                    <a:cubicBezTo>
                      <a:pt x="272" y="545"/>
                      <a:pt x="275" y="545"/>
                      <a:pt x="277" y="545"/>
                    </a:cubicBezTo>
                    <a:lnTo>
                      <a:pt x="953" y="515"/>
                    </a:lnTo>
                    <a:cubicBezTo>
                      <a:pt x="1051" y="510"/>
                      <a:pt x="1135" y="453"/>
                      <a:pt x="1175" y="371"/>
                    </a:cubicBezTo>
                    <a:cubicBezTo>
                      <a:pt x="1195" y="331"/>
                      <a:pt x="1205" y="285"/>
                      <a:pt x="1201" y="237"/>
                    </a:cubicBezTo>
                    <a:cubicBezTo>
                      <a:pt x="1200" y="227"/>
                      <a:pt x="1199" y="215"/>
                      <a:pt x="1197" y="206"/>
                    </a:cubicBezTo>
                    <a:cubicBezTo>
                      <a:pt x="1191" y="175"/>
                      <a:pt x="1178" y="147"/>
                      <a:pt x="1161" y="122"/>
                    </a:cubicBezTo>
                    <a:cubicBezTo>
                      <a:pt x="1155" y="114"/>
                      <a:pt x="1150" y="103"/>
                      <a:pt x="1142" y="95"/>
                    </a:cubicBezTo>
                    <a:cubicBezTo>
                      <a:pt x="1096" y="37"/>
                      <a:pt x="1024" y="2"/>
                      <a:pt x="944"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flipH="1">
                <a:off x="6264773" y="2593440"/>
                <a:ext cx="68176" cy="17655"/>
              </a:xfrm>
              <a:custGeom>
                <a:avLst/>
                <a:gdLst/>
                <a:ahLst/>
                <a:cxnLst/>
                <a:rect l="l" t="t" r="r" b="b"/>
                <a:pathLst>
                  <a:path w="892" h="231" extrusionOk="0">
                    <a:moveTo>
                      <a:pt x="639" y="1"/>
                    </a:moveTo>
                    <a:lnTo>
                      <a:pt x="1" y="12"/>
                    </a:lnTo>
                    <a:cubicBezTo>
                      <a:pt x="18" y="22"/>
                      <a:pt x="36" y="31"/>
                      <a:pt x="57" y="38"/>
                    </a:cubicBezTo>
                    <a:lnTo>
                      <a:pt x="704" y="218"/>
                    </a:lnTo>
                    <a:cubicBezTo>
                      <a:pt x="730" y="226"/>
                      <a:pt x="757" y="230"/>
                      <a:pt x="782" y="230"/>
                    </a:cubicBezTo>
                    <a:cubicBezTo>
                      <a:pt x="821" y="230"/>
                      <a:pt x="857" y="222"/>
                      <a:pt x="892" y="206"/>
                    </a:cubicBezTo>
                    <a:cubicBezTo>
                      <a:pt x="886" y="175"/>
                      <a:pt x="873" y="147"/>
                      <a:pt x="856" y="122"/>
                    </a:cubicBezTo>
                    <a:cubicBezTo>
                      <a:pt x="850" y="114"/>
                      <a:pt x="845" y="103"/>
                      <a:pt x="837" y="95"/>
                    </a:cubicBezTo>
                    <a:cubicBezTo>
                      <a:pt x="791" y="37"/>
                      <a:pt x="719" y="2"/>
                      <a:pt x="639" y="1"/>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flipH="1">
                <a:off x="6248952" y="2552550"/>
                <a:ext cx="92404" cy="48457"/>
              </a:xfrm>
              <a:custGeom>
                <a:avLst/>
                <a:gdLst/>
                <a:ahLst/>
                <a:cxnLst/>
                <a:rect l="l" t="t" r="r" b="b"/>
                <a:pathLst>
                  <a:path w="1209" h="634" extrusionOk="0">
                    <a:moveTo>
                      <a:pt x="287" y="0"/>
                    </a:moveTo>
                    <a:cubicBezTo>
                      <a:pt x="255" y="0"/>
                      <a:pt x="224" y="6"/>
                      <a:pt x="196" y="17"/>
                    </a:cubicBezTo>
                    <a:cubicBezTo>
                      <a:pt x="170" y="27"/>
                      <a:pt x="145" y="39"/>
                      <a:pt x="124" y="57"/>
                    </a:cubicBezTo>
                    <a:cubicBezTo>
                      <a:pt x="119" y="61"/>
                      <a:pt x="113" y="65"/>
                      <a:pt x="110" y="69"/>
                    </a:cubicBezTo>
                    <a:cubicBezTo>
                      <a:pt x="104" y="74"/>
                      <a:pt x="100" y="78"/>
                      <a:pt x="95" y="83"/>
                    </a:cubicBezTo>
                    <a:lnTo>
                      <a:pt x="95" y="84"/>
                    </a:lnTo>
                    <a:cubicBezTo>
                      <a:pt x="60" y="121"/>
                      <a:pt x="34" y="167"/>
                      <a:pt x="24" y="222"/>
                    </a:cubicBezTo>
                    <a:cubicBezTo>
                      <a:pt x="0" y="363"/>
                      <a:pt x="94" y="499"/>
                      <a:pt x="234" y="528"/>
                    </a:cubicBezTo>
                    <a:lnTo>
                      <a:pt x="898" y="628"/>
                    </a:lnTo>
                    <a:cubicBezTo>
                      <a:pt x="914" y="632"/>
                      <a:pt x="930" y="634"/>
                      <a:pt x="947" y="634"/>
                    </a:cubicBezTo>
                    <a:cubicBezTo>
                      <a:pt x="957" y="634"/>
                      <a:pt x="967" y="633"/>
                      <a:pt x="976" y="632"/>
                    </a:cubicBezTo>
                    <a:cubicBezTo>
                      <a:pt x="1024" y="627"/>
                      <a:pt x="1070" y="608"/>
                      <a:pt x="1107" y="579"/>
                    </a:cubicBezTo>
                    <a:cubicBezTo>
                      <a:pt x="1157" y="540"/>
                      <a:pt x="1194" y="483"/>
                      <a:pt x="1204" y="417"/>
                    </a:cubicBezTo>
                    <a:cubicBezTo>
                      <a:pt x="1208" y="378"/>
                      <a:pt x="1206" y="341"/>
                      <a:pt x="1196" y="306"/>
                    </a:cubicBezTo>
                    <a:cubicBezTo>
                      <a:pt x="1189" y="279"/>
                      <a:pt x="1176" y="254"/>
                      <a:pt x="1160" y="231"/>
                    </a:cubicBezTo>
                    <a:cubicBezTo>
                      <a:pt x="1126" y="181"/>
                      <a:pt x="1074" y="141"/>
                      <a:pt x="1010" y="126"/>
                    </a:cubicBezTo>
                    <a:lnTo>
                      <a:pt x="1007" y="126"/>
                    </a:lnTo>
                    <a:lnTo>
                      <a:pt x="381" y="15"/>
                    </a:lnTo>
                    <a:lnTo>
                      <a:pt x="348" y="7"/>
                    </a:lnTo>
                    <a:cubicBezTo>
                      <a:pt x="327" y="3"/>
                      <a:pt x="307" y="0"/>
                      <a:pt x="287"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flipH="1">
                <a:off x="6264314" y="2552550"/>
                <a:ext cx="62138" cy="12076"/>
              </a:xfrm>
              <a:custGeom>
                <a:avLst/>
                <a:gdLst/>
                <a:ahLst/>
                <a:cxnLst/>
                <a:rect l="l" t="t" r="r" b="b"/>
                <a:pathLst>
                  <a:path w="813" h="158" extrusionOk="0">
                    <a:moveTo>
                      <a:pt x="92" y="0"/>
                    </a:moveTo>
                    <a:cubicBezTo>
                      <a:pt x="60" y="0"/>
                      <a:pt x="29" y="6"/>
                      <a:pt x="1" y="17"/>
                    </a:cubicBezTo>
                    <a:cubicBezTo>
                      <a:pt x="45" y="100"/>
                      <a:pt x="133" y="157"/>
                      <a:pt x="233" y="157"/>
                    </a:cubicBezTo>
                    <a:cubicBezTo>
                      <a:pt x="236" y="157"/>
                      <a:pt x="240" y="157"/>
                      <a:pt x="244" y="157"/>
                    </a:cubicBezTo>
                    <a:lnTo>
                      <a:pt x="812" y="126"/>
                    </a:lnTo>
                    <a:lnTo>
                      <a:pt x="186" y="15"/>
                    </a:lnTo>
                    <a:lnTo>
                      <a:pt x="153" y="7"/>
                    </a:lnTo>
                    <a:cubicBezTo>
                      <a:pt x="132" y="3"/>
                      <a:pt x="112" y="0"/>
                      <a:pt x="92"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flipH="1">
                <a:off x="6233666" y="2516858"/>
                <a:ext cx="92175" cy="42266"/>
              </a:xfrm>
              <a:custGeom>
                <a:avLst/>
                <a:gdLst/>
                <a:ahLst/>
                <a:cxnLst/>
                <a:rect l="l" t="t" r="r" b="b"/>
                <a:pathLst>
                  <a:path w="1206" h="553" extrusionOk="0">
                    <a:moveTo>
                      <a:pt x="944" y="0"/>
                    </a:moveTo>
                    <a:lnTo>
                      <a:pt x="269" y="19"/>
                    </a:lnTo>
                    <a:cubicBezTo>
                      <a:pt x="227" y="21"/>
                      <a:pt x="186" y="31"/>
                      <a:pt x="150" y="49"/>
                    </a:cubicBezTo>
                    <a:cubicBezTo>
                      <a:pt x="116" y="66"/>
                      <a:pt x="85" y="90"/>
                      <a:pt x="61" y="120"/>
                    </a:cubicBezTo>
                    <a:cubicBezTo>
                      <a:pt x="58" y="125"/>
                      <a:pt x="54" y="129"/>
                      <a:pt x="52" y="134"/>
                    </a:cubicBezTo>
                    <a:cubicBezTo>
                      <a:pt x="52" y="135"/>
                      <a:pt x="51" y="135"/>
                      <a:pt x="51" y="136"/>
                    </a:cubicBezTo>
                    <a:cubicBezTo>
                      <a:pt x="18" y="183"/>
                      <a:pt x="1" y="241"/>
                      <a:pt x="4" y="304"/>
                    </a:cubicBezTo>
                    <a:cubicBezTo>
                      <a:pt x="13" y="443"/>
                      <a:pt x="130" y="552"/>
                      <a:pt x="270" y="552"/>
                    </a:cubicBezTo>
                    <a:cubicBezTo>
                      <a:pt x="273" y="552"/>
                      <a:pt x="276" y="552"/>
                      <a:pt x="278" y="552"/>
                    </a:cubicBezTo>
                    <a:lnTo>
                      <a:pt x="953" y="514"/>
                    </a:lnTo>
                    <a:cubicBezTo>
                      <a:pt x="1031" y="511"/>
                      <a:pt x="1099" y="473"/>
                      <a:pt x="1145" y="417"/>
                    </a:cubicBezTo>
                    <a:cubicBezTo>
                      <a:pt x="1184" y="367"/>
                      <a:pt x="1206" y="304"/>
                      <a:pt x="1200" y="237"/>
                    </a:cubicBezTo>
                    <a:cubicBezTo>
                      <a:pt x="1195" y="171"/>
                      <a:pt x="1167" y="112"/>
                      <a:pt x="1121" y="71"/>
                    </a:cubicBezTo>
                    <a:cubicBezTo>
                      <a:pt x="1120" y="69"/>
                      <a:pt x="1119" y="67"/>
                      <a:pt x="1116" y="66"/>
                    </a:cubicBezTo>
                    <a:cubicBezTo>
                      <a:pt x="1106" y="57"/>
                      <a:pt x="1095" y="48"/>
                      <a:pt x="1082" y="40"/>
                    </a:cubicBezTo>
                    <a:cubicBezTo>
                      <a:pt x="1042" y="15"/>
                      <a:pt x="995" y="0"/>
                      <a:pt x="944"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flipH="1">
                <a:off x="6243067" y="2516858"/>
                <a:ext cx="71309" cy="8713"/>
              </a:xfrm>
              <a:custGeom>
                <a:avLst/>
                <a:gdLst/>
                <a:ahLst/>
                <a:cxnLst/>
                <a:rect l="l" t="t" r="r" b="b"/>
                <a:pathLst>
                  <a:path w="933" h="114" extrusionOk="0">
                    <a:moveTo>
                      <a:pt x="794" y="0"/>
                    </a:moveTo>
                    <a:lnTo>
                      <a:pt x="119" y="19"/>
                    </a:lnTo>
                    <a:cubicBezTo>
                      <a:pt x="77" y="21"/>
                      <a:pt x="36" y="31"/>
                      <a:pt x="0" y="49"/>
                    </a:cubicBezTo>
                    <a:cubicBezTo>
                      <a:pt x="18" y="82"/>
                      <a:pt x="77" y="113"/>
                      <a:pt x="128" y="113"/>
                    </a:cubicBezTo>
                    <a:cubicBezTo>
                      <a:pt x="129" y="113"/>
                      <a:pt x="131" y="113"/>
                      <a:pt x="133" y="113"/>
                    </a:cubicBezTo>
                    <a:lnTo>
                      <a:pt x="818" y="73"/>
                    </a:lnTo>
                    <a:cubicBezTo>
                      <a:pt x="859" y="72"/>
                      <a:pt x="898" y="61"/>
                      <a:pt x="932" y="40"/>
                    </a:cubicBezTo>
                    <a:cubicBezTo>
                      <a:pt x="892" y="15"/>
                      <a:pt x="845" y="0"/>
                      <a:pt x="794" y="0"/>
                    </a:cubicBez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flipH="1">
                <a:off x="6234659" y="2476503"/>
                <a:ext cx="92480" cy="45782"/>
              </a:xfrm>
              <a:custGeom>
                <a:avLst/>
                <a:gdLst/>
                <a:ahLst/>
                <a:cxnLst/>
                <a:rect l="l" t="t" r="r" b="b"/>
                <a:pathLst>
                  <a:path w="1210" h="599" extrusionOk="0">
                    <a:moveTo>
                      <a:pt x="946" y="0"/>
                    </a:moveTo>
                    <a:cubicBezTo>
                      <a:pt x="936" y="0"/>
                      <a:pt x="926" y="1"/>
                      <a:pt x="916" y="2"/>
                    </a:cubicBezTo>
                    <a:lnTo>
                      <a:pt x="243" y="68"/>
                    </a:lnTo>
                    <a:cubicBezTo>
                      <a:pt x="159" y="78"/>
                      <a:pt x="90" y="126"/>
                      <a:pt x="48" y="192"/>
                    </a:cubicBezTo>
                    <a:cubicBezTo>
                      <a:pt x="45" y="196"/>
                      <a:pt x="42" y="202"/>
                      <a:pt x="40" y="207"/>
                    </a:cubicBezTo>
                    <a:cubicBezTo>
                      <a:pt x="12" y="258"/>
                      <a:pt x="0" y="318"/>
                      <a:pt x="12" y="381"/>
                    </a:cubicBezTo>
                    <a:cubicBezTo>
                      <a:pt x="34" y="508"/>
                      <a:pt x="145" y="599"/>
                      <a:pt x="271" y="599"/>
                    </a:cubicBezTo>
                    <a:cubicBezTo>
                      <a:pt x="285" y="599"/>
                      <a:pt x="298" y="598"/>
                      <a:pt x="311" y="595"/>
                    </a:cubicBezTo>
                    <a:lnTo>
                      <a:pt x="982" y="512"/>
                    </a:lnTo>
                    <a:cubicBezTo>
                      <a:pt x="1059" y="501"/>
                      <a:pt x="1123" y="456"/>
                      <a:pt x="1162" y="394"/>
                    </a:cubicBezTo>
                    <a:cubicBezTo>
                      <a:pt x="1195" y="341"/>
                      <a:pt x="1210" y="275"/>
                      <a:pt x="1197" y="209"/>
                    </a:cubicBezTo>
                    <a:cubicBezTo>
                      <a:pt x="1184" y="143"/>
                      <a:pt x="1147" y="86"/>
                      <a:pt x="1094" y="49"/>
                    </a:cubicBezTo>
                    <a:cubicBezTo>
                      <a:pt x="1053" y="18"/>
                      <a:pt x="1001" y="0"/>
                      <a:pt x="946"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flipH="1">
                <a:off x="6831953" y="2211142"/>
                <a:ext cx="132224" cy="126568"/>
              </a:xfrm>
              <a:custGeom>
                <a:avLst/>
                <a:gdLst/>
                <a:ahLst/>
                <a:cxnLst/>
                <a:rect l="l" t="t" r="r" b="b"/>
                <a:pathLst>
                  <a:path w="1730" h="1656" extrusionOk="0">
                    <a:moveTo>
                      <a:pt x="692" y="0"/>
                    </a:moveTo>
                    <a:lnTo>
                      <a:pt x="1" y="1207"/>
                    </a:lnTo>
                    <a:lnTo>
                      <a:pt x="1239" y="1655"/>
                    </a:lnTo>
                    <a:lnTo>
                      <a:pt x="1390" y="1514"/>
                    </a:lnTo>
                    <a:cubicBezTo>
                      <a:pt x="1729" y="1199"/>
                      <a:pt x="1684" y="669"/>
                      <a:pt x="1298" y="409"/>
                    </a:cubicBezTo>
                    <a:lnTo>
                      <a:pt x="692" y="0"/>
                    </a:lnTo>
                    <a:close/>
                  </a:path>
                </a:pathLst>
              </a:custGeom>
              <a:solidFill>
                <a:srgbClr val="D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flipH="1">
                <a:off x="6794731" y="1919641"/>
                <a:ext cx="263607" cy="416926"/>
              </a:xfrm>
              <a:custGeom>
                <a:avLst/>
                <a:gdLst/>
                <a:ahLst/>
                <a:cxnLst/>
                <a:rect l="l" t="t" r="r" b="b"/>
                <a:pathLst>
                  <a:path w="3449" h="5455" extrusionOk="0">
                    <a:moveTo>
                      <a:pt x="1764" y="0"/>
                    </a:moveTo>
                    <a:lnTo>
                      <a:pt x="0" y="4980"/>
                    </a:lnTo>
                    <a:lnTo>
                      <a:pt x="1844" y="5454"/>
                    </a:lnTo>
                    <a:lnTo>
                      <a:pt x="2340" y="4780"/>
                    </a:lnTo>
                    <a:lnTo>
                      <a:pt x="3175" y="3641"/>
                    </a:lnTo>
                    <a:lnTo>
                      <a:pt x="3448" y="3271"/>
                    </a:lnTo>
                    <a:lnTo>
                      <a:pt x="1764"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flipH="1">
                <a:off x="6678023" y="1869275"/>
                <a:ext cx="312599" cy="380086"/>
              </a:xfrm>
              <a:custGeom>
                <a:avLst/>
                <a:gdLst/>
                <a:ahLst/>
                <a:cxnLst/>
                <a:rect l="l" t="t" r="r" b="b"/>
                <a:pathLst>
                  <a:path w="4090" h="4973" extrusionOk="0">
                    <a:moveTo>
                      <a:pt x="1460" y="1"/>
                    </a:moveTo>
                    <a:cubicBezTo>
                      <a:pt x="1304" y="1"/>
                      <a:pt x="1153" y="26"/>
                      <a:pt x="1012" y="71"/>
                    </a:cubicBezTo>
                    <a:cubicBezTo>
                      <a:pt x="411" y="266"/>
                      <a:pt x="0" y="845"/>
                      <a:pt x="81" y="1487"/>
                    </a:cubicBezTo>
                    <a:lnTo>
                      <a:pt x="152" y="2039"/>
                    </a:lnTo>
                    <a:lnTo>
                      <a:pt x="367" y="4260"/>
                    </a:lnTo>
                    <a:cubicBezTo>
                      <a:pt x="367" y="4260"/>
                      <a:pt x="1928" y="4811"/>
                      <a:pt x="2465" y="4942"/>
                    </a:cubicBezTo>
                    <a:cubicBezTo>
                      <a:pt x="2552" y="4962"/>
                      <a:pt x="2639" y="4972"/>
                      <a:pt x="2726" y="4972"/>
                    </a:cubicBezTo>
                    <a:cubicBezTo>
                      <a:pt x="3219" y="4972"/>
                      <a:pt x="3685" y="4653"/>
                      <a:pt x="3792" y="4170"/>
                    </a:cubicBezTo>
                    <a:cubicBezTo>
                      <a:pt x="3965" y="3396"/>
                      <a:pt x="4089" y="2619"/>
                      <a:pt x="3841" y="1739"/>
                    </a:cubicBezTo>
                    <a:cubicBezTo>
                      <a:pt x="3695" y="1220"/>
                      <a:pt x="3371" y="782"/>
                      <a:pt x="2943" y="474"/>
                    </a:cubicBezTo>
                    <a:cubicBezTo>
                      <a:pt x="2751" y="335"/>
                      <a:pt x="2536" y="224"/>
                      <a:pt x="2306" y="144"/>
                    </a:cubicBezTo>
                    <a:lnTo>
                      <a:pt x="2304" y="143"/>
                    </a:lnTo>
                    <a:lnTo>
                      <a:pt x="2173" y="102"/>
                    </a:lnTo>
                    <a:lnTo>
                      <a:pt x="2160" y="97"/>
                    </a:lnTo>
                    <a:cubicBezTo>
                      <a:pt x="2094" y="78"/>
                      <a:pt x="2028" y="63"/>
                      <a:pt x="1961" y="50"/>
                    </a:cubicBezTo>
                    <a:cubicBezTo>
                      <a:pt x="1802" y="18"/>
                      <a:pt x="1637" y="1"/>
                      <a:pt x="1470" y="1"/>
                    </a:cubicBezTo>
                    <a:cubicBezTo>
                      <a:pt x="1467" y="1"/>
                      <a:pt x="1463" y="1"/>
                      <a:pt x="1460"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flipH="1">
                <a:off x="6739166" y="1839544"/>
                <a:ext cx="345616" cy="276142"/>
              </a:xfrm>
              <a:custGeom>
                <a:avLst/>
                <a:gdLst/>
                <a:ahLst/>
                <a:cxnLst/>
                <a:rect l="l" t="t" r="r" b="b"/>
                <a:pathLst>
                  <a:path w="4522" h="3613" extrusionOk="0">
                    <a:moveTo>
                      <a:pt x="2280" y="0"/>
                    </a:moveTo>
                    <a:cubicBezTo>
                      <a:pt x="1405" y="0"/>
                      <a:pt x="575" y="319"/>
                      <a:pt x="346" y="1143"/>
                    </a:cubicBezTo>
                    <a:cubicBezTo>
                      <a:pt x="1" y="2385"/>
                      <a:pt x="1201" y="3613"/>
                      <a:pt x="1201" y="3613"/>
                    </a:cubicBezTo>
                    <a:lnTo>
                      <a:pt x="2176" y="3267"/>
                    </a:lnTo>
                    <a:lnTo>
                      <a:pt x="2159" y="1428"/>
                    </a:lnTo>
                    <a:lnTo>
                      <a:pt x="2159" y="1428"/>
                    </a:lnTo>
                    <a:cubicBezTo>
                      <a:pt x="2159" y="1428"/>
                      <a:pt x="2350" y="1452"/>
                      <a:pt x="2628" y="1452"/>
                    </a:cubicBezTo>
                    <a:cubicBezTo>
                      <a:pt x="3178" y="1452"/>
                      <a:pt x="4073" y="1359"/>
                      <a:pt x="4521" y="804"/>
                    </a:cubicBezTo>
                    <a:cubicBezTo>
                      <a:pt x="4126" y="336"/>
                      <a:pt x="3179" y="0"/>
                      <a:pt x="2280"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flipH="1">
                <a:off x="6815673" y="2149234"/>
                <a:ext cx="183356" cy="187330"/>
              </a:xfrm>
              <a:custGeom>
                <a:avLst/>
                <a:gdLst/>
                <a:ahLst/>
                <a:cxnLst/>
                <a:rect l="l" t="t" r="r" b="b"/>
                <a:pathLst>
                  <a:path w="2399" h="2451" extrusionOk="0">
                    <a:moveTo>
                      <a:pt x="905" y="1"/>
                    </a:moveTo>
                    <a:cubicBezTo>
                      <a:pt x="905" y="1"/>
                      <a:pt x="0" y="1042"/>
                      <a:pt x="1068" y="2450"/>
                    </a:cubicBezTo>
                    <a:lnTo>
                      <a:pt x="2399" y="637"/>
                    </a:lnTo>
                    <a:lnTo>
                      <a:pt x="905" y="1"/>
                    </a:lnTo>
                    <a:close/>
                  </a:path>
                </a:pathLst>
              </a:custGeom>
              <a:solidFill>
                <a:srgbClr val="B97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flipH="1">
                <a:off x="6895542" y="2168647"/>
                <a:ext cx="160044" cy="184349"/>
              </a:xfrm>
              <a:custGeom>
                <a:avLst/>
                <a:gdLst/>
                <a:ahLst/>
                <a:cxnLst/>
                <a:rect l="l" t="t" r="r" b="b"/>
                <a:pathLst>
                  <a:path w="2094" h="2412" extrusionOk="0">
                    <a:moveTo>
                      <a:pt x="467" y="0"/>
                    </a:moveTo>
                    <a:lnTo>
                      <a:pt x="1" y="741"/>
                    </a:lnTo>
                    <a:lnTo>
                      <a:pt x="1191" y="2411"/>
                    </a:lnTo>
                    <a:lnTo>
                      <a:pt x="1604" y="2012"/>
                    </a:lnTo>
                    <a:cubicBezTo>
                      <a:pt x="2094" y="1538"/>
                      <a:pt x="2006" y="730"/>
                      <a:pt x="1395" y="406"/>
                    </a:cubicBezTo>
                    <a:cubicBezTo>
                      <a:pt x="1368" y="393"/>
                      <a:pt x="1341" y="379"/>
                      <a:pt x="1312" y="366"/>
                    </a:cubicBezTo>
                    <a:lnTo>
                      <a:pt x="4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flipH="1">
                <a:off x="6691095" y="2009293"/>
                <a:ext cx="72150" cy="133141"/>
              </a:xfrm>
              <a:custGeom>
                <a:avLst/>
                <a:gdLst/>
                <a:ahLst/>
                <a:cxnLst/>
                <a:rect l="l" t="t" r="r" b="b"/>
                <a:pathLst>
                  <a:path w="944" h="1742" extrusionOk="0">
                    <a:moveTo>
                      <a:pt x="15" y="0"/>
                    </a:moveTo>
                    <a:lnTo>
                      <a:pt x="1" y="1702"/>
                    </a:lnTo>
                    <a:lnTo>
                      <a:pt x="132" y="1730"/>
                    </a:lnTo>
                    <a:cubicBezTo>
                      <a:pt x="172" y="1738"/>
                      <a:pt x="211" y="1742"/>
                      <a:pt x="249" y="1742"/>
                    </a:cubicBezTo>
                    <a:cubicBezTo>
                      <a:pt x="676" y="1742"/>
                      <a:pt x="943" y="1245"/>
                      <a:pt x="638" y="914"/>
                    </a:cubicBezTo>
                    <a:cubicBezTo>
                      <a:pt x="424" y="683"/>
                      <a:pt x="192" y="421"/>
                      <a:pt x="15"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flipH="1">
                <a:off x="6919694" y="2011815"/>
                <a:ext cx="176553" cy="130619"/>
              </a:xfrm>
              <a:custGeom>
                <a:avLst/>
                <a:gdLst/>
                <a:ahLst/>
                <a:cxnLst/>
                <a:rect l="l" t="t" r="r" b="b"/>
                <a:pathLst>
                  <a:path w="2310" h="1709" extrusionOk="0">
                    <a:moveTo>
                      <a:pt x="1212" y="1"/>
                    </a:moveTo>
                    <a:cubicBezTo>
                      <a:pt x="429" y="1"/>
                      <a:pt x="0" y="1372"/>
                      <a:pt x="1802" y="1708"/>
                    </a:cubicBezTo>
                    <a:lnTo>
                      <a:pt x="2309" y="1041"/>
                    </a:lnTo>
                    <a:cubicBezTo>
                      <a:pt x="1984" y="275"/>
                      <a:pt x="1563" y="1"/>
                      <a:pt x="1212" y="1"/>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flipH="1">
                <a:off x="6971285" y="2058589"/>
                <a:ext cx="43412" cy="36916"/>
              </a:xfrm>
              <a:custGeom>
                <a:avLst/>
                <a:gdLst/>
                <a:ahLst/>
                <a:cxnLst/>
                <a:rect l="l" t="t" r="r" b="b"/>
                <a:pathLst>
                  <a:path w="568" h="483" extrusionOk="0">
                    <a:moveTo>
                      <a:pt x="1" y="0"/>
                    </a:moveTo>
                    <a:lnTo>
                      <a:pt x="568" y="482"/>
                    </a:lnTo>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flipH="1">
                <a:off x="6971285" y="2058589"/>
                <a:ext cx="43412" cy="36916"/>
              </a:xfrm>
              <a:custGeom>
                <a:avLst/>
                <a:gdLst/>
                <a:ahLst/>
                <a:cxnLst/>
                <a:rect l="l" t="t" r="r" b="b"/>
                <a:pathLst>
                  <a:path w="568" h="483" fill="none" extrusionOk="0">
                    <a:moveTo>
                      <a:pt x="1" y="0"/>
                    </a:moveTo>
                    <a:lnTo>
                      <a:pt x="568" y="482"/>
                    </a:lnTo>
                  </a:path>
                </a:pathLst>
              </a:custGeom>
              <a:noFill/>
              <a:ln w="9525" cap="rnd"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flipH="1">
                <a:off x="6790222" y="2225275"/>
                <a:ext cx="478528" cy="727072"/>
              </a:xfrm>
              <a:custGeom>
                <a:avLst/>
                <a:gdLst/>
                <a:ahLst/>
                <a:cxnLst/>
                <a:rect l="l" t="t" r="r" b="b"/>
                <a:pathLst>
                  <a:path w="6261" h="9541" extrusionOk="0">
                    <a:moveTo>
                      <a:pt x="3028" y="1"/>
                    </a:moveTo>
                    <a:cubicBezTo>
                      <a:pt x="2608" y="1"/>
                      <a:pt x="853" y="438"/>
                      <a:pt x="262" y="2794"/>
                    </a:cubicBezTo>
                    <a:cubicBezTo>
                      <a:pt x="0" y="3844"/>
                      <a:pt x="190" y="4881"/>
                      <a:pt x="230" y="5836"/>
                    </a:cubicBezTo>
                    <a:cubicBezTo>
                      <a:pt x="324" y="7979"/>
                      <a:pt x="289" y="9441"/>
                      <a:pt x="289" y="9441"/>
                    </a:cubicBezTo>
                    <a:lnTo>
                      <a:pt x="6148" y="9541"/>
                    </a:lnTo>
                    <a:lnTo>
                      <a:pt x="5355" y="6163"/>
                    </a:lnTo>
                    <a:lnTo>
                      <a:pt x="5354" y="6155"/>
                    </a:lnTo>
                    <a:lnTo>
                      <a:pt x="5345" y="6120"/>
                    </a:lnTo>
                    <a:cubicBezTo>
                      <a:pt x="5878" y="5665"/>
                      <a:pt x="6132" y="5149"/>
                      <a:pt x="6220" y="4626"/>
                    </a:cubicBezTo>
                    <a:cubicBezTo>
                      <a:pt x="6235" y="4539"/>
                      <a:pt x="6246" y="4449"/>
                      <a:pt x="6249" y="4361"/>
                    </a:cubicBezTo>
                    <a:cubicBezTo>
                      <a:pt x="6257" y="4300"/>
                      <a:pt x="6259" y="4240"/>
                      <a:pt x="6258" y="4183"/>
                    </a:cubicBezTo>
                    <a:cubicBezTo>
                      <a:pt x="6260" y="3977"/>
                      <a:pt x="6240" y="3776"/>
                      <a:pt x="6209" y="3578"/>
                    </a:cubicBezTo>
                    <a:cubicBezTo>
                      <a:pt x="6199" y="3521"/>
                      <a:pt x="6187" y="3461"/>
                      <a:pt x="6175" y="3405"/>
                    </a:cubicBezTo>
                    <a:cubicBezTo>
                      <a:pt x="6016" y="2651"/>
                      <a:pt x="5680" y="1999"/>
                      <a:pt x="5578" y="1666"/>
                    </a:cubicBezTo>
                    <a:lnTo>
                      <a:pt x="3113" y="33"/>
                    </a:lnTo>
                    <a:cubicBezTo>
                      <a:pt x="3134" y="14"/>
                      <a:pt x="3101" y="1"/>
                      <a:pt x="3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flipH="1">
                <a:off x="6845551" y="2225275"/>
                <a:ext cx="192525" cy="383602"/>
              </a:xfrm>
              <a:custGeom>
                <a:avLst/>
                <a:gdLst/>
                <a:ahLst/>
                <a:cxnLst/>
                <a:rect l="l" t="t" r="r" b="b"/>
                <a:pathLst>
                  <a:path w="2748" h="5019" extrusionOk="0">
                    <a:moveTo>
                      <a:pt x="1" y="0"/>
                    </a:moveTo>
                    <a:lnTo>
                      <a:pt x="1817" y="5019"/>
                    </a:lnTo>
                    <a:lnTo>
                      <a:pt x="2748" y="359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flipH="1">
                <a:off x="6855722" y="2223141"/>
                <a:ext cx="182362" cy="322076"/>
              </a:xfrm>
              <a:custGeom>
                <a:avLst/>
                <a:gdLst/>
                <a:ahLst/>
                <a:cxnLst/>
                <a:rect l="l" t="t" r="r" b="b"/>
                <a:pathLst>
                  <a:path w="2386" h="4214" extrusionOk="0">
                    <a:moveTo>
                      <a:pt x="0" y="1"/>
                    </a:moveTo>
                    <a:lnTo>
                      <a:pt x="2385" y="4213"/>
                    </a:lnTo>
                    <a:lnTo>
                      <a:pt x="2251" y="1462"/>
                    </a:lnTo>
                    <a:lnTo>
                      <a:pt x="1417" y="90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flipH="1">
                <a:off x="6798780" y="2446161"/>
                <a:ext cx="395907" cy="506196"/>
              </a:xfrm>
              <a:custGeom>
                <a:avLst/>
                <a:gdLst/>
                <a:ahLst/>
                <a:cxnLst/>
                <a:rect l="l" t="t" r="r" b="b"/>
                <a:pathLst>
                  <a:path w="5180" h="6623" extrusionOk="0">
                    <a:moveTo>
                      <a:pt x="361" y="0"/>
                    </a:moveTo>
                    <a:cubicBezTo>
                      <a:pt x="73" y="1329"/>
                      <a:pt x="1" y="5240"/>
                      <a:pt x="40" y="6535"/>
                    </a:cubicBezTo>
                    <a:lnTo>
                      <a:pt x="5179" y="6623"/>
                    </a:lnTo>
                    <a:lnTo>
                      <a:pt x="4952" y="2669"/>
                    </a:lnTo>
                    <a:lnTo>
                      <a:pt x="3236" y="2429"/>
                    </a:lnTo>
                    <a:lnTo>
                      <a:pt x="3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flipH="1">
                <a:off x="6902345" y="1984224"/>
                <a:ext cx="44253" cy="107461"/>
              </a:xfrm>
              <a:custGeom>
                <a:avLst/>
                <a:gdLst/>
                <a:ahLst/>
                <a:cxnLst/>
                <a:rect l="l" t="t" r="r" b="b"/>
                <a:pathLst>
                  <a:path w="579" h="1406" extrusionOk="0">
                    <a:moveTo>
                      <a:pt x="579" y="0"/>
                    </a:moveTo>
                    <a:lnTo>
                      <a:pt x="0" y="469"/>
                    </a:lnTo>
                    <a:lnTo>
                      <a:pt x="368" y="1374"/>
                    </a:lnTo>
                    <a:lnTo>
                      <a:pt x="571" y="1405"/>
                    </a:lnTo>
                    <a:lnTo>
                      <a:pt x="579" y="0"/>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flipH="1">
                <a:off x="6789154" y="2035508"/>
                <a:ext cx="31566" cy="56176"/>
              </a:xfrm>
              <a:custGeom>
                <a:avLst/>
                <a:gdLst/>
                <a:ahLst/>
                <a:cxnLst/>
                <a:rect l="l" t="t" r="r" b="b"/>
                <a:pathLst>
                  <a:path w="413" h="735" extrusionOk="0">
                    <a:moveTo>
                      <a:pt x="163" y="1"/>
                    </a:moveTo>
                    <a:cubicBezTo>
                      <a:pt x="159" y="1"/>
                      <a:pt x="154" y="1"/>
                      <a:pt x="150" y="1"/>
                    </a:cubicBezTo>
                    <a:cubicBezTo>
                      <a:pt x="54" y="15"/>
                      <a:pt x="1" y="190"/>
                      <a:pt x="32" y="392"/>
                    </a:cubicBezTo>
                    <a:cubicBezTo>
                      <a:pt x="61" y="587"/>
                      <a:pt x="157" y="735"/>
                      <a:pt x="251" y="735"/>
                    </a:cubicBezTo>
                    <a:cubicBezTo>
                      <a:pt x="255" y="735"/>
                      <a:pt x="259" y="735"/>
                      <a:pt x="262" y="734"/>
                    </a:cubicBezTo>
                    <a:cubicBezTo>
                      <a:pt x="358" y="720"/>
                      <a:pt x="412" y="546"/>
                      <a:pt x="381" y="343"/>
                    </a:cubicBezTo>
                    <a:cubicBezTo>
                      <a:pt x="352" y="149"/>
                      <a:pt x="256"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flipH="1">
                <a:off x="6783192" y="1996758"/>
                <a:ext cx="67106" cy="25069"/>
              </a:xfrm>
              <a:custGeom>
                <a:avLst/>
                <a:gdLst/>
                <a:ahLst/>
                <a:cxnLst/>
                <a:rect l="l" t="t" r="r" b="b"/>
                <a:pathLst>
                  <a:path w="878" h="328" extrusionOk="0">
                    <a:moveTo>
                      <a:pt x="492" y="1"/>
                    </a:moveTo>
                    <a:cubicBezTo>
                      <a:pt x="416" y="1"/>
                      <a:pt x="331" y="17"/>
                      <a:pt x="249" y="55"/>
                    </a:cubicBezTo>
                    <a:cubicBezTo>
                      <a:pt x="0" y="170"/>
                      <a:pt x="5" y="328"/>
                      <a:pt x="229" y="328"/>
                    </a:cubicBezTo>
                    <a:cubicBezTo>
                      <a:pt x="291" y="328"/>
                      <a:pt x="369" y="316"/>
                      <a:pt x="463" y="288"/>
                    </a:cubicBezTo>
                    <a:cubicBezTo>
                      <a:pt x="877" y="164"/>
                      <a:pt x="735" y="1"/>
                      <a:pt x="492"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flipH="1">
                <a:off x="6700649" y="2019993"/>
                <a:ext cx="31566" cy="56176"/>
              </a:xfrm>
              <a:custGeom>
                <a:avLst/>
                <a:gdLst/>
                <a:ahLst/>
                <a:cxnLst/>
                <a:rect l="l" t="t" r="r" b="b"/>
                <a:pathLst>
                  <a:path w="413" h="735" extrusionOk="0">
                    <a:moveTo>
                      <a:pt x="162" y="0"/>
                    </a:moveTo>
                    <a:cubicBezTo>
                      <a:pt x="158" y="0"/>
                      <a:pt x="154" y="0"/>
                      <a:pt x="150" y="1"/>
                    </a:cubicBezTo>
                    <a:cubicBezTo>
                      <a:pt x="54" y="15"/>
                      <a:pt x="1" y="190"/>
                      <a:pt x="32" y="392"/>
                    </a:cubicBezTo>
                    <a:cubicBezTo>
                      <a:pt x="61" y="586"/>
                      <a:pt x="157" y="735"/>
                      <a:pt x="250" y="735"/>
                    </a:cubicBezTo>
                    <a:cubicBezTo>
                      <a:pt x="254" y="735"/>
                      <a:pt x="258" y="734"/>
                      <a:pt x="262" y="734"/>
                    </a:cubicBezTo>
                    <a:cubicBezTo>
                      <a:pt x="359" y="720"/>
                      <a:pt x="412" y="545"/>
                      <a:pt x="381" y="344"/>
                    </a:cubicBezTo>
                    <a:cubicBezTo>
                      <a:pt x="352" y="149"/>
                      <a:pt x="255"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flipH="1">
                <a:off x="6682764" y="1950748"/>
                <a:ext cx="75207" cy="22700"/>
              </a:xfrm>
              <a:custGeom>
                <a:avLst/>
                <a:gdLst/>
                <a:ahLst/>
                <a:cxnLst/>
                <a:rect l="l" t="t" r="r" b="b"/>
                <a:pathLst>
                  <a:path w="984" h="297" extrusionOk="0">
                    <a:moveTo>
                      <a:pt x="399" y="1"/>
                    </a:moveTo>
                    <a:cubicBezTo>
                      <a:pt x="384" y="1"/>
                      <a:pt x="368" y="1"/>
                      <a:pt x="353" y="3"/>
                    </a:cubicBezTo>
                    <a:cubicBezTo>
                      <a:pt x="0" y="31"/>
                      <a:pt x="8" y="266"/>
                      <a:pt x="465" y="294"/>
                    </a:cubicBezTo>
                    <a:cubicBezTo>
                      <a:pt x="491" y="296"/>
                      <a:pt x="515" y="296"/>
                      <a:pt x="537" y="296"/>
                    </a:cubicBezTo>
                    <a:cubicBezTo>
                      <a:pt x="984" y="296"/>
                      <a:pt x="738" y="1"/>
                      <a:pt x="399" y="1"/>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flipH="1">
                <a:off x="6815136" y="2290551"/>
                <a:ext cx="399423" cy="606701"/>
              </a:xfrm>
              <a:custGeom>
                <a:avLst/>
                <a:gdLst/>
                <a:ahLst/>
                <a:cxnLst/>
                <a:rect l="l" t="t" r="r" b="b"/>
                <a:pathLst>
                  <a:path w="5226" h="7938" extrusionOk="0">
                    <a:moveTo>
                      <a:pt x="1396" y="1"/>
                    </a:moveTo>
                    <a:cubicBezTo>
                      <a:pt x="1377" y="1"/>
                      <a:pt x="1359" y="1"/>
                      <a:pt x="1340" y="2"/>
                    </a:cubicBezTo>
                    <a:cubicBezTo>
                      <a:pt x="562" y="47"/>
                      <a:pt x="0" y="743"/>
                      <a:pt x="39" y="1485"/>
                    </a:cubicBezTo>
                    <a:cubicBezTo>
                      <a:pt x="160" y="3822"/>
                      <a:pt x="1027" y="5510"/>
                      <a:pt x="2085" y="7203"/>
                    </a:cubicBezTo>
                    <a:cubicBezTo>
                      <a:pt x="2377" y="7670"/>
                      <a:pt x="2898" y="7938"/>
                      <a:pt x="3441" y="7938"/>
                    </a:cubicBezTo>
                    <a:cubicBezTo>
                      <a:pt x="3623" y="7938"/>
                      <a:pt x="3806" y="7908"/>
                      <a:pt x="3984" y="7846"/>
                    </a:cubicBezTo>
                    <a:cubicBezTo>
                      <a:pt x="4807" y="7557"/>
                      <a:pt x="5226" y="6682"/>
                      <a:pt x="4914" y="5900"/>
                    </a:cubicBezTo>
                    <a:lnTo>
                      <a:pt x="2682" y="984"/>
                    </a:lnTo>
                    <a:cubicBezTo>
                      <a:pt x="2551" y="685"/>
                      <a:pt x="2058"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flipH="1">
                <a:off x="6671221" y="2019993"/>
                <a:ext cx="287300" cy="238691"/>
              </a:xfrm>
              <a:custGeom>
                <a:avLst/>
                <a:gdLst/>
                <a:ahLst/>
                <a:cxnLst/>
                <a:rect l="l" t="t" r="r" b="b"/>
                <a:pathLst>
                  <a:path w="3759" h="3123" extrusionOk="0">
                    <a:moveTo>
                      <a:pt x="156" y="1"/>
                    </a:moveTo>
                    <a:lnTo>
                      <a:pt x="156" y="1"/>
                    </a:lnTo>
                    <a:cubicBezTo>
                      <a:pt x="197" y="1001"/>
                      <a:pt x="1" y="1276"/>
                      <a:pt x="224" y="1801"/>
                    </a:cubicBezTo>
                    <a:cubicBezTo>
                      <a:pt x="439" y="2308"/>
                      <a:pt x="1522" y="3123"/>
                      <a:pt x="2398" y="3123"/>
                    </a:cubicBezTo>
                    <a:cubicBezTo>
                      <a:pt x="2429" y="3123"/>
                      <a:pt x="2459" y="3122"/>
                      <a:pt x="2490" y="3119"/>
                    </a:cubicBezTo>
                    <a:cubicBezTo>
                      <a:pt x="3758" y="3033"/>
                      <a:pt x="3502" y="1772"/>
                      <a:pt x="3534" y="1321"/>
                    </a:cubicBezTo>
                    <a:lnTo>
                      <a:pt x="3534" y="1321"/>
                    </a:lnTo>
                    <a:cubicBezTo>
                      <a:pt x="3014" y="1427"/>
                      <a:pt x="2476" y="1593"/>
                      <a:pt x="1943" y="1593"/>
                    </a:cubicBezTo>
                    <a:cubicBezTo>
                      <a:pt x="1755" y="1593"/>
                      <a:pt x="1568" y="1572"/>
                      <a:pt x="1383" y="1521"/>
                    </a:cubicBezTo>
                    <a:cubicBezTo>
                      <a:pt x="833" y="1370"/>
                      <a:pt x="674" y="791"/>
                      <a:pt x="674" y="791"/>
                    </a:cubicBezTo>
                    <a:lnTo>
                      <a:pt x="156"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flipH="1">
                <a:off x="6697591" y="2003178"/>
                <a:ext cx="72073" cy="133141"/>
              </a:xfrm>
              <a:custGeom>
                <a:avLst/>
                <a:gdLst/>
                <a:ahLst/>
                <a:cxnLst/>
                <a:rect l="l" t="t" r="r" b="b"/>
                <a:pathLst>
                  <a:path w="943" h="1742" extrusionOk="0">
                    <a:moveTo>
                      <a:pt x="15" y="0"/>
                    </a:moveTo>
                    <a:lnTo>
                      <a:pt x="0" y="1702"/>
                    </a:lnTo>
                    <a:lnTo>
                      <a:pt x="132" y="1730"/>
                    </a:lnTo>
                    <a:cubicBezTo>
                      <a:pt x="172" y="1738"/>
                      <a:pt x="210" y="1742"/>
                      <a:pt x="248" y="1742"/>
                    </a:cubicBezTo>
                    <a:cubicBezTo>
                      <a:pt x="676" y="1742"/>
                      <a:pt x="943" y="1246"/>
                      <a:pt x="637" y="914"/>
                    </a:cubicBezTo>
                    <a:cubicBezTo>
                      <a:pt x="424" y="683"/>
                      <a:pt x="191" y="422"/>
                      <a:pt x="15"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flipH="1">
                <a:off x="6695528" y="2003178"/>
                <a:ext cx="74137" cy="139943"/>
              </a:xfrm>
              <a:custGeom>
                <a:avLst/>
                <a:gdLst/>
                <a:ahLst/>
                <a:cxnLst/>
                <a:rect l="l" t="t" r="r" b="b"/>
                <a:pathLst>
                  <a:path w="970" h="1831" fill="none" extrusionOk="0">
                    <a:moveTo>
                      <a:pt x="15" y="0"/>
                    </a:moveTo>
                    <a:cubicBezTo>
                      <a:pt x="191" y="422"/>
                      <a:pt x="424" y="683"/>
                      <a:pt x="637" y="914"/>
                    </a:cubicBezTo>
                    <a:cubicBezTo>
                      <a:pt x="970" y="1275"/>
                      <a:pt x="624" y="1830"/>
                      <a:pt x="132" y="1730"/>
                    </a:cubicBezTo>
                    <a:lnTo>
                      <a:pt x="0" y="1702"/>
                    </a:lnTo>
                  </a:path>
                </a:pathLst>
              </a:custGeom>
              <a:noFill/>
              <a:ln w="9525" cap="rnd" cmpd="sng">
                <a:solidFill>
                  <a:schemeClr val="dk1"/>
                </a:solidFill>
                <a:prstDash val="solid"/>
                <a:miter lim="114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flipH="1">
                <a:off x="6770581" y="2152979"/>
                <a:ext cx="108913" cy="204756"/>
              </a:xfrm>
              <a:custGeom>
                <a:avLst/>
                <a:gdLst/>
                <a:ahLst/>
                <a:cxnLst/>
                <a:rect l="l" t="t" r="r" b="b"/>
                <a:pathLst>
                  <a:path w="1425" h="2679" extrusionOk="0">
                    <a:moveTo>
                      <a:pt x="308" y="0"/>
                    </a:moveTo>
                    <a:cubicBezTo>
                      <a:pt x="223" y="0"/>
                      <a:pt x="144" y="59"/>
                      <a:pt x="132" y="146"/>
                    </a:cubicBezTo>
                    <a:lnTo>
                      <a:pt x="0" y="1067"/>
                    </a:lnTo>
                    <a:lnTo>
                      <a:pt x="450" y="2678"/>
                    </a:lnTo>
                    <a:lnTo>
                      <a:pt x="1425" y="1487"/>
                    </a:lnTo>
                    <a:lnTo>
                      <a:pt x="471" y="642"/>
                    </a:lnTo>
                    <a:lnTo>
                      <a:pt x="485" y="173"/>
                    </a:lnTo>
                    <a:cubicBezTo>
                      <a:pt x="486" y="107"/>
                      <a:pt x="447" y="45"/>
                      <a:pt x="384" y="17"/>
                    </a:cubicBezTo>
                    <a:cubicBezTo>
                      <a:pt x="359" y="5"/>
                      <a:pt x="333" y="0"/>
                      <a:pt x="308" y="0"/>
                    </a:cubicBez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flipH="1">
                <a:off x="6635683" y="2146712"/>
                <a:ext cx="175789" cy="221341"/>
              </a:xfrm>
              <a:custGeom>
                <a:avLst/>
                <a:gdLst/>
                <a:ahLst/>
                <a:cxnLst/>
                <a:rect l="l" t="t" r="r" b="b"/>
                <a:pathLst>
                  <a:path w="2300" h="2896" extrusionOk="0">
                    <a:moveTo>
                      <a:pt x="1612" y="1"/>
                    </a:moveTo>
                    <a:lnTo>
                      <a:pt x="1544" y="668"/>
                    </a:lnTo>
                    <a:lnTo>
                      <a:pt x="1" y="1218"/>
                    </a:lnTo>
                    <a:lnTo>
                      <a:pt x="111" y="2895"/>
                    </a:lnTo>
                    <a:lnTo>
                      <a:pt x="2111" y="884"/>
                    </a:lnTo>
                    <a:cubicBezTo>
                      <a:pt x="2238" y="757"/>
                      <a:pt x="2300" y="584"/>
                      <a:pt x="2279" y="409"/>
                    </a:cubicBezTo>
                    <a:lnTo>
                      <a:pt x="2275" y="372"/>
                    </a:lnTo>
                    <a:cubicBezTo>
                      <a:pt x="2260" y="246"/>
                      <a:pt x="2165" y="143"/>
                      <a:pt x="2037" y="113"/>
                    </a:cubicBezTo>
                    <a:lnTo>
                      <a:pt x="1612"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flipH="1">
                <a:off x="6654254" y="2209460"/>
                <a:ext cx="217596" cy="201928"/>
              </a:xfrm>
              <a:custGeom>
                <a:avLst/>
                <a:gdLst/>
                <a:ahLst/>
                <a:cxnLst/>
                <a:rect l="l" t="t" r="r" b="b"/>
                <a:pathLst>
                  <a:path w="2847" h="2642" extrusionOk="0">
                    <a:moveTo>
                      <a:pt x="2713" y="0"/>
                    </a:moveTo>
                    <a:lnTo>
                      <a:pt x="1" y="691"/>
                    </a:lnTo>
                    <a:lnTo>
                      <a:pt x="504" y="2641"/>
                    </a:lnTo>
                    <a:lnTo>
                      <a:pt x="2419" y="1685"/>
                    </a:lnTo>
                    <a:cubicBezTo>
                      <a:pt x="2621" y="1584"/>
                      <a:pt x="2730" y="1368"/>
                      <a:pt x="2684" y="1154"/>
                    </a:cubicBezTo>
                    <a:cubicBezTo>
                      <a:pt x="2794" y="1053"/>
                      <a:pt x="2846" y="909"/>
                      <a:pt x="2826" y="766"/>
                    </a:cubicBezTo>
                    <a:lnTo>
                      <a:pt x="2713" y="0"/>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flipH="1">
                <a:off x="6765688" y="2314779"/>
                <a:ext cx="274231" cy="588129"/>
              </a:xfrm>
              <a:custGeom>
                <a:avLst/>
                <a:gdLst/>
                <a:ahLst/>
                <a:cxnLst/>
                <a:rect l="l" t="t" r="r" b="b"/>
                <a:pathLst>
                  <a:path w="3588" h="7695" extrusionOk="0">
                    <a:moveTo>
                      <a:pt x="2833" y="1"/>
                    </a:moveTo>
                    <a:lnTo>
                      <a:pt x="487" y="4651"/>
                    </a:lnTo>
                    <a:cubicBezTo>
                      <a:pt x="0" y="5619"/>
                      <a:pt x="50" y="6753"/>
                      <a:pt x="618" y="7679"/>
                    </a:cubicBezTo>
                    <a:cubicBezTo>
                      <a:pt x="709" y="7689"/>
                      <a:pt x="800" y="7695"/>
                      <a:pt x="890" y="7695"/>
                    </a:cubicBezTo>
                    <a:cubicBezTo>
                      <a:pt x="1984" y="7695"/>
                      <a:pt x="2928" y="6904"/>
                      <a:pt x="3039" y="5838"/>
                    </a:cubicBezTo>
                    <a:cubicBezTo>
                      <a:pt x="3173" y="4557"/>
                      <a:pt x="3360" y="2730"/>
                      <a:pt x="3588" y="465"/>
                    </a:cubicBezTo>
                    <a:lnTo>
                      <a:pt x="2833" y="1"/>
                    </a:lnTo>
                    <a:close/>
                  </a:path>
                </a:pathLst>
              </a:custGeom>
              <a:solidFill>
                <a:srgbClr val="C9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flipH="1">
                <a:off x="6763397" y="2160851"/>
                <a:ext cx="55030" cy="24075"/>
              </a:xfrm>
              <a:custGeom>
                <a:avLst/>
                <a:gdLst/>
                <a:ahLst/>
                <a:cxnLst/>
                <a:rect l="l" t="t" r="r" b="b"/>
                <a:pathLst>
                  <a:path w="720" h="315" extrusionOk="0">
                    <a:moveTo>
                      <a:pt x="115" y="1"/>
                    </a:moveTo>
                    <a:lnTo>
                      <a:pt x="0" y="36"/>
                    </a:lnTo>
                    <a:cubicBezTo>
                      <a:pt x="45" y="165"/>
                      <a:pt x="162" y="269"/>
                      <a:pt x="300" y="303"/>
                    </a:cubicBezTo>
                    <a:cubicBezTo>
                      <a:pt x="306" y="304"/>
                      <a:pt x="310" y="305"/>
                      <a:pt x="316" y="306"/>
                    </a:cubicBezTo>
                    <a:cubicBezTo>
                      <a:pt x="344" y="312"/>
                      <a:pt x="373" y="315"/>
                      <a:pt x="402" y="315"/>
                    </a:cubicBezTo>
                    <a:cubicBezTo>
                      <a:pt x="521" y="315"/>
                      <a:pt x="639" y="267"/>
                      <a:pt x="719" y="182"/>
                    </a:cubicBezTo>
                    <a:lnTo>
                      <a:pt x="631" y="106"/>
                    </a:lnTo>
                    <a:cubicBezTo>
                      <a:pt x="574" y="166"/>
                      <a:pt x="487" y="201"/>
                      <a:pt x="402" y="201"/>
                    </a:cubicBezTo>
                    <a:cubicBezTo>
                      <a:pt x="381" y="201"/>
                      <a:pt x="361" y="199"/>
                      <a:pt x="341" y="195"/>
                    </a:cubicBezTo>
                    <a:cubicBezTo>
                      <a:pt x="237" y="174"/>
                      <a:pt x="147" y="96"/>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flipH="1">
                <a:off x="6739168" y="1874013"/>
                <a:ext cx="106467" cy="50062"/>
              </a:xfrm>
              <a:custGeom>
                <a:avLst/>
                <a:gdLst/>
                <a:ahLst/>
                <a:cxnLst/>
                <a:rect l="l" t="t" r="r" b="b"/>
                <a:pathLst>
                  <a:path w="1393" h="655" extrusionOk="0">
                    <a:moveTo>
                      <a:pt x="696" y="0"/>
                    </a:moveTo>
                    <a:cubicBezTo>
                      <a:pt x="284" y="0"/>
                      <a:pt x="1" y="353"/>
                      <a:pt x="1" y="353"/>
                    </a:cubicBezTo>
                    <a:cubicBezTo>
                      <a:pt x="293" y="579"/>
                      <a:pt x="545" y="655"/>
                      <a:pt x="751" y="655"/>
                    </a:cubicBezTo>
                    <a:cubicBezTo>
                      <a:pt x="1163" y="655"/>
                      <a:pt x="1392" y="353"/>
                      <a:pt x="1392" y="353"/>
                    </a:cubicBezTo>
                    <a:cubicBezTo>
                      <a:pt x="1141" y="88"/>
                      <a:pt x="902" y="0"/>
                      <a:pt x="696" y="0"/>
                    </a:cubicBez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flipH="1">
                <a:off x="6871774" y="1941882"/>
                <a:ext cx="63590" cy="96149"/>
              </a:xfrm>
              <a:custGeom>
                <a:avLst/>
                <a:gdLst/>
                <a:ahLst/>
                <a:cxnLst/>
                <a:rect l="l" t="t" r="r" b="b"/>
                <a:pathLst>
                  <a:path w="832" h="1258" extrusionOk="0">
                    <a:moveTo>
                      <a:pt x="1" y="1"/>
                    </a:moveTo>
                    <a:lnTo>
                      <a:pt x="7" y="1257"/>
                    </a:lnTo>
                    <a:cubicBezTo>
                      <a:pt x="731" y="1257"/>
                      <a:pt x="832" y="412"/>
                      <a:pt x="832" y="412"/>
                    </a:cubicBezTo>
                    <a:lnTo>
                      <a:pt x="1" y="1"/>
                    </a:lnTo>
                    <a:close/>
                  </a:path>
                </a:pathLst>
              </a:custGeom>
              <a:solidFill>
                <a:srgbClr val="4F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flipH="1">
                <a:off x="7253001" y="3313936"/>
                <a:ext cx="215456" cy="811610"/>
              </a:xfrm>
              <a:custGeom>
                <a:avLst/>
                <a:gdLst/>
                <a:ahLst/>
                <a:cxnLst/>
                <a:rect l="l" t="t" r="r" b="b"/>
                <a:pathLst>
                  <a:path w="2819" h="10619" extrusionOk="0">
                    <a:moveTo>
                      <a:pt x="1633" y="0"/>
                    </a:moveTo>
                    <a:lnTo>
                      <a:pt x="0" y="10618"/>
                    </a:lnTo>
                    <a:lnTo>
                      <a:pt x="592" y="10618"/>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flipH="1">
                <a:off x="6955153" y="2860941"/>
                <a:ext cx="514909" cy="463242"/>
              </a:xfrm>
              <a:custGeom>
                <a:avLst/>
                <a:gdLst/>
                <a:ahLst/>
                <a:cxnLst/>
                <a:rect l="l" t="t" r="r" b="b"/>
                <a:pathLst>
                  <a:path w="6737" h="6061" extrusionOk="0">
                    <a:moveTo>
                      <a:pt x="113" y="1"/>
                    </a:moveTo>
                    <a:lnTo>
                      <a:pt x="59" y="2490"/>
                    </a:lnTo>
                    <a:lnTo>
                      <a:pt x="21" y="4215"/>
                    </a:lnTo>
                    <a:cubicBezTo>
                      <a:pt x="1" y="5158"/>
                      <a:pt x="688" y="5941"/>
                      <a:pt x="1553" y="5963"/>
                    </a:cubicBezTo>
                    <a:lnTo>
                      <a:pt x="2112" y="5976"/>
                    </a:lnTo>
                    <a:lnTo>
                      <a:pt x="5396" y="6061"/>
                    </a:lnTo>
                    <a:lnTo>
                      <a:pt x="6636" y="5531"/>
                    </a:lnTo>
                    <a:lnTo>
                      <a:pt x="6718" y="1719"/>
                    </a:lnTo>
                    <a:cubicBezTo>
                      <a:pt x="6736" y="864"/>
                      <a:pt x="6114" y="154"/>
                      <a:pt x="5328" y="134"/>
                    </a:cubicBezTo>
                    <a:lnTo>
                      <a:pt x="1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flipH="1">
                <a:off x="7038615" y="2860941"/>
                <a:ext cx="433358" cy="463242"/>
              </a:xfrm>
              <a:custGeom>
                <a:avLst/>
                <a:gdLst/>
                <a:ahLst/>
                <a:cxnLst/>
                <a:rect l="l" t="t" r="r" b="b"/>
                <a:pathLst>
                  <a:path w="5670" h="6061" extrusionOk="0">
                    <a:moveTo>
                      <a:pt x="110" y="1"/>
                    </a:moveTo>
                    <a:lnTo>
                      <a:pt x="58" y="2490"/>
                    </a:lnTo>
                    <a:lnTo>
                      <a:pt x="21" y="4215"/>
                    </a:lnTo>
                    <a:cubicBezTo>
                      <a:pt x="0" y="5158"/>
                      <a:pt x="676" y="5941"/>
                      <a:pt x="1529" y="5963"/>
                    </a:cubicBezTo>
                    <a:lnTo>
                      <a:pt x="2080" y="5976"/>
                    </a:lnTo>
                    <a:lnTo>
                      <a:pt x="5313" y="6061"/>
                    </a:lnTo>
                    <a:lnTo>
                      <a:pt x="5382" y="3299"/>
                    </a:lnTo>
                    <a:cubicBezTo>
                      <a:pt x="5382" y="1093"/>
                      <a:pt x="5669" y="90"/>
                      <a:pt x="3548" y="90"/>
                    </a:cubicBezTo>
                    <a:lnTo>
                      <a:pt x="1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0" name="Google Shape;780;p24"/>
          <p:cNvSpPr/>
          <p:nvPr/>
        </p:nvSpPr>
        <p:spPr>
          <a:xfrm>
            <a:off x="5946646" y="2870550"/>
            <a:ext cx="351900" cy="351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24"/>
          <p:cNvCxnSpPr>
            <a:stCxn id="782" idx="1"/>
            <a:endCxn id="780" idx="2"/>
          </p:cNvCxnSpPr>
          <p:nvPr/>
        </p:nvCxnSpPr>
        <p:spPr>
          <a:xfrm>
            <a:off x="5021675" y="2071850"/>
            <a:ext cx="924900" cy="974700"/>
          </a:xfrm>
          <a:prstGeom prst="bentConnector3">
            <a:avLst>
              <a:gd name="adj1" fmla="val 50004"/>
            </a:avLst>
          </a:prstGeom>
          <a:noFill/>
          <a:ln w="19050" cap="flat" cmpd="sng">
            <a:solidFill>
              <a:schemeClr val="accent6"/>
            </a:solidFill>
            <a:prstDash val="solid"/>
            <a:round/>
            <a:headEnd type="none" w="med" len="med"/>
            <a:tailEnd type="oval" w="med" len="med"/>
          </a:ln>
        </p:spPr>
      </p:cxnSp>
      <p:cxnSp>
        <p:nvCxnSpPr>
          <p:cNvPr id="783" name="Google Shape;783;p24"/>
          <p:cNvCxnSpPr>
            <a:stCxn id="784" idx="1"/>
            <a:endCxn id="780" idx="2"/>
          </p:cNvCxnSpPr>
          <p:nvPr/>
        </p:nvCxnSpPr>
        <p:spPr>
          <a:xfrm>
            <a:off x="5021675" y="3044296"/>
            <a:ext cx="924900" cy="2100"/>
          </a:xfrm>
          <a:prstGeom prst="bentConnector3">
            <a:avLst>
              <a:gd name="adj1" fmla="val 50004"/>
            </a:avLst>
          </a:prstGeom>
          <a:noFill/>
          <a:ln w="19050" cap="flat" cmpd="sng">
            <a:solidFill>
              <a:schemeClr val="accent6"/>
            </a:solidFill>
            <a:prstDash val="solid"/>
            <a:round/>
            <a:headEnd type="none" w="med" len="med"/>
            <a:tailEnd type="oval" w="med" len="med"/>
          </a:ln>
        </p:spPr>
      </p:cxnSp>
      <p:cxnSp>
        <p:nvCxnSpPr>
          <p:cNvPr id="785" name="Google Shape;785;p24"/>
          <p:cNvCxnSpPr>
            <a:stCxn id="786" idx="1"/>
            <a:endCxn id="780" idx="2"/>
          </p:cNvCxnSpPr>
          <p:nvPr/>
        </p:nvCxnSpPr>
        <p:spPr>
          <a:xfrm rot="10800000" flipH="1">
            <a:off x="5021675" y="3046500"/>
            <a:ext cx="924900" cy="974100"/>
          </a:xfrm>
          <a:prstGeom prst="bentConnector3">
            <a:avLst>
              <a:gd name="adj1" fmla="val 50004"/>
            </a:avLst>
          </a:prstGeom>
          <a:noFill/>
          <a:ln w="19050" cap="flat" cmpd="sng">
            <a:solidFill>
              <a:schemeClr val="accent6"/>
            </a:solidFill>
            <a:prstDash val="solid"/>
            <a:round/>
            <a:headEnd type="none" w="med" len="med"/>
            <a:tailEnd type="oval" w="med" len="med"/>
          </a:ln>
        </p:spPr>
      </p:cxnSp>
      <p:sp>
        <p:nvSpPr>
          <p:cNvPr id="787" name="Google Shape;787;p24"/>
          <p:cNvSpPr txBox="1"/>
          <p:nvPr/>
        </p:nvSpPr>
        <p:spPr>
          <a:xfrm>
            <a:off x="457198" y="1841538"/>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grpSp>
        <p:nvGrpSpPr>
          <p:cNvPr id="788" name="Google Shape;788;p24"/>
          <p:cNvGrpSpPr/>
          <p:nvPr/>
        </p:nvGrpSpPr>
        <p:grpSpPr>
          <a:xfrm>
            <a:off x="845375" y="1851050"/>
            <a:ext cx="4176300" cy="930342"/>
            <a:chOff x="845375" y="1851050"/>
            <a:chExt cx="4176300" cy="930342"/>
          </a:xfrm>
        </p:grpSpPr>
        <p:sp>
          <p:nvSpPr>
            <p:cNvPr id="782" name="Google Shape;782;p24"/>
            <p:cNvSpPr/>
            <p:nvPr/>
          </p:nvSpPr>
          <p:spPr>
            <a:xfrm flipH="1">
              <a:off x="845375" y="1851050"/>
              <a:ext cx="4176300" cy="441600"/>
            </a:xfrm>
            <a:prstGeom prst="roundRect">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Where do you see yourself in five years?</a:t>
              </a:r>
              <a:endParaRPr sz="1800">
                <a:latin typeface="Fira Sans Extra Condensed SemiBold"/>
                <a:ea typeface="Fira Sans Extra Condensed SemiBold"/>
                <a:cs typeface="Fira Sans Extra Condensed SemiBold"/>
                <a:sym typeface="Fira Sans Extra Condensed SemiBold"/>
              </a:endParaRPr>
            </a:p>
          </p:txBody>
        </p:sp>
        <p:sp>
          <p:nvSpPr>
            <p:cNvPr id="789" name="Google Shape;789;p24"/>
            <p:cNvSpPr txBox="1"/>
            <p:nvPr/>
          </p:nvSpPr>
          <p:spPr>
            <a:xfrm>
              <a:off x="845375" y="2288792"/>
              <a:ext cx="41763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“Mercury's name has nothing to do with the liquid metal, since Mercury was named after the Roman god”</a:t>
              </a:r>
              <a:endParaRPr sz="1200">
                <a:solidFill>
                  <a:schemeClr val="dk1"/>
                </a:solidFill>
                <a:latin typeface="Roboto"/>
                <a:ea typeface="Roboto"/>
                <a:cs typeface="Roboto"/>
                <a:sym typeface="Roboto"/>
              </a:endParaRPr>
            </a:p>
          </p:txBody>
        </p:sp>
      </p:grpSp>
      <p:grpSp>
        <p:nvGrpSpPr>
          <p:cNvPr id="790" name="Google Shape;790;p24"/>
          <p:cNvGrpSpPr/>
          <p:nvPr/>
        </p:nvGrpSpPr>
        <p:grpSpPr>
          <a:xfrm>
            <a:off x="845375" y="2823496"/>
            <a:ext cx="4176300" cy="934200"/>
            <a:chOff x="845375" y="2825700"/>
            <a:chExt cx="4176300" cy="934200"/>
          </a:xfrm>
        </p:grpSpPr>
        <p:sp>
          <p:nvSpPr>
            <p:cNvPr id="791" name="Google Shape;791;p24"/>
            <p:cNvSpPr txBox="1"/>
            <p:nvPr/>
          </p:nvSpPr>
          <p:spPr>
            <a:xfrm>
              <a:off x="845375" y="3267300"/>
              <a:ext cx="41763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and is the second planet from the Sun. It’s terribly hot, even hotter than Mercury”</a:t>
              </a:r>
              <a:endParaRPr sz="1200">
                <a:solidFill>
                  <a:schemeClr val="dk1"/>
                </a:solidFill>
                <a:latin typeface="Roboto"/>
                <a:ea typeface="Roboto"/>
                <a:cs typeface="Roboto"/>
                <a:sym typeface="Roboto"/>
              </a:endParaRPr>
            </a:p>
          </p:txBody>
        </p:sp>
        <p:sp>
          <p:nvSpPr>
            <p:cNvPr id="784" name="Google Shape;784;p24"/>
            <p:cNvSpPr/>
            <p:nvPr/>
          </p:nvSpPr>
          <p:spPr>
            <a:xfrm flipH="1">
              <a:off x="845375" y="2825700"/>
              <a:ext cx="4176300" cy="441600"/>
            </a:xfrm>
            <a:prstGeom prst="roundRect">
              <a:avLst>
                <a:gd name="adj" fmla="val 50000"/>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What are your strengths/weaknesses?</a:t>
              </a:r>
              <a:endParaRPr sz="1800">
                <a:latin typeface="Fira Sans Extra Condensed SemiBold"/>
                <a:ea typeface="Fira Sans Extra Condensed SemiBold"/>
                <a:cs typeface="Fira Sans Extra Condensed SemiBold"/>
                <a:sym typeface="Fira Sans Extra Condensed SemiBold"/>
              </a:endParaRPr>
            </a:p>
          </p:txBody>
        </p:sp>
      </p:grpSp>
      <p:sp>
        <p:nvSpPr>
          <p:cNvPr id="792" name="Google Shape;792;p24"/>
          <p:cNvSpPr txBox="1"/>
          <p:nvPr/>
        </p:nvSpPr>
        <p:spPr>
          <a:xfrm>
            <a:off x="457198" y="2815641"/>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sp>
        <p:nvSpPr>
          <p:cNvPr id="793" name="Google Shape;793;p24"/>
          <p:cNvSpPr txBox="1"/>
          <p:nvPr/>
        </p:nvSpPr>
        <p:spPr>
          <a:xfrm>
            <a:off x="457198" y="3789745"/>
            <a:ext cx="388200" cy="461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grpSp>
        <p:nvGrpSpPr>
          <p:cNvPr id="794" name="Google Shape;794;p24"/>
          <p:cNvGrpSpPr/>
          <p:nvPr/>
        </p:nvGrpSpPr>
        <p:grpSpPr>
          <a:xfrm>
            <a:off x="845375" y="3799800"/>
            <a:ext cx="4176300" cy="938600"/>
            <a:chOff x="845375" y="3799800"/>
            <a:chExt cx="4176300" cy="938600"/>
          </a:xfrm>
        </p:grpSpPr>
        <p:sp>
          <p:nvSpPr>
            <p:cNvPr id="786" name="Google Shape;786;p24"/>
            <p:cNvSpPr/>
            <p:nvPr/>
          </p:nvSpPr>
          <p:spPr>
            <a:xfrm flipH="1">
              <a:off x="845375" y="3799800"/>
              <a:ext cx="4176300" cy="44160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Why should we hire you?</a:t>
              </a:r>
              <a:endParaRPr sz="1800">
                <a:latin typeface="Fira Sans Extra Condensed SemiBold"/>
                <a:ea typeface="Fira Sans Extra Condensed SemiBold"/>
                <a:cs typeface="Fira Sans Extra Condensed SemiBold"/>
                <a:sym typeface="Fira Sans Extra Condensed SemiBold"/>
              </a:endParaRPr>
            </a:p>
          </p:txBody>
        </p:sp>
        <p:sp>
          <p:nvSpPr>
            <p:cNvPr id="795" name="Google Shape;795;p24"/>
            <p:cNvSpPr txBox="1"/>
            <p:nvPr/>
          </p:nvSpPr>
          <p:spPr>
            <a:xfrm>
              <a:off x="845375" y="4245800"/>
              <a:ext cx="41763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“Despite being red, Mars is actually a cold place. It's full of iron oxide dust, which gives the planet its reddish cast”</a:t>
              </a:r>
              <a:endParaRPr sz="1200">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name="갤러리">
  <a:themeElements>
    <a:clrScheme name="갤러리">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갤러리">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갤러리">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TotalTime>
  <Words>2504</Words>
  <Application>Microsoft Office PowerPoint</Application>
  <PresentationFormat>화면 슬라이드 쇼(16:9)</PresentationFormat>
  <Paragraphs>428</Paragraphs>
  <Slides>36</Slides>
  <Notes>36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36</vt:i4>
      </vt:variant>
    </vt:vector>
  </HeadingPairs>
  <TitlesOfParts>
    <vt:vector size="44" baseType="lpstr">
      <vt:lpstr>Arial</vt:lpstr>
      <vt:lpstr>Proxima Nova</vt:lpstr>
      <vt:lpstr>Fira Sans Extra Condensed</vt:lpstr>
      <vt:lpstr>Roboto</vt:lpstr>
      <vt:lpstr>Gill Sans MT</vt:lpstr>
      <vt:lpstr>Fira Sans Extra Condensed SemiBold</vt:lpstr>
      <vt:lpstr>Roboto Medium</vt:lpstr>
      <vt:lpstr>갤러리</vt:lpstr>
      <vt:lpstr>MBTI APP</vt:lpstr>
      <vt:lpstr>How to get ready for the interview</vt:lpstr>
      <vt:lpstr>App 소개</vt:lpstr>
      <vt:lpstr>구상 이유</vt:lpstr>
      <vt:lpstr>Types of a job interview</vt:lpstr>
      <vt:lpstr>기존 앱들과의 차이</vt:lpstr>
      <vt:lpstr>Job interview tips infographics</vt:lpstr>
      <vt:lpstr>Job interview tips infographics</vt:lpstr>
      <vt:lpstr>Common interview question and answer “First round” </vt:lpstr>
      <vt:lpstr>Common Interview question and answer “Second round” </vt:lpstr>
      <vt:lpstr>Job interview tips infographics</vt:lpstr>
      <vt:lpstr>Job interview tips infographics</vt:lpstr>
      <vt:lpstr>Job interview tips infographics</vt:lpstr>
      <vt:lpstr>Job interview tips infographics</vt:lpstr>
      <vt:lpstr>Job interview tips infographics</vt:lpstr>
      <vt:lpstr>Job interview tips infographics</vt:lpstr>
      <vt:lpstr>Job interview tips infographics</vt:lpstr>
      <vt:lpstr>The best candidate</vt:lpstr>
      <vt:lpstr>Popular mistakes made during job interviews </vt:lpstr>
      <vt:lpstr>Popular mistakes made during job interviews </vt:lpstr>
      <vt:lpstr>Most valued features of the selection process</vt:lpstr>
      <vt:lpstr>Job interview tips infographics</vt:lpstr>
      <vt:lpstr>Job interview tips infographics</vt:lpstr>
      <vt:lpstr>Job interview tips infographics</vt:lpstr>
      <vt:lpstr>Job interview tips infographics</vt:lpstr>
      <vt:lpstr>Job interview tips infographics</vt:lpstr>
      <vt:lpstr>Job interview tips infographics</vt:lpstr>
      <vt:lpstr>Popular nonverbal mistakes made during job interviews</vt:lpstr>
      <vt:lpstr>Job interview tips infographics</vt:lpstr>
      <vt:lpstr>Job interview tips infographics</vt:lpstr>
      <vt:lpstr>Top 4 questions to ask an interviewer</vt:lpstr>
      <vt:lpstr>Interview  job test question and answer</vt:lpstr>
      <vt:lpstr>Job interview tips infographics</vt:lpstr>
      <vt:lpstr>PowerPoint 프레젠테이션</vt:lpstr>
      <vt:lpstr>PowerPoint 프레젠테이션</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MBTI APP</dc:title>
  <dc:creator>kim</dc:creator>
  <cp:lastModifiedBy>3101</cp:lastModifiedBy>
  <cp:revision>1</cp:revision>
  <dcterms:modified xsi:type="dcterms:W3CDTF">2022-05-23T09:00:35Z</dcterms:modified>
</cp:coreProperties>
</file>