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1" r:id="rId4"/>
    <p:sldId id="262" r:id="rId5"/>
    <p:sldId id="265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23"/>
    <a:srgbClr val="F9D230"/>
    <a:srgbClr val="73B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0" y="1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80B0E23-E5CC-422B-A194-5BC56F5D9DF7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4CFAE44-B672-44DE-AAFB-A724D0DC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1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0E23-E5CC-422B-A194-5BC56F5D9DF7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AE44-B672-44DE-AAFB-A724D0DC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8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0E23-E5CC-422B-A194-5BC56F5D9DF7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AE44-B672-44DE-AAFB-A724D0DC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5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0E23-E5CC-422B-A194-5BC56F5D9DF7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AE44-B672-44DE-AAFB-A724D0DC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79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0E23-E5CC-422B-A194-5BC56F5D9DF7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AE44-B672-44DE-AAFB-A724D0DC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00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0E23-E5CC-422B-A194-5BC56F5D9DF7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AE44-B672-44DE-AAFB-A724D0DC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46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0E23-E5CC-422B-A194-5BC56F5D9DF7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AE44-B672-44DE-AAFB-A724D0DC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43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80B0E23-E5CC-422B-A194-5BC56F5D9DF7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AE44-B672-44DE-AAFB-A724D0DC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86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80B0E23-E5CC-422B-A194-5BC56F5D9DF7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AE44-B672-44DE-AAFB-A724D0DC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34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0E23-E5CC-422B-A194-5BC56F5D9DF7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AE44-B672-44DE-AAFB-A724D0DC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8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0E23-E5CC-422B-A194-5BC56F5D9DF7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AE44-B672-44DE-AAFB-A724D0DC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77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0E23-E5CC-422B-A194-5BC56F5D9DF7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AE44-B672-44DE-AAFB-A724D0DC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9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0E23-E5CC-422B-A194-5BC56F5D9DF7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AE44-B672-44DE-AAFB-A724D0DC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97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0E23-E5CC-422B-A194-5BC56F5D9DF7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AE44-B672-44DE-AAFB-A724D0DC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5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0E23-E5CC-422B-A194-5BC56F5D9DF7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AE44-B672-44DE-AAFB-A724D0DC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7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0E23-E5CC-422B-A194-5BC56F5D9DF7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AE44-B672-44DE-AAFB-A724D0DC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1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0E23-E5CC-422B-A194-5BC56F5D9DF7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AE44-B672-44DE-AAFB-A724D0DC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4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0B0E23-E5CC-422B-A194-5BC56F5D9DF7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4CFAE44-B672-44DE-AAFB-A724D0DC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38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2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51586" y="3429000"/>
            <a:ext cx="6092414" cy="565265"/>
          </a:xfrm>
        </p:spPr>
        <p:txBody>
          <a:bodyPr>
            <a:noAutofit/>
          </a:bodyPr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디자인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방향성 제시하기 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(Subway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앱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)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0" y="3994265"/>
            <a:ext cx="12192000" cy="565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</a:rPr>
              <a:t>안 준 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2458" y="2028730"/>
            <a:ext cx="6101542" cy="102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Daily story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42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2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5357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브랜드 이미지</a:t>
            </a:r>
          </a:p>
        </p:txBody>
      </p:sp>
      <p:sp>
        <p:nvSpPr>
          <p:cNvPr id="5" name="타원 4"/>
          <p:cNvSpPr/>
          <p:nvPr/>
        </p:nvSpPr>
        <p:spPr>
          <a:xfrm>
            <a:off x="2533748" y="3201885"/>
            <a:ext cx="2489753" cy="24897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일상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11236" y="3193054"/>
            <a:ext cx="2649894" cy="26498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친근함</a:t>
            </a:r>
          </a:p>
        </p:txBody>
      </p:sp>
      <p:sp>
        <p:nvSpPr>
          <p:cNvPr id="10" name="타원 9"/>
          <p:cNvSpPr/>
          <p:nvPr/>
        </p:nvSpPr>
        <p:spPr>
          <a:xfrm>
            <a:off x="4965053" y="1620464"/>
            <a:ext cx="2089747" cy="20897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 중심</a:t>
            </a:r>
          </a:p>
        </p:txBody>
      </p:sp>
    </p:spTree>
    <p:extLst>
      <p:ext uri="{BB962C8B-B14F-4D97-AF65-F5344CB8AC3E}">
        <p14:creationId xmlns:p14="http://schemas.microsoft.com/office/powerpoint/2010/main" val="164182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2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2467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사용자 분석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0220" y="1506236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Targets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0221" y="2075860"/>
            <a:ext cx="2792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일상을 공유하고자 하는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사용자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0220" y="2517487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낯선 사람과 친구가 되고자 하는 사용자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0220" y="2959114"/>
            <a:ext cx="532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건강을 위해 일반 패스트푸드 대신에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서브웨이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이용하는 사용자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0220" y="3864373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Main Target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0221" y="4392963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- 20~30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대 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여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0220" y="4834590"/>
            <a:ext cx="2699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대학생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취업준비생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직장인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5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2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5660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경쟁 브랜드 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9753" y="2565487"/>
            <a:ext cx="1759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chemeClr val="bg2"/>
                </a:solidFill>
                <a:latin typeface="맑은 고딕" panose="020F0502020204030204"/>
                <a:ea typeface="맑은 고딕" panose="020B0503020000020004" pitchFamily="50" charset="-127"/>
              </a:rPr>
              <a:t>Face book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754" y="3135111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직관적인 </a:t>
            </a:r>
            <a:r>
              <a:rPr lang="en-US" altLang="ko-KR" sz="14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UI/UX</a:t>
            </a:r>
            <a:endParaRPr kumimoji="0" lang="ko-KR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9753" y="3576738"/>
            <a:ext cx="128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Post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강조</a:t>
            </a:r>
            <a:endParaRPr kumimoji="0" lang="ko-KR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74387" y="256548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 err="1" smtClean="0">
                <a:solidFill>
                  <a:schemeClr val="bg2"/>
                </a:solidFill>
                <a:latin typeface="맑은 고딕" panose="020F0502020204030204"/>
                <a:ea typeface="맑은 고딕" panose="020B0503020000020004" pitchFamily="50" charset="-127"/>
              </a:rPr>
              <a:t>인스타그램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4388" y="3094077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직관적인 </a:t>
            </a:r>
            <a:r>
              <a:rPr lang="en-US" altLang="ko-KR" sz="14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UI/UX</a:t>
            </a:r>
            <a:endParaRPr kumimoji="0" lang="ko-KR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4387" y="3535704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디자인의 개성</a:t>
            </a:r>
            <a:endParaRPr kumimoji="0" lang="ko-KR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95" y="1452705"/>
            <a:ext cx="2096345" cy="42480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09" y="1747582"/>
            <a:ext cx="3335799" cy="308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0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2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3234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디자인적 요구 사항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30220" y="1739503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schemeClr val="bg2"/>
                </a:solidFill>
                <a:latin typeface="맑은 고딕" panose="020F0502020204030204"/>
                <a:ea typeface="맑은 고딕" panose="020B0503020000020004" pitchFamily="50" charset="-127"/>
              </a:rPr>
              <a:t>간결함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0221" y="2309127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회색을 이용해 깔끔함을 강조</a:t>
            </a:r>
            <a:endParaRPr kumimoji="0" lang="ko-KR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0220" y="2750754"/>
            <a:ext cx="45372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 Post</a:t>
            </a:r>
            <a:r>
              <a:rPr lang="ko-KR" altLang="en-US" sz="14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의 이미지 강조를 위해 어두운 색을 위주로 사용</a:t>
            </a:r>
            <a:endParaRPr kumimoji="0" lang="ko-KR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0220" y="37710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젊은층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0221" y="4299659"/>
            <a:ext cx="6566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이미지나</a:t>
            </a:r>
            <a:r>
              <a:rPr kumimoji="0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다른 디자인을 둥글게 바꾸어 </a:t>
            </a:r>
            <a:r>
              <a:rPr kumimoji="0" lang="ko-KR" altLang="en-US" sz="1400" b="1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딱딱함보다</a:t>
            </a:r>
            <a:r>
              <a:rPr kumimoji="0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친근하게 </a:t>
            </a:r>
            <a:r>
              <a:rPr kumimoji="0" lang="ko-KR" altLang="en-US" sz="1400" b="1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다가갈수</a:t>
            </a:r>
            <a:r>
              <a:rPr kumimoji="0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있도록</a:t>
            </a:r>
            <a:r>
              <a:rPr kumimoji="0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바꿈</a:t>
            </a:r>
            <a:endParaRPr kumimoji="0" lang="ko-KR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27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2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2075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기능적 요구 사항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30220" y="1506236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고객맞춤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0221" y="2075860"/>
            <a:ext cx="837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1400" b="1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고객이 원하는 샌드위치를 손쉽게 </a:t>
            </a:r>
            <a:r>
              <a:rPr lang="ko-KR" altLang="en-US" sz="1400" b="1" noProof="0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커스터마이징하여</a:t>
            </a:r>
            <a:r>
              <a:rPr lang="ko-KR" altLang="en-US" sz="1400" b="1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주문할 수 있도록 </a:t>
            </a:r>
            <a:r>
              <a:rPr lang="ko-KR" altLang="en-US" sz="1400" b="1" noProof="0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어플</a:t>
            </a:r>
            <a:r>
              <a:rPr lang="ko-KR" altLang="en-US" sz="1400" b="1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제작 </a:t>
            </a:r>
            <a:r>
              <a:rPr lang="en-US" altLang="ko-KR" sz="1400" b="1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400" b="1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자주 먹는 메뉴 등</a:t>
            </a:r>
            <a:r>
              <a:rPr lang="en-US" altLang="ko-KR" sz="1400" b="1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ko-KR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0220" y="2517487"/>
            <a:ext cx="6917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스타벅스를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밴치마킹</a:t>
            </a:r>
            <a:r>
              <a:rPr lang="ko-KR" altLang="en-US" sz="14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하여 고객으로 하여금</a:t>
            </a:r>
            <a:r>
              <a:rPr lang="en-US" altLang="ko-KR" sz="14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소속감을 느낄 수 있도록 </a:t>
            </a:r>
            <a:r>
              <a:rPr lang="ko-KR" altLang="en-US" sz="1400" b="1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맴버쉽</a:t>
            </a:r>
            <a:r>
              <a:rPr lang="ko-KR" altLang="en-US" sz="14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강조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0220" y="3481818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schemeClr val="bg2"/>
                </a:solidFill>
                <a:latin typeface="맑은 고딕" panose="020F0502020204030204"/>
                <a:ea typeface="맑은 고딕" panose="020B0503020000020004" pitchFamily="50" charset="-127"/>
              </a:rPr>
              <a:t>건강 </a:t>
            </a:r>
            <a:r>
              <a:rPr lang="en-US" altLang="ko-KR" sz="2000" b="1" dirty="0" smtClean="0">
                <a:solidFill>
                  <a:schemeClr val="bg2"/>
                </a:solidFill>
                <a:latin typeface="맑은 고딕" panose="020F0502020204030204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 smtClean="0">
                <a:solidFill>
                  <a:schemeClr val="bg2"/>
                </a:solidFill>
                <a:latin typeface="맑은 고딕" panose="020F0502020204030204"/>
                <a:ea typeface="맑은 고딕" panose="020B0503020000020004" pitchFamily="50" charset="-127"/>
              </a:rPr>
              <a:t>웰빙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0221" y="4010408"/>
            <a:ext cx="4286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lang="ko-KR" altLang="en-US" sz="14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영양 표시 강조하여 타 브랜드와의 차별성을 두기</a:t>
            </a:r>
            <a:endParaRPr kumimoji="0" lang="ko-KR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602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318</TotalTime>
  <Words>148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Century Gothic</vt:lpstr>
      <vt:lpstr>Wingdings 3</vt:lpstr>
      <vt:lpstr>이온(회의실)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pc00</dc:creator>
  <cp:lastModifiedBy>pc00</cp:lastModifiedBy>
  <cp:revision>19</cp:revision>
  <dcterms:created xsi:type="dcterms:W3CDTF">2021-06-29T08:37:06Z</dcterms:created>
  <dcterms:modified xsi:type="dcterms:W3CDTF">2021-06-30T05:35:12Z</dcterms:modified>
</cp:coreProperties>
</file>