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3" r:id="rId3"/>
    <p:sldId id="264" r:id="rId4"/>
    <p:sldId id="272" r:id="rId5"/>
    <p:sldId id="273" r:id="rId6"/>
    <p:sldId id="269" r:id="rId7"/>
    <p:sldId id="261" r:id="rId8"/>
    <p:sldId id="259" r:id="rId9"/>
    <p:sldId id="260" r:id="rId10"/>
    <p:sldId id="270" r:id="rId11"/>
    <p:sldId id="266" r:id="rId12"/>
    <p:sldId id="265" r:id="rId13"/>
    <p:sldId id="267" r:id="rId14"/>
    <p:sldId id="268" r:id="rId15"/>
    <p:sldId id="271" r:id="rId16"/>
  </p:sldIdLst>
  <p:sldSz cx="12192000" cy="6858000"/>
  <p:notesSz cx="7023100" cy="93091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2424" autoAdjust="0"/>
  </p:normalViewPr>
  <p:slideViewPr>
    <p:cSldViewPr snapToGrid="0">
      <p:cViewPr varScale="1">
        <p:scale>
          <a:sx n="85" d="100"/>
          <a:sy n="85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6" d="100"/>
          <a:sy n="86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1AE76108-91FB-44D8-8A89-B8E208F7E5CA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부사장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CEO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President, CEO title"/>
        </a:ext>
      </dgm:extLst>
    </dgm:pt>
    <dgm:pt modelId="{FB6FE0FF-6322-4547-93AB-8311BC623C08}" type="parTrans" cxnId="{14EE8AC3-0110-4526-90CC-06B68394D9E2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D0D4CAD-4648-4F86-96D2-249E348C9951}" type="sibTrans" cxnId="{14EE8AC3-0110-4526-90CC-06B68394D9E2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F5A6335-6630-4D71-8A8D-82747DBEDD02}" type="asst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부사장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Vice President 1 title"/>
        </a:ext>
      </dgm:extLst>
    </dgm:pt>
    <dgm:pt modelId="{1D68A030-C6F3-413B-8622-5590D9ED1D15}" type="parTrans" cxnId="{D9315502-9429-4195-A4A9-CF2CAF04628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1EBADD5-FED1-449B-BA17-8D2135A730AD}" type="sibTrans" cxnId="{D9315502-9429-4195-A4A9-CF2CAF046280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C3EAEEF-C270-4551-B717-002B7258BE62}" type="asst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부사장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Vice President 2 title"/>
        </a:ext>
      </dgm:extLst>
    </dgm:pt>
    <dgm:pt modelId="{18F7FD5D-1C01-4166-B0F4-682A0F50265B}" type="parTrans" cxnId="{F30018D1-4F3C-437E-8231-28A174D21A7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FBDC2F0-6216-4109-A300-07D6F209AA66}" type="sibTrans" cxnId="{F30018D1-4F3C-437E-8231-28A174D21A7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2866B383-62A2-4912-AC9F-124B2D3AECA7}" type="asst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관리자 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Manager 2 title under Vice President 1"/>
        </a:ext>
      </dgm:extLst>
    </dgm:pt>
    <dgm:pt modelId="{A570EF85-1F31-4BF3-8CA6-365F0F21A542}" type="parTrans" cxnId="{19C324B7-6145-40F5-B47C-9DE86921A49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5E336F6-EFD2-4469-B712-F16F31580230}" type="sibTrans" cxnId="{19C324B7-6145-40F5-B47C-9DE86921A49F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E1351FC-366C-4273-A111-DC947E8A830B}" type="asst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관리자 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Manager 2 title under Vice President 2"/>
        </a:ext>
      </dgm:extLst>
    </dgm:pt>
    <dgm:pt modelId="{6D4DE3A9-598B-4441-BDA6-9B286F8B9ADD}" type="parTrans" cxnId="{F2A4967A-5CC5-45A9-A79B-0C19430F09B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DEB2D0A-9FE5-451E-BE3B-C958B117F53A}" type="sibTrans" cxnId="{F2A4967A-5CC5-45A9-A79B-0C19430F09B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090A8F0-5230-4E6C-A0E9-6959D7DC2D1A}" type="asst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관리자 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Manager 1 title under Vice President 1"/>
        </a:ext>
      </dgm:extLst>
    </dgm:pt>
    <dgm:pt modelId="{4D3EC4EC-3C77-46A0-81E9-A5426E8F9477}" type="parTrans" cxnId="{EAD14E24-4C12-49BB-9C7C-AE27B6BB681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4D96458-F556-4F1B-8D40-6DE839F69941}" type="sibTrans" cxnId="{EAD14E24-4C12-49BB-9C7C-AE27B6BB681E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24BE58B0-E455-4498-9ABD-FB91A86DAEB4}" type="asst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관리자 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Manager 1 title under Vice President 2"/>
        </a:ext>
      </dgm:extLst>
    </dgm:pt>
    <dgm:pt modelId="{2E165D0A-6580-4617-BC8B-4CF288B94908}" type="parTrans" cxnId="{1E0C22A1-98D7-4BF6-9C31-3FEE71245D2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351FF79-9D11-4376-9C71-5A63D54FD4DA}" type="sibTrans" cxnId="{1E0C22A1-98D7-4BF6-9C31-3FEE71245D2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</dgm:pt>
    <dgm:pt modelId="{342D541C-5030-4F91-A070-844941CA9444}" type="pres">
      <dgm:prSet presAssocID="{1AE76108-91FB-44D8-8A89-B8E208F7E5CA}" presName="rootComposite1" presStyleCnt="0"/>
      <dgm:spPr/>
    </dgm:pt>
    <dgm:pt modelId="{B4F9536A-212F-4EE6-8E36-1F7330E5587D}" type="pres">
      <dgm:prSet presAssocID="{1AE76108-91FB-44D8-8A89-B8E208F7E5CA}" presName="rootText1" presStyleLbl="node0" presStyleIdx="0" presStyleCnt="1">
        <dgm:presLayoutVars>
          <dgm:chPref val="3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4EA89FA-F4C3-4343-B0EA-03CE8E80571B}" type="pres">
      <dgm:prSet presAssocID="{1AE76108-91FB-44D8-8A89-B8E208F7E5CA}" presName="rootConnector1" presStyleLbl="node1" presStyleIdx="0" presStyleCnt="0"/>
      <dgm:spPr/>
      <dgm:t>
        <a:bodyPr rtlCol="0"/>
        <a:lstStyle/>
        <a:p>
          <a:pPr rtl="0"/>
          <a:endParaRPr lang="en-US"/>
        </a:p>
      </dgm:t>
    </dgm:pt>
    <dgm:pt modelId="{D1F0577B-7768-4685-A52C-86010901C5D7}" type="pres">
      <dgm:prSet presAssocID="{1AE76108-91FB-44D8-8A89-B8E208F7E5CA}" presName="hierChild2" presStyleCnt="0"/>
      <dgm:spPr/>
    </dgm:pt>
    <dgm:pt modelId="{53425F9F-A766-4F4F-BE7E-8967A57E25F5}" type="pres">
      <dgm:prSet presAssocID="{1AE76108-91FB-44D8-8A89-B8E208F7E5CA}" presName="hierChild3" presStyleCnt="0"/>
      <dgm:spPr/>
    </dgm:pt>
    <dgm:pt modelId="{68C4EFF2-445F-4267-8276-3476572E2322}" type="pres">
      <dgm:prSet presAssocID="{1D68A030-C6F3-413B-8622-5590D9ED1D15}" presName="Name111" presStyleLbl="parChTrans1D2" presStyleIdx="0" presStyleCnt="2"/>
      <dgm:spPr/>
      <dgm:t>
        <a:bodyPr rtlCol="0"/>
        <a:lstStyle/>
        <a:p>
          <a:pPr rtl="0"/>
          <a:endParaRPr lang="en-US"/>
        </a:p>
      </dgm:t>
    </dgm:pt>
    <dgm:pt modelId="{AF728B47-EBAB-4EC6-904A-07F266E4DACA}" type="pres">
      <dgm:prSet presAssocID="{5F5A6335-6630-4D71-8A8D-82747DBEDD02}" presName="hierRoot3" presStyleCnt="0">
        <dgm:presLayoutVars>
          <dgm:hierBranch val="init"/>
        </dgm:presLayoutVars>
      </dgm:prSet>
      <dgm:spPr/>
    </dgm:pt>
    <dgm:pt modelId="{DD5351A4-1354-47FA-ABA6-EE4079D952E3}" type="pres">
      <dgm:prSet presAssocID="{5F5A6335-6630-4D71-8A8D-82747DBEDD02}" presName="rootComposite3" presStyleCnt="0"/>
      <dgm:spPr/>
    </dgm:pt>
    <dgm:pt modelId="{940E95D1-7142-4E02-A0BE-B91C30369A64}" type="pres">
      <dgm:prSet presAssocID="{5F5A6335-6630-4D71-8A8D-82747DBEDD02}" presName="rootText3" presStyleLbl="asst1" presStyleIdx="0" presStyleCnt="6">
        <dgm:presLayoutVars>
          <dgm:chPref val="3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9A1E52-B498-4A1B-BE2F-B7CEA92EF782}" type="pres">
      <dgm:prSet presAssocID="{5F5A6335-6630-4D71-8A8D-82747DBEDD02}" presName="rootConnector3" presStyleLbl="asst1" presStyleIdx="0" presStyleCnt="6"/>
      <dgm:spPr/>
      <dgm:t>
        <a:bodyPr rtlCol="0"/>
        <a:lstStyle/>
        <a:p>
          <a:pPr rtl="0"/>
          <a:endParaRPr lang="en-US"/>
        </a:p>
      </dgm:t>
    </dgm:pt>
    <dgm:pt modelId="{CE1341E2-B64C-4A42-99B7-9AEFFD1FC2CF}" type="pres">
      <dgm:prSet presAssocID="{5F5A6335-6630-4D71-8A8D-82747DBEDD02}" presName="hierChild6" presStyleCnt="0"/>
      <dgm:spPr/>
    </dgm:pt>
    <dgm:pt modelId="{7E8C11CE-7313-4CE8-8C3E-C45393A9B8EC}" type="pres">
      <dgm:prSet presAssocID="{5F5A6335-6630-4D71-8A8D-82747DBEDD02}" presName="hierChild7" presStyleCnt="0"/>
      <dgm:spPr/>
    </dgm:pt>
    <dgm:pt modelId="{BDC0F990-141B-4ABC-8E09-EA478ED95FD5}" type="pres">
      <dgm:prSet presAssocID="{4D3EC4EC-3C77-46A0-81E9-A5426E8F9477}" presName="Name111" presStyleLbl="parChTrans1D3" presStyleIdx="0" presStyleCnt="4"/>
      <dgm:spPr/>
      <dgm:t>
        <a:bodyPr rtlCol="0"/>
        <a:lstStyle/>
        <a:p>
          <a:pPr rtl="0"/>
          <a:endParaRPr lang="en-US"/>
        </a:p>
      </dgm:t>
    </dgm:pt>
    <dgm:pt modelId="{59C0A571-C35A-42F5-A3BC-DF25B8AF0245}" type="pres">
      <dgm:prSet presAssocID="{C090A8F0-5230-4E6C-A0E9-6959D7DC2D1A}" presName="hierRoot3" presStyleCnt="0">
        <dgm:presLayoutVars>
          <dgm:hierBranch val="init"/>
        </dgm:presLayoutVars>
      </dgm:prSet>
      <dgm:spPr/>
    </dgm:pt>
    <dgm:pt modelId="{36DCC548-DB4A-4094-AA60-9ADD4BD644DD}" type="pres">
      <dgm:prSet presAssocID="{C090A8F0-5230-4E6C-A0E9-6959D7DC2D1A}" presName="rootComposite3" presStyleCnt="0"/>
      <dgm:spPr/>
    </dgm:pt>
    <dgm:pt modelId="{08F61584-B8B8-4DD7-A9CB-E16EF2024AD1}" type="pres">
      <dgm:prSet presAssocID="{C090A8F0-5230-4E6C-A0E9-6959D7DC2D1A}" presName="rootText3" presStyleLbl="asst1" presStyleIdx="1" presStyleCnt="6">
        <dgm:presLayoutVars>
          <dgm:chPref val="3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DD193AE-0436-4B44-BB7A-5A4FAFCE92C2}" type="pres">
      <dgm:prSet presAssocID="{C090A8F0-5230-4E6C-A0E9-6959D7DC2D1A}" presName="rootConnector3" presStyleLbl="asst1" presStyleIdx="1" presStyleCnt="6"/>
      <dgm:spPr/>
      <dgm:t>
        <a:bodyPr rtlCol="0"/>
        <a:lstStyle/>
        <a:p>
          <a:pPr rtl="0"/>
          <a:endParaRPr lang="en-US"/>
        </a:p>
      </dgm:t>
    </dgm:pt>
    <dgm:pt modelId="{F55A34F5-FD9D-4EE6-871A-060E62169078}" type="pres">
      <dgm:prSet presAssocID="{C090A8F0-5230-4E6C-A0E9-6959D7DC2D1A}" presName="hierChild6" presStyleCnt="0"/>
      <dgm:spPr/>
    </dgm:pt>
    <dgm:pt modelId="{7D6ED127-A800-4CCD-973A-40D59B983348}" type="pres">
      <dgm:prSet presAssocID="{C090A8F0-5230-4E6C-A0E9-6959D7DC2D1A}" presName="hierChild7" presStyleCnt="0"/>
      <dgm:spPr/>
    </dgm:pt>
    <dgm:pt modelId="{09677423-A508-4B4B-8D1B-485A7D42FCFA}" type="pres">
      <dgm:prSet presAssocID="{A570EF85-1F31-4BF3-8CA6-365F0F21A542}" presName="Name111" presStyleLbl="parChTrans1D3" presStyleIdx="1" presStyleCnt="4"/>
      <dgm:spPr/>
      <dgm:t>
        <a:bodyPr rtlCol="0"/>
        <a:lstStyle/>
        <a:p>
          <a:pPr rtl="0"/>
          <a:endParaRPr lang="en-US"/>
        </a:p>
      </dgm:t>
    </dgm:pt>
    <dgm:pt modelId="{E09469CB-99DC-4FC7-B060-1C8DD4736F7E}" type="pres">
      <dgm:prSet presAssocID="{2866B383-62A2-4912-AC9F-124B2D3AECA7}" presName="hierRoot3" presStyleCnt="0">
        <dgm:presLayoutVars>
          <dgm:hierBranch val="init"/>
        </dgm:presLayoutVars>
      </dgm:prSet>
      <dgm:spPr/>
    </dgm:pt>
    <dgm:pt modelId="{9177EAF4-426E-461E-B9A5-B90772624AC7}" type="pres">
      <dgm:prSet presAssocID="{2866B383-62A2-4912-AC9F-124B2D3AECA7}" presName="rootComposite3" presStyleCnt="0"/>
      <dgm:spPr/>
    </dgm:pt>
    <dgm:pt modelId="{14F192BF-2D3E-4CA9-8D4B-DAA255E1B9B5}" type="pres">
      <dgm:prSet presAssocID="{2866B383-62A2-4912-AC9F-124B2D3AECA7}" presName="rootText3" presStyleLbl="asst1" presStyleIdx="2" presStyleCnt="6">
        <dgm:presLayoutVars>
          <dgm:chPref val="3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CD6DB96-7034-463B-BE36-5B3FB4EBB276}" type="pres">
      <dgm:prSet presAssocID="{2866B383-62A2-4912-AC9F-124B2D3AECA7}" presName="rootConnector3" presStyleLbl="asst1" presStyleIdx="2" presStyleCnt="6"/>
      <dgm:spPr/>
      <dgm:t>
        <a:bodyPr rtlCol="0"/>
        <a:lstStyle/>
        <a:p>
          <a:pPr rtl="0"/>
          <a:endParaRPr lang="en-US"/>
        </a:p>
      </dgm:t>
    </dgm:pt>
    <dgm:pt modelId="{D0E7A5EF-87FD-49F8-A1B9-BD44900A5AF4}" type="pres">
      <dgm:prSet presAssocID="{2866B383-62A2-4912-AC9F-124B2D3AECA7}" presName="hierChild6" presStyleCnt="0"/>
      <dgm:spPr/>
    </dgm:pt>
    <dgm:pt modelId="{42072533-25C4-4A09-8B1C-01BEC51E9AD3}" type="pres">
      <dgm:prSet presAssocID="{2866B383-62A2-4912-AC9F-124B2D3AECA7}" presName="hierChild7" presStyleCnt="0"/>
      <dgm:spPr/>
    </dgm:pt>
    <dgm:pt modelId="{EC13BC23-278C-469E-8670-19E5A3767C11}" type="pres">
      <dgm:prSet presAssocID="{18F7FD5D-1C01-4166-B0F4-682A0F50265B}" presName="Name111" presStyleLbl="parChTrans1D2" presStyleIdx="1" presStyleCnt="2"/>
      <dgm:spPr/>
      <dgm:t>
        <a:bodyPr rtlCol="0"/>
        <a:lstStyle/>
        <a:p>
          <a:pPr rtl="0"/>
          <a:endParaRPr lang="en-US"/>
        </a:p>
      </dgm:t>
    </dgm:pt>
    <dgm:pt modelId="{74C8F862-6171-4635-BA50-8596E0F018EC}" type="pres">
      <dgm:prSet presAssocID="{9C3EAEEF-C270-4551-B717-002B7258BE62}" presName="hierRoot3" presStyleCnt="0">
        <dgm:presLayoutVars>
          <dgm:hierBranch val="init"/>
        </dgm:presLayoutVars>
      </dgm:prSet>
      <dgm:spPr/>
    </dgm:pt>
    <dgm:pt modelId="{43CB21CA-FEB1-41BF-A11E-E963522D1399}" type="pres">
      <dgm:prSet presAssocID="{9C3EAEEF-C270-4551-B717-002B7258BE62}" presName="rootComposite3" presStyleCnt="0"/>
      <dgm:spPr/>
    </dgm:pt>
    <dgm:pt modelId="{90C4D103-D8EC-4AE9-9837-CA62A2D19FD8}" type="pres">
      <dgm:prSet presAssocID="{9C3EAEEF-C270-4551-B717-002B7258BE62}" presName="rootText3" presStyleLbl="asst1" presStyleIdx="3" presStyleCnt="6">
        <dgm:presLayoutVars>
          <dgm:chPref val="3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80421D6-C5AD-4C7E-87A3-9E9767024270}" type="pres">
      <dgm:prSet presAssocID="{9C3EAEEF-C270-4551-B717-002B7258BE62}" presName="rootConnector3" presStyleLbl="asst1" presStyleIdx="3" presStyleCnt="6"/>
      <dgm:spPr/>
      <dgm:t>
        <a:bodyPr rtlCol="0"/>
        <a:lstStyle/>
        <a:p>
          <a:pPr rtl="0"/>
          <a:endParaRPr lang="en-US"/>
        </a:p>
      </dgm:t>
    </dgm:pt>
    <dgm:pt modelId="{9D778A3E-2857-4A1D-BE0C-4CCA693C5C56}" type="pres">
      <dgm:prSet presAssocID="{9C3EAEEF-C270-4551-B717-002B7258BE62}" presName="hierChild6" presStyleCnt="0"/>
      <dgm:spPr/>
    </dgm:pt>
    <dgm:pt modelId="{C8BFD6B4-78D5-49D8-A3B5-F20DBAB23D97}" type="pres">
      <dgm:prSet presAssocID="{9C3EAEEF-C270-4551-B717-002B7258BE62}" presName="hierChild7" presStyleCnt="0"/>
      <dgm:spPr/>
    </dgm:pt>
    <dgm:pt modelId="{A97AFD88-761E-4973-8C4F-BCF2EB98F39A}" type="pres">
      <dgm:prSet presAssocID="{2E165D0A-6580-4617-BC8B-4CF288B94908}" presName="Name111" presStyleLbl="parChTrans1D3" presStyleIdx="2" presStyleCnt="4"/>
      <dgm:spPr/>
      <dgm:t>
        <a:bodyPr rtlCol="0"/>
        <a:lstStyle/>
        <a:p>
          <a:pPr rtl="0"/>
          <a:endParaRPr lang="en-US"/>
        </a:p>
      </dgm:t>
    </dgm:pt>
    <dgm:pt modelId="{E85E5701-3FE3-426E-8254-A6C55202CBC1}" type="pres">
      <dgm:prSet presAssocID="{24BE58B0-E455-4498-9ABD-FB91A86DAEB4}" presName="hierRoot3" presStyleCnt="0">
        <dgm:presLayoutVars>
          <dgm:hierBranch val="init"/>
        </dgm:presLayoutVars>
      </dgm:prSet>
      <dgm:spPr/>
    </dgm:pt>
    <dgm:pt modelId="{C463BF6A-838A-49FB-B585-176C8F732B1A}" type="pres">
      <dgm:prSet presAssocID="{24BE58B0-E455-4498-9ABD-FB91A86DAEB4}" presName="rootComposite3" presStyleCnt="0"/>
      <dgm:spPr/>
    </dgm:pt>
    <dgm:pt modelId="{A89B8676-DBDE-4D5E-B560-ECAFCA50202A}" type="pres">
      <dgm:prSet presAssocID="{24BE58B0-E455-4498-9ABD-FB91A86DAEB4}" presName="rootText3" presStyleLbl="asst1" presStyleIdx="4" presStyleCnt="6">
        <dgm:presLayoutVars>
          <dgm:chPref val="3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79A1EF4-EB9E-4AFE-A7BB-B9A34B4015F8}" type="pres">
      <dgm:prSet presAssocID="{24BE58B0-E455-4498-9ABD-FB91A86DAEB4}" presName="rootConnector3" presStyleLbl="asst1" presStyleIdx="4" presStyleCnt="6"/>
      <dgm:spPr/>
      <dgm:t>
        <a:bodyPr rtlCol="0"/>
        <a:lstStyle/>
        <a:p>
          <a:pPr rtl="0"/>
          <a:endParaRPr lang="en-US"/>
        </a:p>
      </dgm:t>
    </dgm:pt>
    <dgm:pt modelId="{70E275B0-4B36-4F36-A743-917B1A3C5A23}" type="pres">
      <dgm:prSet presAssocID="{24BE58B0-E455-4498-9ABD-FB91A86DAEB4}" presName="hierChild6" presStyleCnt="0"/>
      <dgm:spPr/>
    </dgm:pt>
    <dgm:pt modelId="{0B5BC77F-14F4-41F1-8701-B088B2B43E7C}" type="pres">
      <dgm:prSet presAssocID="{24BE58B0-E455-4498-9ABD-FB91A86DAEB4}" presName="hierChild7" presStyleCnt="0"/>
      <dgm:spPr/>
    </dgm:pt>
    <dgm:pt modelId="{D1106FB2-C581-4604-ADBE-A7B4F86F90AF}" type="pres">
      <dgm:prSet presAssocID="{6D4DE3A9-598B-4441-BDA6-9B286F8B9ADD}" presName="Name111" presStyleLbl="parChTrans1D3" presStyleIdx="3" presStyleCnt="4"/>
      <dgm:spPr/>
      <dgm:t>
        <a:bodyPr rtlCol="0"/>
        <a:lstStyle/>
        <a:p>
          <a:pPr rtl="0"/>
          <a:endParaRPr lang="en-US"/>
        </a:p>
      </dgm:t>
    </dgm:pt>
    <dgm:pt modelId="{C59D9071-C0DD-48B8-ACA9-0739F31FC1FD}" type="pres">
      <dgm:prSet presAssocID="{DE1351FC-366C-4273-A111-DC947E8A830B}" presName="hierRoot3" presStyleCnt="0">
        <dgm:presLayoutVars>
          <dgm:hierBranch val="init"/>
        </dgm:presLayoutVars>
      </dgm:prSet>
      <dgm:spPr/>
    </dgm:pt>
    <dgm:pt modelId="{D8F6F8B1-3448-4054-ABC7-6892806BF45F}" type="pres">
      <dgm:prSet presAssocID="{DE1351FC-366C-4273-A111-DC947E8A830B}" presName="rootComposite3" presStyleCnt="0"/>
      <dgm:spPr/>
    </dgm:pt>
    <dgm:pt modelId="{93D11AF9-526A-4A25-B855-9018C0E40F8B}" type="pres">
      <dgm:prSet presAssocID="{DE1351FC-366C-4273-A111-DC947E8A830B}" presName="rootText3" presStyleLbl="asst1" presStyleIdx="5" presStyleCnt="6">
        <dgm:presLayoutVars>
          <dgm:chPref val="3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DDEC7CD-7309-48A6-9073-702309F75FEC}" type="pres">
      <dgm:prSet presAssocID="{DE1351FC-366C-4273-A111-DC947E8A830B}" presName="rootConnector3" presStyleLbl="asst1" presStyleIdx="5" presStyleCnt="6"/>
      <dgm:spPr/>
      <dgm:t>
        <a:bodyPr rtlCol="0"/>
        <a:lstStyle/>
        <a:p>
          <a:pPr rtl="0"/>
          <a:endParaRPr lang="en-US"/>
        </a:p>
      </dgm:t>
    </dgm:pt>
    <dgm:pt modelId="{F4F7CFC8-CB6D-4962-A1CA-23E8CB597EEA}" type="pres">
      <dgm:prSet presAssocID="{DE1351FC-366C-4273-A111-DC947E8A830B}" presName="hierChild6" presStyleCnt="0"/>
      <dgm:spPr/>
    </dgm:pt>
    <dgm:pt modelId="{28A89FE7-83C5-4970-A366-DF3C66F4EE1A}" type="pres">
      <dgm:prSet presAssocID="{DE1351FC-366C-4273-A111-DC947E8A830B}" presName="hierChild7" presStyleCnt="0"/>
      <dgm:spPr/>
    </dgm:pt>
  </dgm:ptLst>
  <dgm:cxnLst>
    <dgm:cxn modelId="{1E0C22A1-98D7-4BF6-9C31-3FEE71245D28}" srcId="{9C3EAEEF-C270-4551-B717-002B7258BE62}" destId="{24BE58B0-E455-4498-9ABD-FB91A86DAEB4}" srcOrd="0" destOrd="0" parTransId="{2E165D0A-6580-4617-BC8B-4CF288B94908}" sibTransId="{9351FF79-9D11-4376-9C71-5A63D54FD4DA}"/>
    <dgm:cxn modelId="{5B1004F5-E852-4BAA-A84B-720C3C454A95}" type="presOf" srcId="{4D3EC4EC-3C77-46A0-81E9-A5426E8F9477}" destId="{BDC0F990-141B-4ABC-8E09-EA478ED95FD5}" srcOrd="0" destOrd="0" presId="urn:microsoft.com/office/officeart/2005/8/layout/orgChart1"/>
    <dgm:cxn modelId="{A9D8D8C2-0870-423A-B435-20A126FEF809}" type="presOf" srcId="{5F5A6335-6630-4D71-8A8D-82747DBEDD02}" destId="{940E95D1-7142-4E02-A0BE-B91C30369A64}" srcOrd="0" destOrd="0" presId="urn:microsoft.com/office/officeart/2005/8/layout/orgChart1"/>
    <dgm:cxn modelId="{4B6D233E-EA85-44A2-85C8-38C2637BAA0B}" type="presOf" srcId="{6D4DE3A9-598B-4441-BDA6-9B286F8B9ADD}" destId="{D1106FB2-C581-4604-ADBE-A7B4F86F90AF}" srcOrd="0" destOrd="0" presId="urn:microsoft.com/office/officeart/2005/8/layout/orgChart1"/>
    <dgm:cxn modelId="{D02C3240-2396-44AB-8ABD-B962F6AC9C66}" type="presOf" srcId="{1AE76108-91FB-44D8-8A89-B8E208F7E5CA}" destId="{B4EA89FA-F4C3-4343-B0EA-03CE8E80571B}" srcOrd="1" destOrd="0" presId="urn:microsoft.com/office/officeart/2005/8/layout/orgChart1"/>
    <dgm:cxn modelId="{BC574ED3-6AAB-4A00-887E-EC3927F20CAC}" type="presOf" srcId="{DE1351FC-366C-4273-A111-DC947E8A830B}" destId="{93D11AF9-526A-4A25-B855-9018C0E40F8B}" srcOrd="0" destOrd="0" presId="urn:microsoft.com/office/officeart/2005/8/layout/orgChart1"/>
    <dgm:cxn modelId="{4AF4211A-630F-4648-ACB8-8D376A45713C}" type="presOf" srcId="{1D68A030-C6F3-413B-8622-5590D9ED1D15}" destId="{68C4EFF2-445F-4267-8276-3476572E2322}" srcOrd="0" destOrd="0" presId="urn:microsoft.com/office/officeart/2005/8/layout/orgChart1"/>
    <dgm:cxn modelId="{6A538AE2-A648-479F-B150-942D8BDC3AC3}" type="presOf" srcId="{2866B383-62A2-4912-AC9F-124B2D3AECA7}" destId="{DCD6DB96-7034-463B-BE36-5B3FB4EBB276}" srcOrd="1" destOrd="0" presId="urn:microsoft.com/office/officeart/2005/8/layout/orgChart1"/>
    <dgm:cxn modelId="{F2A4967A-5CC5-45A9-A79B-0C19430F09B4}" srcId="{9C3EAEEF-C270-4551-B717-002B7258BE62}" destId="{DE1351FC-366C-4273-A111-DC947E8A830B}" srcOrd="1" destOrd="0" parTransId="{6D4DE3A9-598B-4441-BDA6-9B286F8B9ADD}" sibTransId="{DDEB2D0A-9FE5-451E-BE3B-C958B117F53A}"/>
    <dgm:cxn modelId="{0162C5C9-72AC-45DF-B0E5-766CB584C7AA}" type="presOf" srcId="{5F5A6335-6630-4D71-8A8D-82747DBEDD02}" destId="{8F9A1E52-B498-4A1B-BE2F-B7CEA92EF782}" srcOrd="1" destOrd="0" presId="urn:microsoft.com/office/officeart/2005/8/layout/orgChart1"/>
    <dgm:cxn modelId="{3B5679B8-E222-4629-8356-848A0B0D9F4C}" type="presOf" srcId="{24BE58B0-E455-4498-9ABD-FB91A86DAEB4}" destId="{879A1EF4-EB9E-4AFE-A7BB-B9A34B4015F8}" srcOrd="1" destOrd="0" presId="urn:microsoft.com/office/officeart/2005/8/layout/orgChart1"/>
    <dgm:cxn modelId="{F30018D1-4F3C-437E-8231-28A174D21A74}" srcId="{1AE76108-91FB-44D8-8A89-B8E208F7E5CA}" destId="{9C3EAEEF-C270-4551-B717-002B7258BE62}" srcOrd="1" destOrd="0" parTransId="{18F7FD5D-1C01-4166-B0F4-682A0F50265B}" sibTransId="{6FBDC2F0-6216-4109-A300-07D6F209AA66}"/>
    <dgm:cxn modelId="{2DFE697F-1ACE-4AE4-A9CC-B4824D299635}" type="presOf" srcId="{C090A8F0-5230-4E6C-A0E9-6959D7DC2D1A}" destId="{7DD193AE-0436-4B44-BB7A-5A4FAFCE92C2}" srcOrd="1" destOrd="0" presId="urn:microsoft.com/office/officeart/2005/8/layout/orgChart1"/>
    <dgm:cxn modelId="{AA084A3A-16DD-40EC-87A8-42883D13FCEF}" type="presOf" srcId="{78502359-E29E-4A2D-ACAC-4DCAC351BAD4}" destId="{24932D62-51B8-4D71-A5FA-4BD57552139C}" srcOrd="0" destOrd="0" presId="urn:microsoft.com/office/officeart/2005/8/layout/orgChart1"/>
    <dgm:cxn modelId="{1768FA1E-F927-4FA7-A0C1-B3123C6BAE94}" type="presOf" srcId="{2866B383-62A2-4912-AC9F-124B2D3AECA7}" destId="{14F192BF-2D3E-4CA9-8D4B-DAA255E1B9B5}" srcOrd="0" destOrd="0" presId="urn:microsoft.com/office/officeart/2005/8/layout/orgChart1"/>
    <dgm:cxn modelId="{D9315502-9429-4195-A4A9-CF2CAF046280}" srcId="{1AE76108-91FB-44D8-8A89-B8E208F7E5CA}" destId="{5F5A6335-6630-4D71-8A8D-82747DBEDD02}" srcOrd="0" destOrd="0" parTransId="{1D68A030-C6F3-413B-8622-5590D9ED1D15}" sibTransId="{A1EBADD5-FED1-449B-BA17-8D2135A730AD}"/>
    <dgm:cxn modelId="{1D500C09-D306-42A1-A4F5-1D31587BE38F}" type="presOf" srcId="{9C3EAEEF-C270-4551-B717-002B7258BE62}" destId="{A80421D6-C5AD-4C7E-87A3-9E9767024270}" srcOrd="1" destOrd="0" presId="urn:microsoft.com/office/officeart/2005/8/layout/orgChart1"/>
    <dgm:cxn modelId="{D130D6FF-851E-403F-942A-A4842F752664}" type="presOf" srcId="{C090A8F0-5230-4E6C-A0E9-6959D7DC2D1A}" destId="{08F61584-B8B8-4DD7-A9CB-E16EF2024AD1}" srcOrd="0" destOrd="0" presId="urn:microsoft.com/office/officeart/2005/8/layout/orgChart1"/>
    <dgm:cxn modelId="{8CEAB2A2-91E1-45F7-867F-CB66C44CBB78}" type="presOf" srcId="{A570EF85-1F31-4BF3-8CA6-365F0F21A542}" destId="{09677423-A508-4B4B-8D1B-485A7D42FCFA}" srcOrd="0" destOrd="0" presId="urn:microsoft.com/office/officeart/2005/8/layout/orgChart1"/>
    <dgm:cxn modelId="{054CF461-CDCB-4E84-916A-A1A351A5B744}" type="presOf" srcId="{1AE76108-91FB-44D8-8A89-B8E208F7E5CA}" destId="{B4F9536A-212F-4EE6-8E36-1F7330E5587D}" srcOrd="0" destOrd="0" presId="urn:microsoft.com/office/officeart/2005/8/layout/orgChart1"/>
    <dgm:cxn modelId="{EAD14E24-4C12-49BB-9C7C-AE27B6BB681E}" srcId="{5F5A6335-6630-4D71-8A8D-82747DBEDD02}" destId="{C090A8F0-5230-4E6C-A0E9-6959D7DC2D1A}" srcOrd="0" destOrd="0" parTransId="{4D3EC4EC-3C77-46A0-81E9-A5426E8F9477}" sibTransId="{C4D96458-F556-4F1B-8D40-6DE839F69941}"/>
    <dgm:cxn modelId="{6D887999-B395-4C50-AB74-BB5B3F982A8B}" type="presOf" srcId="{24BE58B0-E455-4498-9ABD-FB91A86DAEB4}" destId="{A89B8676-DBDE-4D5E-B560-ECAFCA50202A}" srcOrd="0" destOrd="0" presId="urn:microsoft.com/office/officeart/2005/8/layout/orgChart1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19C324B7-6145-40F5-B47C-9DE86921A49F}" srcId="{5F5A6335-6630-4D71-8A8D-82747DBEDD02}" destId="{2866B383-62A2-4912-AC9F-124B2D3AECA7}" srcOrd="1" destOrd="0" parTransId="{A570EF85-1F31-4BF3-8CA6-365F0F21A542}" sibTransId="{B5E336F6-EFD2-4469-B712-F16F31580230}"/>
    <dgm:cxn modelId="{471827B9-7EF1-40C6-82D8-48877828EDA0}" type="presOf" srcId="{18F7FD5D-1C01-4166-B0F4-682A0F50265B}" destId="{EC13BC23-278C-469E-8670-19E5A3767C11}" srcOrd="0" destOrd="0" presId="urn:microsoft.com/office/officeart/2005/8/layout/orgChart1"/>
    <dgm:cxn modelId="{8E70C266-D36E-4DC1-91E0-8E648B3D7EA3}" type="presOf" srcId="{2E165D0A-6580-4617-BC8B-4CF288B94908}" destId="{A97AFD88-761E-4973-8C4F-BCF2EB98F39A}" srcOrd="0" destOrd="0" presId="urn:microsoft.com/office/officeart/2005/8/layout/orgChart1"/>
    <dgm:cxn modelId="{8D34AC7E-AC6D-4845-99FA-9163FC7D11C3}" type="presOf" srcId="{DE1351FC-366C-4273-A111-DC947E8A830B}" destId="{3DDEC7CD-7309-48A6-9073-702309F75FEC}" srcOrd="1" destOrd="0" presId="urn:microsoft.com/office/officeart/2005/8/layout/orgChart1"/>
    <dgm:cxn modelId="{6828C81A-1EEF-453A-B727-57136508B46C}" type="presOf" srcId="{9C3EAEEF-C270-4551-B717-002B7258BE62}" destId="{90C4D103-D8EC-4AE9-9837-CA62A2D19FD8}" srcOrd="0" destOrd="0" presId="urn:microsoft.com/office/officeart/2005/8/layout/orgChart1"/>
    <dgm:cxn modelId="{6762B2B8-5107-437E-8A76-94B1AE4D68AD}" type="presParOf" srcId="{24932D62-51B8-4D71-A5FA-4BD57552139C}" destId="{63487077-536E-4911-8464-54721A48DE05}" srcOrd="0" destOrd="0" presId="urn:microsoft.com/office/officeart/2005/8/layout/orgChart1"/>
    <dgm:cxn modelId="{F19D6335-F384-4892-9192-002FB62A5896}" type="presParOf" srcId="{63487077-536E-4911-8464-54721A48DE05}" destId="{342D541C-5030-4F91-A070-844941CA9444}" srcOrd="0" destOrd="0" presId="urn:microsoft.com/office/officeart/2005/8/layout/orgChart1"/>
    <dgm:cxn modelId="{8F00AB59-F0EA-499F-B50C-2F64D7B09B92}" type="presParOf" srcId="{342D541C-5030-4F91-A070-844941CA9444}" destId="{B4F9536A-212F-4EE6-8E36-1F7330E5587D}" srcOrd="0" destOrd="0" presId="urn:microsoft.com/office/officeart/2005/8/layout/orgChart1"/>
    <dgm:cxn modelId="{255F4969-C6C5-4D06-AE45-2E03180812CD}" type="presParOf" srcId="{342D541C-5030-4F91-A070-844941CA9444}" destId="{B4EA89FA-F4C3-4343-B0EA-03CE8E80571B}" srcOrd="1" destOrd="0" presId="urn:microsoft.com/office/officeart/2005/8/layout/orgChart1"/>
    <dgm:cxn modelId="{DB0FA1D2-8BD3-4856-8388-B107035C9403}" type="presParOf" srcId="{63487077-536E-4911-8464-54721A48DE05}" destId="{D1F0577B-7768-4685-A52C-86010901C5D7}" srcOrd="1" destOrd="0" presId="urn:microsoft.com/office/officeart/2005/8/layout/orgChart1"/>
    <dgm:cxn modelId="{46DA2016-AE6F-4B35-8C93-1C5C797F3383}" type="presParOf" srcId="{63487077-536E-4911-8464-54721A48DE05}" destId="{53425F9F-A766-4F4F-BE7E-8967A57E25F5}" srcOrd="2" destOrd="0" presId="urn:microsoft.com/office/officeart/2005/8/layout/orgChart1"/>
    <dgm:cxn modelId="{4398DAF5-A0C9-4618-8BDD-CBC999D3B659}" type="presParOf" srcId="{53425F9F-A766-4F4F-BE7E-8967A57E25F5}" destId="{68C4EFF2-445F-4267-8276-3476572E2322}" srcOrd="0" destOrd="0" presId="urn:microsoft.com/office/officeart/2005/8/layout/orgChart1"/>
    <dgm:cxn modelId="{A518EDAD-FEAB-4373-AA3E-A343B8B387D4}" type="presParOf" srcId="{53425F9F-A766-4F4F-BE7E-8967A57E25F5}" destId="{AF728B47-EBAB-4EC6-904A-07F266E4DACA}" srcOrd="1" destOrd="0" presId="urn:microsoft.com/office/officeart/2005/8/layout/orgChart1"/>
    <dgm:cxn modelId="{E643555A-B19F-4A84-8F7E-AAC7B98AA3D4}" type="presParOf" srcId="{AF728B47-EBAB-4EC6-904A-07F266E4DACA}" destId="{DD5351A4-1354-47FA-ABA6-EE4079D952E3}" srcOrd="0" destOrd="0" presId="urn:microsoft.com/office/officeart/2005/8/layout/orgChart1"/>
    <dgm:cxn modelId="{A54E1F6B-8930-497D-8B0D-EB1819521EAC}" type="presParOf" srcId="{DD5351A4-1354-47FA-ABA6-EE4079D952E3}" destId="{940E95D1-7142-4E02-A0BE-B91C30369A64}" srcOrd="0" destOrd="0" presId="urn:microsoft.com/office/officeart/2005/8/layout/orgChart1"/>
    <dgm:cxn modelId="{763E88D6-D0E2-434E-9C58-352361908944}" type="presParOf" srcId="{DD5351A4-1354-47FA-ABA6-EE4079D952E3}" destId="{8F9A1E52-B498-4A1B-BE2F-B7CEA92EF782}" srcOrd="1" destOrd="0" presId="urn:microsoft.com/office/officeart/2005/8/layout/orgChart1"/>
    <dgm:cxn modelId="{C8E949BE-B154-471F-B9E8-46CC44C90B46}" type="presParOf" srcId="{AF728B47-EBAB-4EC6-904A-07F266E4DACA}" destId="{CE1341E2-B64C-4A42-99B7-9AEFFD1FC2CF}" srcOrd="1" destOrd="0" presId="urn:microsoft.com/office/officeart/2005/8/layout/orgChart1"/>
    <dgm:cxn modelId="{2F37C801-9B26-4C1A-982D-DE1F0D4FCC22}" type="presParOf" srcId="{AF728B47-EBAB-4EC6-904A-07F266E4DACA}" destId="{7E8C11CE-7313-4CE8-8C3E-C45393A9B8EC}" srcOrd="2" destOrd="0" presId="urn:microsoft.com/office/officeart/2005/8/layout/orgChart1"/>
    <dgm:cxn modelId="{4280FBA9-2B59-4B55-A506-DE7467912BAC}" type="presParOf" srcId="{7E8C11CE-7313-4CE8-8C3E-C45393A9B8EC}" destId="{BDC0F990-141B-4ABC-8E09-EA478ED95FD5}" srcOrd="0" destOrd="0" presId="urn:microsoft.com/office/officeart/2005/8/layout/orgChart1"/>
    <dgm:cxn modelId="{1FBEC527-1565-40D1-B160-821D74AD8CCB}" type="presParOf" srcId="{7E8C11CE-7313-4CE8-8C3E-C45393A9B8EC}" destId="{59C0A571-C35A-42F5-A3BC-DF25B8AF0245}" srcOrd="1" destOrd="0" presId="urn:microsoft.com/office/officeart/2005/8/layout/orgChart1"/>
    <dgm:cxn modelId="{8A4EAC83-96B0-4D20-80F3-DA3318C84CA9}" type="presParOf" srcId="{59C0A571-C35A-42F5-A3BC-DF25B8AF0245}" destId="{36DCC548-DB4A-4094-AA60-9ADD4BD644DD}" srcOrd="0" destOrd="0" presId="urn:microsoft.com/office/officeart/2005/8/layout/orgChart1"/>
    <dgm:cxn modelId="{5FA0F51A-504A-4C82-930F-DB5E458BA75F}" type="presParOf" srcId="{36DCC548-DB4A-4094-AA60-9ADD4BD644DD}" destId="{08F61584-B8B8-4DD7-A9CB-E16EF2024AD1}" srcOrd="0" destOrd="0" presId="urn:microsoft.com/office/officeart/2005/8/layout/orgChart1"/>
    <dgm:cxn modelId="{D636264C-43A9-4EC7-9067-2DC32CDAEA47}" type="presParOf" srcId="{36DCC548-DB4A-4094-AA60-9ADD4BD644DD}" destId="{7DD193AE-0436-4B44-BB7A-5A4FAFCE92C2}" srcOrd="1" destOrd="0" presId="urn:microsoft.com/office/officeart/2005/8/layout/orgChart1"/>
    <dgm:cxn modelId="{519BC0E6-7672-4215-B19C-D087F69C12D0}" type="presParOf" srcId="{59C0A571-C35A-42F5-A3BC-DF25B8AF0245}" destId="{F55A34F5-FD9D-4EE6-871A-060E62169078}" srcOrd="1" destOrd="0" presId="urn:microsoft.com/office/officeart/2005/8/layout/orgChart1"/>
    <dgm:cxn modelId="{A497D8D5-D80F-4288-8F2F-630D8AA24C8E}" type="presParOf" srcId="{59C0A571-C35A-42F5-A3BC-DF25B8AF0245}" destId="{7D6ED127-A800-4CCD-973A-40D59B983348}" srcOrd="2" destOrd="0" presId="urn:microsoft.com/office/officeart/2005/8/layout/orgChart1"/>
    <dgm:cxn modelId="{5A745866-1533-406A-87F3-ECC5DF62D4BB}" type="presParOf" srcId="{7E8C11CE-7313-4CE8-8C3E-C45393A9B8EC}" destId="{09677423-A508-4B4B-8D1B-485A7D42FCFA}" srcOrd="2" destOrd="0" presId="urn:microsoft.com/office/officeart/2005/8/layout/orgChart1"/>
    <dgm:cxn modelId="{4745BF10-7309-4A01-B593-2D146BBE6EC7}" type="presParOf" srcId="{7E8C11CE-7313-4CE8-8C3E-C45393A9B8EC}" destId="{E09469CB-99DC-4FC7-B060-1C8DD4736F7E}" srcOrd="3" destOrd="0" presId="urn:microsoft.com/office/officeart/2005/8/layout/orgChart1"/>
    <dgm:cxn modelId="{6517BBC5-5713-409C-BC8A-15459CDD8242}" type="presParOf" srcId="{E09469CB-99DC-4FC7-B060-1C8DD4736F7E}" destId="{9177EAF4-426E-461E-B9A5-B90772624AC7}" srcOrd="0" destOrd="0" presId="urn:microsoft.com/office/officeart/2005/8/layout/orgChart1"/>
    <dgm:cxn modelId="{3D917E81-78A3-4538-8D8A-B48ED9220C3E}" type="presParOf" srcId="{9177EAF4-426E-461E-B9A5-B90772624AC7}" destId="{14F192BF-2D3E-4CA9-8D4B-DAA255E1B9B5}" srcOrd="0" destOrd="0" presId="urn:microsoft.com/office/officeart/2005/8/layout/orgChart1"/>
    <dgm:cxn modelId="{154A3E1A-EC34-48C9-9FED-E46DF21721EE}" type="presParOf" srcId="{9177EAF4-426E-461E-B9A5-B90772624AC7}" destId="{DCD6DB96-7034-463B-BE36-5B3FB4EBB276}" srcOrd="1" destOrd="0" presId="urn:microsoft.com/office/officeart/2005/8/layout/orgChart1"/>
    <dgm:cxn modelId="{F4AAA14E-865E-4013-B121-CF0C81EC3048}" type="presParOf" srcId="{E09469CB-99DC-4FC7-B060-1C8DD4736F7E}" destId="{D0E7A5EF-87FD-49F8-A1B9-BD44900A5AF4}" srcOrd="1" destOrd="0" presId="urn:microsoft.com/office/officeart/2005/8/layout/orgChart1"/>
    <dgm:cxn modelId="{402E4A9D-DB62-4554-80C7-C6AEC43FDDF7}" type="presParOf" srcId="{E09469CB-99DC-4FC7-B060-1C8DD4736F7E}" destId="{42072533-25C4-4A09-8B1C-01BEC51E9AD3}" srcOrd="2" destOrd="0" presId="urn:microsoft.com/office/officeart/2005/8/layout/orgChart1"/>
    <dgm:cxn modelId="{47BBC47F-B7DA-455E-A482-E57ABC557DA7}" type="presParOf" srcId="{53425F9F-A766-4F4F-BE7E-8967A57E25F5}" destId="{EC13BC23-278C-469E-8670-19E5A3767C11}" srcOrd="2" destOrd="0" presId="urn:microsoft.com/office/officeart/2005/8/layout/orgChart1"/>
    <dgm:cxn modelId="{EA28EE95-FCB7-40DB-9F4D-980E47873BA0}" type="presParOf" srcId="{53425F9F-A766-4F4F-BE7E-8967A57E25F5}" destId="{74C8F862-6171-4635-BA50-8596E0F018EC}" srcOrd="3" destOrd="0" presId="urn:microsoft.com/office/officeart/2005/8/layout/orgChart1"/>
    <dgm:cxn modelId="{2C34F7D4-A3F7-4320-8F3E-57298BE1CA3D}" type="presParOf" srcId="{74C8F862-6171-4635-BA50-8596E0F018EC}" destId="{43CB21CA-FEB1-41BF-A11E-E963522D1399}" srcOrd="0" destOrd="0" presId="urn:microsoft.com/office/officeart/2005/8/layout/orgChart1"/>
    <dgm:cxn modelId="{FAAE5366-EDE7-417E-8EA4-90BF2AFE4F99}" type="presParOf" srcId="{43CB21CA-FEB1-41BF-A11E-E963522D1399}" destId="{90C4D103-D8EC-4AE9-9837-CA62A2D19FD8}" srcOrd="0" destOrd="0" presId="urn:microsoft.com/office/officeart/2005/8/layout/orgChart1"/>
    <dgm:cxn modelId="{5F663412-669A-4A96-A3DE-253A9E1A2944}" type="presParOf" srcId="{43CB21CA-FEB1-41BF-A11E-E963522D1399}" destId="{A80421D6-C5AD-4C7E-87A3-9E9767024270}" srcOrd="1" destOrd="0" presId="urn:microsoft.com/office/officeart/2005/8/layout/orgChart1"/>
    <dgm:cxn modelId="{BD2BC51F-A61F-4BB1-B503-2DC826BF9E09}" type="presParOf" srcId="{74C8F862-6171-4635-BA50-8596E0F018EC}" destId="{9D778A3E-2857-4A1D-BE0C-4CCA693C5C56}" srcOrd="1" destOrd="0" presId="urn:microsoft.com/office/officeart/2005/8/layout/orgChart1"/>
    <dgm:cxn modelId="{6E0E81D5-41D5-40AB-A21A-4BB064FDC70C}" type="presParOf" srcId="{74C8F862-6171-4635-BA50-8596E0F018EC}" destId="{C8BFD6B4-78D5-49D8-A3B5-F20DBAB23D97}" srcOrd="2" destOrd="0" presId="urn:microsoft.com/office/officeart/2005/8/layout/orgChart1"/>
    <dgm:cxn modelId="{AA7B3238-4680-48C0-BDFB-11017A9E870D}" type="presParOf" srcId="{C8BFD6B4-78D5-49D8-A3B5-F20DBAB23D97}" destId="{A97AFD88-761E-4973-8C4F-BCF2EB98F39A}" srcOrd="0" destOrd="0" presId="urn:microsoft.com/office/officeart/2005/8/layout/orgChart1"/>
    <dgm:cxn modelId="{C1DE25E5-E4DC-4A96-B5C2-CDD3B4AE755C}" type="presParOf" srcId="{C8BFD6B4-78D5-49D8-A3B5-F20DBAB23D97}" destId="{E85E5701-3FE3-426E-8254-A6C55202CBC1}" srcOrd="1" destOrd="0" presId="urn:microsoft.com/office/officeart/2005/8/layout/orgChart1"/>
    <dgm:cxn modelId="{DA42432F-BE42-44A6-87A5-523EAF1BC3FF}" type="presParOf" srcId="{E85E5701-3FE3-426E-8254-A6C55202CBC1}" destId="{C463BF6A-838A-49FB-B585-176C8F732B1A}" srcOrd="0" destOrd="0" presId="urn:microsoft.com/office/officeart/2005/8/layout/orgChart1"/>
    <dgm:cxn modelId="{CD76CA52-6B4C-41C4-979E-F6EAEF0DE0BA}" type="presParOf" srcId="{C463BF6A-838A-49FB-B585-176C8F732B1A}" destId="{A89B8676-DBDE-4D5E-B560-ECAFCA50202A}" srcOrd="0" destOrd="0" presId="urn:microsoft.com/office/officeart/2005/8/layout/orgChart1"/>
    <dgm:cxn modelId="{087A94AB-05B8-4CA0-9775-9E874D2BA1A2}" type="presParOf" srcId="{C463BF6A-838A-49FB-B585-176C8F732B1A}" destId="{879A1EF4-EB9E-4AFE-A7BB-B9A34B4015F8}" srcOrd="1" destOrd="0" presId="urn:microsoft.com/office/officeart/2005/8/layout/orgChart1"/>
    <dgm:cxn modelId="{BC711283-39EE-464C-A014-DD6224487E9B}" type="presParOf" srcId="{E85E5701-3FE3-426E-8254-A6C55202CBC1}" destId="{70E275B0-4B36-4F36-A743-917B1A3C5A23}" srcOrd="1" destOrd="0" presId="urn:microsoft.com/office/officeart/2005/8/layout/orgChart1"/>
    <dgm:cxn modelId="{45D3B12D-AE3A-441B-810F-B059E0986907}" type="presParOf" srcId="{E85E5701-3FE3-426E-8254-A6C55202CBC1}" destId="{0B5BC77F-14F4-41F1-8701-B088B2B43E7C}" srcOrd="2" destOrd="0" presId="urn:microsoft.com/office/officeart/2005/8/layout/orgChart1"/>
    <dgm:cxn modelId="{7C622996-510D-416E-A979-5A9D90D52C2F}" type="presParOf" srcId="{C8BFD6B4-78D5-49D8-A3B5-F20DBAB23D97}" destId="{D1106FB2-C581-4604-ADBE-A7B4F86F90AF}" srcOrd="2" destOrd="0" presId="urn:microsoft.com/office/officeart/2005/8/layout/orgChart1"/>
    <dgm:cxn modelId="{61261B30-0C6E-45F8-9036-A1AF0B39BA3A}" type="presParOf" srcId="{C8BFD6B4-78D5-49D8-A3B5-F20DBAB23D97}" destId="{C59D9071-C0DD-48B8-ACA9-0739F31FC1FD}" srcOrd="3" destOrd="0" presId="urn:microsoft.com/office/officeart/2005/8/layout/orgChart1"/>
    <dgm:cxn modelId="{1DF83EA2-1DA2-40F4-9371-E281C46D5C10}" type="presParOf" srcId="{C59D9071-C0DD-48B8-ACA9-0739F31FC1FD}" destId="{D8F6F8B1-3448-4054-ABC7-6892806BF45F}" srcOrd="0" destOrd="0" presId="urn:microsoft.com/office/officeart/2005/8/layout/orgChart1"/>
    <dgm:cxn modelId="{E819A7CC-ABFB-4946-823B-2D639FB6FB57}" type="presParOf" srcId="{D8F6F8B1-3448-4054-ABC7-6892806BF45F}" destId="{93D11AF9-526A-4A25-B855-9018C0E40F8B}" srcOrd="0" destOrd="0" presId="urn:microsoft.com/office/officeart/2005/8/layout/orgChart1"/>
    <dgm:cxn modelId="{8EF31156-6C4F-4CB6-AAFD-FB2C391B9EDE}" type="presParOf" srcId="{D8F6F8B1-3448-4054-ABC7-6892806BF45F}" destId="{3DDEC7CD-7309-48A6-9073-702309F75FEC}" srcOrd="1" destOrd="0" presId="urn:microsoft.com/office/officeart/2005/8/layout/orgChart1"/>
    <dgm:cxn modelId="{924385A6-33EF-406F-AC74-676BB98B42D4}" type="presParOf" srcId="{C59D9071-C0DD-48B8-ACA9-0739F31FC1FD}" destId="{F4F7CFC8-CB6D-4962-A1CA-23E8CB597EEA}" srcOrd="1" destOrd="0" presId="urn:microsoft.com/office/officeart/2005/8/layout/orgChart1"/>
    <dgm:cxn modelId="{B204850B-29E6-4E15-87E6-2ADBB57505FD}" type="presParOf" srcId="{C59D9071-C0DD-48B8-ACA9-0739F31FC1FD}" destId="{28A89FE7-83C5-4970-A366-DF3C66F4EE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06FB2-C581-4604-ADBE-A7B4F86F90AF}">
      <dsp:nvSpPr>
        <dsp:cNvPr id="0" name=""/>
        <dsp:cNvSpPr/>
      </dsp:nvSpPr>
      <dsp:spPr>
        <a:xfrm>
          <a:off x="6809396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998"/>
              </a:lnTo>
              <a:lnTo>
                <a:pt x="202695" y="887998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AFD88-761E-4973-8C4F-BCF2EB98F39A}">
      <dsp:nvSpPr>
        <dsp:cNvPr id="0" name=""/>
        <dsp:cNvSpPr/>
      </dsp:nvSpPr>
      <dsp:spPr>
        <a:xfrm>
          <a:off x="6606700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202695" y="0"/>
              </a:moveTo>
              <a:lnTo>
                <a:pt x="202695" y="887998"/>
              </a:lnTo>
              <a:lnTo>
                <a:pt x="0" y="887998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3BC23-278C-469E-8670-19E5A3767C11}">
      <dsp:nvSpPr>
        <dsp:cNvPr id="0" name=""/>
        <dsp:cNvSpPr/>
      </dsp:nvSpPr>
      <dsp:spPr>
        <a:xfrm>
          <a:off x="4473575" y="1209882"/>
          <a:ext cx="1370605" cy="887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998"/>
              </a:lnTo>
              <a:lnTo>
                <a:pt x="1370605" y="887998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77423-A508-4B4B-8D1B-485A7D42FCFA}">
      <dsp:nvSpPr>
        <dsp:cNvPr id="0" name=""/>
        <dsp:cNvSpPr/>
      </dsp:nvSpPr>
      <dsp:spPr>
        <a:xfrm>
          <a:off x="2137753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998"/>
              </a:lnTo>
              <a:lnTo>
                <a:pt x="202695" y="887998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F990-141B-4ABC-8E09-EA478ED95FD5}">
      <dsp:nvSpPr>
        <dsp:cNvPr id="0" name=""/>
        <dsp:cNvSpPr/>
      </dsp:nvSpPr>
      <dsp:spPr>
        <a:xfrm>
          <a:off x="1935058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202695" y="0"/>
              </a:moveTo>
              <a:lnTo>
                <a:pt x="202695" y="887998"/>
              </a:lnTo>
              <a:lnTo>
                <a:pt x="0" y="887998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4EFF2-445F-4267-8276-3476572E2322}">
      <dsp:nvSpPr>
        <dsp:cNvPr id="0" name=""/>
        <dsp:cNvSpPr/>
      </dsp:nvSpPr>
      <dsp:spPr>
        <a:xfrm>
          <a:off x="3102969" y="1209882"/>
          <a:ext cx="1370605" cy="887998"/>
        </a:xfrm>
        <a:custGeom>
          <a:avLst/>
          <a:gdLst/>
          <a:ahLst/>
          <a:cxnLst/>
          <a:rect l="0" t="0" r="0" b="0"/>
          <a:pathLst>
            <a:path>
              <a:moveTo>
                <a:pt x="1370605" y="0"/>
              </a:moveTo>
              <a:lnTo>
                <a:pt x="1370605" y="887998"/>
              </a:lnTo>
              <a:lnTo>
                <a:pt x="0" y="887998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9536A-212F-4EE6-8E36-1F7330E5587D}">
      <dsp:nvSpPr>
        <dsp:cNvPr id="0" name=""/>
        <dsp:cNvSpPr/>
      </dsp:nvSpPr>
      <dsp:spPr>
        <a:xfrm>
          <a:off x="3508359" y="244667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부사장</a:t>
          </a: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CEO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508359" y="244667"/>
        <a:ext cx="1930430" cy="965215"/>
      </dsp:txXfrm>
    </dsp:sp>
    <dsp:sp modelId="{940E95D1-7142-4E02-A0BE-B91C30369A64}">
      <dsp:nvSpPr>
        <dsp:cNvPr id="0" name=""/>
        <dsp:cNvSpPr/>
      </dsp:nvSpPr>
      <dsp:spPr>
        <a:xfrm>
          <a:off x="1172538" y="1615273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부사장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172538" y="1615273"/>
        <a:ext cx="1930430" cy="965215"/>
      </dsp:txXfrm>
    </dsp:sp>
    <dsp:sp modelId="{08F61584-B8B8-4DD7-A9CB-E16EF2024AD1}">
      <dsp:nvSpPr>
        <dsp:cNvPr id="0" name=""/>
        <dsp:cNvSpPr/>
      </dsp:nvSpPr>
      <dsp:spPr>
        <a:xfrm>
          <a:off x="4628" y="2985879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관리자 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628" y="2985879"/>
        <a:ext cx="1930430" cy="965215"/>
      </dsp:txXfrm>
    </dsp:sp>
    <dsp:sp modelId="{14F192BF-2D3E-4CA9-8D4B-DAA255E1B9B5}">
      <dsp:nvSpPr>
        <dsp:cNvPr id="0" name=""/>
        <dsp:cNvSpPr/>
      </dsp:nvSpPr>
      <dsp:spPr>
        <a:xfrm>
          <a:off x="2340449" y="2985879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관리자 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340449" y="2985879"/>
        <a:ext cx="1930430" cy="965215"/>
      </dsp:txXfrm>
    </dsp:sp>
    <dsp:sp modelId="{90C4D103-D8EC-4AE9-9837-CA62A2D19FD8}">
      <dsp:nvSpPr>
        <dsp:cNvPr id="0" name=""/>
        <dsp:cNvSpPr/>
      </dsp:nvSpPr>
      <dsp:spPr>
        <a:xfrm>
          <a:off x="5844180" y="1615273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부사장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844180" y="1615273"/>
        <a:ext cx="1930430" cy="965215"/>
      </dsp:txXfrm>
    </dsp:sp>
    <dsp:sp modelId="{A89B8676-DBDE-4D5E-B560-ECAFCA50202A}">
      <dsp:nvSpPr>
        <dsp:cNvPr id="0" name=""/>
        <dsp:cNvSpPr/>
      </dsp:nvSpPr>
      <dsp:spPr>
        <a:xfrm>
          <a:off x="4676270" y="2985879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관리자 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676270" y="2985879"/>
        <a:ext cx="1930430" cy="965215"/>
      </dsp:txXfrm>
    </dsp:sp>
    <dsp:sp modelId="{93D11AF9-526A-4A25-B855-9018C0E40F8B}">
      <dsp:nvSpPr>
        <dsp:cNvPr id="0" name=""/>
        <dsp:cNvSpPr/>
      </dsp:nvSpPr>
      <dsp:spPr>
        <a:xfrm>
          <a:off x="7012091" y="2985879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[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전체 이름</a:t>
          </a: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] 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관리자 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012091" y="2985879"/>
        <a:ext cx="1930430" cy="965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DC7A4EA0-8C66-46E2-9DF9-177020ECDA77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25일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E3519B8-3DBD-43C9-9FB3-A1A35ECBD1BC}" type="datetime4">
              <a:rPr lang="ko-KR" altLang="en-US" smtClean="0"/>
              <a:t>2021년 6월 25일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33E963C-1534-4F8D-B2A7-66D81AA2595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3E963C-1534-4F8D-B2A7-66D81AA2595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919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7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3E963C-1534-4F8D-B2A7-66D81AA2595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14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96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85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3E963C-1534-4F8D-B2A7-66D81AA2595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0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AB76306-919A-45B8-B919-361E8658228A}" type="datetime4">
              <a:rPr lang="ko-KR" altLang="en-US" smtClean="0"/>
              <a:pPr/>
              <a:t>2021년 6월 25일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5FCBC6C-2881-4177-9A21-233AAC6D2361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8FAB40-2678-4372-9017-398C94EEB447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CEA835D-F871-41CF-96FF-D0BAD9AFAB55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215F7C-7537-4FEF-AD3A-484A6CAF5AA0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9" name="텍스트 상자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9334033" y="332474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51A2C27-4C79-455C-84A8-B2723A15C464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F03C94-5E6A-4019-A43A-A10BFDDAEFDD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17" name="직선 연결선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18" name="직선 연결선(S)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1CBD50C-26DC-4D56-A21F-C9C1503D0E29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29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19" name="직선 연결선(S)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0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20" name="직선 연결선(S)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1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A8B1CC-EC41-4AE2-AD56-8C392E679E65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CE6D81-CE2E-43F1-B219-523733A52AC1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6A014F-96A1-404F-8F4D-3774EB5A64EF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662EA2F-1B74-4E39-A98D-4F1188F1F6EA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EB216-361C-4721-8C95-2A24D013EACE}" type="datetime4">
              <a:rPr lang="ko-KR" altLang="en-US" smtClean="0"/>
              <a:pPr/>
              <a:t>2021년 6월 25일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2EFE7C-A0E7-4922-B7E5-C6BFE179C25D}" type="datetime4">
              <a:rPr lang="ko-KR" altLang="en-US" smtClean="0"/>
              <a:pPr/>
              <a:t>2021년 6월 25일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38CEDFA-4264-41D7-8829-509079F41043}" type="datetime4">
              <a:rPr lang="ko-KR" altLang="en-US" smtClean="0"/>
              <a:pPr/>
              <a:t>2021년 6월 25일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CF24F8-D2A0-4910-A4A3-802538372C3F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8E9161-346D-4802-B651-9E4C1C13B944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333EBF-84C0-433A-8E2A-D51AFEFC57F3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9396231-8C73-4154-83FF-DBD5268E6483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020938" y="1925401"/>
            <a:ext cx="1260000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34ED6E-5449-42F1-8BF0-B7EAAF44FE4C}" type="datetime4">
              <a:rPr lang="ko-KR" altLang="en-US" smtClean="0"/>
              <a:pPr/>
              <a:t>2021년 6월 25일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이름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계획 프레젠테이션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조직도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 descr="조직의 계층적 정보를 표시하거나 관계를 보고하는 조직도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81105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요구 사항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리소스에 대한 요구 사항 목록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lvl="1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인건비</a:t>
            </a:r>
          </a:p>
          <a:p>
            <a:pPr lvl="1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</a:p>
          <a:p>
            <a:pPr lvl="1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재무</a:t>
            </a:r>
          </a:p>
          <a:p>
            <a:pPr lvl="1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</a:t>
            </a:r>
          </a:p>
          <a:p>
            <a:pPr lvl="1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</a:t>
            </a:r>
          </a:p>
          <a:p>
            <a:pPr lvl="1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  <a:p>
            <a:pPr lvl="1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재무 계획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재무 모델 및 가격 책정 가정을 정의하는 포괄적인 재무 계획을 대략적으로 설명합니다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계획은 향후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년에 동안의 예상 연간 판매량 및 수익을 포함해야 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슬라이드를 사용하여 이 자료를 적절히 포함합니다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위험 및 보상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제안된 프로젝트에 따른 위험 요소 및 해결 방법을 요약합니다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자금을 구하고 있는 경우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예상된 보상을 예측합니다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문제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가까운 미래</a:t>
            </a:r>
          </a:p>
          <a:p>
            <a:pPr lvl="1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즉각적이거나 단기적인 해결책이 필요한 중요한 결정 사항 및 문제를 식별합니다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결정을 연기할 때 나타나는 결과를 명시합니다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장기적</a:t>
            </a:r>
          </a:p>
          <a:p>
            <a:pPr lvl="1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장기적인 해결책이 필요한 문제를 식별합니다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결정을 연기할 때 나타나는 결과를 명시합니다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자금을 구하고 있는 경우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해결을 위해 재무 자원이 필요한 문제를 상세히 명시합니다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보조 자료 및 리소스 참고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제작 목적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6111" y="2844800"/>
            <a:ext cx="2861734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Face book</a:t>
            </a:r>
            <a:r>
              <a:rPr lang="ko-KR" altLang="en-US" dirty="0" smtClean="0"/>
              <a:t>과 같은 </a:t>
            </a:r>
            <a:r>
              <a:rPr lang="ko-KR" altLang="en-US" dirty="0" err="1" smtClean="0"/>
              <a:t>소셜미디어</a:t>
            </a:r>
            <a:r>
              <a:rPr lang="ko-KR" altLang="en-US" dirty="0" smtClean="0"/>
              <a:t> 컨텐츠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566178" y="2844800"/>
            <a:ext cx="2861734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실시간으로 이미지와 내용을 올림으로써 일상을 공유하기 </a:t>
            </a:r>
            <a:r>
              <a:rPr lang="ko-KR" altLang="en-US" dirty="0" err="1" smtClean="0"/>
              <a:t>편하게한다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486245" y="2844800"/>
            <a:ext cx="2861734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깔끔한 디자인과 정확한 정보를 주기 위해 레이아웃을 구상한다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7278689" cy="708425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경쟁사 분석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46111" y="1341719"/>
            <a:ext cx="9136518" cy="1807882"/>
          </a:xfrm>
        </p:spPr>
        <p:txBody>
          <a:bodyPr rtlCol="0"/>
          <a:lstStyle/>
          <a:p>
            <a:pPr marL="0" indent="0" rtl="0">
              <a:buNone/>
            </a:pPr>
            <a:r>
              <a:rPr lang="ko-KR" altLang="en-US" dirty="0" smtClean="0"/>
              <a:t>페이스 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 </a:t>
            </a:r>
            <a:r>
              <a:rPr lang="ko-KR" altLang="en-US" dirty="0" smtClean="0"/>
              <a:t>미국캘리포니아주 </a:t>
            </a:r>
            <a:r>
              <a:rPr lang="ko-KR" altLang="en-US" dirty="0" err="1" smtClean="0"/>
              <a:t>멘로파크에</a:t>
            </a:r>
            <a:r>
              <a:rPr lang="ko-KR" altLang="en-US" dirty="0" smtClean="0"/>
              <a:t> 본사를 둔</a:t>
            </a:r>
            <a:r>
              <a:rPr lang="en-US" altLang="ko-KR" dirty="0"/>
              <a:t> </a:t>
            </a:r>
            <a:r>
              <a:rPr lang="ko-KR" altLang="en-US" dirty="0" smtClean="0"/>
              <a:t>소셜 네트워크 서비스다</a:t>
            </a:r>
            <a:r>
              <a:rPr lang="en-US" altLang="ko-KR" dirty="0" smtClean="0"/>
              <a:t>. </a:t>
            </a:r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일에 </a:t>
            </a:r>
            <a:r>
              <a:rPr lang="ko-KR" altLang="en-US" dirty="0" smtClean="0"/>
              <a:t>마크 </a:t>
            </a:r>
            <a:r>
              <a:rPr lang="ko-KR" altLang="en-US" dirty="0" err="1" smtClean="0"/>
              <a:t>저커버그가</a:t>
            </a:r>
            <a:r>
              <a:rPr lang="ko-KR" altLang="en-US" dirty="0" smtClean="0"/>
              <a:t> 동문이자 </a:t>
            </a:r>
            <a:r>
              <a:rPr lang="ko-KR" altLang="en-US" dirty="0"/>
              <a:t>룸메이트인 사람들과 함께 웹사이트를 개설했다</a:t>
            </a:r>
            <a:r>
              <a:rPr lang="en-US" altLang="ko-KR" dirty="0" smtClean="0"/>
              <a:t>. 2020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기준으로</a:t>
            </a:r>
            <a:r>
              <a:rPr lang="en-US" altLang="ko-KR" dirty="0"/>
              <a:t>, </a:t>
            </a:r>
            <a:r>
              <a:rPr lang="ko-KR" altLang="en-US" dirty="0"/>
              <a:t>월 </a:t>
            </a:r>
            <a:r>
              <a:rPr lang="ko-KR" altLang="en-US" dirty="0" smtClean="0"/>
              <a:t>사용자의 </a:t>
            </a:r>
            <a:r>
              <a:rPr lang="ko-KR" altLang="en-US" dirty="0"/>
              <a:t>수는 약 </a:t>
            </a:r>
            <a:r>
              <a:rPr lang="en-US" altLang="ko-KR" dirty="0"/>
              <a:t>27</a:t>
            </a:r>
            <a:r>
              <a:rPr lang="ko-KR" altLang="en-US" dirty="0"/>
              <a:t>억 </a:t>
            </a:r>
            <a:r>
              <a:rPr lang="ko-KR" altLang="en-US" dirty="0" smtClean="0"/>
              <a:t>명이다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646111" y="3032634"/>
            <a:ext cx="9136518" cy="180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 smtClean="0"/>
              <a:t>강점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이용자가 광범위하다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원하는 정보를 비교적 쉽게 얻을 수 있다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페이스 북에서의 친구를 만나 현실에서도 </a:t>
            </a:r>
            <a:r>
              <a:rPr lang="ko-KR" altLang="en-US" dirty="0" err="1" smtClean="0"/>
              <a:t>이어질수있다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646111" y="4840516"/>
            <a:ext cx="9136518" cy="180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사람을 쉽게 </a:t>
            </a:r>
            <a:r>
              <a:rPr lang="ko-KR" altLang="en-US" dirty="0" err="1" smtClean="0"/>
              <a:t>만날수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있다보니</a:t>
            </a:r>
            <a:r>
              <a:rPr lang="ko-KR" altLang="en-US" dirty="0" smtClean="0"/>
              <a:t> 안좋은 사람들과 </a:t>
            </a:r>
            <a:r>
              <a:rPr lang="ko-KR" altLang="en-US" dirty="0" err="1" smtClean="0"/>
              <a:t>만날수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원하지 않는 게시물을 </a:t>
            </a:r>
            <a:r>
              <a:rPr lang="ko-KR" altLang="en-US" dirty="0" err="1" smtClean="0"/>
              <a:t>볼수있다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일상과 이야기들이 타인에게 </a:t>
            </a:r>
            <a:r>
              <a:rPr lang="ko-KR" altLang="en-US" dirty="0" err="1" smtClean="0"/>
              <a:t>노출될수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61489" cy="851149"/>
          </a:xfrm>
        </p:spPr>
        <p:txBody>
          <a:bodyPr rtlCol="0"/>
          <a:lstStyle/>
          <a:p>
            <a:pPr rtl="0"/>
            <a:r>
              <a:rPr lang="ko-KR" altLang="en-US" dirty="0" smtClean="0"/>
              <a:t>제작 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07368" y="1610903"/>
            <a:ext cx="3976689" cy="410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dirty="0" smtClean="0"/>
              <a:t>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이용자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타겟 선정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위한 컨텐츠 설계</a:t>
            </a:r>
            <a:endParaRPr lang="ko-KR" altLang="en-US" sz="1600" dirty="0"/>
          </a:p>
        </p:txBody>
      </p:sp>
      <p:sp>
        <p:nvSpPr>
          <p:cNvPr id="4" name="이등변 삼각형 3"/>
          <p:cNvSpPr/>
          <p:nvPr/>
        </p:nvSpPr>
        <p:spPr>
          <a:xfrm rot="5400000">
            <a:off x="5279123" y="1722106"/>
            <a:ext cx="197276" cy="159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871465" y="1610903"/>
            <a:ext cx="3976689" cy="410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/>
              <a:t>Main page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카드형</a:t>
            </a:r>
            <a:r>
              <a:rPr lang="ko-KR" altLang="en-US" sz="1600" dirty="0" smtClean="0"/>
              <a:t> 본문 구성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907368" y="2065323"/>
            <a:ext cx="3976689" cy="410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600" dirty="0" smtClean="0"/>
              <a:t>정돈된 레이아웃</a:t>
            </a:r>
            <a:endParaRPr lang="ko-KR" altLang="en-US" sz="1600" dirty="0"/>
          </a:p>
        </p:txBody>
      </p:sp>
      <p:sp>
        <p:nvSpPr>
          <p:cNvPr id="11" name="이등변 삼각형 10"/>
          <p:cNvSpPr/>
          <p:nvPr/>
        </p:nvSpPr>
        <p:spPr>
          <a:xfrm rot="5400000">
            <a:off x="5279123" y="2176526"/>
            <a:ext cx="197276" cy="159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871465" y="2065323"/>
            <a:ext cx="3976689" cy="410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dirty="0" smtClean="0"/>
              <a:t>모바일 너비로 깔끔한 레이아웃 설계</a:t>
            </a:r>
            <a:endParaRPr lang="ko-KR" altLang="en-US" sz="1600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07368" y="2477907"/>
            <a:ext cx="3976689" cy="410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600" dirty="0" smtClean="0"/>
              <a:t>통 이미지 게시물</a:t>
            </a:r>
            <a:endParaRPr lang="ko-KR" altLang="en-US" sz="1600" dirty="0"/>
          </a:p>
        </p:txBody>
      </p:sp>
      <p:sp>
        <p:nvSpPr>
          <p:cNvPr id="17" name="이등변 삼각형 16"/>
          <p:cNvSpPr/>
          <p:nvPr/>
        </p:nvSpPr>
        <p:spPr>
          <a:xfrm rot="5400000">
            <a:off x="5279123" y="2589110"/>
            <a:ext cx="197276" cy="159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871465" y="2477907"/>
            <a:ext cx="3976689" cy="410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dirty="0" smtClean="0"/>
              <a:t>접근성을 높이며 보다 알아보기가 편하다 </a:t>
            </a:r>
            <a:endParaRPr lang="ko-KR" altLang="en-US" sz="16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07368" y="2896228"/>
            <a:ext cx="3976689" cy="410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600" dirty="0" smtClean="0"/>
              <a:t>사이트 맵 정리</a:t>
            </a:r>
            <a:endParaRPr lang="ko-KR" altLang="en-US" sz="1600" dirty="0"/>
          </a:p>
        </p:txBody>
      </p:sp>
      <p:sp>
        <p:nvSpPr>
          <p:cNvPr id="20" name="이등변 삼각형 19"/>
          <p:cNvSpPr/>
          <p:nvPr/>
        </p:nvSpPr>
        <p:spPr>
          <a:xfrm rot="5400000">
            <a:off x="5279123" y="3007431"/>
            <a:ext cx="197276" cy="159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871465" y="2896228"/>
            <a:ext cx="3976689" cy="410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dirty="0" smtClean="0"/>
              <a:t>메뉴 정리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1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293" y="259601"/>
            <a:ext cx="4840191" cy="727375"/>
          </a:xfrm>
        </p:spPr>
        <p:txBody>
          <a:bodyPr rtlCol="0"/>
          <a:lstStyle/>
          <a:p>
            <a:pPr rtl="0"/>
            <a:r>
              <a:rPr lang="ko-KR" altLang="en-US" sz="3600" dirty="0" smtClean="0"/>
              <a:t>타사 디자인 분석</a:t>
            </a:r>
            <a:endParaRPr lang="ko-KR" altLang="en-US" sz="36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293" y="1240880"/>
            <a:ext cx="3976689" cy="410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smtClean="0"/>
              <a:t>페이스북</a:t>
            </a:r>
            <a:endParaRPr lang="ko-KR" altLang="en-US" sz="16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293" y="1880930"/>
            <a:ext cx="4328780" cy="4154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/>
              <a:t>파란계열의</a:t>
            </a:r>
            <a:r>
              <a:rPr lang="ko-KR" altLang="en-US" sz="1600" dirty="0" smtClean="0"/>
              <a:t> 색을 이용해 편안함을 준다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/>
              <a:t>검색창과</a:t>
            </a:r>
            <a:r>
              <a:rPr lang="ko-KR" altLang="en-US" sz="1600" dirty="0" smtClean="0"/>
              <a:t> 메뉴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뒤로가기와</a:t>
            </a:r>
            <a:r>
              <a:rPr lang="ko-KR" altLang="en-US" sz="1600" dirty="0" smtClean="0"/>
              <a:t> 인풋이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header</a:t>
            </a:r>
            <a:r>
              <a:rPr lang="ko-KR" altLang="en-US" sz="1600" dirty="0" smtClean="0"/>
              <a:t>안에 들어가있어 </a:t>
            </a:r>
            <a:r>
              <a:rPr lang="ko-KR" altLang="en-US" sz="1600" dirty="0" err="1" smtClean="0"/>
              <a:t>편이성이</a:t>
            </a:r>
            <a:r>
              <a:rPr lang="ko-KR" altLang="en-US" sz="1600" dirty="0" smtClean="0"/>
              <a:t> 높다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좋아요 표시를 </a:t>
            </a:r>
            <a:r>
              <a:rPr lang="ko-KR" altLang="en-US" sz="1600" dirty="0" err="1" smtClean="0"/>
              <a:t>누를시</a:t>
            </a:r>
            <a:r>
              <a:rPr lang="ko-KR" altLang="en-US" sz="1600" dirty="0" smtClean="0"/>
              <a:t> 곧바로 화면에 출력이 되어 즉각적인 피드백이 가능하다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Share</a:t>
            </a:r>
            <a:r>
              <a:rPr lang="ko-KR" altLang="en-US" sz="1600" dirty="0" smtClean="0"/>
              <a:t>버튼을 통해 친구에게 손쉽게 공유가 가능하다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11" y="986976"/>
            <a:ext cx="5378889" cy="525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973688" y="428977"/>
            <a:ext cx="2528712" cy="2528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심플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(simple)</a:t>
            </a:r>
          </a:p>
        </p:txBody>
      </p:sp>
      <p:sp>
        <p:nvSpPr>
          <p:cNvPr id="9" name="타원 8"/>
          <p:cNvSpPr/>
          <p:nvPr/>
        </p:nvSpPr>
        <p:spPr>
          <a:xfrm>
            <a:off x="5006622" y="1868311"/>
            <a:ext cx="2528712" cy="2528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회사의 성장 방향을 제시하는 데 도움이 되면서 가능한 한 간결한 단어를 사용합니다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940754" y="1758244"/>
            <a:ext cx="2528712" cy="2528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261711" cy="439104"/>
          </a:xfrm>
        </p:spPr>
        <p:txBody>
          <a:bodyPr rtlCol="0"/>
          <a:lstStyle/>
          <a:p>
            <a:pPr rtl="0"/>
            <a:r>
              <a:rPr lang="ko-KR" altLang="en-US" sz="2600" dirty="0" smtClean="0"/>
              <a:t>스케치</a:t>
            </a:r>
            <a:endParaRPr lang="ko-KR" altLang="en-US" sz="2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01600"/>
            <a:ext cx="5260195" cy="6604000"/>
          </a:xfr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46111" y="1045384"/>
            <a:ext cx="3959756" cy="50731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홈</a:t>
            </a:r>
            <a:endParaRPr lang="en-US" altLang="ko-KR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스토리</a:t>
            </a:r>
            <a:endParaRPr lang="en-US" altLang="ko-KR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채팅 </a:t>
            </a:r>
            <a:endParaRPr lang="en-US" altLang="ko-KR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알림</a:t>
            </a:r>
            <a:endParaRPr lang="en-US" altLang="ko-KR" sz="2600" dirty="0" smtClean="0"/>
          </a:p>
          <a:p>
            <a:endParaRPr lang="ko-KR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경쟁 제품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경쟁 제품을 요약합니다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귀사의 경쟁적 우위에 대해 간단히 설명합니다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CEO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핵심 관리 부서를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이름별로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나열합니다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사람들에게 성공 기록이 있음을 보여 주기 위해 이전 성과를 포함합니다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필드에 경력 기간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요약합니다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즈니스 전략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611_TF03417222.potx" id="{C33CD440-238C-4446-9316-CE1E241D3848}" vid="{4D1463A3-D12D-4358-8240-01450388FDE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계획 프레젠테이션(녹색 이온 디자인, 와이드스크린)</Template>
  <TotalTime>98</TotalTime>
  <Words>411</Words>
  <Application>Microsoft Office PowerPoint</Application>
  <PresentationFormat>와이드스크린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Century Gothic</vt:lpstr>
      <vt:lpstr>Wingdings 3</vt:lpstr>
      <vt:lpstr>비즈니스 전략</vt:lpstr>
      <vt:lpstr>회사 이름</vt:lpstr>
      <vt:lpstr>제작 목적</vt:lpstr>
      <vt:lpstr>경쟁사 분석</vt:lpstr>
      <vt:lpstr>제작 목표</vt:lpstr>
      <vt:lpstr>타사 디자인 분석</vt:lpstr>
      <vt:lpstr>PowerPoint 프레젠테이션</vt:lpstr>
      <vt:lpstr>스케치</vt:lpstr>
      <vt:lpstr>경쟁 제품</vt:lpstr>
      <vt:lpstr>팀</vt:lpstr>
      <vt:lpstr>팀 조직도</vt:lpstr>
      <vt:lpstr>자원 요구 사항</vt:lpstr>
      <vt:lpstr>재무 계획</vt:lpstr>
      <vt:lpstr>위험 및 보상</vt:lpstr>
      <vt:lpstr>핵심 문제</vt:lpstr>
      <vt:lpstr>부록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 이름</dc:title>
  <dc:creator>pc00</dc:creator>
  <cp:lastModifiedBy>pc00</cp:lastModifiedBy>
  <cp:revision>16</cp:revision>
  <cp:lastPrinted>2012-08-15T21:38:02Z</cp:lastPrinted>
  <dcterms:created xsi:type="dcterms:W3CDTF">2021-06-25T02:27:17Z</dcterms:created>
  <dcterms:modified xsi:type="dcterms:W3CDTF">2021-06-25T04:06:08Z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