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8" r:id="rId3"/>
    <p:sldId id="259" r:id="rId4"/>
    <p:sldId id="261" r:id="rId5"/>
    <p:sldId id="260" r:id="rId6"/>
    <p:sldId id="262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C7"/>
    <a:srgbClr val="0092FF"/>
    <a:srgbClr val="007FDE"/>
    <a:srgbClr val="0192FF"/>
    <a:srgbClr val="00A7E2"/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FEE94-461B-4224-9067-3D0663604382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BAE69-8986-4931-BB8A-00F615A6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8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18D9-E2A5-4CC8-B2DA-9378D2B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F9760-547E-4B83-AD9D-C1479893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DE38D-9FD0-410E-A23D-72783CF2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99C2-8B8E-4F1F-84A2-0FDEF00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E634-024D-4D5F-AC02-6E1601B6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62D3-5309-4298-A1D0-35EA6712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3786A-F0F5-47D8-8D6C-B71D88AF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2D6EA-D57F-4A6F-9283-8F6E692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CF477-A6FA-43FA-A1C7-711D4C5E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B1570-7576-4500-BC1B-1E66BBBB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51E82-0E5E-4C3D-AC44-BD4909CD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2247C-22F0-4CE1-846D-2F588EF0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0F84E-701B-423B-A740-28D7D91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55848-4865-4551-8817-4D022028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E9A02-F551-4337-B64B-A22132AF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6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18D9-E2A5-4CC8-B2DA-9378D2B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F9760-547E-4B83-AD9D-C1479893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DE38D-9FD0-410E-A23D-72783CF2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99C2-8B8E-4F1F-84A2-0FDEF00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E634-024D-4D5F-AC02-6E1601B6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2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7FA5-CE5C-4B84-ACBE-A572160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3A840-7EF0-491D-8925-E0517374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E006-6803-4B30-A662-35391E8F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86B81-E223-4F41-B39F-8EAE4CFE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C8071-60C9-4BDB-964D-B26E7DF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FBFE-D3CE-45A2-AF2F-AF59172A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0C653-4AD3-4998-BF3B-E967CD4B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BFD74-AA6C-43AA-BAE5-C637F0CF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2BBDD-25B5-4273-954E-37763818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E3419-F03D-451A-8CA8-9594E1B7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6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63FCE-8C92-4CE4-96E8-5292378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DDD50-5552-4424-B11B-A3C1CC230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09AF9-00CF-4A59-8E72-884D589C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43B83-D97B-42F0-9496-FFCA65FF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E1624-B1D2-46FF-A592-3316A102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76A18-4D1E-4220-B695-729FF1B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0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2268D-CAF8-49EC-920B-DABD615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C7A37-0FCC-461C-986E-E79FAC3A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B040-C81C-4832-BED7-C4C755FF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8EA47-2565-4E89-9D32-8CB9F97F2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8DC12-F46A-48DB-9B41-A0D1331AE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34BBE4-B75E-4DD3-8F79-E3BA091E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08F253-20A3-41AB-A00E-302618D0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94E75-696D-415B-AA05-2CB4A3A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5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A2EA-6D2B-47AF-9669-3B0FAF7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4BBD9-4BB8-45F3-B3ED-4D78D622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EE3D38-4ECB-42FE-9461-E478060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94390-4C25-42ED-9E2A-D5D77AA6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30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D6E41-207A-489D-BEA0-DF46689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2DCE6D-AD8F-43EA-941F-92E2A781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C7119-6E1D-403F-9573-7A35441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AF16-49DC-48DA-B9E2-AA9123B9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99C54-E0FC-4A9E-A811-CE87B0BB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54DC3-22C0-4B8C-B916-67E99720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6E1A-8A96-4B58-96CF-A42484B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1E17-9444-4E9B-8932-B97C3444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2B5B8-7B3C-4D4B-844C-825B6EFA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0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7FA5-CE5C-4B84-ACBE-A572160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3A840-7EF0-491D-8925-E0517374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E006-6803-4B30-A662-35391E8F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86B81-E223-4F41-B39F-8EAE4CFE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C8071-60C9-4BDB-964D-B26E7DF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02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2E27-213C-4054-8319-621E8C0D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B9EE8-3C76-4E65-B0E7-85B2419B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9757B-91DF-4C34-9694-7A6CAADA7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3FED9-8083-4A32-A633-DC66EDEA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99A61-67FB-4ED6-83BF-C91F5067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A2D69-79C0-4873-8F72-317CD9BC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36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62D3-5309-4298-A1D0-35EA6712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3786A-F0F5-47D8-8D6C-B71D88AF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2D6EA-D57F-4A6F-9283-8F6E692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CF477-A6FA-43FA-A1C7-711D4C5E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B1570-7576-4500-BC1B-1E66BBBB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7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51E82-0E5E-4C3D-AC44-BD4909CD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2247C-22F0-4CE1-846D-2F588EF0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0F84E-701B-423B-A740-28D7D91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55848-4865-4551-8817-4D022028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E9A02-F551-4337-B64B-A22132AF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8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FBFE-D3CE-45A2-AF2F-AF59172A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0C653-4AD3-4998-BF3B-E967CD4B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BFD74-AA6C-43AA-BAE5-C637F0CF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2BBDD-25B5-4273-954E-37763818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E3419-F03D-451A-8CA8-9594E1B7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9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63FCE-8C92-4CE4-96E8-5292378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DDD50-5552-4424-B11B-A3C1CC230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09AF9-00CF-4A59-8E72-884D589C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43B83-D97B-42F0-9496-FFCA65FF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E1624-B1D2-46FF-A592-3316A102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76A18-4D1E-4220-B695-729FF1B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2268D-CAF8-49EC-920B-DABD615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C7A37-0FCC-461C-986E-E79FAC3A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B040-C81C-4832-BED7-C4C755FF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8EA47-2565-4E89-9D32-8CB9F97F2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8DC12-F46A-48DB-9B41-A0D1331AE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34BBE4-B75E-4DD3-8F79-E3BA091E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08F253-20A3-41AB-A00E-302618D0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94E75-696D-415B-AA05-2CB4A3A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4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A2EA-6D2B-47AF-9669-3B0FAF7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4BBD9-4BB8-45F3-B3ED-4D78D622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EE3D38-4ECB-42FE-9461-E478060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94390-4C25-42ED-9E2A-D5D77AA6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7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D6E41-207A-489D-BEA0-DF46689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2DCE6D-AD8F-43EA-941F-92E2A781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C7119-6E1D-403F-9573-7A35441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AF16-49DC-48DA-B9E2-AA9123B9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99C54-E0FC-4A9E-A811-CE87B0BB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54DC3-22C0-4B8C-B916-67E99720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6E1A-8A96-4B58-96CF-A42484B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1E17-9444-4E9B-8932-B97C3444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2B5B8-7B3C-4D4B-844C-825B6EFA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5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2E27-213C-4054-8319-621E8C0D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B9EE8-3C76-4E65-B0E7-85B2419B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9757B-91DF-4C34-9694-7A6CAADA7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3FED9-8083-4A32-A633-DC66EDEA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99A61-67FB-4ED6-83BF-C91F5067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A2D69-79C0-4873-8F72-317CD9BC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30C51-8DCA-4F2B-B211-731C58A1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F5626-1092-4498-BCFC-996909C5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37BFE-4D46-43EA-8632-00AF9771A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7C7C3-1F83-4CB2-9054-0F6C2B6E3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9F4EE-D6E4-41CF-8F0F-09628AD6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30C51-8DCA-4F2B-B211-731C58A1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F5626-1092-4498-BCFC-996909C5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37BFE-4D46-43EA-8632-00AF9771A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413C-B303-4BC9-AE3F-13980F877370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7C7C3-1F83-4CB2-9054-0F6C2B6E3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9F4EE-D6E4-41CF-8F0F-09628AD6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0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nv20/myapp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shong676/Colab%EA%B3%BC-GitHub-%EC%97%B0%EB%8F%99%ED%95%98%EA%B8%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03A08-145D-4CFF-8219-23EF06943AD7}"/>
              </a:ext>
            </a:extLst>
          </p:cNvPr>
          <p:cNvSpPr txBox="1"/>
          <p:nvPr/>
        </p:nvSpPr>
        <p:spPr>
          <a:xfrm>
            <a:off x="1094095" y="851517"/>
            <a:ext cx="5238466" cy="2199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ko-KR" sz="6000" noProof="0" dirty="0">
                <a:latin typeface="+mj-lt"/>
                <a:ea typeface="+mj-ea"/>
                <a:cs typeface="+mj-cs"/>
              </a:rPr>
              <a:t>Git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2" name="Graphic 71" descr="확인 표시">
            <a:extLst>
              <a:ext uri="{FF2B5EF4-FFF2-40B4-BE49-F238E27FC236}">
                <a16:creationId xmlns:a16="http://schemas.microsoft.com/office/drawing/2014/main" id="{871E947E-2FE6-4A20-BCA9-1C106EAE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 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6" y="1355600"/>
            <a:ext cx="10652531" cy="470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3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 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1" y="1204552"/>
            <a:ext cx="5517135" cy="511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46" y="1094282"/>
            <a:ext cx="5265741" cy="555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80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62" y="1386684"/>
            <a:ext cx="10360364" cy="478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6938" y="1284429"/>
            <a:ext cx="104781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cmd</a:t>
            </a:r>
            <a:r>
              <a:rPr lang="ko-KR" altLang="en-US" dirty="0"/>
              <a:t>에서 명령어 수행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git</a:t>
            </a:r>
          </a:p>
          <a:p>
            <a:r>
              <a:rPr lang="en-US" altLang="ko-KR" dirty="0"/>
              <a:t>git –version</a:t>
            </a:r>
          </a:p>
          <a:p>
            <a:endParaRPr lang="en-US" altLang="ko-KR" dirty="0"/>
          </a:p>
          <a:p>
            <a:r>
              <a:rPr lang="en-US" altLang="ko-KR" dirty="0"/>
              <a:t>[git configulation]</a:t>
            </a:r>
          </a:p>
          <a:p>
            <a:r>
              <a:rPr lang="en-US" altLang="ko-KR" dirty="0"/>
              <a:t>git config --list</a:t>
            </a:r>
          </a:p>
          <a:p>
            <a:r>
              <a:rPr lang="en-US" altLang="ko-KR" dirty="0"/>
              <a:t>git config --global user.name </a:t>
            </a:r>
            <a:r>
              <a:rPr lang="en-US" altLang="ko-KR" dirty="0" err="1"/>
              <a:t>github</a:t>
            </a:r>
            <a:r>
              <a:rPr lang="ko-KR" altLang="en-US" dirty="0"/>
              <a:t>계정</a:t>
            </a:r>
            <a:endParaRPr lang="en-US" altLang="ko-KR" dirty="0"/>
          </a:p>
          <a:p>
            <a:r>
              <a:rPr lang="en-US" altLang="ko-KR" dirty="0"/>
              <a:t>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ko-KR" altLang="en-US" dirty="0" err="1"/>
              <a:t>이메일주소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원격저장소 다운로드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폴더 생성 </a:t>
            </a:r>
            <a:r>
              <a:rPr lang="en-US" altLang="ko-KR" dirty="0"/>
              <a:t>&gt;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/>
              <a:t>git clone “</a:t>
            </a:r>
            <a:r>
              <a:rPr lang="ko-KR" altLang="en-US" dirty="0"/>
              <a:t>원격저장소 </a:t>
            </a:r>
            <a:r>
              <a:rPr lang="en-US" altLang="ko-KR" dirty="0"/>
              <a:t>repository”</a:t>
            </a:r>
          </a:p>
          <a:p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https://github.com/bnv20/myapp.git</a:t>
            </a:r>
            <a:endParaRPr lang="en-US" altLang="ko-KR" dirty="0"/>
          </a:p>
          <a:p>
            <a:r>
              <a:rPr lang="ko-KR" altLang="en-US" dirty="0"/>
              <a:t>폴더 이동</a:t>
            </a:r>
            <a:endParaRPr lang="en-US" altLang="ko-KR" dirty="0"/>
          </a:p>
          <a:p>
            <a:r>
              <a:rPr lang="ko-KR" altLang="en-US" dirty="0"/>
              <a:t>파일 생성</a:t>
            </a:r>
            <a:endParaRPr lang="en-US" altLang="ko-KR" dirty="0"/>
          </a:p>
          <a:p>
            <a:r>
              <a:rPr lang="en-US" altLang="ko-KR" dirty="0"/>
              <a:t>git add test.txt</a:t>
            </a:r>
          </a:p>
          <a:p>
            <a:r>
              <a:rPr lang="en-US" altLang="ko-KR" dirty="0"/>
              <a:t>git commit –m “first commit”</a:t>
            </a:r>
          </a:p>
          <a:p>
            <a:r>
              <a:rPr lang="en-US" altLang="ko-KR" dirty="0"/>
              <a:t>git push</a:t>
            </a:r>
          </a:p>
          <a:p>
            <a:r>
              <a:rPr lang="en-US" altLang="ko-KR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19397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4420" y="1334125"/>
            <a:ext cx="104781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로컬 저장소에서 원격저장소 등록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Echo “# cakd3_practice” &gt;&gt; README.md</a:t>
            </a:r>
          </a:p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git add .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add README.md</a:t>
            </a:r>
          </a:p>
          <a:p>
            <a:r>
              <a:rPr lang="en-US" altLang="ko-KR" dirty="0"/>
              <a:t>git commit -m "first commit“</a:t>
            </a:r>
          </a:p>
          <a:p>
            <a:r>
              <a:rPr lang="en-US" altLang="ko-KR" dirty="0"/>
              <a:t>git branch -M main</a:t>
            </a:r>
          </a:p>
          <a:p>
            <a:r>
              <a:rPr lang="en-US" altLang="ko-KR" dirty="0"/>
              <a:t>git remote add origin https://github.com/bnv20/cakd3_django.git</a:t>
            </a:r>
          </a:p>
          <a:p>
            <a:r>
              <a:rPr lang="en-US" altLang="ko-KR" dirty="0"/>
              <a:t>git push -u  origin main</a:t>
            </a:r>
          </a:p>
          <a:p>
            <a:endParaRPr lang="en-US" altLang="ko-KR" dirty="0"/>
          </a:p>
          <a:p>
            <a:r>
              <a:rPr lang="ko-KR" altLang="en-US" dirty="0"/>
              <a:t>병합 오류가 날 것을 대비하여 오류 메시지에 대한 해결방안</a:t>
            </a:r>
          </a:p>
          <a:p>
            <a:r>
              <a:rPr lang="en-US" altLang="ko-KR" dirty="0"/>
              <a:t>- git pull origin main --allow-unrelated-histories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현재 프로젝트 소스코드를 지운 뒤에 다시 원격지로부터 클론</a:t>
            </a:r>
            <a:r>
              <a:rPr lang="en-US" altLang="ko-KR" dirty="0"/>
              <a:t>(Clone)</a:t>
            </a:r>
            <a:r>
              <a:rPr lang="ko-KR" altLang="en-US" dirty="0"/>
              <a:t>을 받아서 소스코드를 재구성</a:t>
            </a:r>
          </a:p>
          <a:p>
            <a:r>
              <a:rPr lang="en-US" altLang="ko-KR" dirty="0"/>
              <a:t>git push -u origin main</a:t>
            </a:r>
          </a:p>
          <a:p>
            <a:r>
              <a:rPr lang="ko-KR" altLang="en-US" dirty="0"/>
              <a:t>원격저장소 파일 변경 </a:t>
            </a:r>
            <a:r>
              <a:rPr lang="en-US" altLang="ko-KR" dirty="0"/>
              <a:t>&gt; git pull</a:t>
            </a:r>
          </a:p>
          <a:p>
            <a:r>
              <a:rPr lang="ko-KR" altLang="en-US" dirty="0"/>
              <a:t>로컬저장소 파일 변경 </a:t>
            </a:r>
            <a:r>
              <a:rPr lang="en-US" altLang="ko-KR" dirty="0"/>
              <a:t>&gt; git add </a:t>
            </a:r>
            <a:r>
              <a:rPr lang="ko-KR" altLang="en-US" dirty="0"/>
              <a:t>파일명 </a:t>
            </a:r>
            <a:r>
              <a:rPr lang="en-US" altLang="ko-KR" dirty="0"/>
              <a:t>&gt; git commit –m “ “ &gt; </a:t>
            </a:r>
            <a:r>
              <a:rPr lang="en-US" altLang="ko-KR" dirty="0" err="1"/>
              <a:t>git</a:t>
            </a:r>
            <a:r>
              <a:rPr lang="en-US" altLang="ko-KR" dirty="0"/>
              <a:t> push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24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4420" y="1334125"/>
            <a:ext cx="104781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기존 프로젝트 </a:t>
            </a:r>
            <a:r>
              <a:rPr lang="en-US" altLang="ko-KR" dirty="0"/>
              <a:t>git </a:t>
            </a:r>
            <a:r>
              <a:rPr lang="ko-KR" altLang="en-US" dirty="0"/>
              <a:t>등록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git add README.md</a:t>
            </a:r>
          </a:p>
          <a:p>
            <a:r>
              <a:rPr lang="en-US" altLang="ko-KR" dirty="0"/>
              <a:t>git commit -m "first commit"</a:t>
            </a:r>
          </a:p>
          <a:p>
            <a:r>
              <a:rPr lang="en-US" altLang="ko-KR" dirty="0"/>
              <a:t>git branch -M master</a:t>
            </a:r>
          </a:p>
          <a:p>
            <a:r>
              <a:rPr lang="en-US" altLang="ko-KR" dirty="0"/>
              <a:t>git remote add origin https://github.com/bnv20/cakd3_django.git</a:t>
            </a:r>
          </a:p>
          <a:p>
            <a:r>
              <a:rPr lang="en-US" altLang="ko-KR" dirty="0"/>
              <a:t>git push -u origin master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vscode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source control : git initialize</a:t>
            </a:r>
          </a:p>
          <a:p>
            <a:r>
              <a:rPr lang="en-US" altLang="ko-KR" dirty="0"/>
              <a:t>+ </a:t>
            </a:r>
            <a:r>
              <a:rPr lang="ko-KR" altLang="en-US" dirty="0"/>
              <a:t>버튼 </a:t>
            </a:r>
            <a:r>
              <a:rPr lang="en-US" altLang="ko-KR" dirty="0"/>
              <a:t>&gt; commit message &gt; commit </a:t>
            </a:r>
          </a:p>
          <a:p>
            <a:r>
              <a:rPr lang="en-US" altLang="ko-KR" dirty="0"/>
              <a:t>push </a:t>
            </a:r>
            <a:r>
              <a:rPr lang="ko-KR" altLang="en-US" dirty="0"/>
              <a:t>선택 </a:t>
            </a:r>
            <a:r>
              <a:rPr lang="en-US" altLang="ko-KR" dirty="0"/>
              <a:t>&gt; </a:t>
            </a:r>
            <a:r>
              <a:rPr lang="ko-KR" altLang="en-US" dirty="0"/>
              <a:t>원격저장소 입력 </a:t>
            </a:r>
            <a:r>
              <a:rPr lang="en-US" altLang="ko-KR" dirty="0"/>
              <a:t>&gt;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Noto Sans KR"/>
              </a:rPr>
              <a:t>원격 저장소 이름 </a:t>
            </a:r>
            <a:r>
              <a:rPr lang="en-US" altLang="ko-KR" dirty="0"/>
              <a:t>“origin” </a:t>
            </a:r>
            <a:r>
              <a:rPr lang="ko-KR" altLang="en-US" dirty="0"/>
              <a:t>입력 </a:t>
            </a:r>
            <a:r>
              <a:rPr lang="en-US" altLang="ko-KR" dirty="0"/>
              <a:t>&gt; push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453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4420" y="1334125"/>
            <a:ext cx="104781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pull &lt;</a:t>
            </a:r>
            <a:r>
              <a:rPr lang="ko-KR" altLang="en-US" dirty="0"/>
              <a:t>원격서버주소</a:t>
            </a:r>
            <a:r>
              <a:rPr lang="en-US" altLang="ko-KR" dirty="0"/>
              <a:t>&gt; Push </a:t>
            </a:r>
            <a:r>
              <a:rPr lang="ko-KR" altLang="en-US" dirty="0"/>
              <a:t>전에 </a:t>
            </a:r>
            <a:r>
              <a:rPr lang="en-US" altLang="ko-KR" dirty="0"/>
              <a:t>Pull</a:t>
            </a:r>
            <a:r>
              <a:rPr lang="ko-KR" altLang="en-US" dirty="0"/>
              <a:t>을 하여 변경 내용 갱신</a:t>
            </a:r>
            <a:r>
              <a:rPr lang="en-US" altLang="ko-KR" dirty="0"/>
              <a:t>. Pull</a:t>
            </a:r>
            <a:r>
              <a:rPr lang="ko-KR" altLang="en-US" dirty="0"/>
              <a:t>은 파일을 다운로드하고 병합</a:t>
            </a:r>
            <a:endParaRPr lang="en-US" altLang="ko-KR" dirty="0"/>
          </a:p>
          <a:p>
            <a:r>
              <a:rPr lang="en-US" altLang="ko-KR" dirty="0"/>
              <a:t>git fetch &lt;</a:t>
            </a:r>
            <a:r>
              <a:rPr lang="ko-KR" altLang="en-US" dirty="0"/>
              <a:t>원격서버주소</a:t>
            </a:r>
            <a:r>
              <a:rPr lang="en-US" altLang="ko-KR" dirty="0"/>
              <a:t>&gt; </a:t>
            </a:r>
            <a:r>
              <a:rPr lang="ko-KR" altLang="en-US" dirty="0"/>
              <a:t>병합없이 다운로드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원격 저장소를 로컬 저장소에 알려주기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git remote add origin &lt;</a:t>
            </a:r>
            <a:r>
              <a:rPr lang="ko-KR" altLang="en-US" dirty="0"/>
              <a:t>원격서버주소</a:t>
            </a:r>
            <a:r>
              <a:rPr lang="en-US" altLang="ko-KR" dirty="0"/>
              <a:t>&gt;  </a:t>
            </a:r>
            <a:r>
              <a:rPr lang="ko-KR" altLang="en-US" dirty="0"/>
              <a:t>원격 서버의 주소를 </a:t>
            </a:r>
            <a:r>
              <a:rPr lang="en-US" altLang="ko-KR" dirty="0"/>
              <a:t>git</a:t>
            </a:r>
            <a:r>
              <a:rPr lang="ko-KR" altLang="en-US" dirty="0"/>
              <a:t>에게 별명</a:t>
            </a:r>
            <a:r>
              <a:rPr lang="en-US" altLang="ko-KR" dirty="0"/>
              <a:t>(origin)</a:t>
            </a:r>
            <a:r>
              <a:rPr lang="ko-KR" altLang="en-US" dirty="0"/>
              <a:t>으로 알려줌</a:t>
            </a:r>
            <a:endParaRPr lang="en-US" altLang="ko-KR" dirty="0"/>
          </a:p>
          <a:p>
            <a:r>
              <a:rPr lang="en-US" altLang="ko-KR" dirty="0"/>
              <a:t>git push –u origin master </a:t>
            </a:r>
            <a:r>
              <a:rPr lang="ko-KR" altLang="en-US" dirty="0"/>
              <a:t>변경 내용을 원격 서버로 올리는 명령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에러 발생시 </a:t>
            </a:r>
            <a:r>
              <a:rPr lang="en-US" altLang="ko-KR" dirty="0"/>
              <a:t>- </a:t>
            </a:r>
            <a:r>
              <a:rPr lang="ko-KR" altLang="en-US" dirty="0"/>
              <a:t>윈도 자격 증명 제거</a:t>
            </a:r>
            <a:endParaRPr lang="en-US" altLang="ko-KR" dirty="0"/>
          </a:p>
          <a:p>
            <a:r>
              <a:rPr lang="en-US" altLang="ko-KR" dirty="0"/>
              <a:t>Windows </a:t>
            </a:r>
            <a:r>
              <a:rPr lang="ko-KR" altLang="en-US" dirty="0"/>
              <a:t>자격 증명을 선택하면 하단에 일반 자격 증명 리스트에 </a:t>
            </a:r>
            <a:r>
              <a:rPr lang="en-US" altLang="ko-KR" dirty="0"/>
              <a:t>git </a:t>
            </a:r>
            <a:r>
              <a:rPr lang="ko-KR" altLang="en-US" dirty="0"/>
              <a:t>관련 내역이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이름과 암호 형태라면 편집을 하면 되지만 </a:t>
            </a:r>
            <a:r>
              <a:rPr lang="en-US" altLang="ko-KR" dirty="0"/>
              <a:t>Access Token </a:t>
            </a:r>
            <a:r>
              <a:rPr lang="ko-KR" altLang="en-US" dirty="0"/>
              <a:t>의 경우는 제거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원격 저장소 변경사항 </a:t>
            </a:r>
            <a:r>
              <a:rPr lang="en-US" altLang="ko-KR" dirty="0"/>
              <a:t>fectch &gt; pull]</a:t>
            </a:r>
          </a:p>
          <a:p>
            <a:r>
              <a:rPr lang="en-US" altLang="ko-KR" dirty="0"/>
              <a:t>Vscode </a:t>
            </a:r>
            <a:r>
              <a:rPr lang="en-US" altLang="ko-KR" dirty="0" err="1"/>
              <a:t>gitlens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892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1020" y="1334125"/>
            <a:ext cx="10478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hlinkClick r:id="rId2"/>
              </a:rPr>
              <a:t>github</a:t>
            </a:r>
            <a:r>
              <a:rPr lang="en-US" altLang="ko-KR" dirty="0">
                <a:hlinkClick r:id="rId2"/>
              </a:rPr>
              <a:t>, </a:t>
            </a:r>
            <a:r>
              <a:rPr lang="en-US" altLang="ko-KR" dirty="0" err="1">
                <a:hlinkClick r:id="rId2"/>
              </a:rPr>
              <a:t>colab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연동</a:t>
            </a:r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https://velog.io/@shong676/Colab%EA%B3%BC-GitHub-%EC%97%B0%EB%8F%99%ED%95%98%EA%B8%B0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https://heytech.tistory.com/393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24676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458</Words>
  <Application>Microsoft Office PowerPoint</Application>
  <PresentationFormat>와이드스크린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KR</vt:lpstr>
      <vt:lpstr>나눔고딕 ExtraBold</vt:lpstr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KEVIN</dc:creator>
  <cp:lastModifiedBy>PARK KEVIN</cp:lastModifiedBy>
  <cp:revision>123</cp:revision>
  <dcterms:created xsi:type="dcterms:W3CDTF">2020-12-07T03:50:24Z</dcterms:created>
  <dcterms:modified xsi:type="dcterms:W3CDTF">2023-01-01T13:19:35Z</dcterms:modified>
</cp:coreProperties>
</file>