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94933-50D1-4F9B-9E38-A920619E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AEFB2D-E5FF-40D0-8A88-874A45DFD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FC560-24C2-49E7-85F1-3FDF5C1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DD907-A254-43AF-8957-ED5FDAA8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D5B7-A44E-44A9-8DE2-5AEF20EC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30B6-2EC4-492F-8682-DDCD7531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DEE9A-1804-4C56-8B4B-BAD1D658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DBDB-2ABE-43EA-88E7-91F04520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C063E-C634-4F2F-8A2D-6E91F565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FBA45-5845-486C-9359-36D23ABB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9ECEED-4263-469D-99A8-542C3490B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86085-43C8-4FD2-B9F9-D8DC934A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519EA-0B7E-45D6-826C-8D43E614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D8AEE-88DF-4338-A9D4-52411C25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33ADE-766A-4FF8-AC0C-B2BE55EF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8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F143B-97ED-49E2-9B3D-E4828F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B566D-C245-46D2-BBEB-B32655AC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AFBD-EF14-40D4-ABDD-200B03E6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B0981-2952-4B57-B2DF-AB78B963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D77CC-D8D9-40D3-81D8-C754A1FF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F6AF3-0B5E-4399-B574-58B33A97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42F95-1ED5-4983-B517-05E15B91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2A57E-7D37-4244-9F2B-CC17F2B0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9BAA2-39CF-49ED-A330-060C54C9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E817B-7D9E-4FC1-B1E0-43F033FE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34E33-7E4E-401C-A211-E7A854EB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7911B-EE6D-4D1A-BCDC-902F11772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E0354C-2378-48F4-A338-D151FDDAC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17E03-4062-48C1-8DC2-2AC0415E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7721C-37EA-485F-840B-1E5BF423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AB834-9694-4FA5-AE2A-E8C9C94B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3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B22A7-F732-4679-A006-960924A2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431E5-7745-4F48-A757-2DB6FFCA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31D19-D0FC-47CA-8E04-7C2CC690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4D94DD-942F-459B-9145-FD27A0D3B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FA90E5-6864-4F12-B750-689C6F3D9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C740B-7C60-4593-A4BD-D8DA5712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A3F1E0-0F51-447E-BAE5-181CAE2F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C0489-12F7-4EA6-9EC4-83953C42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4522-27D3-4BD9-A2E2-F4B9A7C3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DE9B3A-051C-4A85-A8A2-698766DA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6B1D3-1F9B-4F6B-99E8-2C37D540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20C69F-B9F4-438E-A9A2-6351C609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2BCFE3-B3CA-4F18-83B2-CD5342E7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D99693-70C2-461A-8DB6-3290E6F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8122C-2472-4C53-859C-4AFA94EC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5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571F6-366A-46BC-98B2-AD0A1524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E01C4-43CE-4177-963E-EBD9D3AB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576793-C1FB-4C6C-88A4-DD344928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5E673-3F6B-4D32-A8B8-680ADF06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B8384-E9AB-42B0-9292-58E6DD6F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57009-BB53-4666-8B46-AB56AD6C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7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F6EF3-12D6-4EA8-BEB2-86D8CFE3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8A644E-1E00-4F33-8C95-5520A9CED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A7C9E-7FDA-45C1-9E2F-4326CF7B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8CA2A-63EA-4668-A84C-E0130F3F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232C0-5CCF-47A6-BEBD-A5E13E47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DDA4D-88B4-4D33-B253-1942BC93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4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7641A-893F-462E-A60A-88455019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96A72-9DA1-4958-B54D-A382E4D2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0D0B1-3CB4-468A-A00C-A6E287970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B81E-E45B-44DB-B364-5873F936F899}" type="datetimeFigureOut">
              <a:rPr lang="ko-KR" altLang="en-US" smtClean="0"/>
              <a:t>2020-09-19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94438-7C0B-479C-A13B-BDC011F4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73348-017F-404B-B9DD-0551816D9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33A7-F06D-4912-915B-EE12CD271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85E299F1-B6FC-483E-8D13-E83F2127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5" y="1531543"/>
            <a:ext cx="11083429" cy="37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joosungman</dc:creator>
  <cp:lastModifiedBy>joosungman</cp:lastModifiedBy>
  <cp:revision>1</cp:revision>
  <dcterms:created xsi:type="dcterms:W3CDTF">2020-09-19T10:07:59Z</dcterms:created>
  <dcterms:modified xsi:type="dcterms:W3CDTF">2020-09-19T10:09:35Z</dcterms:modified>
</cp:coreProperties>
</file>