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0:5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24575,'18'277'0,"20"-6"0,-30-220 0,-2-15 0,13 75 0,-15-95 0,1 0 0,0-1 0,1 1 0,14 24 0,-18-36 0,0 0 0,1-1 0,0 1 0,0-1 0,0 1 0,0-1 0,0 0 0,1 0 0,-1-1 0,1 1 0,0-1 0,0 1 0,5 1 0,0-1 0,0 0 0,0-1 0,1 0 0,-1 0 0,13 0 0,46 0 0,0-4 0,93-12 0,-61 3 0,425-20 0,-366 23 0,-142 8 46,1-1 95,31-5-1,-45 6-261,0-1 0,0 0 0,0-1 1,0 1-1,0-1 0,0 1 0,0-1 0,-1 0 0,1-1 0,-1 1 1,1-1-1,-1 1 0,3-4 0,5-12-6705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4:5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01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24575,'1163'-12'-1182,"-942"6"981,618-31 166,-826 36 35,-5 0 0,-1 0 0,0 1 0,13 0 0,-19 0 0,1 0 0,-1 1 0,1-1 0,-1 0 0,1 1 0,-1-1 0,0 1 0,1 0 0,-1-1 0,0 1 0,1 0 0,-1 0 0,0-1 0,0 1 0,0 0 0,1 1 0,-1-1 0,0 0 0,-1 0 0,1 0 0,0 0 0,0 1 0,0 1 0,2 3 60,-1 1 1,-1 0 0,1-1-1,-1 1 1,-1 0 0,1 0 0,-1 7-1,-6 53 707,3-34-601,0 5-166,-1 23 0,-23 116 0,-28 61 0,-27 108 0,79-330 0,-2-1 0,0 0 0,-1 0 0,0-1 0,-12 18 0,16-28 0,0-1 0,0 0 0,0-1 0,-1 1 0,0 0 0,1-1 0,-1 1 0,0-1 0,0 0 0,0 0 0,-7 3 0,7-4 0,1-1 0,-1 1 0,0-1 0,0 1 0,1-1 0,-1 0 0,0 0 0,0 0 0,1 0 0,-1-1 0,0 1 0,1-1 0,-1 0 0,0 1 0,1-1 0,-1 0 0,1-1 0,-3 0 0,-4-4 0,0 0 0,1 0 0,0-1 0,-11-11 0,13 12 0,0-1 0,-1 2 0,1-1 0,-1 1 0,0 0 0,0 1 0,-1-1 0,-9-3 0,-9 1 0,0 0 0,-1 2 0,0 1 0,0 2 0,-40 0 0,34 1 0,-645-1-52,474 3-1261,111 0-5513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0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1 24575,'1'85'0,"1"1"0,-13 110 0,7-170 0,0 0 0,-2 0 0,0 0 0,-2-1 0,-1 0 0,-1 0 0,-1-1 0,-22 34 0,-3-9 0,21-30 0,-17 28 0,10-8 0,-47 87 0,63-110 0,-1 0 0,2 0 0,0 0 0,1 1 0,1-1 0,-2 26 0,3-18 0,-1 1 0,-1-1 0,-13 43 0,-32 64 0,-1 5 0,42-100 0,1-1 0,3 1 0,0 0 0,4 61 0,-1-53 0,1 50-1365,0-10-5461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0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24575,'0'14'0,"2"-1"0,-1 1 0,2-1 0,0 0 0,0 0 0,1 0 0,1 0 0,0 0 0,1-1 0,13 21 0,-3-9 0,1-1 0,2-1 0,40 40 0,-35-42 0,1 0 0,0-2 0,2 0 0,28 13 0,121 51 0,-79-40 0,17 11-55,496 216-708,62-9 763,-590-225-1229,-29-10-4915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1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24575,'1'10'0,"0"-1"0,1 1 0,0-1 0,1 0 0,0 0 0,7 15 0,-2-2 0,78 221 0,-61-185 0,2-2 0,64 96 0,-54-93 0,-31-50 0,11 19 0,36 46 0,-46-66 0,0 0 0,1-1 0,0 1 0,1-1 0,-1-1 0,1 0 0,1 0 0,-1-1 0,15 6 0,0-3 0,0-1 0,0-2 0,1 0 0,-1-2 0,1 0 0,32-2 0,150-15 0,-207 14 0,360-54 0,-254 31 0,141-51 0,-177 46-341,0-4 0,-3-3-1,111-75 1,-120 69-6485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1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24575,'52'-2'0,"0"-2"0,96-21 0,-85 13 0,768-134-1550,-509 92 1179,-149 28 448,-160 25-45,-1 0-1,1 1 0,0 0 1,-1 1-1,1 1 0,-1-1 1,14 5-1,-20-4-23,0 1 0,-1-1 0,1 1 0,-1 0 0,0 1 0,0-1-1,0 1 1,-1 0 0,1 0 0,-1 0 0,0 1 0,0-1 0,0 1 0,-1 0 0,0 0 0,4 8 0,1 5-8,0 0 0,-2 1 0,0-1 0,-2 1 0,5 28 0,2 108 0,-29 418-630,8-390 520,9-175 82,-17 241-943,9-174-4023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2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0 660 24575,'9'-8'0,"0"0"0,1 1 0,0 0 0,17-8 0,121-63-387,257-96 1,178-22-388,-283 109 1003,-78 23-83,-210 60-117,-4 1-34,1 1 0,-1 0 0,14-2 0,-20 4 49,0 0 0,0 0 0,0 0 0,0 0 0,0 0 0,-1 0 0,1 0 0,0 1 0,0-1 0,0 1 0,0 0 0,-1-1 0,1 1 0,0 0 0,0 0 0,-1 0 0,1 0 0,-1 1 0,1-1 0,-1 0 0,2 3 0,1 2-26,-1 1-1,0 0 1,0 0 0,0 0 0,-1 0-1,0 1 1,-1-1 0,0 0 0,0 1 0,0 11-1,17 280 39,-3-34-339,13 177-886,24 264 1201,-45-648-32,-4-41 0,0 0 0,-2-1 0,0 1 0,-1 0 0,-2 17 0,-3-21 0,-2-13 0,-6-15 0,12 14 0,-14-20 37,-3-5 335,-36-40 1,45 56-301,-1 1 1,-1 1 0,1-1 0,-1 2 0,-1-1 0,0 2-1,-14-7 1,-18-4-73,1 2 0,-2 2 0,-65-10 0,-144-8 0,158 21 0,-435-60-168,399 50-1029,66 11-5629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1:2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24575,'4'150'0,"7"0"0,6 0 0,57 232 0,10-97 0,-79-271 0,1 0 0,0 0 0,10 17 0,-13-27 0,-1 0 0,2 0 0,-1-1 0,0 1 0,1-1 0,-1 1 0,1-1 0,0 0 0,0-1 0,0 1 0,0-1 0,1 1 0,-1-1 0,7 2 0,21 4 0,1 0 0,1-2 0,50 3 0,108-6 0,-119-3 0,364-16 0,1-21 0,-407 34 0,105-16-1365,-98 11-5461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4:44:3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24575,'994'0'0,"-790"-11"0,5-1 0,250 37-385,1 27-1,-104 8 386,47 6 0,-358-63 187,56-4 1,-60 0 10,65 6 0,901 79-878,-618-58 520,687 31 160,-848-50 196,267 19 448,-424-20-644,0-4 0,0-2 0,97-14 0,204-56 0,-133 18 0,279-22 0,-281 55 0,174-17 0,-236 6 0,6-1 0,-72 18 0,185-14 0,-93 8 0,-50 1 0,639-5-1456,-720 22 1428,1155 51 28,-760 18 0,-283-37 0,-161-27 14,38 12 0,-39-9 205,-1-3-33,1-1-1,0 0 1,0-1-1,-1-2 1,33-2-1,-2 1-61,549 15-124,2 1 0,-484-16 0,445 19 0,-432-6-1365,-101-11-5461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D3C-213E-4042-A177-A7C32989AFA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4492-76B9-45A7-ADFB-754533B6C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계층구조를 쓰는 이유</a:t>
            </a:r>
            <a:r>
              <a:rPr lang="en-US" altLang="ko-KR" dirty="0"/>
              <a:t>: </a:t>
            </a:r>
            <a:r>
              <a:rPr lang="ko-KR" altLang="en-US" dirty="0"/>
              <a:t>로컬 트랜스폼 </a:t>
            </a:r>
            <a:r>
              <a:rPr lang="en-US" altLang="ko-KR" dirty="0"/>
              <a:t>(</a:t>
            </a:r>
            <a:r>
              <a:rPr lang="ko-KR" altLang="en-US" dirty="0"/>
              <a:t>자식은 부모를 따라가지만</a:t>
            </a:r>
            <a:r>
              <a:rPr lang="en-US" altLang="ko-KR" dirty="0"/>
              <a:t>, </a:t>
            </a:r>
            <a:r>
              <a:rPr lang="ko-KR" altLang="en-US" dirty="0"/>
              <a:t>자식은 따로 </a:t>
            </a:r>
            <a:r>
              <a:rPr lang="ko-KR" altLang="en-US" dirty="0" err="1"/>
              <a:t>트랜스폼하기</a:t>
            </a:r>
            <a:r>
              <a:rPr lang="ko-KR" altLang="en-US" dirty="0"/>
              <a:t> 위해서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4492-76B9-45A7-ADFB-754533B6C1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6B9-8AB3-401F-9776-AD423AD4099C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A8C-6E8C-4F9C-AB90-F180B3D7F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6B9-8AB3-401F-9776-AD423AD4099C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A8C-6E8C-4F9C-AB90-F180B3D7F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jpe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E23F02C-A977-D057-4F73-CCEA21C277B2}"/>
                  </a:ext>
                </a:extLst>
              </p14:cNvPr>
              <p14:cNvContentPartPr/>
              <p14:nvPr/>
            </p14:nvContentPartPr>
            <p14:xfrm>
              <a:off x="7249577" y="1882851"/>
              <a:ext cx="532440" cy="327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E23F02C-A977-D057-4F73-CCEA21C277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0577" y="1874211"/>
                <a:ext cx="5500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33D8667-B20F-087E-FB92-9D39E8D87FB9}"/>
                  </a:ext>
                </a:extLst>
              </p14:cNvPr>
              <p14:cNvContentPartPr/>
              <p14:nvPr/>
            </p14:nvContentPartPr>
            <p14:xfrm>
              <a:off x="7281977" y="1840371"/>
              <a:ext cx="834480" cy="427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33D8667-B20F-087E-FB92-9D39E8D87F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3337" y="1831731"/>
                <a:ext cx="852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4DCDFCA-7027-34B5-BAE5-8C1775F0CA31}"/>
                  </a:ext>
                </a:extLst>
              </p14:cNvPr>
              <p14:cNvContentPartPr/>
              <p14:nvPr/>
            </p14:nvContentPartPr>
            <p14:xfrm>
              <a:off x="7444337" y="2220531"/>
              <a:ext cx="165960" cy="6904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4DCDFCA-7027-34B5-BAE5-8C1775F0CA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5697" y="2211891"/>
                <a:ext cx="183600" cy="70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3F692D-E43E-F064-645E-9E1340FC47E3}"/>
              </a:ext>
            </a:extLst>
          </p:cNvPr>
          <p:cNvGrpSpPr/>
          <p:nvPr/>
        </p:nvGrpSpPr>
        <p:grpSpPr>
          <a:xfrm>
            <a:off x="7206377" y="2176611"/>
            <a:ext cx="1767600" cy="1334880"/>
            <a:chOff x="7206377" y="2176611"/>
            <a:chExt cx="1767600" cy="13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507D3C8-5594-10EC-595C-008A3270738C}"/>
                    </a:ext>
                  </a:extLst>
                </p14:cNvPr>
                <p14:cNvContentPartPr/>
                <p14:nvPr/>
              </p14:nvContentPartPr>
              <p14:xfrm>
                <a:off x="7848617" y="2176611"/>
                <a:ext cx="764280" cy="420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507D3C8-5594-10EC-595C-008A327073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9977" y="2167971"/>
                  <a:ext cx="7819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2AFE7E-9EFF-B353-87FC-128497B006A2}"/>
                    </a:ext>
                  </a:extLst>
                </p14:cNvPr>
                <p14:cNvContentPartPr/>
                <p14:nvPr/>
              </p14:nvContentPartPr>
              <p14:xfrm>
                <a:off x="8240657" y="2666931"/>
                <a:ext cx="733320" cy="318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2AFE7E-9EFF-B353-87FC-128497B006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31657" y="2657931"/>
                  <a:ext cx="750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344F499-54A4-DC88-FFEC-5C5F40D15403}"/>
                    </a:ext>
                  </a:extLst>
                </p14:cNvPr>
                <p14:cNvContentPartPr/>
                <p14:nvPr/>
              </p14:nvContentPartPr>
              <p14:xfrm>
                <a:off x="8273417" y="2525811"/>
                <a:ext cx="680040" cy="527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344F499-54A4-DC88-FFEC-5C5F40D154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4417" y="2517171"/>
                  <a:ext cx="6976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E39B45-E907-FFE5-3D68-13795EAD6CDD}"/>
                    </a:ext>
                  </a:extLst>
                </p14:cNvPr>
                <p14:cNvContentPartPr/>
                <p14:nvPr/>
              </p14:nvContentPartPr>
              <p14:xfrm>
                <a:off x="7206377" y="2788611"/>
                <a:ext cx="711000" cy="722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E39B45-E907-FFE5-3D68-13795EAD6C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97377" y="2779971"/>
                  <a:ext cx="72864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2CEB31E-72A0-1610-26E1-24287638E631}"/>
                    </a:ext>
                  </a:extLst>
                </p14:cNvPr>
                <p14:cNvContentPartPr/>
                <p14:nvPr/>
              </p14:nvContentPartPr>
              <p14:xfrm>
                <a:off x="7249577" y="2960691"/>
                <a:ext cx="653040" cy="458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2CEB31E-72A0-1610-26E1-24287638E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40577" y="2951691"/>
                  <a:ext cx="67068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BB595A5-61F8-8275-DA8B-A0A024E974AE}"/>
                  </a:ext>
                </a:extLst>
              </p14:cNvPr>
              <p14:cNvContentPartPr/>
              <p14:nvPr/>
            </p14:nvContentPartPr>
            <p14:xfrm>
              <a:off x="1208057" y="2187411"/>
              <a:ext cx="5369040" cy="1540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BB595A5-61F8-8275-DA8B-A0A024E974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9417" y="2178411"/>
                <a:ext cx="5386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D2D1A6B-2E2E-4F6E-4F61-E0EF3AB042EA}"/>
                  </a:ext>
                </a:extLst>
              </p14:cNvPr>
              <p14:cNvContentPartPr/>
              <p14:nvPr/>
            </p14:nvContentPartPr>
            <p14:xfrm>
              <a:off x="-1458823" y="6966411"/>
              <a:ext cx="36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D2D1A6B-2E2E-4F6E-4F61-E0EF3AB04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467463" y="69577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8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1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98</Words>
  <Application>Microsoft Office PowerPoint</Application>
  <PresentationFormat>화면 슬라이드 쇼(4:3)</PresentationFormat>
  <Paragraphs>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송주석(2018182017)</cp:lastModifiedBy>
  <cp:revision>2</cp:revision>
  <dcterms:created xsi:type="dcterms:W3CDTF">2022-03-27T03:59:02Z</dcterms:created>
  <dcterms:modified xsi:type="dcterms:W3CDTF">2024-05-27T04:28:08Z</dcterms:modified>
</cp:coreProperties>
</file>