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92877"/>
            <a:ext cx="685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DC775FA3-CB19-475E-9413-5AA1FC84CDD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그룹 6"/>
          <p:cNvGrpSpPr/>
          <p:nvPr/>
        </p:nvGrpSpPr>
        <p:grpSpPr>
          <a:xfrm>
            <a:off x="0" y="2"/>
            <a:ext cx="3752494" cy="526211"/>
            <a:chOff x="0" y="0"/>
            <a:chExt cx="3752494" cy="526211"/>
          </a:xfrm>
          <a:gradFill flip="none" rotWithShape="1">
            <a:gsLst>
              <a:gs pos="0">
                <a:srgbClr val="43B8EC"/>
              </a:gs>
              <a:gs pos="7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</p:grpSpPr>
        <p:sp>
          <p:nvSpPr>
            <p:cNvPr id="8" name="직사각형 7"/>
            <p:cNvSpPr/>
            <p:nvPr/>
          </p:nvSpPr>
          <p:spPr>
            <a:xfrm>
              <a:off x="0" y="0"/>
              <a:ext cx="3148642" cy="5262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0800000">
              <a:off x="3148642" y="0"/>
              <a:ext cx="603852" cy="526211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1"/>
            <a:ext cx="3472543" cy="461555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4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768B-8755-41D8-9FFA-80132AD51C7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5FA3-CB19-475E-9413-5AA1FC84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7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768B-8755-41D8-9FFA-80132AD51C7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5FA3-CB19-475E-9413-5AA1FC84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37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768B-8755-41D8-9FFA-80132AD51C7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5FA3-CB19-475E-9413-5AA1FC84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80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768B-8755-41D8-9FFA-80132AD51C7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5FA3-CB19-475E-9413-5AA1FC84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80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768B-8755-41D8-9FFA-80132AD51C7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5FA3-CB19-475E-9413-5AA1FC84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06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768B-8755-41D8-9FFA-80132AD51C7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5FA3-CB19-475E-9413-5AA1FC84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18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3793" y="6478215"/>
            <a:ext cx="330147" cy="365125"/>
          </a:xfrm>
        </p:spPr>
        <p:txBody>
          <a:bodyPr/>
          <a:lstStyle/>
          <a:p>
            <a:fld id="{DC775FA3-CB19-475E-9413-5AA1FC84CDDC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"/>
            <a:ext cx="9143998" cy="7797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469192"/>
            <a:ext cx="3841007" cy="38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458200" y="6492877"/>
            <a:ext cx="685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3232C6-FFEB-4F54-BBA4-10A2362FF868}" type="slidenum">
              <a:rPr lang="ko-KR" altLang="en-US" sz="9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0" y="2"/>
            <a:ext cx="3752494" cy="526211"/>
            <a:chOff x="0" y="0"/>
            <a:chExt cx="3752494" cy="526211"/>
          </a:xfrm>
          <a:gradFill flip="none" rotWithShape="1">
            <a:gsLst>
              <a:gs pos="0">
                <a:srgbClr val="43B8EC"/>
              </a:gs>
              <a:gs pos="7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</p:grpSpPr>
        <p:sp>
          <p:nvSpPr>
            <p:cNvPr id="11" name="직사각형 10"/>
            <p:cNvSpPr/>
            <p:nvPr/>
          </p:nvSpPr>
          <p:spPr>
            <a:xfrm>
              <a:off x="0" y="0"/>
              <a:ext cx="3148642" cy="5262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0800000">
              <a:off x="3148642" y="0"/>
              <a:ext cx="603852" cy="526211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" y="-1"/>
            <a:ext cx="3472543" cy="461555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7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" y="0"/>
            <a:ext cx="3472543" cy="523692"/>
          </a:xfrm>
          <a:prstGeom prst="rect">
            <a:avLst/>
          </a:prstGeom>
          <a:gradFill flip="none" rotWithShape="1">
            <a:gsLst>
              <a:gs pos="0">
                <a:srgbClr val="000608"/>
              </a:gs>
              <a:gs pos="50000">
                <a:srgbClr val="1FAAE9"/>
              </a:gs>
              <a:gs pos="100000">
                <a:srgbClr val="EAF7FC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50" b="1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 rot="10800000">
            <a:off x="3455128" y="0"/>
            <a:ext cx="724988" cy="523692"/>
          </a:xfrm>
          <a:prstGeom prst="triangle">
            <a:avLst>
              <a:gd name="adj" fmla="val 99249"/>
            </a:avLst>
          </a:prstGeom>
          <a:gradFill flip="none" rotWithShape="1">
            <a:gsLst>
              <a:gs pos="0">
                <a:srgbClr val="E6F6FC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9645"/>
            <a:ext cx="3316333" cy="384403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458200" y="6492877"/>
            <a:ext cx="685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3232C6-FFEB-4F54-BBA4-10A2362FF868}" type="slidenum">
              <a:rPr lang="ko-KR" altLang="en-US" sz="9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" y="0"/>
            <a:ext cx="3472543" cy="52369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50" b="1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 rot="10800000">
            <a:off x="3455128" y="0"/>
            <a:ext cx="724988" cy="523692"/>
          </a:xfrm>
          <a:prstGeom prst="triangle">
            <a:avLst>
              <a:gd name="adj" fmla="val 99249"/>
            </a:avLst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9645"/>
            <a:ext cx="3316333" cy="384403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458200" y="6492877"/>
            <a:ext cx="685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3232C6-FFEB-4F54-BBA4-10A2362FF868}" type="slidenum">
              <a:rPr lang="ko-KR" altLang="en-US" sz="9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37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" y="0"/>
            <a:ext cx="3472543" cy="523692"/>
          </a:xfrm>
          <a:prstGeom prst="rect">
            <a:avLst/>
          </a:prstGeom>
          <a:gradFill flip="none" rotWithShape="1">
            <a:gsLst>
              <a:gs pos="0">
                <a:srgbClr val="580000"/>
              </a:gs>
              <a:gs pos="50000">
                <a:srgbClr val="D60904"/>
              </a:gs>
              <a:gs pos="100000">
                <a:srgbClr val="FEE2E2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50" b="1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 rot="10800000">
            <a:off x="3455128" y="0"/>
            <a:ext cx="724988" cy="523692"/>
          </a:xfrm>
          <a:prstGeom prst="triangle">
            <a:avLst>
              <a:gd name="adj" fmla="val 99249"/>
            </a:avLst>
          </a:prstGeom>
          <a:gradFill flip="none" rotWithShape="1">
            <a:gsLst>
              <a:gs pos="0">
                <a:srgbClr val="FDDDDD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9645"/>
            <a:ext cx="3316333" cy="384403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458200" y="6492877"/>
            <a:ext cx="685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3232C6-FFEB-4F54-BBA4-10A2362FF868}" type="slidenum">
              <a:rPr lang="ko-KR" altLang="en-US" sz="9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61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" y="0"/>
            <a:ext cx="3472543" cy="52369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50" b="1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 rot="10800000">
            <a:off x="3455128" y="0"/>
            <a:ext cx="724988" cy="523692"/>
          </a:xfrm>
          <a:prstGeom prst="triangle">
            <a:avLst>
              <a:gd name="adj" fmla="val 99249"/>
            </a:avLst>
          </a:prstGeom>
          <a:gradFill flip="none" rotWithShape="1">
            <a:gsLst>
              <a:gs pos="0">
                <a:srgbClr val="FFF1C8"/>
              </a:gs>
              <a:gs pos="48000">
                <a:srgbClr val="FFF8E5"/>
              </a:gs>
              <a:gs pos="85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458200" y="6492877"/>
            <a:ext cx="685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3232C6-FFEB-4F54-BBA4-10A2362FF868}" type="slidenum">
              <a:rPr lang="ko-KR" altLang="en-US" sz="9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" y="69645"/>
            <a:ext cx="3316333" cy="384403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9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" y="0"/>
            <a:ext cx="3472543" cy="52369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48000">
                <a:schemeClr val="bg1">
                  <a:lumMod val="50000"/>
                </a:schemeClr>
              </a:gs>
              <a:gs pos="100000">
                <a:srgbClr val="DEDEDE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50" b="1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 rot="10800000">
            <a:off x="3455128" y="0"/>
            <a:ext cx="724988" cy="523692"/>
          </a:xfrm>
          <a:prstGeom prst="triangle">
            <a:avLst>
              <a:gd name="adj" fmla="val 99249"/>
            </a:avLst>
          </a:prstGeom>
          <a:gradFill flip="none" rotWithShape="1">
            <a:gsLst>
              <a:gs pos="0">
                <a:srgbClr val="DCDCDC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8458200" y="6492877"/>
            <a:ext cx="685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3232C6-FFEB-4F54-BBA4-10A2362FF868}" type="slidenum">
              <a:rPr lang="ko-KR" altLang="en-US" sz="9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" y="69645"/>
            <a:ext cx="3316333" cy="384403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5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768B-8755-41D8-9FFA-80132AD51C7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5FA3-CB19-475E-9413-5AA1FC84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3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768B-8755-41D8-9FFA-80132AD51C7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5FA3-CB19-475E-9413-5AA1FC84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3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5768B-8755-41D8-9FFA-80132AD51C7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75FA3-CB19-475E-9413-5AA1FC84C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1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S/Introduction" TargetMode="External"/><Relationship Id="rId2" Type="http://schemas.openxmlformats.org/officeDocument/2006/relationships/hyperlink" Target="https://github.com/dawonn/vectorna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D16ED95-87B7-41C6-ADC4-BA672BB067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VectorNav-300 Interface Development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B5676-2EFA-4540-8F39-C83DC6013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857250"/>
            <a:ext cx="4152550" cy="34616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4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94C534-A755-4BDE-8F2A-7A3769F6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84" y="1842403"/>
            <a:ext cx="5168144" cy="4351338"/>
          </a:xfrm>
        </p:spPr>
        <p:txBody>
          <a:bodyPr/>
          <a:lstStyle/>
          <a:p>
            <a:r>
              <a:rPr lang="en-US" dirty="0"/>
              <a:t>The target is to save IMU and GNS data from VectorNav-300 device.</a:t>
            </a:r>
          </a:p>
          <a:p>
            <a:r>
              <a:rPr lang="en-US" dirty="0"/>
              <a:t>ROS helps to develop our program to access the device via its firmware.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References</a:t>
            </a:r>
          </a:p>
          <a:p>
            <a:pPr lvl="1"/>
            <a:r>
              <a:rPr lang="en-US" dirty="0"/>
              <a:t>Code: </a:t>
            </a:r>
            <a:r>
              <a:rPr lang="en-US" dirty="0">
                <a:hlinkClick r:id="rId2"/>
              </a:rPr>
              <a:t>https://github.com/dawonn/vectornav</a:t>
            </a:r>
            <a:endParaRPr lang="en-US" dirty="0"/>
          </a:p>
          <a:p>
            <a:pPr lvl="1"/>
            <a:r>
              <a:rPr lang="en-US" dirty="0"/>
              <a:t>VectorNav-300 User Manual</a:t>
            </a:r>
          </a:p>
          <a:p>
            <a:pPr lvl="1"/>
            <a:r>
              <a:rPr lang="en-US" dirty="0"/>
              <a:t>ROS: </a:t>
            </a:r>
            <a:r>
              <a:rPr lang="en-US" dirty="0">
                <a:hlinkClick r:id="rId3"/>
              </a:rPr>
              <a:t>http://wiki.ros.org/ROS/Introduction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79ECD3-0157-48AF-91CF-F03A68AE94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Development Environment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A2898F4-7133-4517-9D9E-0A77E3F22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128" y="2105025"/>
            <a:ext cx="31146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8F66EE-31AF-4126-8780-2E1ED519B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 ROS master: $</a:t>
            </a:r>
            <a:r>
              <a:rPr lang="en-US" i="1" dirty="0" err="1"/>
              <a:t>roscore</a:t>
            </a:r>
            <a:endParaRPr lang="en-US" i="1" dirty="0"/>
          </a:p>
          <a:p>
            <a:r>
              <a:rPr lang="en-US" dirty="0"/>
              <a:t>Run our launch file: $</a:t>
            </a:r>
            <a:r>
              <a:rPr lang="en-US" i="1" dirty="0" err="1"/>
              <a:t>roslaunch</a:t>
            </a:r>
            <a:r>
              <a:rPr lang="en-US" i="1" dirty="0"/>
              <a:t> </a:t>
            </a:r>
            <a:r>
              <a:rPr lang="en-US" i="1" dirty="0" err="1"/>
              <a:t>vectornav</a:t>
            </a:r>
            <a:r>
              <a:rPr lang="en-US" i="1" dirty="0"/>
              <a:t> </a:t>
            </a:r>
            <a:r>
              <a:rPr lang="en-US" i="1" dirty="0" err="1"/>
              <a:t>vectornav.launch</a:t>
            </a:r>
            <a:endParaRPr lang="en-US" i="1" dirty="0"/>
          </a:p>
          <a:p>
            <a:r>
              <a:rPr lang="en-US" dirty="0"/>
              <a:t>If we want to check data on command line (terminal), type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$</a:t>
            </a:r>
            <a:r>
              <a:rPr lang="en-US" i="1" dirty="0" err="1"/>
              <a:t>rostopic</a:t>
            </a:r>
            <a:r>
              <a:rPr lang="en-US" i="1" dirty="0"/>
              <a:t> list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$</a:t>
            </a:r>
            <a:r>
              <a:rPr lang="en-US" i="1" dirty="0" err="1"/>
              <a:t>rostopic</a:t>
            </a:r>
            <a:r>
              <a:rPr lang="en-US" i="1" dirty="0"/>
              <a:t> echo [</a:t>
            </a:r>
            <a:r>
              <a:rPr lang="en-US" i="1" dirty="0" err="1"/>
              <a:t>rostopic_name</a:t>
            </a:r>
            <a:r>
              <a:rPr lang="en-US" i="1" dirty="0"/>
              <a:t>] </a:t>
            </a:r>
            <a:r>
              <a:rPr lang="en-US" dirty="0"/>
              <a:t>(e.g. </a:t>
            </a:r>
            <a:r>
              <a:rPr lang="en-US" i="1" dirty="0" err="1"/>
              <a:t>rostopic</a:t>
            </a:r>
            <a:r>
              <a:rPr lang="en-US" i="1" dirty="0"/>
              <a:t> echo /</a:t>
            </a:r>
            <a:r>
              <a:rPr lang="en-US" i="1" dirty="0" err="1"/>
              <a:t>vectornav</a:t>
            </a:r>
            <a:r>
              <a:rPr lang="en-US" i="1" dirty="0"/>
              <a:t>/GPS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Vectornav.launch</a:t>
            </a:r>
            <a:r>
              <a:rPr lang="en-US" dirty="0"/>
              <a:t> runs main.cpp which creates a node called </a:t>
            </a:r>
            <a:r>
              <a:rPr lang="en-US" dirty="0" err="1"/>
              <a:t>vectornav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Generate CSV files which can be seen under .</a:t>
            </a:r>
            <a:r>
              <a:rPr lang="en-US" dirty="0" err="1"/>
              <a:t>ros</a:t>
            </a:r>
            <a:r>
              <a:rPr lang="en-US" dirty="0"/>
              <a:t> folder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90C294-0BC9-49E0-B74E-7F1FBC27E7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3316470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405A23A-4CE2-4CD8-AD92-B3545FE3F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Update for camera triggering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BE159F-67DA-46EF-8846-4045F91693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4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0FD4F-B4FC-4ACD-80AD-B2DD44041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Raspberry pi &amp; </a:t>
            </a:r>
            <a:r>
              <a:rPr lang="en-US" dirty="0" err="1"/>
              <a:t>Pixhawk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Raspberry pi : 29 (signal), 30 (ground) GPIO pin</a:t>
            </a:r>
          </a:p>
          <a:p>
            <a:pPr lvl="2"/>
            <a:r>
              <a:rPr lang="en-US" dirty="0" err="1"/>
              <a:t>Pixhawk</a:t>
            </a:r>
            <a:r>
              <a:rPr lang="en-US" dirty="0"/>
              <a:t> : 5 AUX_OUT</a:t>
            </a:r>
          </a:p>
          <a:p>
            <a:pPr lvl="2"/>
            <a:r>
              <a:rPr lang="en-US" dirty="0"/>
              <a:t>Mission Planner</a:t>
            </a:r>
            <a:r>
              <a:rPr lang="en-US"/>
              <a:t>&gt; Camera&gt; Shutter </a:t>
            </a:r>
            <a:r>
              <a:rPr lang="en-US" dirty="0"/>
              <a:t>=&gt; choose Relay option</a:t>
            </a:r>
          </a:p>
          <a:p>
            <a:r>
              <a:rPr lang="en-US" dirty="0"/>
              <a:t>Raspberry pi &amp; Camera</a:t>
            </a:r>
          </a:p>
          <a:p>
            <a:pPr lvl="2"/>
            <a:r>
              <a:rPr lang="en-US" dirty="0"/>
              <a:t>Raspberry pi: 31 (signal), 2 (power), 39 (ground) GPIO pins</a:t>
            </a:r>
          </a:p>
          <a:p>
            <a:pPr marL="685800" lvl="2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370667-51C5-447B-9417-41E6290B5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1"/>
            <a:ext cx="3790121" cy="461555"/>
          </a:xfrm>
        </p:spPr>
        <p:txBody>
          <a:bodyPr>
            <a:normAutofit fontScale="90000"/>
          </a:bodyPr>
          <a:lstStyle/>
          <a:p>
            <a:r>
              <a:rPr lang="en-US" dirty="0"/>
              <a:t>Hardware Setup (Camera Triggering)</a:t>
            </a:r>
          </a:p>
        </p:txBody>
      </p:sp>
    </p:spTree>
    <p:extLst>
      <p:ext uri="{BB962C8B-B14F-4D97-AF65-F5344CB8AC3E}">
        <p14:creationId xmlns:p14="http://schemas.microsoft.com/office/powerpoint/2010/main" val="384075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C97238-1A68-48A0-958B-EC30BD3C7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8225"/>
            <a:ext cx="7886700" cy="4798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(1) Autorun after reboot</a:t>
            </a:r>
          </a:p>
          <a:p>
            <a:pPr lvl="1"/>
            <a:r>
              <a:rPr lang="en-US" dirty="0"/>
              <a:t>Seconds to wait can be modified in shell files after sleep command.</a:t>
            </a:r>
          </a:p>
          <a:p>
            <a:pPr lvl="1"/>
            <a:r>
              <a:rPr lang="en-US" dirty="0"/>
              <a:t>Log file can be checked in /home/pi/</a:t>
            </a:r>
            <a:r>
              <a:rPr lang="en-US" dirty="0" err="1"/>
              <a:t>shell_files</a:t>
            </a:r>
            <a:r>
              <a:rPr lang="en-US" dirty="0"/>
              <a:t>/vectornav_script.log</a:t>
            </a:r>
          </a:p>
          <a:p>
            <a:pPr marL="0" indent="0">
              <a:buNone/>
            </a:pPr>
            <a:r>
              <a:rPr lang="en-US" dirty="0"/>
              <a:t>(2) Run from shell file</a:t>
            </a:r>
          </a:p>
          <a:p>
            <a:pPr lvl="1"/>
            <a:r>
              <a:rPr lang="en-US" b="1" dirty="0"/>
              <a:t>With FC control</a:t>
            </a:r>
          </a:p>
          <a:p>
            <a:pPr lvl="1"/>
            <a:r>
              <a:rPr lang="en-US" dirty="0"/>
              <a:t>Location : /home/pi/</a:t>
            </a:r>
            <a:r>
              <a:rPr lang="en-US" dirty="0" err="1"/>
              <a:t>shell_files</a:t>
            </a:r>
            <a:r>
              <a:rPr lang="en-US" dirty="0"/>
              <a:t>/</a:t>
            </a:r>
          </a:p>
          <a:p>
            <a:pPr lvl="1"/>
            <a:r>
              <a:rPr lang="en-US" i="1" dirty="0"/>
              <a:t>./start_FCSignalWait_script.sh </a:t>
            </a:r>
          </a:p>
          <a:p>
            <a:pPr lvl="1"/>
            <a:r>
              <a:rPr lang="en-US" b="1" dirty="0"/>
              <a:t>Without FC control</a:t>
            </a:r>
          </a:p>
          <a:p>
            <a:pPr lvl="1"/>
            <a:r>
              <a:rPr lang="en-US" dirty="0"/>
              <a:t>Location: /home/pi/</a:t>
            </a:r>
            <a:r>
              <a:rPr lang="en-US" dirty="0" err="1"/>
              <a:t>shell_files</a:t>
            </a:r>
            <a:r>
              <a:rPr lang="en-US" dirty="0"/>
              <a:t>/</a:t>
            </a:r>
          </a:p>
          <a:p>
            <a:pPr lvl="1"/>
            <a:r>
              <a:rPr lang="en-US" i="1" dirty="0"/>
              <a:t>./start_vectornav_launch_script.sh</a:t>
            </a:r>
          </a:p>
          <a:p>
            <a:pPr marL="0" indent="0">
              <a:buNone/>
            </a:pPr>
            <a:r>
              <a:rPr lang="en-US" dirty="0"/>
              <a:t>(3) Run from launch file</a:t>
            </a:r>
          </a:p>
          <a:p>
            <a:pPr lvl="1"/>
            <a:r>
              <a:rPr lang="en-US" i="1" dirty="0" err="1"/>
              <a:t>roslaunch</a:t>
            </a:r>
            <a:r>
              <a:rPr lang="en-US" i="1" dirty="0"/>
              <a:t> </a:t>
            </a:r>
            <a:r>
              <a:rPr lang="en-US" i="1" dirty="0" err="1"/>
              <a:t>vectornav</a:t>
            </a:r>
            <a:r>
              <a:rPr lang="en-US" i="1" dirty="0"/>
              <a:t> </a:t>
            </a:r>
            <a:r>
              <a:rPr lang="en-US" i="1" dirty="0" err="1"/>
              <a:t>vectornav.launch</a:t>
            </a:r>
            <a:endParaRPr lang="en-US" i="1" dirty="0"/>
          </a:p>
          <a:p>
            <a:r>
              <a:rPr lang="en-US" dirty="0"/>
              <a:t>Stop the program</a:t>
            </a:r>
          </a:p>
          <a:p>
            <a:pPr lvl="1"/>
            <a:r>
              <a:rPr lang="en-US" i="1" dirty="0" err="1"/>
              <a:t>rosnode</a:t>
            </a:r>
            <a:r>
              <a:rPr lang="en-US" i="1" dirty="0"/>
              <a:t> kill /</a:t>
            </a:r>
            <a:r>
              <a:rPr lang="en-US" i="1" dirty="0" err="1"/>
              <a:t>vectornav</a:t>
            </a:r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4F6DF7-6BB9-4181-AFA9-C235CA8B1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run</a:t>
            </a:r>
          </a:p>
        </p:txBody>
      </p:sp>
    </p:spTree>
    <p:extLst>
      <p:ext uri="{BB962C8B-B14F-4D97-AF65-F5344CB8AC3E}">
        <p14:creationId xmlns:p14="http://schemas.microsoft.com/office/powerpoint/2010/main" val="778291550"/>
      </p:ext>
    </p:extLst>
  </p:cSld>
  <p:clrMapOvr>
    <a:masterClrMapping/>
  </p:clrMapOvr>
</p:sld>
</file>

<file path=ppt/theme/theme1.xml><?xml version="1.0" encoding="utf-8"?>
<a:theme xmlns:a="http://schemas.openxmlformats.org/drawingml/2006/main" name="3DMapping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Mapping" id="{2BB03655-E78B-4581-A4F2-C8DC44859CDD}" vid="{DF32946B-A928-4839-B8CE-EF0C63755C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3DMapping</Template>
  <TotalTime>96</TotalTime>
  <Words>322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HY헤드라인M</vt:lpstr>
      <vt:lpstr>나눔고딕 ExtraBold</vt:lpstr>
      <vt:lpstr>맑은 고딕</vt:lpstr>
      <vt:lpstr>Arial</vt:lpstr>
      <vt:lpstr>Calibri</vt:lpstr>
      <vt:lpstr>Calibri Light</vt:lpstr>
      <vt:lpstr>Wingdings</vt:lpstr>
      <vt:lpstr>3DMapping</vt:lpstr>
      <vt:lpstr>PowerPoint Presentation</vt:lpstr>
      <vt:lpstr>Development Environment</vt:lpstr>
      <vt:lpstr>How to run the program</vt:lpstr>
      <vt:lpstr>PowerPoint Presentation</vt:lpstr>
      <vt:lpstr>Hardware Setup (Camera Triggering)</vt:lpstr>
      <vt:lpstr>How to run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Wai Nwe Tun</dc:creator>
  <cp:lastModifiedBy>Wai Nwe Tun</cp:lastModifiedBy>
  <cp:revision>13</cp:revision>
  <dcterms:created xsi:type="dcterms:W3CDTF">2019-03-06T07:31:48Z</dcterms:created>
  <dcterms:modified xsi:type="dcterms:W3CDTF">2019-05-26T07:21:38Z</dcterms:modified>
</cp:coreProperties>
</file>