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2740" y="5430901"/>
            <a:ext cx="7766936" cy="1096899"/>
          </a:xfrm>
        </p:spPr>
        <p:txBody>
          <a:bodyPr/>
          <a:lstStyle/>
          <a:p>
            <a:pPr algn="l"/>
            <a:r>
              <a:rPr lang="ko-KR" altLang="en-US" b="1" dirty="0" err="1" smtClean="0">
                <a:solidFill>
                  <a:schemeClr val="tx1"/>
                </a:solidFill>
              </a:rPr>
              <a:t>커밋을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할때마다</a:t>
            </a:r>
            <a:r>
              <a:rPr lang="ko-KR" altLang="en-US" b="1" dirty="0" smtClean="0">
                <a:solidFill>
                  <a:schemeClr val="tx1"/>
                </a:solidFill>
              </a:rPr>
              <a:t> 스냅샷이 생성되고  스냅샷을 기준으로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브랜치를</a:t>
            </a:r>
            <a:r>
              <a:rPr lang="ko-KR" altLang="en-US" b="1" dirty="0" smtClean="0">
                <a:solidFill>
                  <a:schemeClr val="tx1"/>
                </a:solidFill>
              </a:rPr>
              <a:t> 만들어  독립적인 작업을 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8" y="0"/>
            <a:ext cx="10257981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생성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33424" y="49972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Branch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브런치명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을 입력하여 브런치를 생성할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브런치 생성시 가장 마지막에 커밋한 스냅샷을 가리킴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713082"/>
            <a:ext cx="10798175" cy="21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2882900"/>
            <a:ext cx="5845176" cy="104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2822809"/>
            <a:ext cx="10798175" cy="1161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4" y="2869966"/>
            <a:ext cx="8618220" cy="1114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4" y="3984391"/>
            <a:ext cx="8486775" cy="6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이동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28072" y="21651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checkout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브런치명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을 입력하여 브런치를 이동 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2" y="847194"/>
            <a:ext cx="11168227" cy="10832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1" y="2833393"/>
            <a:ext cx="7703103" cy="849607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928071" y="3930292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파란색 괄호 안에 </a:t>
            </a:r>
            <a:r>
              <a:rPr lang="en-US" altLang="ko-KR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브런치에서 </a:t>
            </a:r>
            <a:r>
              <a:rPr lang="en-US" altLang="ko-KR" b="1" dirty="0" smtClean="0">
                <a:solidFill>
                  <a:schemeClr val="tx1"/>
                </a:solidFill>
              </a:rPr>
              <a:t>testing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브런치로 이동한 것이 나온다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HEAD</a:t>
            </a:r>
            <a:r>
              <a:rPr lang="ko-KR" altLang="en-US" b="1" dirty="0" smtClean="0">
                <a:solidFill>
                  <a:schemeClr val="tx1"/>
                </a:solidFill>
              </a:rPr>
              <a:t>의 표시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71" y="4742964"/>
            <a:ext cx="8736629" cy="21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8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머지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00024" y="50734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Testing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브런치에는 </a:t>
            </a:r>
            <a:r>
              <a:rPr lang="en-US" altLang="ko-KR" b="1" dirty="0" smtClean="0">
                <a:solidFill>
                  <a:schemeClr val="tx1"/>
                </a:solidFill>
              </a:rPr>
              <a:t>ppt_chapter3B.pptx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커밋해두었고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브런치에는 없다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082"/>
            <a:ext cx="9969500" cy="19031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724"/>
            <a:ext cx="9969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머지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00024" y="50734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수정전의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ppt_chapter3.pptx(</a:t>
            </a:r>
            <a:r>
              <a:rPr lang="ko-KR" altLang="en-US" b="1" dirty="0" err="1" smtClean="0">
                <a:solidFill>
                  <a:schemeClr val="tx1"/>
                </a:solidFill>
              </a:rPr>
              <a:t>파일용량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Testing </a:t>
            </a:r>
            <a:r>
              <a:rPr lang="ko-KR" altLang="en-US" b="1" dirty="0">
                <a:solidFill>
                  <a:schemeClr val="tx1"/>
                </a:solidFill>
              </a:rPr>
              <a:t>브런치에는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수정후의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ppt_chapter3.pptx</a:t>
            </a:r>
            <a:r>
              <a:rPr lang="ko-KR" altLang="en-US" b="1" dirty="0" smtClean="0">
                <a:solidFill>
                  <a:schemeClr val="tx1"/>
                </a:solidFill>
              </a:rPr>
              <a:t>가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082"/>
            <a:ext cx="9969500" cy="19031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724"/>
            <a:ext cx="9969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68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89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华文新魏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jkjoo</dc:creator>
  <cp:lastModifiedBy>jkjoo</cp:lastModifiedBy>
  <cp:revision>7</cp:revision>
  <dcterms:created xsi:type="dcterms:W3CDTF">2021-03-19T08:02:20Z</dcterms:created>
  <dcterms:modified xsi:type="dcterms:W3CDTF">2021-03-19T08:49:27Z</dcterms:modified>
</cp:coreProperties>
</file>