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주재석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4" y="334473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456233" y="349773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해달과 수달의 차이를 판별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?Otter 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sea otter 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Discriminator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수달과 해달을 보고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했갈릴때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사용하는 용도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https://wnwotjr09.github.io/template/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 Unicode MS</vt:lpstr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21</cp:revision>
  <dcterms:created xsi:type="dcterms:W3CDTF">2020-11-16T04:48:21Z</dcterms:created>
  <dcterms:modified xsi:type="dcterms:W3CDTF">2020-11-27T06:48:18Z</dcterms:modified>
</cp:coreProperties>
</file>