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7" r:id="rId6"/>
    <p:sldId id="264" r:id="rId7"/>
    <p:sldId id="268" r:id="rId8"/>
    <p:sldId id="269" r:id="rId9"/>
    <p:sldId id="270" r:id="rId10"/>
    <p:sldId id="271" r:id="rId11"/>
    <p:sldId id="272" r:id="rId12"/>
    <p:sldId id="273" r:id="rId13"/>
    <p:sldId id="276" r:id="rId14"/>
    <p:sldId id="274" r:id="rId15"/>
    <p:sldId id="277" r:id="rId16"/>
    <p:sldId id="278" r:id="rId17"/>
    <p:sldId id="279" r:id="rId18"/>
    <p:sldId id="280" r:id="rId19"/>
    <p:sldId id="281" r:id="rId20"/>
    <p:sldId id="286" r:id="rId21"/>
    <p:sldId id="287" r:id="rId22"/>
    <p:sldId id="288" r:id="rId23"/>
    <p:sldId id="289" r:id="rId24"/>
    <p:sldId id="290" r:id="rId25"/>
    <p:sldId id="291" r:id="rId26"/>
    <p:sldId id="261" r:id="rId27"/>
    <p:sldId id="292" r:id="rId28"/>
    <p:sldId id="293" r:id="rId29"/>
    <p:sldId id="294" r:id="rId30"/>
    <p:sldId id="296"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n z" userId="71e3bdcaa143972c" providerId="LiveId" clId="{1446E5CF-BC04-4E13-ACE8-535C35C742E1}"/>
    <pc:docChg chg="undo custSel addSld delSld modSld modMainMaster">
      <pc:chgData name="wn z" userId="71e3bdcaa143972c" providerId="LiveId" clId="{1446E5CF-BC04-4E13-ACE8-535C35C742E1}" dt="2018-10-20T14:13:15.962" v="2026" actId="20577"/>
      <pc:docMkLst>
        <pc:docMk/>
      </pc:docMkLst>
      <pc:sldChg chg="modSp add">
        <pc:chgData name="wn z" userId="71e3bdcaa143972c" providerId="LiveId" clId="{1446E5CF-BC04-4E13-ACE8-535C35C742E1}" dt="2018-10-20T12:14:43.771" v="452"/>
        <pc:sldMkLst>
          <pc:docMk/>
          <pc:sldMk cId="3051435188" sldId="256"/>
        </pc:sldMkLst>
        <pc:spChg chg="mod">
          <ac:chgData name="wn z" userId="71e3bdcaa143972c" providerId="LiveId" clId="{1446E5CF-BC04-4E13-ACE8-535C35C742E1}" dt="2018-10-20T12:14:43.771" v="452"/>
          <ac:spMkLst>
            <pc:docMk/>
            <pc:sldMk cId="3051435188" sldId="256"/>
            <ac:spMk id="2" creationId="{7A0BA321-53AF-4079-A7FA-932C1E3DEF14}"/>
          </ac:spMkLst>
        </pc:spChg>
        <pc:spChg chg="mod">
          <ac:chgData name="wn z" userId="71e3bdcaa143972c" providerId="LiveId" clId="{1446E5CF-BC04-4E13-ACE8-535C35C742E1}" dt="2018-10-20T11:21:34.907" v="383" actId="113"/>
          <ac:spMkLst>
            <pc:docMk/>
            <pc:sldMk cId="3051435188" sldId="256"/>
            <ac:spMk id="3" creationId="{ADC59481-CF2D-4EEF-BCC3-DDF41DF30045}"/>
          </ac:spMkLst>
        </pc:spChg>
      </pc:sldChg>
      <pc:sldChg chg="add del">
        <pc:chgData name="wn z" userId="71e3bdcaa143972c" providerId="LiveId" clId="{1446E5CF-BC04-4E13-ACE8-535C35C742E1}" dt="2018-10-20T10:46:54.178" v="252" actId="2696"/>
        <pc:sldMkLst>
          <pc:docMk/>
          <pc:sldMk cId="835414110" sldId="257"/>
        </pc:sldMkLst>
      </pc:sldChg>
      <pc:sldChg chg="addSp delSp modSp add">
        <pc:chgData name="wn z" userId="71e3bdcaa143972c" providerId="LiveId" clId="{1446E5CF-BC04-4E13-ACE8-535C35C742E1}" dt="2018-10-20T12:49:58.422" v="522" actId="20577"/>
        <pc:sldMkLst>
          <pc:docMk/>
          <pc:sldMk cId="4017644908" sldId="257"/>
        </pc:sldMkLst>
        <pc:spChg chg="del">
          <ac:chgData name="wn z" userId="71e3bdcaa143972c" providerId="LiveId" clId="{1446E5CF-BC04-4E13-ACE8-535C35C742E1}" dt="2018-10-20T11:21:49.942" v="384"/>
          <ac:spMkLst>
            <pc:docMk/>
            <pc:sldMk cId="4017644908" sldId="257"/>
            <ac:spMk id="2" creationId="{04D415BD-6850-4659-B177-1AAE1BEB943A}"/>
          </ac:spMkLst>
        </pc:spChg>
        <pc:spChg chg="del">
          <ac:chgData name="wn z" userId="71e3bdcaa143972c" providerId="LiveId" clId="{1446E5CF-BC04-4E13-ACE8-535C35C742E1}" dt="2018-10-20T11:21:49.942" v="384"/>
          <ac:spMkLst>
            <pc:docMk/>
            <pc:sldMk cId="4017644908" sldId="257"/>
            <ac:spMk id="3" creationId="{6734452F-F4B5-455F-9018-DE29FB1E2EC6}"/>
          </ac:spMkLst>
        </pc:spChg>
        <pc:spChg chg="add del">
          <ac:chgData name="wn z" userId="71e3bdcaa143972c" providerId="LiveId" clId="{1446E5CF-BC04-4E13-ACE8-535C35C742E1}" dt="2018-10-20T11:21:58.942" v="386"/>
          <ac:spMkLst>
            <pc:docMk/>
            <pc:sldMk cId="4017644908" sldId="257"/>
            <ac:spMk id="7" creationId="{24ED313E-3204-4880-8EB6-C55634F226F9}"/>
          </ac:spMkLst>
        </pc:spChg>
        <pc:spChg chg="add mod">
          <ac:chgData name="wn z" userId="71e3bdcaa143972c" providerId="LiveId" clId="{1446E5CF-BC04-4E13-ACE8-535C35C742E1}" dt="2018-10-20T12:29:36.554" v="511" actId="1076"/>
          <ac:spMkLst>
            <pc:docMk/>
            <pc:sldMk cId="4017644908" sldId="257"/>
            <ac:spMk id="8" creationId="{DE320868-61D2-48B3-AF84-D7C8AE05EA47}"/>
          </ac:spMkLst>
        </pc:spChg>
        <pc:spChg chg="add mod">
          <ac:chgData name="wn z" userId="71e3bdcaa143972c" providerId="LiveId" clId="{1446E5CF-BC04-4E13-ACE8-535C35C742E1}" dt="2018-10-20T12:49:58.422" v="522" actId="20577"/>
          <ac:spMkLst>
            <pc:docMk/>
            <pc:sldMk cId="4017644908" sldId="257"/>
            <ac:spMk id="9" creationId="{EBFC1614-F87F-4E83-A81B-E8055566B412}"/>
          </ac:spMkLst>
        </pc:spChg>
      </pc:sldChg>
      <pc:sldChg chg="addSp delSp modSp add">
        <pc:chgData name="wn z" userId="71e3bdcaa143972c" providerId="LiveId" clId="{1446E5CF-BC04-4E13-ACE8-535C35C742E1}" dt="2018-10-20T13:51:47.155" v="1519" actId="403"/>
        <pc:sldMkLst>
          <pc:docMk/>
          <pc:sldMk cId="4270150523" sldId="258"/>
        </pc:sldMkLst>
        <pc:spChg chg="add mod">
          <ac:chgData name="wn z" userId="71e3bdcaa143972c" providerId="LiveId" clId="{1446E5CF-BC04-4E13-ACE8-535C35C742E1}" dt="2018-10-20T12:50:00.933" v="523"/>
          <ac:spMkLst>
            <pc:docMk/>
            <pc:sldMk cId="4270150523" sldId="258"/>
            <ac:spMk id="2" creationId="{49905638-1D44-4E27-AA06-A349E12A00F5}"/>
          </ac:spMkLst>
        </pc:spChg>
        <pc:spChg chg="add mod">
          <ac:chgData name="wn z" userId="71e3bdcaa143972c" providerId="LiveId" clId="{1446E5CF-BC04-4E13-ACE8-535C35C742E1}" dt="2018-10-20T13:51:47.155" v="1519" actId="403"/>
          <ac:spMkLst>
            <pc:docMk/>
            <pc:sldMk cId="4270150523" sldId="258"/>
            <ac:spMk id="3" creationId="{EA7C695F-58EE-4ABA-A2A8-F8854AE3CB63}"/>
          </ac:spMkLst>
        </pc:spChg>
        <pc:spChg chg="add mod">
          <ac:chgData name="wn z" userId="71e3bdcaa143972c" providerId="LiveId" clId="{1446E5CF-BC04-4E13-ACE8-535C35C742E1}" dt="2018-10-20T13:07:43.115" v="767" actId="404"/>
          <ac:spMkLst>
            <pc:docMk/>
            <pc:sldMk cId="4270150523" sldId="258"/>
            <ac:spMk id="13" creationId="{62518712-D35F-4D1C-A629-830B8C5488D3}"/>
          </ac:spMkLst>
        </pc:spChg>
        <pc:spChg chg="add mod">
          <ac:chgData name="wn z" userId="71e3bdcaa143972c" providerId="LiveId" clId="{1446E5CF-BC04-4E13-ACE8-535C35C742E1}" dt="2018-10-20T13:07:47.068" v="768" actId="404"/>
          <ac:spMkLst>
            <pc:docMk/>
            <pc:sldMk cId="4270150523" sldId="258"/>
            <ac:spMk id="14" creationId="{1DA808CC-5482-4E0F-9F15-EA8E748CD1E4}"/>
          </ac:spMkLst>
        </pc:spChg>
        <pc:spChg chg="add mod topLvl">
          <ac:chgData name="wn z" userId="71e3bdcaa143972c" providerId="LiveId" clId="{1446E5CF-BC04-4E13-ACE8-535C35C742E1}" dt="2018-10-20T13:07:50.444" v="769" actId="404"/>
          <ac:spMkLst>
            <pc:docMk/>
            <pc:sldMk cId="4270150523" sldId="258"/>
            <ac:spMk id="15" creationId="{2174FFED-A35E-43DC-B699-E23AA8801A93}"/>
          </ac:spMkLst>
        </pc:spChg>
        <pc:grpChg chg="add mod">
          <ac:chgData name="wn z" userId="71e3bdcaa143972c" providerId="LiveId" clId="{1446E5CF-BC04-4E13-ACE8-535C35C742E1}" dt="2018-10-20T13:01:44.633" v="658" actId="164"/>
          <ac:grpSpMkLst>
            <pc:docMk/>
            <pc:sldMk cId="4270150523" sldId="258"/>
            <ac:grpSpMk id="16" creationId="{D8B38CE1-DB15-4811-A7AC-7020B31E7C07}"/>
          </ac:grpSpMkLst>
        </pc:grpChg>
        <pc:grpChg chg="add mod">
          <ac:chgData name="wn z" userId="71e3bdcaa143972c" providerId="LiveId" clId="{1446E5CF-BC04-4E13-ACE8-535C35C742E1}" dt="2018-10-20T13:01:44.633" v="658" actId="164"/>
          <ac:grpSpMkLst>
            <pc:docMk/>
            <pc:sldMk cId="4270150523" sldId="258"/>
            <ac:grpSpMk id="17" creationId="{FC75FC92-7BAE-4E1F-B268-24DDD5B41A47}"/>
          </ac:grpSpMkLst>
        </pc:grpChg>
        <pc:grpChg chg="add del mod">
          <ac:chgData name="wn z" userId="71e3bdcaa143972c" providerId="LiveId" clId="{1446E5CF-BC04-4E13-ACE8-535C35C742E1}" dt="2018-10-20T13:00:03.442" v="647" actId="165"/>
          <ac:grpSpMkLst>
            <pc:docMk/>
            <pc:sldMk cId="4270150523" sldId="258"/>
            <ac:grpSpMk id="18" creationId="{5C2DCDE0-D1D9-4A74-83A4-D070182EECC7}"/>
          </ac:grpSpMkLst>
        </pc:grpChg>
        <pc:grpChg chg="add mod">
          <ac:chgData name="wn z" userId="71e3bdcaa143972c" providerId="LiveId" clId="{1446E5CF-BC04-4E13-ACE8-535C35C742E1}" dt="2018-10-20T13:01:44.633" v="658" actId="164"/>
          <ac:grpSpMkLst>
            <pc:docMk/>
            <pc:sldMk cId="4270150523" sldId="258"/>
            <ac:grpSpMk id="19" creationId="{F1C19B9D-FFA8-4059-8396-DA3C7E754933}"/>
          </ac:grpSpMkLst>
        </pc:grpChg>
        <pc:grpChg chg="add del mod">
          <ac:chgData name="wn z" userId="71e3bdcaa143972c" providerId="LiveId" clId="{1446E5CF-BC04-4E13-ACE8-535C35C742E1}" dt="2018-10-20T13:50:09.117" v="1503" actId="478"/>
          <ac:grpSpMkLst>
            <pc:docMk/>
            <pc:sldMk cId="4270150523" sldId="258"/>
            <ac:grpSpMk id="20" creationId="{AD4176D8-2647-49EB-8C36-889D194657F1}"/>
          </ac:grpSpMkLst>
        </pc:grpChg>
        <pc:picChg chg="add mod">
          <ac:chgData name="wn z" userId="71e3bdcaa143972c" providerId="LiveId" clId="{1446E5CF-BC04-4E13-ACE8-535C35C742E1}" dt="2018-10-20T12:59:41.228" v="644" actId="164"/>
          <ac:picMkLst>
            <pc:docMk/>
            <pc:sldMk cId="4270150523" sldId="258"/>
            <ac:picMk id="8" creationId="{93A5D135-8F7C-42AC-A548-57D099E87A17}"/>
          </ac:picMkLst>
        </pc:picChg>
        <pc:picChg chg="add mod">
          <ac:chgData name="wn z" userId="71e3bdcaa143972c" providerId="LiveId" clId="{1446E5CF-BC04-4E13-ACE8-535C35C742E1}" dt="2018-10-20T12:59:50.213" v="645" actId="164"/>
          <ac:picMkLst>
            <pc:docMk/>
            <pc:sldMk cId="4270150523" sldId="258"/>
            <ac:picMk id="10" creationId="{CDEFDFA1-E395-49DC-8E0F-426C8F862BA1}"/>
          </ac:picMkLst>
        </pc:picChg>
        <pc:picChg chg="add mod topLvl">
          <ac:chgData name="wn z" userId="71e3bdcaa143972c" providerId="LiveId" clId="{1446E5CF-BC04-4E13-ACE8-535C35C742E1}" dt="2018-10-20T13:00:17.207" v="649" actId="164"/>
          <ac:picMkLst>
            <pc:docMk/>
            <pc:sldMk cId="4270150523" sldId="258"/>
            <ac:picMk id="12" creationId="{DF09FAEC-DB5B-4450-B21D-7C8883D26416}"/>
          </ac:picMkLst>
        </pc:picChg>
      </pc:sldChg>
      <pc:sldChg chg="modSp add">
        <pc:chgData name="wn z" userId="71e3bdcaa143972c" providerId="LiveId" clId="{1446E5CF-BC04-4E13-ACE8-535C35C742E1}" dt="2018-10-20T13:46:57.081" v="1439" actId="404"/>
        <pc:sldMkLst>
          <pc:docMk/>
          <pc:sldMk cId="2610045324" sldId="259"/>
        </pc:sldMkLst>
        <pc:spChg chg="mod">
          <ac:chgData name="wn z" userId="71e3bdcaa143972c" providerId="LiveId" clId="{1446E5CF-BC04-4E13-ACE8-535C35C742E1}" dt="2018-10-20T13:39:30.537" v="1287" actId="113"/>
          <ac:spMkLst>
            <pc:docMk/>
            <pc:sldMk cId="2610045324" sldId="259"/>
            <ac:spMk id="2" creationId="{D23E44AC-7198-4B52-A073-2B12AFDD98F2}"/>
          </ac:spMkLst>
        </pc:spChg>
        <pc:spChg chg="mod">
          <ac:chgData name="wn z" userId="71e3bdcaa143972c" providerId="LiveId" clId="{1446E5CF-BC04-4E13-ACE8-535C35C742E1}" dt="2018-10-20T13:46:57.081" v="1439" actId="404"/>
          <ac:spMkLst>
            <pc:docMk/>
            <pc:sldMk cId="2610045324" sldId="259"/>
            <ac:spMk id="3" creationId="{39BC21AA-4FCE-4743-A1F8-FC90D526C8BA}"/>
          </ac:spMkLst>
        </pc:spChg>
      </pc:sldChg>
      <pc:sldChg chg="modSp add">
        <pc:chgData name="wn z" userId="71e3bdcaa143972c" providerId="LiveId" clId="{1446E5CF-BC04-4E13-ACE8-535C35C742E1}" dt="2018-10-20T12:29:10.671" v="508" actId="404"/>
        <pc:sldMkLst>
          <pc:docMk/>
          <pc:sldMk cId="352305919" sldId="260"/>
        </pc:sldMkLst>
        <pc:spChg chg="mod">
          <ac:chgData name="wn z" userId="71e3bdcaa143972c" providerId="LiveId" clId="{1446E5CF-BC04-4E13-ACE8-535C35C742E1}" dt="2018-10-20T12:29:10.671" v="508" actId="404"/>
          <ac:spMkLst>
            <pc:docMk/>
            <pc:sldMk cId="352305919" sldId="260"/>
            <ac:spMk id="2" creationId="{FA2A7AFA-B1F4-4993-A3AB-6AD980B05741}"/>
          </ac:spMkLst>
        </pc:spChg>
      </pc:sldChg>
      <pc:sldChg chg="modSp add">
        <pc:chgData name="wn z" userId="71e3bdcaa143972c" providerId="LiveId" clId="{1446E5CF-BC04-4E13-ACE8-535C35C742E1}" dt="2018-10-20T12:29:14.544" v="510" actId="404"/>
        <pc:sldMkLst>
          <pc:docMk/>
          <pc:sldMk cId="2376074264" sldId="261"/>
        </pc:sldMkLst>
        <pc:spChg chg="mod">
          <ac:chgData name="wn z" userId="71e3bdcaa143972c" providerId="LiveId" clId="{1446E5CF-BC04-4E13-ACE8-535C35C742E1}" dt="2018-10-20T12:29:14.544" v="510" actId="404"/>
          <ac:spMkLst>
            <pc:docMk/>
            <pc:sldMk cId="2376074264" sldId="261"/>
            <ac:spMk id="2" creationId="{26F5D96F-97A1-404C-86C4-1CC528E60B42}"/>
          </ac:spMkLst>
        </pc:spChg>
      </pc:sldChg>
      <pc:sldChg chg="delSp modSp add del">
        <pc:chgData name="wn z" userId="71e3bdcaa143972c" providerId="LiveId" clId="{1446E5CF-BC04-4E13-ACE8-535C35C742E1}" dt="2018-10-20T13:27:44.570" v="1001" actId="2696"/>
        <pc:sldMkLst>
          <pc:docMk/>
          <pc:sldMk cId="395180917" sldId="262"/>
        </pc:sldMkLst>
        <pc:spChg chg="mod">
          <ac:chgData name="wn z" userId="71e3bdcaa143972c" providerId="LiveId" clId="{1446E5CF-BC04-4E13-ACE8-535C35C742E1}" dt="2018-10-20T13:24:53.520" v="929" actId="2711"/>
          <ac:spMkLst>
            <pc:docMk/>
            <pc:sldMk cId="395180917" sldId="262"/>
            <ac:spMk id="3" creationId="{EA7C695F-58EE-4ABA-A2A8-F8854AE3CB63}"/>
          </ac:spMkLst>
        </pc:spChg>
        <pc:grpChg chg="del">
          <ac:chgData name="wn z" userId="71e3bdcaa143972c" providerId="LiveId" clId="{1446E5CF-BC04-4E13-ACE8-535C35C742E1}" dt="2018-10-20T13:03:06.762" v="682" actId="478"/>
          <ac:grpSpMkLst>
            <pc:docMk/>
            <pc:sldMk cId="395180917" sldId="262"/>
            <ac:grpSpMk id="20" creationId="{AD4176D8-2647-49EB-8C36-889D194657F1}"/>
          </ac:grpSpMkLst>
        </pc:grpChg>
      </pc:sldChg>
      <pc:sldChg chg="delSp modSp add del">
        <pc:chgData name="wn z" userId="71e3bdcaa143972c" providerId="LiveId" clId="{1446E5CF-BC04-4E13-ACE8-535C35C742E1}" dt="2018-10-20T13:50:35.580" v="1510" actId="2696"/>
        <pc:sldMkLst>
          <pc:docMk/>
          <pc:sldMk cId="805450280" sldId="263"/>
        </pc:sldMkLst>
        <pc:spChg chg="mod">
          <ac:chgData name="wn z" userId="71e3bdcaa143972c" providerId="LiveId" clId="{1446E5CF-BC04-4E13-ACE8-535C35C742E1}" dt="2018-10-20T13:28:24.663" v="1002" actId="403"/>
          <ac:spMkLst>
            <pc:docMk/>
            <pc:sldMk cId="805450280" sldId="263"/>
            <ac:spMk id="3" creationId="{EA7C695F-58EE-4ABA-A2A8-F8854AE3CB63}"/>
          </ac:spMkLst>
        </pc:spChg>
        <pc:grpChg chg="del">
          <ac:chgData name="wn z" userId="71e3bdcaa143972c" providerId="LiveId" clId="{1446E5CF-BC04-4E13-ACE8-535C35C742E1}" dt="2018-10-20T13:25:55.925" v="943" actId="478"/>
          <ac:grpSpMkLst>
            <pc:docMk/>
            <pc:sldMk cId="805450280" sldId="263"/>
            <ac:grpSpMk id="20" creationId="{AD4176D8-2647-49EB-8C36-889D194657F1}"/>
          </ac:grpSpMkLst>
        </pc:grpChg>
      </pc:sldChg>
      <pc:sldChg chg="modSp add">
        <pc:chgData name="wn z" userId="71e3bdcaa143972c" providerId="LiveId" clId="{1446E5CF-BC04-4E13-ACE8-535C35C742E1}" dt="2018-10-20T13:47:08.129" v="1441" actId="404"/>
        <pc:sldMkLst>
          <pc:docMk/>
          <pc:sldMk cId="819642613" sldId="264"/>
        </pc:sldMkLst>
        <pc:spChg chg="mod">
          <ac:chgData name="wn z" userId="71e3bdcaa143972c" providerId="LiveId" clId="{1446E5CF-BC04-4E13-ACE8-535C35C742E1}" dt="2018-10-20T13:47:08.129" v="1441" actId="404"/>
          <ac:spMkLst>
            <pc:docMk/>
            <pc:sldMk cId="819642613" sldId="264"/>
            <ac:spMk id="3" creationId="{39BC21AA-4FCE-4743-A1F8-FC90D526C8BA}"/>
          </ac:spMkLst>
        </pc:spChg>
      </pc:sldChg>
      <pc:sldChg chg="modSp add del">
        <pc:chgData name="wn z" userId="71e3bdcaa143972c" providerId="LiveId" clId="{1446E5CF-BC04-4E13-ACE8-535C35C742E1}" dt="2018-10-20T13:48:23.765" v="1454" actId="2696"/>
        <pc:sldMkLst>
          <pc:docMk/>
          <pc:sldMk cId="4094248148" sldId="265"/>
        </pc:sldMkLst>
        <pc:spChg chg="mod">
          <ac:chgData name="wn z" userId="71e3bdcaa143972c" providerId="LiveId" clId="{1446E5CF-BC04-4E13-ACE8-535C35C742E1}" dt="2018-10-20T13:42:27.873" v="1349"/>
          <ac:spMkLst>
            <pc:docMk/>
            <pc:sldMk cId="4094248148" sldId="265"/>
            <ac:spMk id="3" creationId="{39BC21AA-4FCE-4743-A1F8-FC90D526C8BA}"/>
          </ac:spMkLst>
        </pc:spChg>
      </pc:sldChg>
      <pc:sldChg chg="add del">
        <pc:chgData name="wn z" userId="71e3bdcaa143972c" providerId="LiveId" clId="{1446E5CF-BC04-4E13-ACE8-535C35C742E1}" dt="2018-10-20T13:46:33.472" v="1427" actId="2696"/>
        <pc:sldMkLst>
          <pc:docMk/>
          <pc:sldMk cId="346507751" sldId="266"/>
        </pc:sldMkLst>
      </pc:sldChg>
      <pc:sldChg chg="modSp add">
        <pc:chgData name="wn z" userId="71e3bdcaa143972c" providerId="LiveId" clId="{1446E5CF-BC04-4E13-ACE8-535C35C742E1}" dt="2018-10-20T13:47:02.435" v="1440" actId="404"/>
        <pc:sldMkLst>
          <pc:docMk/>
          <pc:sldMk cId="943554694" sldId="267"/>
        </pc:sldMkLst>
        <pc:spChg chg="mod">
          <ac:chgData name="wn z" userId="71e3bdcaa143972c" providerId="LiveId" clId="{1446E5CF-BC04-4E13-ACE8-535C35C742E1}" dt="2018-10-20T13:47:02.435" v="1440" actId="404"/>
          <ac:spMkLst>
            <pc:docMk/>
            <pc:sldMk cId="943554694" sldId="267"/>
            <ac:spMk id="3" creationId="{39BC21AA-4FCE-4743-A1F8-FC90D526C8BA}"/>
          </ac:spMkLst>
        </pc:spChg>
      </pc:sldChg>
      <pc:sldChg chg="modSp add">
        <pc:chgData name="wn z" userId="71e3bdcaa143972c" providerId="LiveId" clId="{1446E5CF-BC04-4E13-ACE8-535C35C742E1}" dt="2018-10-20T13:47:13.276" v="1442" actId="404"/>
        <pc:sldMkLst>
          <pc:docMk/>
          <pc:sldMk cId="1101327408" sldId="268"/>
        </pc:sldMkLst>
        <pc:spChg chg="mod">
          <ac:chgData name="wn z" userId="71e3bdcaa143972c" providerId="LiveId" clId="{1446E5CF-BC04-4E13-ACE8-535C35C742E1}" dt="2018-10-20T13:47:13.276" v="1442" actId="404"/>
          <ac:spMkLst>
            <pc:docMk/>
            <pc:sldMk cId="1101327408" sldId="268"/>
            <ac:spMk id="3" creationId="{39BC21AA-4FCE-4743-A1F8-FC90D526C8BA}"/>
          </ac:spMkLst>
        </pc:spChg>
      </pc:sldChg>
      <pc:sldChg chg="modSp add">
        <pc:chgData name="wn z" userId="71e3bdcaa143972c" providerId="LiveId" clId="{1446E5CF-BC04-4E13-ACE8-535C35C742E1}" dt="2018-10-20T13:49:25.095" v="1500"/>
        <pc:sldMkLst>
          <pc:docMk/>
          <pc:sldMk cId="4274506241" sldId="269"/>
        </pc:sldMkLst>
        <pc:spChg chg="mod">
          <ac:chgData name="wn z" userId="71e3bdcaa143972c" providerId="LiveId" clId="{1446E5CF-BC04-4E13-ACE8-535C35C742E1}" dt="2018-10-20T13:49:25.095" v="1500"/>
          <ac:spMkLst>
            <pc:docMk/>
            <pc:sldMk cId="4274506241" sldId="269"/>
            <ac:spMk id="3" creationId="{39BC21AA-4FCE-4743-A1F8-FC90D526C8BA}"/>
          </ac:spMkLst>
        </pc:spChg>
      </pc:sldChg>
      <pc:sldChg chg="addSp delSp modSp add">
        <pc:chgData name="wn z" userId="71e3bdcaa143972c" providerId="LiveId" clId="{1446E5CF-BC04-4E13-ACE8-535C35C742E1}" dt="2018-10-20T14:01:49.499" v="1687"/>
        <pc:sldMkLst>
          <pc:docMk/>
          <pc:sldMk cId="1666721562" sldId="270"/>
        </pc:sldMkLst>
        <pc:spChg chg="mod">
          <ac:chgData name="wn z" userId="71e3bdcaa143972c" providerId="LiveId" clId="{1446E5CF-BC04-4E13-ACE8-535C35C742E1}" dt="2018-10-20T14:01:49.499" v="1687"/>
          <ac:spMkLst>
            <pc:docMk/>
            <pc:sldMk cId="1666721562" sldId="270"/>
            <ac:spMk id="3" creationId="{39BC21AA-4FCE-4743-A1F8-FC90D526C8BA}"/>
          </ac:spMkLst>
        </pc:spChg>
        <pc:picChg chg="add del">
          <ac:chgData name="wn z" userId="71e3bdcaa143972c" providerId="LiveId" clId="{1446E5CF-BC04-4E13-ACE8-535C35C742E1}" dt="2018-10-20T13:55:39.667" v="1533" actId="478"/>
          <ac:picMkLst>
            <pc:docMk/>
            <pc:sldMk cId="1666721562" sldId="270"/>
            <ac:picMk id="7" creationId="{8D8CA462-9678-4423-9303-CC8F48C9F9DA}"/>
          </ac:picMkLst>
        </pc:picChg>
        <pc:picChg chg="add mod">
          <ac:chgData name="wn z" userId="71e3bdcaa143972c" providerId="LiveId" clId="{1446E5CF-BC04-4E13-ACE8-535C35C742E1}" dt="2018-10-20T14:01:14.377" v="1675" actId="1076"/>
          <ac:picMkLst>
            <pc:docMk/>
            <pc:sldMk cId="1666721562" sldId="270"/>
            <ac:picMk id="9" creationId="{2620122C-D942-49BE-96EA-613F2BCA4976}"/>
          </ac:picMkLst>
        </pc:picChg>
      </pc:sldChg>
      <pc:sldChg chg="modSp add">
        <pc:chgData name="wn z" userId="71e3bdcaa143972c" providerId="LiveId" clId="{1446E5CF-BC04-4E13-ACE8-535C35C742E1}" dt="2018-10-20T14:08:47.010" v="1905"/>
        <pc:sldMkLst>
          <pc:docMk/>
          <pc:sldMk cId="3737086506" sldId="271"/>
        </pc:sldMkLst>
        <pc:spChg chg="mod">
          <ac:chgData name="wn z" userId="71e3bdcaa143972c" providerId="LiveId" clId="{1446E5CF-BC04-4E13-ACE8-535C35C742E1}" dt="2018-10-20T14:08:47.010" v="1905"/>
          <ac:spMkLst>
            <pc:docMk/>
            <pc:sldMk cId="3737086506" sldId="271"/>
            <ac:spMk id="3" creationId="{39BC21AA-4FCE-4743-A1F8-FC90D526C8BA}"/>
          </ac:spMkLst>
        </pc:spChg>
      </pc:sldChg>
      <pc:sldChg chg="modSp add">
        <pc:chgData name="wn z" userId="71e3bdcaa143972c" providerId="LiveId" clId="{1446E5CF-BC04-4E13-ACE8-535C35C742E1}" dt="2018-10-20T14:13:15.962" v="2026" actId="20577"/>
        <pc:sldMkLst>
          <pc:docMk/>
          <pc:sldMk cId="2627706224" sldId="272"/>
        </pc:sldMkLst>
        <pc:spChg chg="mod">
          <ac:chgData name="wn z" userId="71e3bdcaa143972c" providerId="LiveId" clId="{1446E5CF-BC04-4E13-ACE8-535C35C742E1}" dt="2018-10-20T14:13:15.962" v="2026" actId="20577"/>
          <ac:spMkLst>
            <pc:docMk/>
            <pc:sldMk cId="2627706224" sldId="272"/>
            <ac:spMk id="3" creationId="{39BC21AA-4FCE-4743-A1F8-FC90D526C8BA}"/>
          </ac:spMkLst>
        </pc:spChg>
      </pc:sldChg>
      <pc:sldMasterChg chg="addSp modSp delSldLayout modSldLayout">
        <pc:chgData name="wn z" userId="71e3bdcaa143972c" providerId="LiveId" clId="{1446E5CF-BC04-4E13-ACE8-535C35C742E1}" dt="2018-10-20T13:23:29.232" v="898"/>
        <pc:sldMasterMkLst>
          <pc:docMk/>
          <pc:sldMasterMk cId="3567360070" sldId="2147483648"/>
        </pc:sldMasterMkLst>
        <pc:spChg chg="mod">
          <ac:chgData name="wn z" userId="71e3bdcaa143972c" providerId="LiveId" clId="{1446E5CF-BC04-4E13-ACE8-535C35C742E1}" dt="2018-10-20T10:38:57.716" v="133" actId="20577"/>
          <ac:spMkLst>
            <pc:docMk/>
            <pc:sldMasterMk cId="3567360070" sldId="2147483648"/>
            <ac:spMk id="4" creationId="{4E46CBF8-5249-47CD-8DAD-56FAC45F8410}"/>
          </ac:spMkLst>
        </pc:spChg>
        <pc:spChg chg="mod">
          <ac:chgData name="wn z" userId="71e3bdcaa143972c" providerId="LiveId" clId="{1446E5CF-BC04-4E13-ACE8-535C35C742E1}" dt="2018-10-20T10:39:22.887" v="135" actId="20577"/>
          <ac:spMkLst>
            <pc:docMk/>
            <pc:sldMasterMk cId="3567360070" sldId="2147483648"/>
            <ac:spMk id="5" creationId="{9AD8F94F-AD5C-4C8F-839C-BA6DA611C32B}"/>
          </ac:spMkLst>
        </pc:spChg>
        <pc:spChg chg="mod">
          <ac:chgData name="wn z" userId="71e3bdcaa143972c" providerId="LiveId" clId="{1446E5CF-BC04-4E13-ACE8-535C35C742E1}" dt="2018-10-20T10:48:53.816" v="256"/>
          <ac:spMkLst>
            <pc:docMk/>
            <pc:sldMasterMk cId="3567360070" sldId="2147483648"/>
            <ac:spMk id="6" creationId="{634F4B91-B1D0-4F7B-A197-7056C0872E7D}"/>
          </ac:spMkLst>
        </pc:spChg>
        <pc:spChg chg="add mod ord">
          <ac:chgData name="wn z" userId="71e3bdcaa143972c" providerId="LiveId" clId="{1446E5CF-BC04-4E13-ACE8-535C35C742E1}" dt="2018-10-20T10:24:20.966" v="3" actId="167"/>
          <ac:spMkLst>
            <pc:docMk/>
            <pc:sldMasterMk cId="3567360070" sldId="2147483648"/>
            <ac:spMk id="7" creationId="{F5BF8302-AE26-474F-8719-E79E66FBAE7E}"/>
          </ac:spMkLst>
        </pc:spChg>
        <pc:spChg chg="add mod ord">
          <ac:chgData name="wn z" userId="71e3bdcaa143972c" providerId="LiveId" clId="{1446E5CF-BC04-4E13-ACE8-535C35C742E1}" dt="2018-10-20T10:45:32.296" v="250" actId="404"/>
          <ac:spMkLst>
            <pc:docMk/>
            <pc:sldMasterMk cId="3567360070" sldId="2147483648"/>
            <ac:spMk id="8" creationId="{A610B53C-4BF3-49CA-A0E2-BE0514DDB3BC}"/>
          </ac:spMkLst>
        </pc:spChg>
        <pc:spChg chg="add mod">
          <ac:chgData name="wn z" userId="71e3bdcaa143972c" providerId="LiveId" clId="{1446E5CF-BC04-4E13-ACE8-535C35C742E1}" dt="2018-10-20T10:39:57.657" v="182" actId="20577"/>
          <ac:spMkLst>
            <pc:docMk/>
            <pc:sldMasterMk cId="3567360070" sldId="2147483648"/>
            <ac:spMk id="9" creationId="{02B01B6E-3D60-4137-B043-D1FFCB253B95}"/>
          </ac:spMkLst>
        </pc:spChg>
        <pc:sldLayoutChg chg="modSp">
          <pc:chgData name="wn z" userId="71e3bdcaa143972c" providerId="LiveId" clId="{1446E5CF-BC04-4E13-ACE8-535C35C742E1}" dt="2018-10-20T13:23:20.914" v="896" actId="1076"/>
          <pc:sldLayoutMkLst>
            <pc:docMk/>
            <pc:sldMasterMk cId="3567360070" sldId="2147483648"/>
            <pc:sldLayoutMk cId="3558012287" sldId="2147483650"/>
          </pc:sldLayoutMkLst>
          <pc:spChg chg="mod">
            <ac:chgData name="wn z" userId="71e3bdcaa143972c" providerId="LiveId" clId="{1446E5CF-BC04-4E13-ACE8-535C35C742E1}" dt="2018-10-20T13:23:20.914" v="896" actId="1076"/>
            <ac:spMkLst>
              <pc:docMk/>
              <pc:sldMasterMk cId="3567360070" sldId="2147483648"/>
              <pc:sldLayoutMk cId="3558012287" sldId="2147483650"/>
              <ac:spMk id="2" creationId="{EC621417-3BE0-49F3-8A12-B6D7E937CD7E}"/>
            </ac:spMkLst>
          </pc:spChg>
          <pc:spChg chg="mod">
            <ac:chgData name="wn z" userId="71e3bdcaa143972c" providerId="LiveId" clId="{1446E5CF-BC04-4E13-ACE8-535C35C742E1}" dt="2018-10-20T13:22:51.880" v="893" actId="14100"/>
            <ac:spMkLst>
              <pc:docMk/>
              <pc:sldMasterMk cId="3567360070" sldId="2147483648"/>
              <pc:sldLayoutMk cId="3558012287" sldId="2147483650"/>
              <ac:spMk id="3" creationId="{6F5F6E6E-AACA-43BB-94F3-82358C77705D}"/>
            </ac:spMkLst>
          </pc:spChg>
          <pc:spChg chg="mod">
            <ac:chgData name="wn z" userId="71e3bdcaa143972c" providerId="LiveId" clId="{1446E5CF-BC04-4E13-ACE8-535C35C742E1}" dt="2018-10-20T10:47:24.630" v="254"/>
            <ac:spMkLst>
              <pc:docMk/>
              <pc:sldMasterMk cId="3567360070" sldId="2147483648"/>
              <pc:sldLayoutMk cId="3558012287" sldId="2147483650"/>
              <ac:spMk id="6" creationId="{5D0DFE7B-9493-4115-9BB0-93F1D60ACA2A}"/>
            </ac:spMkLst>
          </pc:spChg>
        </pc:sldLayoutChg>
        <pc:sldLayoutChg chg="del">
          <pc:chgData name="wn z" userId="71e3bdcaa143972c" providerId="LiveId" clId="{1446E5CF-BC04-4E13-ACE8-535C35C742E1}" dt="2018-10-20T10:49:29.539" v="262" actId="2696"/>
          <pc:sldLayoutMkLst>
            <pc:docMk/>
            <pc:sldMasterMk cId="3567360070" sldId="2147483648"/>
            <pc:sldLayoutMk cId="602379682" sldId="2147483651"/>
          </pc:sldLayoutMkLst>
        </pc:sldLayoutChg>
        <pc:sldLayoutChg chg="del">
          <pc:chgData name="wn z" userId="71e3bdcaa143972c" providerId="LiveId" clId="{1446E5CF-BC04-4E13-ACE8-535C35C742E1}" dt="2018-10-20T10:49:26.147" v="261" actId="2696"/>
          <pc:sldLayoutMkLst>
            <pc:docMk/>
            <pc:sldMasterMk cId="3567360070" sldId="2147483648"/>
            <pc:sldLayoutMk cId="368954529" sldId="2147483652"/>
          </pc:sldLayoutMkLst>
        </pc:sldLayoutChg>
        <pc:sldLayoutChg chg="del">
          <pc:chgData name="wn z" userId="71e3bdcaa143972c" providerId="LiveId" clId="{1446E5CF-BC04-4E13-ACE8-535C35C742E1}" dt="2018-10-20T10:49:24.306" v="260" actId="2696"/>
          <pc:sldLayoutMkLst>
            <pc:docMk/>
            <pc:sldMasterMk cId="3567360070" sldId="2147483648"/>
            <pc:sldLayoutMk cId="3538079748" sldId="2147483653"/>
          </pc:sldLayoutMkLst>
        </pc:sldLayoutChg>
        <pc:sldLayoutChg chg="addSp delSp">
          <pc:chgData name="wn z" userId="71e3bdcaa143972c" providerId="LiveId" clId="{1446E5CF-BC04-4E13-ACE8-535C35C742E1}" dt="2018-10-20T13:23:29.232" v="898"/>
          <pc:sldLayoutMkLst>
            <pc:docMk/>
            <pc:sldMasterMk cId="3567360070" sldId="2147483648"/>
            <pc:sldLayoutMk cId="1411388217" sldId="2147483654"/>
          </pc:sldLayoutMkLst>
          <pc:spChg chg="del">
            <ac:chgData name="wn z" userId="71e3bdcaa143972c" providerId="LiveId" clId="{1446E5CF-BC04-4E13-ACE8-535C35C742E1}" dt="2018-10-20T13:23:05.721" v="895" actId="478"/>
            <ac:spMkLst>
              <pc:docMk/>
              <pc:sldMasterMk cId="3567360070" sldId="2147483648"/>
              <pc:sldLayoutMk cId="1411388217" sldId="2147483654"/>
              <ac:spMk id="2" creationId="{7BB6BE2B-8843-4D11-9EB0-B708B1DFF46D}"/>
            </ac:spMkLst>
          </pc:spChg>
          <pc:spChg chg="add del">
            <ac:chgData name="wn z" userId="71e3bdcaa143972c" providerId="LiveId" clId="{1446E5CF-BC04-4E13-ACE8-535C35C742E1}" dt="2018-10-20T13:23:28.851" v="897" actId="478"/>
            <ac:spMkLst>
              <pc:docMk/>
              <pc:sldMasterMk cId="3567360070" sldId="2147483648"/>
              <pc:sldLayoutMk cId="1411388217" sldId="2147483654"/>
              <ac:spMk id="6" creationId="{0D09F211-25BF-4E9D-B59B-E698727F9316}"/>
            </ac:spMkLst>
          </pc:spChg>
          <pc:spChg chg="add">
            <ac:chgData name="wn z" userId="71e3bdcaa143972c" providerId="LiveId" clId="{1446E5CF-BC04-4E13-ACE8-535C35C742E1}" dt="2018-10-20T13:23:29.232" v="898"/>
            <ac:spMkLst>
              <pc:docMk/>
              <pc:sldMasterMk cId="3567360070" sldId="2147483648"/>
              <pc:sldLayoutMk cId="1411388217" sldId="2147483654"/>
              <ac:spMk id="7" creationId="{58135668-D58F-4785-A5C1-67E59696EB9A}"/>
            </ac:spMkLst>
          </pc:spChg>
        </pc:sldLayoutChg>
        <pc:sldLayoutChg chg="del">
          <pc:chgData name="wn z" userId="71e3bdcaa143972c" providerId="LiveId" clId="{1446E5CF-BC04-4E13-ACE8-535C35C742E1}" dt="2018-10-20T10:49:16.026" v="259" actId="2696"/>
          <pc:sldLayoutMkLst>
            <pc:docMk/>
            <pc:sldMasterMk cId="3567360070" sldId="2147483648"/>
            <pc:sldLayoutMk cId="978145478" sldId="2147483656"/>
          </pc:sldLayoutMkLst>
        </pc:sldLayoutChg>
        <pc:sldLayoutChg chg="addSp delSp modSp del">
          <pc:chgData name="wn z" userId="71e3bdcaa143972c" providerId="LiveId" clId="{1446E5CF-BC04-4E13-ACE8-535C35C742E1}" dt="2018-10-20T10:37:37.222" v="77" actId="2696"/>
          <pc:sldLayoutMkLst>
            <pc:docMk/>
            <pc:sldMasterMk cId="3567360070" sldId="2147483648"/>
            <pc:sldLayoutMk cId="1719815812" sldId="2147483657"/>
          </pc:sldLayoutMkLst>
          <pc:spChg chg="mod">
            <ac:chgData name="wn z" userId="71e3bdcaa143972c" providerId="LiveId" clId="{1446E5CF-BC04-4E13-ACE8-535C35C742E1}" dt="2018-10-20T10:37:07.703" v="70"/>
            <ac:spMkLst>
              <pc:docMk/>
              <pc:sldMasterMk cId="3567360070" sldId="2147483648"/>
              <pc:sldLayoutMk cId="1719815812" sldId="2147483657"/>
              <ac:spMk id="5" creationId="{2D4776CC-D6FD-41A6-BA28-750A07007483}"/>
            </ac:spMkLst>
          </pc:spChg>
          <pc:spChg chg="mod">
            <ac:chgData name="wn z" userId="71e3bdcaa143972c" providerId="LiveId" clId="{1446E5CF-BC04-4E13-ACE8-535C35C742E1}" dt="2018-10-20T10:37:31.827" v="75" actId="20577"/>
            <ac:spMkLst>
              <pc:docMk/>
              <pc:sldMasterMk cId="3567360070" sldId="2147483648"/>
              <pc:sldLayoutMk cId="1719815812" sldId="2147483657"/>
              <ac:spMk id="6" creationId="{212C2EBD-6F79-4046-A67F-43887499CF5C}"/>
            </ac:spMkLst>
          </pc:spChg>
          <pc:spChg chg="mod">
            <ac:chgData name="wn z" userId="71e3bdcaa143972c" providerId="LiveId" clId="{1446E5CF-BC04-4E13-ACE8-535C35C742E1}" dt="2018-10-20T10:37:33.564" v="76" actId="20577"/>
            <ac:spMkLst>
              <pc:docMk/>
              <pc:sldMasterMk cId="3567360070" sldId="2147483648"/>
              <pc:sldLayoutMk cId="1719815812" sldId="2147483657"/>
              <ac:spMk id="7" creationId="{67C656FA-605D-4173-A017-D9EB98572BB5}"/>
            </ac:spMkLst>
          </pc:spChg>
          <pc:spChg chg="add del mod">
            <ac:chgData name="wn z" userId="71e3bdcaa143972c" providerId="LiveId" clId="{1446E5CF-BC04-4E13-ACE8-535C35C742E1}" dt="2018-10-20T10:35:56.622" v="63" actId="478"/>
            <ac:spMkLst>
              <pc:docMk/>
              <pc:sldMasterMk cId="3567360070" sldId="2147483648"/>
              <pc:sldLayoutMk cId="1719815812" sldId="2147483657"/>
              <ac:spMk id="8" creationId="{986621BE-3A94-4D4A-ACEE-259889963908}"/>
            </ac:spMkLst>
          </pc:spChg>
        </pc:sldLayoutChg>
        <pc:sldLayoutChg chg="del">
          <pc:chgData name="wn z" userId="71e3bdcaa143972c" providerId="LiveId" clId="{1446E5CF-BC04-4E13-ACE8-535C35C742E1}" dt="2018-10-20T10:49:14.033" v="258" actId="2696"/>
          <pc:sldLayoutMkLst>
            <pc:docMk/>
            <pc:sldMasterMk cId="3567360070" sldId="2147483648"/>
            <pc:sldLayoutMk cId="1450826134" sldId="2147483658"/>
          </pc:sldLayoutMkLst>
        </pc:sldLayoutChg>
        <pc:sldLayoutChg chg="del">
          <pc:chgData name="wn z" userId="71e3bdcaa143972c" providerId="LiveId" clId="{1446E5CF-BC04-4E13-ACE8-535C35C742E1}" dt="2018-10-20T10:49:11.435" v="257" actId="2696"/>
          <pc:sldLayoutMkLst>
            <pc:docMk/>
            <pc:sldMasterMk cId="3567360070" sldId="2147483648"/>
            <pc:sldLayoutMk cId="2453346779"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FB716-BCC4-4271-AED9-574D3EA4E62F}" type="datetimeFigureOut">
              <a:rPr lang="en-US" smtClean="0"/>
              <a:t>10/25/2018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7EF65-7C4E-4981-A646-A7A9C86C2FB8}" type="slidenum">
              <a:rPr lang="en-US" smtClean="0"/>
              <a:t>‹#›</a:t>
            </a:fld>
            <a:endParaRPr lang="en-US"/>
          </a:p>
        </p:txBody>
      </p:sp>
    </p:spTree>
    <p:extLst>
      <p:ext uri="{BB962C8B-B14F-4D97-AF65-F5344CB8AC3E}">
        <p14:creationId xmlns:p14="http://schemas.microsoft.com/office/powerpoint/2010/main" val="1527842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87326-CD0E-4FDD-A4E4-B6730B4DA715}"/>
              </a:ext>
            </a:extLst>
          </p:cNvPr>
          <p:cNvSpPr>
            <a:spLocks noGrp="1"/>
          </p:cNvSpPr>
          <p:nvPr>
            <p:ph type="ctrTitle"/>
          </p:nvPr>
        </p:nvSpPr>
        <p:spPr>
          <a:xfrm>
            <a:off x="1524000" y="1122363"/>
            <a:ext cx="9144000" cy="2387600"/>
          </a:xfrm>
        </p:spPr>
        <p:txBody>
          <a:bodyPr anchor="b"/>
          <a:lstStyle>
            <a:lvl1pPr algn="ctr">
              <a:defRPr sz="6000" baseline="0">
                <a:ea typeface="Adobe 仿宋 Std R" panose="02020400000000000000" pitchFamily="18" charset="-122"/>
              </a:defRPr>
            </a:lvl1pPr>
          </a:lstStyle>
          <a:p>
            <a:r>
              <a:rPr lang="zh-CN" altLang="en-US" dirty="0"/>
              <a:t>单击此处编辑母版标题样式</a:t>
            </a:r>
            <a:endParaRPr lang="en-US" dirty="0"/>
          </a:p>
        </p:txBody>
      </p:sp>
      <p:sp>
        <p:nvSpPr>
          <p:cNvPr id="3" name="副标题 2">
            <a:extLst>
              <a:ext uri="{FF2B5EF4-FFF2-40B4-BE49-F238E27FC236}">
                <a16:creationId xmlns:a16="http://schemas.microsoft.com/office/drawing/2014/main" id="{D454A553-CE91-4F36-8A4B-4E0B330F889F}"/>
              </a:ext>
            </a:extLst>
          </p:cNvPr>
          <p:cNvSpPr>
            <a:spLocks noGrp="1"/>
          </p:cNvSpPr>
          <p:nvPr>
            <p:ph type="subTitle" idx="1"/>
          </p:nvPr>
        </p:nvSpPr>
        <p:spPr>
          <a:xfrm>
            <a:off x="1524000" y="3602038"/>
            <a:ext cx="9144000" cy="1655762"/>
          </a:xfrm>
        </p:spPr>
        <p:txBody>
          <a:bodyPr/>
          <a:lstStyle>
            <a:lvl1pPr marL="0" indent="0" algn="ctr">
              <a:buNone/>
              <a:defRPr sz="2400" baseline="0">
                <a:ea typeface="Adobe 仿宋 Std R" panose="02020400000000000000"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日期占位符 3">
            <a:extLst>
              <a:ext uri="{FF2B5EF4-FFF2-40B4-BE49-F238E27FC236}">
                <a16:creationId xmlns:a16="http://schemas.microsoft.com/office/drawing/2014/main" id="{F030BEEE-F87C-4B2F-A523-D1CB56325332}"/>
              </a:ext>
            </a:extLst>
          </p:cNvPr>
          <p:cNvSpPr>
            <a:spLocks noGrp="1"/>
          </p:cNvSpPr>
          <p:nvPr>
            <p:ph type="dt" sz="half" idx="10"/>
          </p:nvPr>
        </p:nvSpPr>
        <p:spPr/>
        <p:txBody>
          <a:bodyPr/>
          <a:lstStyle/>
          <a:p>
            <a:fld id="{E6B0F3A0-34D4-4C03-A40C-2F173C13414B}" type="datetime1">
              <a:rPr lang="en-US" smtClean="0"/>
              <a:t>10/25/2018</a:t>
            </a:fld>
            <a:endParaRPr lang="en-US"/>
          </a:p>
        </p:txBody>
      </p:sp>
      <p:sp>
        <p:nvSpPr>
          <p:cNvPr id="5" name="页脚占位符 4">
            <a:extLst>
              <a:ext uri="{FF2B5EF4-FFF2-40B4-BE49-F238E27FC236}">
                <a16:creationId xmlns:a16="http://schemas.microsoft.com/office/drawing/2014/main" id="{1BBEAB67-D619-4DAA-BA59-0DDB42766FF2}"/>
              </a:ext>
            </a:extLst>
          </p:cNvPr>
          <p:cNvSpPr>
            <a:spLocks noGrp="1"/>
          </p:cNvSpPr>
          <p:nvPr>
            <p:ph type="ftr" sz="quarter" idx="11"/>
          </p:nvPr>
        </p:nvSpPr>
        <p:spPr/>
        <p:txBody>
          <a:bodyPr/>
          <a:lstStyle/>
          <a:p>
            <a:r>
              <a:rPr lang="zh-CN" altLang="en-US"/>
              <a:t>计算机系   张韦妮</a:t>
            </a:r>
            <a:endParaRPr lang="en-US" dirty="0"/>
          </a:p>
        </p:txBody>
      </p:sp>
      <p:sp>
        <p:nvSpPr>
          <p:cNvPr id="6" name="灯片编号占位符 5">
            <a:extLst>
              <a:ext uri="{FF2B5EF4-FFF2-40B4-BE49-F238E27FC236}">
                <a16:creationId xmlns:a16="http://schemas.microsoft.com/office/drawing/2014/main" id="{C5F25974-94AC-4E99-A252-E6BD2FB74113}"/>
              </a:ext>
            </a:extLst>
          </p:cNvPr>
          <p:cNvSpPr>
            <a:spLocks noGrp="1"/>
          </p:cNvSpPr>
          <p:nvPr>
            <p:ph type="sldNum" sz="quarter" idx="12"/>
          </p:nvPr>
        </p:nvSpPr>
        <p:spPr/>
        <p:txBody>
          <a:bodyPr/>
          <a:lstStyle/>
          <a:p>
            <a:fld id="{CDAB6F91-6C55-4C36-9268-56D69E796080}" type="slidenum">
              <a:rPr lang="en-US" smtClean="0"/>
              <a:t>‹#›</a:t>
            </a:fld>
            <a:endParaRPr lang="en-US"/>
          </a:p>
        </p:txBody>
      </p:sp>
    </p:spTree>
    <p:extLst>
      <p:ext uri="{BB962C8B-B14F-4D97-AF65-F5344CB8AC3E}">
        <p14:creationId xmlns:p14="http://schemas.microsoft.com/office/powerpoint/2010/main" val="35000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21417-3BE0-49F3-8A12-B6D7E937CD7E}"/>
              </a:ext>
            </a:extLst>
          </p:cNvPr>
          <p:cNvSpPr>
            <a:spLocks noGrp="1"/>
          </p:cNvSpPr>
          <p:nvPr>
            <p:ph type="title"/>
          </p:nvPr>
        </p:nvSpPr>
        <p:spPr>
          <a:xfrm>
            <a:off x="838200" y="513080"/>
            <a:ext cx="10515600" cy="1040765"/>
          </a:xfrm>
        </p:spPr>
        <p:txBody>
          <a:bodyPr/>
          <a:lstStyle>
            <a:lvl1pPr>
              <a:defRPr baseline="0">
                <a:ea typeface="Adobe 仿宋 Std R" panose="02020400000000000000" pitchFamily="18" charset="-122"/>
              </a:defRPr>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6F5F6E6E-AACA-43BB-94F3-82358C77705D}"/>
              </a:ext>
            </a:extLst>
          </p:cNvPr>
          <p:cNvSpPr>
            <a:spLocks noGrp="1"/>
          </p:cNvSpPr>
          <p:nvPr>
            <p:ph idx="1"/>
          </p:nvPr>
        </p:nvSpPr>
        <p:spPr>
          <a:xfrm>
            <a:off x="838200" y="1531620"/>
            <a:ext cx="10515600" cy="4645343"/>
          </a:xfrm>
        </p:spPr>
        <p:txBody>
          <a:bodyPr/>
          <a:lstStyle>
            <a:lvl1pPr>
              <a:defRPr baseline="0">
                <a:ea typeface="Adobe 仿宋 Std R" panose="02020400000000000000" pitchFamily="18" charset="-122"/>
              </a:defRPr>
            </a:lvl1pPr>
            <a:lvl2pPr>
              <a:defRPr baseline="0">
                <a:ea typeface="Adobe 仿宋 Std R" panose="02020400000000000000" pitchFamily="18" charset="-122"/>
              </a:defRPr>
            </a:lvl2pPr>
            <a:lvl3pPr>
              <a:defRPr baseline="0">
                <a:ea typeface="Adobe 仿宋 Std R" panose="02020400000000000000" pitchFamily="18" charset="-122"/>
              </a:defRPr>
            </a:lvl3pPr>
            <a:lvl4pPr>
              <a:defRPr baseline="0">
                <a:ea typeface="Adobe 仿宋 Std R" panose="02020400000000000000" pitchFamily="18" charset="-122"/>
              </a:defRPr>
            </a:lvl4pPr>
            <a:lvl5pPr>
              <a:defRPr baseline="0">
                <a:ea typeface="Adobe 仿宋 Std R" panose="02020400000000000000" pitchFamily="18"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3">
            <a:extLst>
              <a:ext uri="{FF2B5EF4-FFF2-40B4-BE49-F238E27FC236}">
                <a16:creationId xmlns:a16="http://schemas.microsoft.com/office/drawing/2014/main" id="{1B268C58-3DFA-4780-A1D6-1CE0E5244667}"/>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68E62F5B-88B5-4DB7-AEF7-B4F74C6D8B6A}"/>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5D0DFE7B-9493-4115-9BB0-93F1D60ACA2A}"/>
              </a:ext>
            </a:extLst>
          </p:cNvPr>
          <p:cNvSpPr>
            <a:spLocks noGrp="1"/>
          </p:cNvSpPr>
          <p:nvPr>
            <p:ph type="sldNum" sz="quarter" idx="12"/>
          </p:nvPr>
        </p:nvSpPr>
        <p:spPr/>
        <p:txBody>
          <a:bodyPr/>
          <a:lstStyle>
            <a:lvl1pPr>
              <a:defRPr/>
            </a:lvl1pPr>
          </a:lstStyle>
          <a:p>
            <a:fld id="{8EDB4E9C-D02B-4E93-AF82-29C930C54DF2}" type="slidenum">
              <a:rPr lang="en-US" smtClean="0"/>
              <a:pPr/>
              <a:t>‹#›</a:t>
            </a:fld>
            <a:endParaRPr lang="en-US" dirty="0"/>
          </a:p>
        </p:txBody>
      </p:sp>
    </p:spTree>
    <p:extLst>
      <p:ext uri="{BB962C8B-B14F-4D97-AF65-F5344CB8AC3E}">
        <p14:creationId xmlns:p14="http://schemas.microsoft.com/office/powerpoint/2010/main" val="355801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7883FD0-1768-49B6-BA1B-BCD022E821CF}"/>
              </a:ext>
            </a:extLst>
          </p:cNvPr>
          <p:cNvSpPr>
            <a:spLocks noGrp="1"/>
          </p:cNvSpPr>
          <p:nvPr>
            <p:ph type="dt" sz="half" idx="10"/>
          </p:nvPr>
        </p:nvSpPr>
        <p:spPr/>
        <p:txBody>
          <a:bodyPr/>
          <a:lstStyle/>
          <a:p>
            <a:fld id="{BE85647F-05BB-4380-BAA6-70266479CAC9}" type="datetime1">
              <a:rPr lang="en-US" smtClean="0"/>
              <a:t>10/25/2018</a:t>
            </a:fld>
            <a:endParaRPr lang="en-US"/>
          </a:p>
        </p:txBody>
      </p:sp>
      <p:sp>
        <p:nvSpPr>
          <p:cNvPr id="4" name="页脚占位符 3">
            <a:extLst>
              <a:ext uri="{FF2B5EF4-FFF2-40B4-BE49-F238E27FC236}">
                <a16:creationId xmlns:a16="http://schemas.microsoft.com/office/drawing/2014/main" id="{ED00E694-E224-4726-B515-1F32E980EA7B}"/>
              </a:ext>
            </a:extLst>
          </p:cNvPr>
          <p:cNvSpPr>
            <a:spLocks noGrp="1"/>
          </p:cNvSpPr>
          <p:nvPr>
            <p:ph type="ftr" sz="quarter" idx="11"/>
          </p:nvPr>
        </p:nvSpPr>
        <p:spPr/>
        <p:txBody>
          <a:bodyPr/>
          <a:lstStyle/>
          <a:p>
            <a:r>
              <a:rPr lang="zh-CN" altLang="en-US"/>
              <a:t>计算机系   张韦妮</a:t>
            </a:r>
            <a:endParaRPr lang="en-US"/>
          </a:p>
        </p:txBody>
      </p:sp>
      <p:sp>
        <p:nvSpPr>
          <p:cNvPr id="5" name="灯片编号占位符 4">
            <a:extLst>
              <a:ext uri="{FF2B5EF4-FFF2-40B4-BE49-F238E27FC236}">
                <a16:creationId xmlns:a16="http://schemas.microsoft.com/office/drawing/2014/main" id="{E628B81A-748D-4622-802B-70A2824E7A06}"/>
              </a:ext>
            </a:extLst>
          </p:cNvPr>
          <p:cNvSpPr>
            <a:spLocks noGrp="1"/>
          </p:cNvSpPr>
          <p:nvPr>
            <p:ph type="sldNum" sz="quarter" idx="12"/>
          </p:nvPr>
        </p:nvSpPr>
        <p:spPr/>
        <p:txBody>
          <a:bodyPr/>
          <a:lstStyle/>
          <a:p>
            <a:fld id="{CDAB6F91-6C55-4C36-9268-56D69E796080}" type="slidenum">
              <a:rPr lang="en-US" smtClean="0"/>
              <a:t>‹#›</a:t>
            </a:fld>
            <a:endParaRPr lang="en-US"/>
          </a:p>
        </p:txBody>
      </p:sp>
      <p:sp>
        <p:nvSpPr>
          <p:cNvPr id="7" name="标题 1">
            <a:extLst>
              <a:ext uri="{FF2B5EF4-FFF2-40B4-BE49-F238E27FC236}">
                <a16:creationId xmlns:a16="http://schemas.microsoft.com/office/drawing/2014/main" id="{58135668-D58F-4785-A5C1-67E59696EB9A}"/>
              </a:ext>
            </a:extLst>
          </p:cNvPr>
          <p:cNvSpPr>
            <a:spLocks noGrp="1"/>
          </p:cNvSpPr>
          <p:nvPr>
            <p:ph type="title"/>
          </p:nvPr>
        </p:nvSpPr>
        <p:spPr>
          <a:xfrm>
            <a:off x="838200" y="513080"/>
            <a:ext cx="10515600" cy="1040765"/>
          </a:xfrm>
        </p:spPr>
        <p:txBody>
          <a:bodyPr/>
          <a:lstStyle>
            <a:lvl1pPr>
              <a:defRPr baseline="0">
                <a:ea typeface="Adobe 仿宋 Std R" panose="02020400000000000000" pitchFamily="18"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141138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FFC1440-54BC-4947-B27D-76CED9F3D818}"/>
              </a:ext>
            </a:extLst>
          </p:cNvPr>
          <p:cNvSpPr>
            <a:spLocks noGrp="1"/>
          </p:cNvSpPr>
          <p:nvPr>
            <p:ph type="dt" sz="half" idx="10"/>
          </p:nvPr>
        </p:nvSpPr>
        <p:spPr/>
        <p:txBody>
          <a:bodyPr/>
          <a:lstStyle/>
          <a:p>
            <a:fld id="{68D2860F-8305-4AAA-9CA4-E156E027A2B2}" type="datetime1">
              <a:rPr lang="en-US" smtClean="0"/>
              <a:t>10/25/2018</a:t>
            </a:fld>
            <a:endParaRPr lang="en-US"/>
          </a:p>
        </p:txBody>
      </p:sp>
      <p:sp>
        <p:nvSpPr>
          <p:cNvPr id="3" name="页脚占位符 2">
            <a:extLst>
              <a:ext uri="{FF2B5EF4-FFF2-40B4-BE49-F238E27FC236}">
                <a16:creationId xmlns:a16="http://schemas.microsoft.com/office/drawing/2014/main" id="{5DF561E9-9962-4198-8289-0B7B75DCC5FA}"/>
              </a:ext>
            </a:extLst>
          </p:cNvPr>
          <p:cNvSpPr>
            <a:spLocks noGrp="1"/>
          </p:cNvSpPr>
          <p:nvPr>
            <p:ph type="ftr" sz="quarter" idx="11"/>
          </p:nvPr>
        </p:nvSpPr>
        <p:spPr/>
        <p:txBody>
          <a:bodyPr/>
          <a:lstStyle/>
          <a:p>
            <a:r>
              <a:rPr lang="zh-CN" altLang="en-US"/>
              <a:t>计算机系   张韦妮</a:t>
            </a:r>
            <a:endParaRPr lang="en-US"/>
          </a:p>
        </p:txBody>
      </p:sp>
      <p:sp>
        <p:nvSpPr>
          <p:cNvPr id="4" name="灯片编号占位符 3">
            <a:extLst>
              <a:ext uri="{FF2B5EF4-FFF2-40B4-BE49-F238E27FC236}">
                <a16:creationId xmlns:a16="http://schemas.microsoft.com/office/drawing/2014/main" id="{66FB66E0-4FAB-4EF3-9583-ED9A6ABF7795}"/>
              </a:ext>
            </a:extLst>
          </p:cNvPr>
          <p:cNvSpPr>
            <a:spLocks noGrp="1"/>
          </p:cNvSpPr>
          <p:nvPr>
            <p:ph type="sldNum" sz="quarter" idx="12"/>
          </p:nvPr>
        </p:nvSpPr>
        <p:spPr/>
        <p:txBody>
          <a:bodyPr/>
          <a:lstStyle/>
          <a:p>
            <a:fld id="{CDAB6F91-6C55-4C36-9268-56D69E796080}" type="slidenum">
              <a:rPr lang="en-US" smtClean="0"/>
              <a:t>‹#›</a:t>
            </a:fld>
            <a:endParaRPr lang="en-US"/>
          </a:p>
        </p:txBody>
      </p:sp>
    </p:spTree>
    <p:extLst>
      <p:ext uri="{BB962C8B-B14F-4D97-AF65-F5344CB8AC3E}">
        <p14:creationId xmlns:p14="http://schemas.microsoft.com/office/powerpoint/2010/main" val="3274179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5BF8302-AE26-474F-8719-E79E66FBAE7E}"/>
              </a:ext>
            </a:extLst>
          </p:cNvPr>
          <p:cNvSpPr/>
          <p:nvPr userDrawn="1"/>
        </p:nvSpPr>
        <p:spPr>
          <a:xfrm>
            <a:off x="0" y="6471920"/>
            <a:ext cx="121920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占位符 1">
            <a:extLst>
              <a:ext uri="{FF2B5EF4-FFF2-40B4-BE49-F238E27FC236}">
                <a16:creationId xmlns:a16="http://schemas.microsoft.com/office/drawing/2014/main" id="{280C0421-B899-4871-8040-576472AF4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文本占位符 2">
            <a:extLst>
              <a:ext uri="{FF2B5EF4-FFF2-40B4-BE49-F238E27FC236}">
                <a16:creationId xmlns:a16="http://schemas.microsoft.com/office/drawing/2014/main" id="{3F5DB85B-66F6-4303-8F72-E92A6EF8D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3">
            <a:extLst>
              <a:ext uri="{FF2B5EF4-FFF2-40B4-BE49-F238E27FC236}">
                <a16:creationId xmlns:a16="http://schemas.microsoft.com/office/drawing/2014/main" id="{4E46CBF8-5249-47CD-8DAD-56FAC45F8410}"/>
              </a:ext>
            </a:extLst>
          </p:cNvPr>
          <p:cNvSpPr>
            <a:spLocks noGrp="1"/>
          </p:cNvSpPr>
          <p:nvPr>
            <p:ph type="dt" sz="half" idx="2"/>
          </p:nvPr>
        </p:nvSpPr>
        <p:spPr>
          <a:xfrm>
            <a:off x="137160" y="6468109"/>
            <a:ext cx="2743200" cy="365125"/>
          </a:xfrm>
          <a:prstGeom prst="rect">
            <a:avLst/>
          </a:prstGeom>
        </p:spPr>
        <p:txBody>
          <a:bodyPr vert="horz" lIns="91440" tIns="45720" rIns="91440" bIns="45720" rtlCol="0" anchor="ctr"/>
          <a:lstStyle>
            <a:lvl1pPr algn="l">
              <a:defRPr sz="1400">
                <a:solidFill>
                  <a:schemeClr val="bg1">
                    <a:lumMod val="95000"/>
                  </a:schemeClr>
                </a:solidFill>
              </a:defRPr>
            </a:lvl1pPr>
          </a:lstStyle>
          <a:p>
            <a:fld id="{4B1421FF-EC4C-470E-8036-BD61D71E3BC8}" type="datetime1">
              <a:rPr lang="en-US" smtClean="0"/>
              <a:t>10/25/2018</a:t>
            </a:fld>
            <a:endParaRPr lang="en-US" dirty="0"/>
          </a:p>
        </p:txBody>
      </p:sp>
      <p:sp>
        <p:nvSpPr>
          <p:cNvPr id="5" name="页脚占位符 4">
            <a:extLst>
              <a:ext uri="{FF2B5EF4-FFF2-40B4-BE49-F238E27FC236}">
                <a16:creationId xmlns:a16="http://schemas.microsoft.com/office/drawing/2014/main" id="{9AD8F94F-AD5C-4C8F-839C-BA6DA611C32B}"/>
              </a:ext>
            </a:extLst>
          </p:cNvPr>
          <p:cNvSpPr>
            <a:spLocks noGrp="1"/>
          </p:cNvSpPr>
          <p:nvPr>
            <p:ph type="ftr" sz="quarter" idx="3"/>
          </p:nvPr>
        </p:nvSpPr>
        <p:spPr>
          <a:xfrm>
            <a:off x="4038600" y="6468109"/>
            <a:ext cx="4114800" cy="365125"/>
          </a:xfrm>
          <a:prstGeom prst="rect">
            <a:avLst/>
          </a:prstGeom>
        </p:spPr>
        <p:txBody>
          <a:bodyPr vert="horz" lIns="91440" tIns="45720" rIns="91440" bIns="45720" rtlCol="0" anchor="ctr"/>
          <a:lstStyle>
            <a:lvl1pPr algn="ctr">
              <a:defRPr sz="1400">
                <a:solidFill>
                  <a:schemeClr val="bg1">
                    <a:lumMod val="95000"/>
                  </a:schemeClr>
                </a:solidFill>
                <a:latin typeface="Adobe 宋体 Std L" panose="02020300000000000000" pitchFamily="18" charset="-122"/>
                <a:ea typeface="Adobe 宋体 Std L" panose="02020300000000000000" pitchFamily="18" charset="-122"/>
              </a:defRPr>
            </a:lvl1pPr>
          </a:lstStyle>
          <a:p>
            <a:r>
              <a:rPr lang="zh-CN" altLang="en-US" dirty="0"/>
              <a:t>计算机系   张韦妮</a:t>
            </a:r>
            <a:endParaRPr lang="en-US" dirty="0"/>
          </a:p>
        </p:txBody>
      </p:sp>
      <p:sp>
        <p:nvSpPr>
          <p:cNvPr id="6" name="灯片编号占位符 5">
            <a:extLst>
              <a:ext uri="{FF2B5EF4-FFF2-40B4-BE49-F238E27FC236}">
                <a16:creationId xmlns:a16="http://schemas.microsoft.com/office/drawing/2014/main" id="{634F4B91-B1D0-4F7B-A197-7056C0872E7D}"/>
              </a:ext>
            </a:extLst>
          </p:cNvPr>
          <p:cNvSpPr>
            <a:spLocks noGrp="1"/>
          </p:cNvSpPr>
          <p:nvPr>
            <p:ph type="sldNum" sz="quarter" idx="4"/>
          </p:nvPr>
        </p:nvSpPr>
        <p:spPr>
          <a:xfrm>
            <a:off x="9108440" y="6468110"/>
            <a:ext cx="2743200" cy="365125"/>
          </a:xfrm>
          <a:prstGeom prst="rect">
            <a:avLst/>
          </a:prstGeom>
        </p:spPr>
        <p:txBody>
          <a:bodyPr vert="horz" lIns="91440" tIns="45720" rIns="91440" bIns="45720" rtlCol="0" anchor="ctr"/>
          <a:lstStyle>
            <a:lvl1pPr algn="r">
              <a:defRPr sz="1400">
                <a:solidFill>
                  <a:schemeClr val="bg1">
                    <a:lumMod val="95000"/>
                  </a:schemeClr>
                </a:solidFill>
              </a:defRPr>
            </a:lvl1pPr>
          </a:lstStyle>
          <a:p>
            <a:fld id="{CDAB6F91-6C55-4C36-9268-56D69E796080}" type="slidenum">
              <a:rPr lang="en-US" smtClean="0"/>
              <a:pPr/>
              <a:t>‹#›</a:t>
            </a:fld>
            <a:r>
              <a:rPr lang="en-US" dirty="0"/>
              <a:t>/</a:t>
            </a:r>
            <a:r>
              <a:rPr lang="en-US" altLang="zh-CN" dirty="0"/>
              <a:t>total</a:t>
            </a:r>
            <a:endParaRPr lang="en-US" dirty="0"/>
          </a:p>
        </p:txBody>
      </p:sp>
      <p:sp>
        <p:nvSpPr>
          <p:cNvPr id="9" name="矩形 8">
            <a:extLst>
              <a:ext uri="{FF2B5EF4-FFF2-40B4-BE49-F238E27FC236}">
                <a16:creationId xmlns:a16="http://schemas.microsoft.com/office/drawing/2014/main" id="{02B01B6E-3D60-4137-B043-D1FFCB253B95}"/>
              </a:ext>
            </a:extLst>
          </p:cNvPr>
          <p:cNvSpPr/>
          <p:nvPr userDrawn="1"/>
        </p:nvSpPr>
        <p:spPr>
          <a:xfrm>
            <a:off x="0" y="-22860"/>
            <a:ext cx="4785360" cy="38608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厦门大学      信息科学与技术学院</a:t>
            </a:r>
            <a:endParaRPr lang="en-US" sz="1400" dirty="0"/>
          </a:p>
        </p:txBody>
      </p:sp>
      <p:sp>
        <p:nvSpPr>
          <p:cNvPr id="8" name="矩形 7">
            <a:extLst>
              <a:ext uri="{FF2B5EF4-FFF2-40B4-BE49-F238E27FC236}">
                <a16:creationId xmlns:a16="http://schemas.microsoft.com/office/drawing/2014/main" id="{A610B53C-4BF3-49CA-A0E2-BE0514DDB3BC}"/>
              </a:ext>
            </a:extLst>
          </p:cNvPr>
          <p:cNvSpPr/>
          <p:nvPr userDrawn="1"/>
        </p:nvSpPr>
        <p:spPr>
          <a:xfrm>
            <a:off x="4785360" y="-20955"/>
            <a:ext cx="740664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r>
              <a:rPr lang="en-US" altLang="zh-CN" sz="1400" dirty="0"/>
              <a:t>rewitt</a:t>
            </a:r>
            <a:r>
              <a:rPr lang="zh-CN" altLang="en-US" sz="1400" dirty="0"/>
              <a:t>、</a:t>
            </a:r>
            <a:r>
              <a:rPr lang="en-US" altLang="zh-CN" sz="1400" dirty="0"/>
              <a:t>Sobel</a:t>
            </a:r>
            <a:r>
              <a:rPr lang="zh-CN" altLang="en-US" sz="1400" dirty="0"/>
              <a:t>、</a:t>
            </a:r>
            <a:r>
              <a:rPr lang="en-US" altLang="zh-CN" sz="1400" dirty="0"/>
              <a:t>Canny</a:t>
            </a:r>
            <a:r>
              <a:rPr lang="zh-CN" altLang="en-US" sz="1400" dirty="0"/>
              <a:t>算子的对比分析</a:t>
            </a:r>
            <a:endParaRPr lang="en-US" sz="1400" dirty="0"/>
          </a:p>
        </p:txBody>
      </p:sp>
    </p:spTree>
    <p:extLst>
      <p:ext uri="{BB962C8B-B14F-4D97-AF65-F5344CB8AC3E}">
        <p14:creationId xmlns:p14="http://schemas.microsoft.com/office/powerpoint/2010/main" val="356736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hdr="0"/>
  <p:txStyles>
    <p:titleStyle>
      <a:lvl1pPr algn="l" defTabSz="914400" rtl="0" eaLnBrk="1" latinLnBrk="0" hangingPunct="1">
        <a:lnSpc>
          <a:spcPct val="90000"/>
        </a:lnSpc>
        <a:spcBef>
          <a:spcPct val="0"/>
        </a:spcBef>
        <a:buNone/>
        <a:defRPr sz="4400" kern="1200" baseline="0">
          <a:solidFill>
            <a:schemeClr val="tx1"/>
          </a:solidFill>
          <a:latin typeface="+mj-lt"/>
          <a:ea typeface="Adobe 仿宋 Std R"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n-lt"/>
          <a:ea typeface="Adobe 仿宋 Std R"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mn-lt"/>
          <a:ea typeface="Adobe 仿宋 Std R"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n-lt"/>
          <a:ea typeface="Adobe 仿宋 Std R"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n-lt"/>
          <a:ea typeface="Adobe 仿宋 Std R"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n-lt"/>
          <a:ea typeface="Adobe 仿宋 Std R"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2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2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BA321-53AF-4079-A7FA-932C1E3DEF14}"/>
              </a:ext>
            </a:extLst>
          </p:cNvPr>
          <p:cNvSpPr>
            <a:spLocks noGrp="1"/>
          </p:cNvSpPr>
          <p:nvPr>
            <p:ph type="ctrTitle"/>
          </p:nvPr>
        </p:nvSpPr>
        <p:spPr/>
        <p:txBody>
          <a:bodyPr>
            <a:normAutofit/>
          </a:bodyPr>
          <a:lstStyle/>
          <a:p>
            <a:r>
              <a:rPr lang="zh-CN" altLang="en-US" sz="5400" b="1" dirty="0">
                <a:latin typeface="Adobe 仿宋 Std R" panose="02020400000000000000" pitchFamily="18" charset="-122"/>
                <a:ea typeface="Adobe 仿宋 Std R" panose="02020400000000000000" pitchFamily="18" charset="-122"/>
              </a:rPr>
              <a:t>图像边缘检测经典算子</a:t>
            </a:r>
            <a:endParaRPr lang="en-US" sz="5400" b="1" dirty="0">
              <a:latin typeface="Adobe 仿宋 Std R" panose="02020400000000000000" pitchFamily="18" charset="-122"/>
              <a:ea typeface="Adobe 仿宋 Std R" panose="02020400000000000000" pitchFamily="18" charset="-122"/>
            </a:endParaRPr>
          </a:p>
        </p:txBody>
      </p:sp>
      <p:sp>
        <p:nvSpPr>
          <p:cNvPr id="3" name="副标题 2">
            <a:extLst>
              <a:ext uri="{FF2B5EF4-FFF2-40B4-BE49-F238E27FC236}">
                <a16:creationId xmlns:a16="http://schemas.microsoft.com/office/drawing/2014/main" id="{ADC59481-CF2D-4EEF-BCC3-DDF41DF30045}"/>
              </a:ext>
            </a:extLst>
          </p:cNvPr>
          <p:cNvSpPr>
            <a:spLocks noGrp="1"/>
          </p:cNvSpPr>
          <p:nvPr>
            <p:ph type="subTitle" idx="1"/>
          </p:nvPr>
        </p:nvSpPr>
        <p:spPr>
          <a:xfrm>
            <a:off x="1524000" y="4196080"/>
            <a:ext cx="9144000" cy="1061720"/>
          </a:xfrm>
        </p:spPr>
        <p:txBody>
          <a:bodyPr>
            <a:normAutofit/>
          </a:bodyPr>
          <a:lstStyle/>
          <a:p>
            <a:r>
              <a:rPr lang="en-US" b="1" dirty="0">
                <a:latin typeface="Adobe 仿宋 Std R" panose="02020400000000000000" pitchFamily="18" charset="-122"/>
                <a:ea typeface="Adobe 仿宋 Std R" panose="02020400000000000000" pitchFamily="18" charset="-122"/>
              </a:rPr>
              <a:t>P</a:t>
            </a:r>
            <a:r>
              <a:rPr lang="en-US" altLang="zh-CN" b="1" dirty="0">
                <a:latin typeface="Adobe 仿宋 Std R" panose="02020400000000000000" pitchFamily="18" charset="-122"/>
                <a:ea typeface="Adobe 仿宋 Std R" panose="02020400000000000000" pitchFamily="18" charset="-122"/>
              </a:rPr>
              <a:t>rewitt</a:t>
            </a:r>
            <a:r>
              <a:rPr lang="zh-CN" altLang="en-US" b="1" dirty="0">
                <a:latin typeface="Adobe 仿宋 Std R" panose="02020400000000000000" pitchFamily="18" charset="-122"/>
                <a:ea typeface="Adobe 仿宋 Std R" panose="02020400000000000000" pitchFamily="18" charset="-122"/>
              </a:rPr>
              <a:t>、</a:t>
            </a:r>
            <a:r>
              <a:rPr lang="en-US" altLang="zh-CN" b="1" dirty="0">
                <a:latin typeface="Adobe 仿宋 Std R" panose="02020400000000000000" pitchFamily="18" charset="-122"/>
                <a:ea typeface="Adobe 仿宋 Std R" panose="02020400000000000000" pitchFamily="18" charset="-122"/>
              </a:rPr>
              <a:t>Sobel</a:t>
            </a:r>
            <a:r>
              <a:rPr lang="zh-CN" altLang="en-US" b="1" dirty="0">
                <a:latin typeface="Adobe 仿宋 Std R" panose="02020400000000000000" pitchFamily="18" charset="-122"/>
                <a:ea typeface="Adobe 仿宋 Std R" panose="02020400000000000000" pitchFamily="18" charset="-122"/>
              </a:rPr>
              <a:t>、</a:t>
            </a:r>
            <a:r>
              <a:rPr lang="en-US" altLang="zh-CN" b="1" dirty="0">
                <a:latin typeface="Adobe 仿宋 Std R" panose="02020400000000000000" pitchFamily="18" charset="-122"/>
                <a:ea typeface="Adobe 仿宋 Std R" panose="02020400000000000000" pitchFamily="18" charset="-122"/>
              </a:rPr>
              <a:t>Canny</a:t>
            </a:r>
            <a:r>
              <a:rPr lang="zh-CN" altLang="en-US" b="1" dirty="0">
                <a:latin typeface="Adobe 仿宋 Std R" panose="02020400000000000000" pitchFamily="18" charset="-122"/>
                <a:ea typeface="Adobe 仿宋 Std R" panose="02020400000000000000" pitchFamily="18" charset="-122"/>
              </a:rPr>
              <a:t>算子的对比分析</a:t>
            </a:r>
            <a:endParaRPr lang="en-US" b="1" dirty="0">
              <a:latin typeface="Adobe 仿宋 Std R" panose="02020400000000000000" pitchFamily="18" charset="-122"/>
              <a:ea typeface="Adobe 仿宋 Std R" panose="02020400000000000000" pitchFamily="18" charset="-122"/>
            </a:endParaRPr>
          </a:p>
        </p:txBody>
      </p:sp>
      <p:sp>
        <p:nvSpPr>
          <p:cNvPr id="4" name="日期占位符 3">
            <a:extLst>
              <a:ext uri="{FF2B5EF4-FFF2-40B4-BE49-F238E27FC236}">
                <a16:creationId xmlns:a16="http://schemas.microsoft.com/office/drawing/2014/main" id="{004527AD-BFBC-41C0-BE4E-344C649956C0}"/>
              </a:ext>
            </a:extLst>
          </p:cNvPr>
          <p:cNvSpPr>
            <a:spLocks noGrp="1"/>
          </p:cNvSpPr>
          <p:nvPr>
            <p:ph type="dt" sz="half" idx="10"/>
          </p:nvPr>
        </p:nvSpPr>
        <p:spPr/>
        <p:txBody>
          <a:bodyPr/>
          <a:lstStyle/>
          <a:p>
            <a:fld id="{7A7C2330-C6C5-43FB-9BED-C4A68E57B235}" type="datetime1">
              <a:rPr lang="en-US" smtClean="0"/>
              <a:t>10/25/2018</a:t>
            </a:fld>
            <a:endParaRPr lang="en-US"/>
          </a:p>
        </p:txBody>
      </p:sp>
      <p:sp>
        <p:nvSpPr>
          <p:cNvPr id="5" name="页脚占位符 4">
            <a:extLst>
              <a:ext uri="{FF2B5EF4-FFF2-40B4-BE49-F238E27FC236}">
                <a16:creationId xmlns:a16="http://schemas.microsoft.com/office/drawing/2014/main" id="{B99532AA-CC00-4442-A9F4-1D95F0F91C93}"/>
              </a:ext>
            </a:extLst>
          </p:cNvPr>
          <p:cNvSpPr>
            <a:spLocks noGrp="1"/>
          </p:cNvSpPr>
          <p:nvPr>
            <p:ph type="ftr" sz="quarter" idx="11"/>
          </p:nvPr>
        </p:nvSpPr>
        <p:spPr/>
        <p:txBody>
          <a:bodyPr/>
          <a:lstStyle/>
          <a:p>
            <a:r>
              <a:rPr lang="zh-CN" altLang="en-US"/>
              <a:t>计算机系   张韦妮</a:t>
            </a:r>
            <a:endParaRPr lang="en-US" dirty="0"/>
          </a:p>
        </p:txBody>
      </p:sp>
      <p:sp>
        <p:nvSpPr>
          <p:cNvPr id="6" name="灯片编号占位符 5">
            <a:extLst>
              <a:ext uri="{FF2B5EF4-FFF2-40B4-BE49-F238E27FC236}">
                <a16:creationId xmlns:a16="http://schemas.microsoft.com/office/drawing/2014/main" id="{DF6B0E98-0687-4C4F-886D-AA82A510A983}"/>
              </a:ext>
            </a:extLst>
          </p:cNvPr>
          <p:cNvSpPr>
            <a:spLocks noGrp="1"/>
          </p:cNvSpPr>
          <p:nvPr>
            <p:ph type="sldNum" sz="quarter" idx="12"/>
          </p:nvPr>
        </p:nvSpPr>
        <p:spPr/>
        <p:txBody>
          <a:bodyPr/>
          <a:lstStyle/>
          <a:p>
            <a:fld id="{CDAB6F91-6C55-4C36-9268-56D69E796080}" type="slidenum">
              <a:rPr lang="en-US" smtClean="0"/>
              <a:t>1</a:t>
            </a:fld>
            <a:endParaRPr lang="en-US"/>
          </a:p>
        </p:txBody>
      </p:sp>
    </p:spTree>
    <p:extLst>
      <p:ext uri="{BB962C8B-B14F-4D97-AF65-F5344CB8AC3E}">
        <p14:creationId xmlns:p14="http://schemas.microsoft.com/office/powerpoint/2010/main" val="305143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边缘检测算子介绍</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Canny</a:t>
            </a:r>
            <a:r>
              <a:rPr lang="zh-CN" altLang="en-US" sz="2400" dirty="0"/>
              <a:t>算子</a:t>
            </a:r>
            <a:endParaRPr lang="en-US" altLang="zh-CN" sz="2400" dirty="0"/>
          </a:p>
          <a:p>
            <a:pPr marL="457200" lvl="1" indent="0">
              <a:lnSpc>
                <a:spcPct val="150000"/>
              </a:lnSpc>
              <a:spcAft>
                <a:spcPts val="1000"/>
              </a:spcAft>
              <a:buNone/>
            </a:pPr>
            <a:r>
              <a:rPr lang="zh-CN" altLang="en-US" sz="2000" dirty="0"/>
              <a:t>算法流程：</a:t>
            </a:r>
            <a:endParaRPr lang="en-US" altLang="zh-CN" sz="2000" dirty="0"/>
          </a:p>
          <a:p>
            <a:pPr marL="914400" lvl="1" indent="-457200">
              <a:lnSpc>
                <a:spcPct val="150000"/>
              </a:lnSpc>
              <a:spcAft>
                <a:spcPts val="1000"/>
              </a:spcAft>
              <a:buFont typeface="+mj-lt"/>
              <a:buAutoNum type="arabicParenR" startAt="4"/>
            </a:pPr>
            <a:r>
              <a:rPr lang="zh-CN" altLang="en-US" sz="2000" dirty="0"/>
              <a:t>双阈值检测及边缘连接</a:t>
            </a:r>
            <a:endParaRPr lang="en-US" altLang="zh-CN" sz="2000" dirty="0"/>
          </a:p>
          <a:p>
            <a:pPr marL="914400" lvl="2" indent="0">
              <a:lnSpc>
                <a:spcPct val="150000"/>
              </a:lnSpc>
              <a:spcAft>
                <a:spcPts val="1000"/>
              </a:spcAft>
              <a:buNone/>
            </a:pPr>
            <a:r>
              <a:rPr lang="zh-CN" altLang="en-US" dirty="0"/>
              <a:t>若</a:t>
            </a:r>
            <a:r>
              <a:rPr lang="en-US" altLang="zh-CN" dirty="0"/>
              <a:t>P</a:t>
            </a:r>
            <a:r>
              <a:rPr lang="zh-CN" altLang="en-US" dirty="0"/>
              <a:t>点梯度值大于高阈值，则直接标记为强边缘点</a:t>
            </a:r>
            <a:endParaRPr lang="en-US" altLang="zh-CN" dirty="0"/>
          </a:p>
          <a:p>
            <a:pPr marL="914400" lvl="2" indent="0">
              <a:lnSpc>
                <a:spcPct val="150000"/>
              </a:lnSpc>
              <a:spcAft>
                <a:spcPts val="1000"/>
              </a:spcAft>
              <a:buNone/>
            </a:pPr>
            <a:r>
              <a:rPr lang="zh-CN" altLang="en-US" dirty="0"/>
              <a:t>若</a:t>
            </a:r>
            <a:r>
              <a:rPr lang="en-US" altLang="zh-CN" dirty="0"/>
              <a:t>P</a:t>
            </a:r>
            <a:r>
              <a:rPr lang="zh-CN" altLang="en-US" dirty="0"/>
              <a:t>点梯度值小于低阈值，则直接标记为非边缘点</a:t>
            </a:r>
            <a:endParaRPr lang="en-US" altLang="zh-CN" dirty="0"/>
          </a:p>
          <a:p>
            <a:pPr marL="914400" lvl="2" indent="0">
              <a:lnSpc>
                <a:spcPct val="150000"/>
              </a:lnSpc>
              <a:spcAft>
                <a:spcPts val="1000"/>
              </a:spcAft>
              <a:buNone/>
            </a:pPr>
            <a:r>
              <a:rPr lang="zh-CN" altLang="en-US" dirty="0"/>
              <a:t>否则，当</a:t>
            </a:r>
            <a:r>
              <a:rPr lang="en-US" altLang="zh-CN" dirty="0"/>
              <a:t>P</a:t>
            </a:r>
            <a:r>
              <a:rPr lang="zh-CN" altLang="en-US" dirty="0"/>
              <a:t>点的</a:t>
            </a:r>
            <a:r>
              <a:rPr lang="en-US" altLang="zh-CN" dirty="0"/>
              <a:t>8</a:t>
            </a:r>
            <a:r>
              <a:rPr lang="zh-CN" altLang="en-US" dirty="0"/>
              <a:t>邻域内有边缘点时，标记</a:t>
            </a:r>
            <a:r>
              <a:rPr lang="en-US" altLang="zh-CN" dirty="0"/>
              <a:t>P</a:t>
            </a:r>
            <a:r>
              <a:rPr lang="zh-CN" altLang="en-US" dirty="0"/>
              <a:t>点为边缘点；其</a:t>
            </a:r>
            <a:r>
              <a:rPr lang="en-US" altLang="zh-CN" dirty="0"/>
              <a:t>8</a:t>
            </a:r>
            <a:r>
              <a:rPr lang="zh-CN" altLang="en-US" dirty="0"/>
              <a:t>邻域内没有边缘点时，标记</a:t>
            </a:r>
            <a:r>
              <a:rPr lang="en-US" altLang="zh-CN" dirty="0"/>
              <a:t>P</a:t>
            </a:r>
            <a:r>
              <a:rPr lang="zh-CN" altLang="en-US" dirty="0"/>
              <a:t>点为非边缘点</a:t>
            </a:r>
            <a:endParaRPr lang="en-US" altLang="zh-CN"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10</a:t>
            </a:fld>
            <a:endParaRPr lang="en-US" dirty="0"/>
          </a:p>
        </p:txBody>
      </p:sp>
    </p:spTree>
    <p:extLst>
      <p:ext uri="{BB962C8B-B14F-4D97-AF65-F5344CB8AC3E}">
        <p14:creationId xmlns:p14="http://schemas.microsoft.com/office/powerpoint/2010/main" val="3737086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边缘检测算子介绍</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zh-CN" altLang="en-US" sz="2400" dirty="0"/>
              <a:t>阈值自适应</a:t>
            </a:r>
            <a:endParaRPr lang="en-US" altLang="zh-CN" sz="2400" dirty="0"/>
          </a:p>
          <a:p>
            <a:pPr marL="457200" lvl="1" indent="0">
              <a:lnSpc>
                <a:spcPct val="200000"/>
              </a:lnSpc>
              <a:buNone/>
            </a:pPr>
            <a:r>
              <a:rPr lang="zh-CN" altLang="en-US" sz="2000" dirty="0"/>
              <a:t>三种算子都存在需要人为设定阈值的问题，且阈值对检测结果影响较大</a:t>
            </a:r>
            <a:endParaRPr lang="en-US" altLang="zh-CN" sz="2000" dirty="0"/>
          </a:p>
          <a:p>
            <a:pPr>
              <a:lnSpc>
                <a:spcPct val="200000"/>
              </a:lnSpc>
            </a:pPr>
            <a:r>
              <a:rPr lang="zh-CN" altLang="en-US" sz="2400" dirty="0"/>
              <a:t>最大类间方差法（</a:t>
            </a:r>
            <a:r>
              <a:rPr lang="en-US" altLang="zh-CN" sz="2400" dirty="0"/>
              <a:t>OTSU</a:t>
            </a:r>
            <a:r>
              <a:rPr lang="zh-CN" altLang="en-US" sz="2400" dirty="0"/>
              <a:t>算法）</a:t>
            </a:r>
            <a:endParaRPr lang="en-US" altLang="zh-CN" sz="2400" dirty="0"/>
          </a:p>
          <a:p>
            <a:pPr marL="457200" lvl="1" indent="0">
              <a:lnSpc>
                <a:spcPct val="200000"/>
              </a:lnSpc>
              <a:buNone/>
            </a:pPr>
            <a:r>
              <a:rPr lang="en-US" altLang="zh-CN" sz="2000" dirty="0"/>
              <a:t>Prewitt</a:t>
            </a:r>
            <a:r>
              <a:rPr lang="zh-CN" altLang="en-US" sz="2000" dirty="0"/>
              <a:t>算子和</a:t>
            </a:r>
            <a:r>
              <a:rPr lang="en-US" altLang="zh-CN" sz="2000" dirty="0"/>
              <a:t>Sobel</a:t>
            </a:r>
            <a:r>
              <a:rPr lang="zh-CN" altLang="en-US" sz="2000" dirty="0"/>
              <a:t>算子：使用</a:t>
            </a:r>
            <a:r>
              <a:rPr lang="en-US" altLang="zh-CN" sz="2000" dirty="0"/>
              <a:t>OTSU</a:t>
            </a:r>
            <a:r>
              <a:rPr lang="zh-CN" altLang="en-US" sz="2000" dirty="0"/>
              <a:t>算法对梯度进行二值化</a:t>
            </a:r>
            <a:endParaRPr lang="en-US" altLang="zh-CN" sz="2000" dirty="0"/>
          </a:p>
          <a:p>
            <a:pPr marL="457200" lvl="1" indent="0">
              <a:lnSpc>
                <a:spcPct val="200000"/>
              </a:lnSpc>
              <a:buNone/>
            </a:pPr>
            <a:r>
              <a:rPr lang="en-US" altLang="zh-CN" sz="2000" dirty="0"/>
              <a:t>Canny</a:t>
            </a:r>
            <a:r>
              <a:rPr lang="zh-CN" altLang="en-US" sz="2000" dirty="0"/>
              <a:t>算子：使用</a:t>
            </a:r>
            <a:r>
              <a:rPr lang="en-US" altLang="zh-CN" sz="2000" dirty="0"/>
              <a:t>OTSU</a:t>
            </a:r>
            <a:r>
              <a:rPr lang="zh-CN" altLang="en-US" sz="2000" dirty="0"/>
              <a:t>算法获得高阈值，设置高低阈值比范围在</a:t>
            </a:r>
            <a:r>
              <a:rPr lang="en-US" altLang="zh-CN" sz="2000" dirty="0"/>
              <a:t>2~3</a:t>
            </a:r>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11</a:t>
            </a:fld>
            <a:endParaRPr lang="en-US" dirty="0"/>
          </a:p>
        </p:txBody>
      </p:sp>
    </p:spTree>
    <p:extLst>
      <p:ext uri="{BB962C8B-B14F-4D97-AF65-F5344CB8AC3E}">
        <p14:creationId xmlns:p14="http://schemas.microsoft.com/office/powerpoint/2010/main" val="262770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Prewitt</a:t>
            </a:r>
            <a:r>
              <a:rPr lang="zh-CN" altLang="en-US" sz="2400" dirty="0"/>
              <a:t>算子</a:t>
            </a:r>
            <a:endParaRPr lang="en-US" altLang="zh-CN" sz="24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12</a:t>
            </a:fld>
            <a:endParaRPr lang="en-US" dirty="0"/>
          </a:p>
        </p:txBody>
      </p:sp>
      <p:grpSp>
        <p:nvGrpSpPr>
          <p:cNvPr id="11" name="组合 10">
            <a:extLst>
              <a:ext uri="{FF2B5EF4-FFF2-40B4-BE49-F238E27FC236}">
                <a16:creationId xmlns:a16="http://schemas.microsoft.com/office/drawing/2014/main" id="{59B2D8F7-CB9A-4B5E-B683-B3E658AFFCF0}"/>
              </a:ext>
            </a:extLst>
          </p:cNvPr>
          <p:cNvGrpSpPr/>
          <p:nvPr/>
        </p:nvGrpSpPr>
        <p:grpSpPr>
          <a:xfrm>
            <a:off x="655275" y="2790353"/>
            <a:ext cx="10881449" cy="1838325"/>
            <a:chOff x="773341" y="2547974"/>
            <a:chExt cx="10881449" cy="1838325"/>
          </a:xfrm>
        </p:grpSpPr>
        <p:pic>
          <p:nvPicPr>
            <p:cNvPr id="8" name="图片 7">
              <a:extLst>
                <a:ext uri="{FF2B5EF4-FFF2-40B4-BE49-F238E27FC236}">
                  <a16:creationId xmlns:a16="http://schemas.microsoft.com/office/drawing/2014/main" id="{12145DC2-0261-4BFB-8C20-39900746C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890" y="2547974"/>
              <a:ext cx="8724900" cy="1838325"/>
            </a:xfrm>
            <a:prstGeom prst="rect">
              <a:avLst/>
            </a:prstGeom>
          </p:spPr>
        </p:pic>
        <p:pic>
          <p:nvPicPr>
            <p:cNvPr id="10" name="图片 9">
              <a:extLst>
                <a:ext uri="{FF2B5EF4-FFF2-40B4-BE49-F238E27FC236}">
                  <a16:creationId xmlns:a16="http://schemas.microsoft.com/office/drawing/2014/main" id="{1AA380D2-4AAE-4FCB-8305-3F5451E2E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41" y="2738473"/>
              <a:ext cx="1943100" cy="1457325"/>
            </a:xfrm>
            <a:prstGeom prst="rect">
              <a:avLst/>
            </a:prstGeom>
          </p:spPr>
        </p:pic>
      </p:grpSp>
    </p:spTree>
    <p:extLst>
      <p:ext uri="{BB962C8B-B14F-4D97-AF65-F5344CB8AC3E}">
        <p14:creationId xmlns:p14="http://schemas.microsoft.com/office/powerpoint/2010/main" val="132450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Prewitt</a:t>
            </a:r>
            <a:r>
              <a:rPr lang="zh-CN" altLang="en-US" sz="2400" dirty="0"/>
              <a:t>算子</a:t>
            </a:r>
            <a:endParaRPr lang="en-US" altLang="zh-CN" sz="2400" dirty="0"/>
          </a:p>
          <a:p>
            <a:pPr marL="457200" lvl="1" indent="0">
              <a:lnSpc>
                <a:spcPct val="200000"/>
              </a:lnSpc>
              <a:buNone/>
            </a:pPr>
            <a:r>
              <a:rPr lang="zh-CN" altLang="en-US" sz="2000" dirty="0"/>
              <a:t>使用不同阈值进行二值化的检测结果</a:t>
            </a:r>
            <a:endParaRPr lang="en-US" altLang="zh-CN" sz="2000" dirty="0"/>
          </a:p>
          <a:p>
            <a:pPr marL="457200" lvl="1" indent="0">
              <a:lnSpc>
                <a:spcPct val="200000"/>
              </a:lnSpc>
              <a:buNone/>
            </a:pPr>
            <a:endParaRPr lang="en-US" altLang="zh-CN"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13</a:t>
            </a:fld>
            <a:endParaRPr lang="en-US" dirty="0"/>
          </a:p>
        </p:txBody>
      </p:sp>
      <p:grpSp>
        <p:nvGrpSpPr>
          <p:cNvPr id="23" name="组合 22">
            <a:extLst>
              <a:ext uri="{FF2B5EF4-FFF2-40B4-BE49-F238E27FC236}">
                <a16:creationId xmlns:a16="http://schemas.microsoft.com/office/drawing/2014/main" id="{7A6B067E-E34C-4A22-8191-0AC3E1D0EF60}"/>
              </a:ext>
            </a:extLst>
          </p:cNvPr>
          <p:cNvGrpSpPr/>
          <p:nvPr/>
        </p:nvGrpSpPr>
        <p:grpSpPr>
          <a:xfrm>
            <a:off x="1375023" y="3441817"/>
            <a:ext cx="9441954" cy="2375420"/>
            <a:chOff x="1636329" y="3264449"/>
            <a:chExt cx="9441954" cy="2375420"/>
          </a:xfrm>
        </p:grpSpPr>
        <p:grpSp>
          <p:nvGrpSpPr>
            <p:cNvPr id="18" name="组合 17">
              <a:extLst>
                <a:ext uri="{FF2B5EF4-FFF2-40B4-BE49-F238E27FC236}">
                  <a16:creationId xmlns:a16="http://schemas.microsoft.com/office/drawing/2014/main" id="{681C849E-7B83-478C-BF56-42CF632BA2F0}"/>
                </a:ext>
              </a:extLst>
            </p:cNvPr>
            <p:cNvGrpSpPr/>
            <p:nvPr/>
          </p:nvGrpSpPr>
          <p:grpSpPr>
            <a:xfrm>
              <a:off x="1636329" y="3264449"/>
              <a:ext cx="9441954" cy="1838327"/>
              <a:chOff x="1264189" y="3168756"/>
              <a:chExt cx="9441954" cy="1838327"/>
            </a:xfrm>
          </p:grpSpPr>
          <p:pic>
            <p:nvPicPr>
              <p:cNvPr id="9" name="图片 8">
                <a:extLst>
                  <a:ext uri="{FF2B5EF4-FFF2-40B4-BE49-F238E27FC236}">
                    <a16:creationId xmlns:a16="http://schemas.microsoft.com/office/drawing/2014/main" id="{8228B6B5-FB11-44B0-ADC9-51C065066010}"/>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8477293" y="3168756"/>
                <a:ext cx="2228850" cy="1838325"/>
              </a:xfrm>
              <a:prstGeom prst="rect">
                <a:avLst/>
              </a:prstGeom>
            </p:spPr>
          </p:pic>
          <p:pic>
            <p:nvPicPr>
              <p:cNvPr id="13" name="图片 12">
                <a:extLst>
                  <a:ext uri="{FF2B5EF4-FFF2-40B4-BE49-F238E27FC236}">
                    <a16:creationId xmlns:a16="http://schemas.microsoft.com/office/drawing/2014/main" id="{5539506D-1D84-4AD5-A225-6396665E5BC3}"/>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a:stretch/>
            </p:blipFill>
            <p:spPr>
              <a:xfrm>
                <a:off x="1264189" y="3168758"/>
                <a:ext cx="2228850" cy="1838325"/>
              </a:xfrm>
              <a:prstGeom prst="rect">
                <a:avLst/>
              </a:prstGeom>
            </p:spPr>
          </p:pic>
          <p:pic>
            <p:nvPicPr>
              <p:cNvPr id="15" name="图片 14">
                <a:extLst>
                  <a:ext uri="{FF2B5EF4-FFF2-40B4-BE49-F238E27FC236}">
                    <a16:creationId xmlns:a16="http://schemas.microsoft.com/office/drawing/2014/main" id="{81D5DF15-4811-454C-AB0C-59149935F2EB}"/>
                  </a:ext>
                </a:extLst>
              </p:cNvPr>
              <p:cNvPicPr>
                <a:picLocks noChangeAspect="1"/>
              </p:cNvPicPr>
              <p:nvPr/>
            </p:nvPicPr>
            <p:blipFill rotWithShape="1">
              <a:blip r:embed="rId4">
                <a:extLst>
                  <a:ext uri="{28A0092B-C50C-407E-A947-70E740481C1C}">
                    <a14:useLocalDpi xmlns:a14="http://schemas.microsoft.com/office/drawing/2010/main" val="0"/>
                  </a:ext>
                </a:extLst>
              </a:blip>
              <a:srcRect l="50000"/>
              <a:stretch/>
            </p:blipFill>
            <p:spPr>
              <a:xfrm>
                <a:off x="3668557" y="3168758"/>
                <a:ext cx="2228850" cy="1838325"/>
              </a:xfrm>
              <a:prstGeom prst="rect">
                <a:avLst/>
              </a:prstGeom>
            </p:spPr>
          </p:pic>
          <p:pic>
            <p:nvPicPr>
              <p:cNvPr id="17" name="图片 16">
                <a:extLst>
                  <a:ext uri="{FF2B5EF4-FFF2-40B4-BE49-F238E27FC236}">
                    <a16:creationId xmlns:a16="http://schemas.microsoft.com/office/drawing/2014/main" id="{6FCD0211-3A72-4B78-81C1-D67A46C56BFA}"/>
                  </a:ext>
                </a:extLst>
              </p:cNvPr>
              <p:cNvPicPr>
                <a:picLocks noChangeAspect="1"/>
              </p:cNvPicPr>
              <p:nvPr/>
            </p:nvPicPr>
            <p:blipFill rotWithShape="1">
              <a:blip r:embed="rId5">
                <a:extLst>
                  <a:ext uri="{28A0092B-C50C-407E-A947-70E740481C1C}">
                    <a14:useLocalDpi xmlns:a14="http://schemas.microsoft.com/office/drawing/2010/main" val="0"/>
                  </a:ext>
                </a:extLst>
              </a:blip>
              <a:srcRect l="50000"/>
              <a:stretch/>
            </p:blipFill>
            <p:spPr>
              <a:xfrm>
                <a:off x="6072925" y="3168757"/>
                <a:ext cx="2228850" cy="1838325"/>
              </a:xfrm>
              <a:prstGeom prst="rect">
                <a:avLst/>
              </a:prstGeom>
            </p:spPr>
          </p:pic>
        </p:grpSp>
        <p:sp>
          <p:nvSpPr>
            <p:cNvPr id="19" name="文本框 18">
              <a:extLst>
                <a:ext uri="{FF2B5EF4-FFF2-40B4-BE49-F238E27FC236}">
                  <a16:creationId xmlns:a16="http://schemas.microsoft.com/office/drawing/2014/main" id="{FCE2F102-11E8-4EB4-A0B3-5700F1E5B10C}"/>
                </a:ext>
              </a:extLst>
            </p:cNvPr>
            <p:cNvSpPr txBox="1"/>
            <p:nvPr/>
          </p:nvSpPr>
          <p:spPr>
            <a:xfrm>
              <a:off x="1957812" y="5270537"/>
              <a:ext cx="1585883" cy="369332"/>
            </a:xfrm>
            <a:prstGeom prst="rect">
              <a:avLst/>
            </a:prstGeom>
            <a:noFill/>
          </p:spPr>
          <p:txBody>
            <a:bodyPr wrap="none" rtlCol="0">
              <a:spAutoFit/>
            </a:bodyPr>
            <a:lstStyle/>
            <a:p>
              <a:r>
                <a:rPr lang="en-US" altLang="zh-CN" dirty="0"/>
                <a:t>Threshold=100</a:t>
              </a:r>
              <a:endParaRPr lang="zh-CN" altLang="en-US" dirty="0"/>
            </a:p>
          </p:txBody>
        </p:sp>
        <p:sp>
          <p:nvSpPr>
            <p:cNvPr id="20" name="文本框 19">
              <a:extLst>
                <a:ext uri="{FF2B5EF4-FFF2-40B4-BE49-F238E27FC236}">
                  <a16:creationId xmlns:a16="http://schemas.microsoft.com/office/drawing/2014/main" id="{A922B116-92F4-44EF-B805-46F9BA2DED2A}"/>
                </a:ext>
              </a:extLst>
            </p:cNvPr>
            <p:cNvSpPr txBox="1"/>
            <p:nvPr/>
          </p:nvSpPr>
          <p:spPr>
            <a:xfrm>
              <a:off x="4362180" y="5270537"/>
              <a:ext cx="1585883" cy="369332"/>
            </a:xfrm>
            <a:prstGeom prst="rect">
              <a:avLst/>
            </a:prstGeom>
            <a:noFill/>
          </p:spPr>
          <p:txBody>
            <a:bodyPr wrap="none" rtlCol="0">
              <a:spAutoFit/>
            </a:bodyPr>
            <a:lstStyle/>
            <a:p>
              <a:r>
                <a:rPr lang="en-US" altLang="zh-CN" dirty="0"/>
                <a:t>Threshold=150</a:t>
              </a:r>
              <a:endParaRPr lang="zh-CN" altLang="en-US" dirty="0"/>
            </a:p>
          </p:txBody>
        </p:sp>
        <p:sp>
          <p:nvSpPr>
            <p:cNvPr id="21" name="文本框 20">
              <a:extLst>
                <a:ext uri="{FF2B5EF4-FFF2-40B4-BE49-F238E27FC236}">
                  <a16:creationId xmlns:a16="http://schemas.microsoft.com/office/drawing/2014/main" id="{2CC57195-B43E-47B0-BCD6-67307BE3EAD6}"/>
                </a:ext>
              </a:extLst>
            </p:cNvPr>
            <p:cNvSpPr txBox="1"/>
            <p:nvPr/>
          </p:nvSpPr>
          <p:spPr>
            <a:xfrm>
              <a:off x="6766548" y="5270537"/>
              <a:ext cx="1585883" cy="369332"/>
            </a:xfrm>
            <a:prstGeom prst="rect">
              <a:avLst/>
            </a:prstGeom>
            <a:noFill/>
          </p:spPr>
          <p:txBody>
            <a:bodyPr wrap="none" rtlCol="0">
              <a:spAutoFit/>
            </a:bodyPr>
            <a:lstStyle/>
            <a:p>
              <a:r>
                <a:rPr lang="en-US" altLang="zh-CN" dirty="0"/>
                <a:t>Threshold=200</a:t>
              </a:r>
              <a:endParaRPr lang="zh-CN" altLang="en-US" dirty="0"/>
            </a:p>
          </p:txBody>
        </p:sp>
        <p:sp>
          <p:nvSpPr>
            <p:cNvPr id="22" name="文本框 21">
              <a:extLst>
                <a:ext uri="{FF2B5EF4-FFF2-40B4-BE49-F238E27FC236}">
                  <a16:creationId xmlns:a16="http://schemas.microsoft.com/office/drawing/2014/main" id="{46E3E9F4-3EAC-4FD0-9EE8-F1ABCB42F935}"/>
                </a:ext>
              </a:extLst>
            </p:cNvPr>
            <p:cNvSpPr txBox="1"/>
            <p:nvPr/>
          </p:nvSpPr>
          <p:spPr>
            <a:xfrm>
              <a:off x="9170916" y="5270536"/>
              <a:ext cx="1585883" cy="369332"/>
            </a:xfrm>
            <a:prstGeom prst="rect">
              <a:avLst/>
            </a:prstGeom>
            <a:noFill/>
          </p:spPr>
          <p:txBody>
            <a:bodyPr wrap="none" rtlCol="0">
              <a:spAutoFit/>
            </a:bodyPr>
            <a:lstStyle/>
            <a:p>
              <a:r>
                <a:rPr lang="en-US" altLang="zh-CN" dirty="0"/>
                <a:t>Threshold=250</a:t>
              </a:r>
              <a:endParaRPr lang="zh-CN" altLang="en-US" dirty="0"/>
            </a:p>
          </p:txBody>
        </p:sp>
      </p:grpSp>
      <p:pic>
        <p:nvPicPr>
          <p:cNvPr id="25" name="图片 24">
            <a:extLst>
              <a:ext uri="{FF2B5EF4-FFF2-40B4-BE49-F238E27FC236}">
                <a16:creationId xmlns:a16="http://schemas.microsoft.com/office/drawing/2014/main" id="{C15005AA-DFEA-4D70-9B3D-A4B19C4C0E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31001" y="1624765"/>
            <a:ext cx="1943100" cy="1457325"/>
          </a:xfrm>
          <a:prstGeom prst="rect">
            <a:avLst/>
          </a:prstGeom>
        </p:spPr>
      </p:pic>
    </p:spTree>
    <p:extLst>
      <p:ext uri="{BB962C8B-B14F-4D97-AF65-F5344CB8AC3E}">
        <p14:creationId xmlns:p14="http://schemas.microsoft.com/office/powerpoint/2010/main" val="43916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Prewitt</a:t>
            </a:r>
            <a:r>
              <a:rPr lang="zh-CN" altLang="en-US" sz="2400" dirty="0"/>
              <a:t>算子</a:t>
            </a:r>
            <a:endParaRPr lang="en-US" altLang="zh-CN" sz="2400" dirty="0"/>
          </a:p>
          <a:p>
            <a:pPr marL="457200" lvl="1" indent="0">
              <a:lnSpc>
                <a:spcPct val="200000"/>
              </a:lnSpc>
              <a:buNone/>
            </a:pPr>
            <a:r>
              <a:rPr lang="zh-CN" altLang="en-US" sz="2000" dirty="0"/>
              <a:t>使用不同尺寸高斯滤波核滤波后的检测结果</a:t>
            </a:r>
            <a:endParaRPr lang="en-US" altLang="zh-CN"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14</a:t>
            </a:fld>
            <a:endParaRPr lang="en-US" dirty="0"/>
          </a:p>
        </p:txBody>
      </p:sp>
      <p:grpSp>
        <p:nvGrpSpPr>
          <p:cNvPr id="21" name="组合 20">
            <a:extLst>
              <a:ext uri="{FF2B5EF4-FFF2-40B4-BE49-F238E27FC236}">
                <a16:creationId xmlns:a16="http://schemas.microsoft.com/office/drawing/2014/main" id="{6DAE6CC0-F710-43E3-80DC-D1C75B911132}"/>
              </a:ext>
            </a:extLst>
          </p:cNvPr>
          <p:cNvGrpSpPr/>
          <p:nvPr/>
        </p:nvGrpSpPr>
        <p:grpSpPr>
          <a:xfrm>
            <a:off x="1421367" y="3299966"/>
            <a:ext cx="7456820" cy="2728696"/>
            <a:chOff x="1304407" y="3129845"/>
            <a:chExt cx="8236175" cy="3192691"/>
          </a:xfrm>
        </p:grpSpPr>
        <p:pic>
          <p:nvPicPr>
            <p:cNvPr id="8" name="图片 7">
              <a:extLst>
                <a:ext uri="{FF2B5EF4-FFF2-40B4-BE49-F238E27FC236}">
                  <a16:creationId xmlns:a16="http://schemas.microsoft.com/office/drawing/2014/main" id="{82594A24-FDC2-497B-92FA-2E6F14821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914" y="4869883"/>
              <a:ext cx="3076798" cy="1448892"/>
            </a:xfrm>
            <a:prstGeom prst="rect">
              <a:avLst/>
            </a:prstGeom>
          </p:spPr>
        </p:pic>
        <p:pic>
          <p:nvPicPr>
            <p:cNvPr id="10" name="图片 9">
              <a:extLst>
                <a:ext uri="{FF2B5EF4-FFF2-40B4-BE49-F238E27FC236}">
                  <a16:creationId xmlns:a16="http://schemas.microsoft.com/office/drawing/2014/main" id="{05E8765F-D695-4011-A37C-259948BDD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07" y="3143461"/>
              <a:ext cx="3076798" cy="1448892"/>
            </a:xfrm>
            <a:prstGeom prst="rect">
              <a:avLst/>
            </a:prstGeom>
          </p:spPr>
        </p:pic>
        <p:pic>
          <p:nvPicPr>
            <p:cNvPr id="12" name="图片 11">
              <a:extLst>
                <a:ext uri="{FF2B5EF4-FFF2-40B4-BE49-F238E27FC236}">
                  <a16:creationId xmlns:a16="http://schemas.microsoft.com/office/drawing/2014/main" id="{BDAD47E8-8826-4A29-A9A6-7FEFEF63C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407" y="4873644"/>
              <a:ext cx="3076798" cy="1448892"/>
            </a:xfrm>
            <a:prstGeom prst="rect">
              <a:avLst/>
            </a:prstGeom>
          </p:spPr>
        </p:pic>
        <p:pic>
          <p:nvPicPr>
            <p:cNvPr id="14" name="图片 13">
              <a:extLst>
                <a:ext uri="{FF2B5EF4-FFF2-40B4-BE49-F238E27FC236}">
                  <a16:creationId xmlns:a16="http://schemas.microsoft.com/office/drawing/2014/main" id="{9E2A9604-E267-4546-974B-7F373495F7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8914" y="3129845"/>
              <a:ext cx="3076798" cy="1448892"/>
            </a:xfrm>
            <a:prstGeom prst="rect">
              <a:avLst/>
            </a:prstGeom>
          </p:spPr>
        </p:pic>
        <p:sp>
          <p:nvSpPr>
            <p:cNvPr id="16" name="文本框 15">
              <a:extLst>
                <a:ext uri="{FF2B5EF4-FFF2-40B4-BE49-F238E27FC236}">
                  <a16:creationId xmlns:a16="http://schemas.microsoft.com/office/drawing/2014/main" id="{1B94A987-FCEC-477B-856A-F01856EC5D09}"/>
                </a:ext>
              </a:extLst>
            </p:cNvPr>
            <p:cNvSpPr txBox="1"/>
            <p:nvPr/>
          </p:nvSpPr>
          <p:spPr>
            <a:xfrm>
              <a:off x="4578748" y="3669625"/>
              <a:ext cx="537327" cy="369332"/>
            </a:xfrm>
            <a:prstGeom prst="rect">
              <a:avLst/>
            </a:prstGeom>
            <a:noFill/>
          </p:spPr>
          <p:txBody>
            <a:bodyPr wrap="none" rtlCol="0">
              <a:spAutoFit/>
            </a:bodyPr>
            <a:lstStyle/>
            <a:p>
              <a:r>
                <a:rPr lang="en-US" altLang="zh-CN" dirty="0"/>
                <a:t>K=3</a:t>
              </a:r>
              <a:endParaRPr lang="zh-CN" altLang="en-US" dirty="0"/>
            </a:p>
          </p:txBody>
        </p:sp>
        <p:sp>
          <p:nvSpPr>
            <p:cNvPr id="18" name="文本框 17">
              <a:extLst>
                <a:ext uri="{FF2B5EF4-FFF2-40B4-BE49-F238E27FC236}">
                  <a16:creationId xmlns:a16="http://schemas.microsoft.com/office/drawing/2014/main" id="{FDB0A6F1-D6AB-4D46-929A-7D2E388D6335}"/>
                </a:ext>
              </a:extLst>
            </p:cNvPr>
            <p:cNvSpPr txBox="1"/>
            <p:nvPr/>
          </p:nvSpPr>
          <p:spPr>
            <a:xfrm>
              <a:off x="9003255" y="5409663"/>
              <a:ext cx="537327" cy="369332"/>
            </a:xfrm>
            <a:prstGeom prst="rect">
              <a:avLst/>
            </a:prstGeom>
            <a:noFill/>
          </p:spPr>
          <p:txBody>
            <a:bodyPr wrap="none" rtlCol="0">
              <a:spAutoFit/>
            </a:bodyPr>
            <a:lstStyle/>
            <a:p>
              <a:r>
                <a:rPr lang="en-US" altLang="zh-CN" dirty="0"/>
                <a:t>K=9</a:t>
              </a:r>
              <a:endParaRPr lang="zh-CN" altLang="en-US" dirty="0"/>
            </a:p>
          </p:txBody>
        </p:sp>
        <p:sp>
          <p:nvSpPr>
            <p:cNvPr id="19" name="文本框 18">
              <a:extLst>
                <a:ext uri="{FF2B5EF4-FFF2-40B4-BE49-F238E27FC236}">
                  <a16:creationId xmlns:a16="http://schemas.microsoft.com/office/drawing/2014/main" id="{E7A1511E-4215-444D-B2D0-7642A0C59C25}"/>
                </a:ext>
              </a:extLst>
            </p:cNvPr>
            <p:cNvSpPr txBox="1"/>
            <p:nvPr/>
          </p:nvSpPr>
          <p:spPr>
            <a:xfrm>
              <a:off x="4578747" y="5413424"/>
              <a:ext cx="537327" cy="369332"/>
            </a:xfrm>
            <a:prstGeom prst="rect">
              <a:avLst/>
            </a:prstGeom>
            <a:noFill/>
          </p:spPr>
          <p:txBody>
            <a:bodyPr wrap="none" rtlCol="0">
              <a:spAutoFit/>
            </a:bodyPr>
            <a:lstStyle/>
            <a:p>
              <a:r>
                <a:rPr lang="en-US" altLang="zh-CN" dirty="0"/>
                <a:t>K=5</a:t>
              </a:r>
              <a:endParaRPr lang="zh-CN" altLang="en-US" dirty="0"/>
            </a:p>
          </p:txBody>
        </p:sp>
        <p:sp>
          <p:nvSpPr>
            <p:cNvPr id="20" name="文本框 19">
              <a:extLst>
                <a:ext uri="{FF2B5EF4-FFF2-40B4-BE49-F238E27FC236}">
                  <a16:creationId xmlns:a16="http://schemas.microsoft.com/office/drawing/2014/main" id="{84CFEF3A-487E-42CD-8D69-37ECAEBF315D}"/>
                </a:ext>
              </a:extLst>
            </p:cNvPr>
            <p:cNvSpPr txBox="1"/>
            <p:nvPr/>
          </p:nvSpPr>
          <p:spPr>
            <a:xfrm>
              <a:off x="9003255" y="3669163"/>
              <a:ext cx="537327" cy="369332"/>
            </a:xfrm>
            <a:prstGeom prst="rect">
              <a:avLst/>
            </a:prstGeom>
            <a:noFill/>
          </p:spPr>
          <p:txBody>
            <a:bodyPr wrap="none" rtlCol="0">
              <a:spAutoFit/>
            </a:bodyPr>
            <a:lstStyle/>
            <a:p>
              <a:r>
                <a:rPr lang="en-US" altLang="zh-CN" dirty="0"/>
                <a:t>K=7</a:t>
              </a:r>
              <a:endParaRPr lang="zh-CN" altLang="en-US" dirty="0"/>
            </a:p>
          </p:txBody>
        </p:sp>
      </p:grpSp>
      <p:pic>
        <p:nvPicPr>
          <p:cNvPr id="23" name="图片 22">
            <a:extLst>
              <a:ext uri="{FF2B5EF4-FFF2-40B4-BE49-F238E27FC236}">
                <a16:creationId xmlns:a16="http://schemas.microsoft.com/office/drawing/2014/main" id="{C5FCFA7D-487F-4C80-9C13-44BA171CF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60280" y="3882415"/>
            <a:ext cx="1493520" cy="1335024"/>
          </a:xfrm>
          <a:prstGeom prst="rect">
            <a:avLst/>
          </a:prstGeom>
          <a:ln>
            <a:solidFill>
              <a:schemeClr val="tx1"/>
            </a:solidFill>
          </a:ln>
        </p:spPr>
      </p:pic>
    </p:spTree>
    <p:extLst>
      <p:ext uri="{BB962C8B-B14F-4D97-AF65-F5344CB8AC3E}">
        <p14:creationId xmlns:p14="http://schemas.microsoft.com/office/powerpoint/2010/main" val="79871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Prewitt</a:t>
            </a:r>
            <a:r>
              <a:rPr lang="zh-CN" altLang="en-US" sz="2400" dirty="0"/>
              <a:t>算子</a:t>
            </a:r>
            <a:endParaRPr lang="en-US" altLang="zh-CN" sz="2400" dirty="0"/>
          </a:p>
          <a:p>
            <a:pPr marL="457200" lvl="1" indent="0">
              <a:lnSpc>
                <a:spcPct val="200000"/>
              </a:lnSpc>
              <a:buNone/>
            </a:pPr>
            <a:r>
              <a:rPr lang="zh-CN" altLang="en-US" sz="2000" dirty="0"/>
              <a:t>本文实现的算子与</a:t>
            </a:r>
            <a:r>
              <a:rPr lang="en-US" altLang="zh-CN" sz="2000" dirty="0" err="1"/>
              <a:t>Matlab</a:t>
            </a:r>
            <a:r>
              <a:rPr lang="zh-CN" altLang="en-US" sz="2000" dirty="0"/>
              <a:t>中</a:t>
            </a:r>
            <a:r>
              <a:rPr lang="en-US" altLang="zh-CN" sz="2000" dirty="0"/>
              <a:t>edge</a:t>
            </a:r>
            <a:r>
              <a:rPr lang="zh-CN" altLang="en-US" sz="2000" dirty="0"/>
              <a:t>函数使用</a:t>
            </a:r>
            <a:r>
              <a:rPr lang="en-US" altLang="zh-CN" sz="2000" dirty="0"/>
              <a:t>’</a:t>
            </a:r>
            <a:r>
              <a:rPr lang="en-US" altLang="zh-CN" sz="2000" dirty="0" err="1"/>
              <a:t>prewitt</a:t>
            </a:r>
            <a:r>
              <a:rPr lang="en-US" altLang="zh-CN" sz="2000" dirty="0"/>
              <a:t>’</a:t>
            </a:r>
            <a:r>
              <a:rPr lang="zh-CN" altLang="en-US" sz="2000" dirty="0"/>
              <a:t>参数的检测结果</a:t>
            </a:r>
            <a:endParaRPr lang="en-US" altLang="zh-CN"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15</a:t>
            </a:fld>
            <a:endParaRPr lang="en-US" dirty="0"/>
          </a:p>
        </p:txBody>
      </p:sp>
      <p:grpSp>
        <p:nvGrpSpPr>
          <p:cNvPr id="27" name="组合 26">
            <a:extLst>
              <a:ext uri="{FF2B5EF4-FFF2-40B4-BE49-F238E27FC236}">
                <a16:creationId xmlns:a16="http://schemas.microsoft.com/office/drawing/2014/main" id="{D54D923F-0899-4081-9A3D-18C5B7EB4782}"/>
              </a:ext>
            </a:extLst>
          </p:cNvPr>
          <p:cNvGrpSpPr/>
          <p:nvPr/>
        </p:nvGrpSpPr>
        <p:grpSpPr>
          <a:xfrm>
            <a:off x="1508760" y="3429000"/>
            <a:ext cx="6839118" cy="1997509"/>
            <a:chOff x="1631093" y="3282314"/>
            <a:chExt cx="6839118" cy="1997509"/>
          </a:xfrm>
        </p:grpSpPr>
        <p:grpSp>
          <p:nvGrpSpPr>
            <p:cNvPr id="22" name="组合 21">
              <a:extLst>
                <a:ext uri="{FF2B5EF4-FFF2-40B4-BE49-F238E27FC236}">
                  <a16:creationId xmlns:a16="http://schemas.microsoft.com/office/drawing/2014/main" id="{49262EDD-6B81-40F4-8C85-34FDC2F038BA}"/>
                </a:ext>
              </a:extLst>
            </p:cNvPr>
            <p:cNvGrpSpPr/>
            <p:nvPr/>
          </p:nvGrpSpPr>
          <p:grpSpPr>
            <a:xfrm>
              <a:off x="1631093" y="3282314"/>
              <a:ext cx="6808500" cy="1457327"/>
              <a:chOff x="1907540" y="3704779"/>
              <a:chExt cx="6808500" cy="1457327"/>
            </a:xfrm>
          </p:grpSpPr>
          <p:pic>
            <p:nvPicPr>
              <p:cNvPr id="9" name="图片 8">
                <a:extLst>
                  <a:ext uri="{FF2B5EF4-FFF2-40B4-BE49-F238E27FC236}">
                    <a16:creationId xmlns:a16="http://schemas.microsoft.com/office/drawing/2014/main" id="{91F4320B-C6C0-4764-B020-DF9CCEEAD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522" y="3704780"/>
                <a:ext cx="1943100" cy="1457325"/>
              </a:xfrm>
              <a:prstGeom prst="rect">
                <a:avLst/>
              </a:prstGeom>
            </p:spPr>
          </p:pic>
          <p:pic>
            <p:nvPicPr>
              <p:cNvPr id="13" name="图片 12">
                <a:extLst>
                  <a:ext uri="{FF2B5EF4-FFF2-40B4-BE49-F238E27FC236}">
                    <a16:creationId xmlns:a16="http://schemas.microsoft.com/office/drawing/2014/main" id="{B2FDC5F8-59A2-4D83-A865-943DAAE72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940" y="3704779"/>
                <a:ext cx="1943100" cy="1457325"/>
              </a:xfrm>
              <a:prstGeom prst="rect">
                <a:avLst/>
              </a:prstGeom>
            </p:spPr>
          </p:pic>
          <p:pic>
            <p:nvPicPr>
              <p:cNvPr id="17" name="图片 16">
                <a:extLst>
                  <a:ext uri="{FF2B5EF4-FFF2-40B4-BE49-F238E27FC236}">
                    <a16:creationId xmlns:a16="http://schemas.microsoft.com/office/drawing/2014/main" id="{F6154E5E-BCF3-482C-AB7B-DAAAAB664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540" y="3704781"/>
                <a:ext cx="1943100" cy="1457325"/>
              </a:xfrm>
              <a:prstGeom prst="rect">
                <a:avLst/>
              </a:prstGeom>
            </p:spPr>
          </p:pic>
        </p:grpSp>
        <p:sp>
          <p:nvSpPr>
            <p:cNvPr id="24" name="文本框 23">
              <a:extLst>
                <a:ext uri="{FF2B5EF4-FFF2-40B4-BE49-F238E27FC236}">
                  <a16:creationId xmlns:a16="http://schemas.microsoft.com/office/drawing/2014/main" id="{743A4A9E-8BF9-4254-8663-00DCCCB63DD3}"/>
                </a:ext>
              </a:extLst>
            </p:cNvPr>
            <p:cNvSpPr txBox="1"/>
            <p:nvPr/>
          </p:nvSpPr>
          <p:spPr>
            <a:xfrm>
              <a:off x="2164061" y="4904303"/>
              <a:ext cx="877163" cy="369332"/>
            </a:xfrm>
            <a:prstGeom prst="rect">
              <a:avLst/>
            </a:prstGeom>
            <a:noFill/>
          </p:spPr>
          <p:txBody>
            <a:bodyPr wrap="none" rtlCol="0">
              <a:spAutoFit/>
            </a:bodyPr>
            <a:lstStyle/>
            <a:p>
              <a:r>
                <a:rPr lang="zh-CN" altLang="en-US" dirty="0">
                  <a:ea typeface="Adobe 仿宋 Std R" panose="02020400000000000000"/>
                </a:rPr>
                <a:t>源图像</a:t>
              </a:r>
            </a:p>
          </p:txBody>
        </p:sp>
        <p:sp>
          <p:nvSpPr>
            <p:cNvPr id="25" name="文本框 24">
              <a:extLst>
                <a:ext uri="{FF2B5EF4-FFF2-40B4-BE49-F238E27FC236}">
                  <a16:creationId xmlns:a16="http://schemas.microsoft.com/office/drawing/2014/main" id="{F2579ECE-9135-4E9B-89CB-07B90CF9E02D}"/>
                </a:ext>
              </a:extLst>
            </p:cNvPr>
            <p:cNvSpPr txBox="1"/>
            <p:nvPr/>
          </p:nvSpPr>
          <p:spPr>
            <a:xfrm>
              <a:off x="4478627" y="4910491"/>
              <a:ext cx="1107996" cy="369332"/>
            </a:xfrm>
            <a:prstGeom prst="rect">
              <a:avLst/>
            </a:prstGeom>
            <a:noFill/>
          </p:spPr>
          <p:txBody>
            <a:bodyPr wrap="none" rtlCol="0">
              <a:spAutoFit/>
            </a:bodyPr>
            <a:lstStyle/>
            <a:p>
              <a:r>
                <a:rPr lang="zh-CN" altLang="en-US" dirty="0">
                  <a:ea typeface="Adobe 仿宋 Std R" panose="02020400000000000000"/>
                </a:rPr>
                <a:t>本文实现</a:t>
              </a:r>
            </a:p>
          </p:txBody>
        </p:sp>
        <p:sp>
          <p:nvSpPr>
            <p:cNvPr id="26" name="文本框 25">
              <a:extLst>
                <a:ext uri="{FF2B5EF4-FFF2-40B4-BE49-F238E27FC236}">
                  <a16:creationId xmlns:a16="http://schemas.microsoft.com/office/drawing/2014/main" id="{16141614-2059-43A7-853B-668317BF52DA}"/>
                </a:ext>
              </a:extLst>
            </p:cNvPr>
            <p:cNvSpPr txBox="1"/>
            <p:nvPr/>
          </p:nvSpPr>
          <p:spPr>
            <a:xfrm>
              <a:off x="6465367" y="4904303"/>
              <a:ext cx="2004844" cy="369332"/>
            </a:xfrm>
            <a:prstGeom prst="rect">
              <a:avLst/>
            </a:prstGeom>
            <a:noFill/>
          </p:spPr>
          <p:txBody>
            <a:bodyPr wrap="none" rtlCol="0">
              <a:spAutoFit/>
            </a:bodyPr>
            <a:lstStyle/>
            <a:p>
              <a:r>
                <a:rPr lang="en-US" altLang="zh-CN" dirty="0" err="1">
                  <a:ea typeface="Adobe 仿宋 Std R" panose="02020400000000000000"/>
                </a:rPr>
                <a:t>Matlab</a:t>
              </a:r>
              <a:r>
                <a:rPr lang="zh-CN" altLang="en-US" dirty="0">
                  <a:ea typeface="Adobe 仿宋 Std R" panose="02020400000000000000"/>
                </a:rPr>
                <a:t>的</a:t>
              </a:r>
              <a:r>
                <a:rPr lang="en-US" altLang="zh-CN" dirty="0">
                  <a:ea typeface="Adobe 仿宋 Std R" panose="02020400000000000000"/>
                </a:rPr>
                <a:t>edge</a:t>
              </a:r>
              <a:r>
                <a:rPr lang="zh-CN" altLang="en-US" dirty="0">
                  <a:ea typeface="Adobe 仿宋 Std R" panose="02020400000000000000"/>
                </a:rPr>
                <a:t>函数</a:t>
              </a:r>
            </a:p>
          </p:txBody>
        </p:sp>
      </p:grpSp>
    </p:spTree>
    <p:extLst>
      <p:ext uri="{BB962C8B-B14F-4D97-AF65-F5344CB8AC3E}">
        <p14:creationId xmlns:p14="http://schemas.microsoft.com/office/powerpoint/2010/main" val="2110296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Sobel</a:t>
            </a:r>
            <a:r>
              <a:rPr lang="zh-CN" altLang="en-US" sz="2400" dirty="0"/>
              <a:t>算子</a:t>
            </a:r>
            <a:endParaRPr lang="en-US" altLang="zh-CN" sz="24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16</a:t>
            </a:fld>
            <a:endParaRPr lang="en-US" dirty="0"/>
          </a:p>
        </p:txBody>
      </p:sp>
      <p:grpSp>
        <p:nvGrpSpPr>
          <p:cNvPr id="15" name="组合 14">
            <a:extLst>
              <a:ext uri="{FF2B5EF4-FFF2-40B4-BE49-F238E27FC236}">
                <a16:creationId xmlns:a16="http://schemas.microsoft.com/office/drawing/2014/main" id="{2A79D1B5-FF35-47CF-B918-86841F94466E}"/>
              </a:ext>
            </a:extLst>
          </p:cNvPr>
          <p:cNvGrpSpPr/>
          <p:nvPr/>
        </p:nvGrpSpPr>
        <p:grpSpPr>
          <a:xfrm>
            <a:off x="655275" y="2790351"/>
            <a:ext cx="10881449" cy="1838325"/>
            <a:chOff x="655275" y="2790351"/>
            <a:chExt cx="10881449" cy="1838325"/>
          </a:xfrm>
        </p:grpSpPr>
        <p:pic>
          <p:nvPicPr>
            <p:cNvPr id="10" name="图片 9">
              <a:extLst>
                <a:ext uri="{FF2B5EF4-FFF2-40B4-BE49-F238E27FC236}">
                  <a16:creationId xmlns:a16="http://schemas.microsoft.com/office/drawing/2014/main" id="{1AA380D2-4AAE-4FCB-8305-3F5451E2E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75" y="2980852"/>
              <a:ext cx="1943100" cy="1457325"/>
            </a:xfrm>
            <a:prstGeom prst="rect">
              <a:avLst/>
            </a:prstGeom>
          </p:spPr>
        </p:pic>
        <p:pic>
          <p:nvPicPr>
            <p:cNvPr id="9" name="图片 8">
              <a:extLst>
                <a:ext uri="{FF2B5EF4-FFF2-40B4-BE49-F238E27FC236}">
                  <a16:creationId xmlns:a16="http://schemas.microsoft.com/office/drawing/2014/main" id="{C284BC10-AA1E-4B38-87CC-D6F1E98B5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824" y="2790351"/>
              <a:ext cx="8724900" cy="1838325"/>
            </a:xfrm>
            <a:prstGeom prst="rect">
              <a:avLst/>
            </a:prstGeom>
          </p:spPr>
        </p:pic>
      </p:grpSp>
    </p:spTree>
    <p:extLst>
      <p:ext uri="{BB962C8B-B14F-4D97-AF65-F5344CB8AC3E}">
        <p14:creationId xmlns:p14="http://schemas.microsoft.com/office/powerpoint/2010/main" val="255527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Sobel</a:t>
            </a:r>
            <a:r>
              <a:rPr lang="zh-CN" altLang="en-US" sz="2400" dirty="0"/>
              <a:t>算子</a:t>
            </a:r>
            <a:endParaRPr lang="en-US" altLang="zh-CN" sz="2400" dirty="0"/>
          </a:p>
          <a:p>
            <a:pPr marL="457200" lvl="1" indent="0">
              <a:lnSpc>
                <a:spcPct val="200000"/>
              </a:lnSpc>
              <a:buNone/>
            </a:pPr>
            <a:r>
              <a:rPr lang="zh-CN" altLang="en-US" sz="2000" dirty="0"/>
              <a:t>使用不同阈值进行二值化的检测结果</a:t>
            </a:r>
            <a:endParaRPr lang="en-US" altLang="zh-CN" sz="2000" dirty="0"/>
          </a:p>
          <a:p>
            <a:pPr marL="457200" lvl="1" indent="0">
              <a:lnSpc>
                <a:spcPct val="200000"/>
              </a:lnSpc>
              <a:buNone/>
            </a:pPr>
            <a:endParaRPr lang="en-US" altLang="zh-CN"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17</a:t>
            </a:fld>
            <a:endParaRPr lang="en-US" dirty="0"/>
          </a:p>
        </p:txBody>
      </p:sp>
      <p:grpSp>
        <p:nvGrpSpPr>
          <p:cNvPr id="23" name="组合 22">
            <a:extLst>
              <a:ext uri="{FF2B5EF4-FFF2-40B4-BE49-F238E27FC236}">
                <a16:creationId xmlns:a16="http://schemas.microsoft.com/office/drawing/2014/main" id="{7A6B067E-E34C-4A22-8191-0AC3E1D0EF60}"/>
              </a:ext>
            </a:extLst>
          </p:cNvPr>
          <p:cNvGrpSpPr/>
          <p:nvPr/>
        </p:nvGrpSpPr>
        <p:grpSpPr>
          <a:xfrm>
            <a:off x="1696506" y="5447904"/>
            <a:ext cx="8798987" cy="369333"/>
            <a:chOff x="1957812" y="5270536"/>
            <a:chExt cx="8798987" cy="369333"/>
          </a:xfrm>
        </p:grpSpPr>
        <p:sp>
          <p:nvSpPr>
            <p:cNvPr id="19" name="文本框 18">
              <a:extLst>
                <a:ext uri="{FF2B5EF4-FFF2-40B4-BE49-F238E27FC236}">
                  <a16:creationId xmlns:a16="http://schemas.microsoft.com/office/drawing/2014/main" id="{FCE2F102-11E8-4EB4-A0B3-5700F1E5B10C}"/>
                </a:ext>
              </a:extLst>
            </p:cNvPr>
            <p:cNvSpPr txBox="1"/>
            <p:nvPr/>
          </p:nvSpPr>
          <p:spPr>
            <a:xfrm>
              <a:off x="1957812" y="5270537"/>
              <a:ext cx="1585883" cy="369332"/>
            </a:xfrm>
            <a:prstGeom prst="rect">
              <a:avLst/>
            </a:prstGeom>
            <a:noFill/>
          </p:spPr>
          <p:txBody>
            <a:bodyPr wrap="none" rtlCol="0">
              <a:spAutoFit/>
            </a:bodyPr>
            <a:lstStyle/>
            <a:p>
              <a:r>
                <a:rPr lang="en-US" altLang="zh-CN" dirty="0"/>
                <a:t>Threshold=100</a:t>
              </a:r>
              <a:endParaRPr lang="zh-CN" altLang="en-US" dirty="0"/>
            </a:p>
          </p:txBody>
        </p:sp>
        <p:sp>
          <p:nvSpPr>
            <p:cNvPr id="20" name="文本框 19">
              <a:extLst>
                <a:ext uri="{FF2B5EF4-FFF2-40B4-BE49-F238E27FC236}">
                  <a16:creationId xmlns:a16="http://schemas.microsoft.com/office/drawing/2014/main" id="{A922B116-92F4-44EF-B805-46F9BA2DED2A}"/>
                </a:ext>
              </a:extLst>
            </p:cNvPr>
            <p:cNvSpPr txBox="1"/>
            <p:nvPr/>
          </p:nvSpPr>
          <p:spPr>
            <a:xfrm>
              <a:off x="4362180" y="5270537"/>
              <a:ext cx="1585883" cy="369332"/>
            </a:xfrm>
            <a:prstGeom prst="rect">
              <a:avLst/>
            </a:prstGeom>
            <a:noFill/>
          </p:spPr>
          <p:txBody>
            <a:bodyPr wrap="none" rtlCol="0">
              <a:spAutoFit/>
            </a:bodyPr>
            <a:lstStyle/>
            <a:p>
              <a:r>
                <a:rPr lang="en-US" altLang="zh-CN" dirty="0"/>
                <a:t>Threshold=150</a:t>
              </a:r>
              <a:endParaRPr lang="zh-CN" altLang="en-US" dirty="0"/>
            </a:p>
          </p:txBody>
        </p:sp>
        <p:sp>
          <p:nvSpPr>
            <p:cNvPr id="21" name="文本框 20">
              <a:extLst>
                <a:ext uri="{FF2B5EF4-FFF2-40B4-BE49-F238E27FC236}">
                  <a16:creationId xmlns:a16="http://schemas.microsoft.com/office/drawing/2014/main" id="{2CC57195-B43E-47B0-BCD6-67307BE3EAD6}"/>
                </a:ext>
              </a:extLst>
            </p:cNvPr>
            <p:cNvSpPr txBox="1"/>
            <p:nvPr/>
          </p:nvSpPr>
          <p:spPr>
            <a:xfrm>
              <a:off x="6766548" y="5270537"/>
              <a:ext cx="1585883" cy="369332"/>
            </a:xfrm>
            <a:prstGeom prst="rect">
              <a:avLst/>
            </a:prstGeom>
            <a:noFill/>
          </p:spPr>
          <p:txBody>
            <a:bodyPr wrap="none" rtlCol="0">
              <a:spAutoFit/>
            </a:bodyPr>
            <a:lstStyle/>
            <a:p>
              <a:r>
                <a:rPr lang="en-US" altLang="zh-CN" dirty="0"/>
                <a:t>Threshold=200</a:t>
              </a:r>
              <a:endParaRPr lang="zh-CN" altLang="en-US" dirty="0"/>
            </a:p>
          </p:txBody>
        </p:sp>
        <p:sp>
          <p:nvSpPr>
            <p:cNvPr id="22" name="文本框 21">
              <a:extLst>
                <a:ext uri="{FF2B5EF4-FFF2-40B4-BE49-F238E27FC236}">
                  <a16:creationId xmlns:a16="http://schemas.microsoft.com/office/drawing/2014/main" id="{46E3E9F4-3EAC-4FD0-9EE8-F1ABCB42F935}"/>
                </a:ext>
              </a:extLst>
            </p:cNvPr>
            <p:cNvSpPr txBox="1"/>
            <p:nvPr/>
          </p:nvSpPr>
          <p:spPr>
            <a:xfrm>
              <a:off x="9170916" y="5270536"/>
              <a:ext cx="1585883" cy="369332"/>
            </a:xfrm>
            <a:prstGeom prst="rect">
              <a:avLst/>
            </a:prstGeom>
            <a:noFill/>
          </p:spPr>
          <p:txBody>
            <a:bodyPr wrap="none" rtlCol="0">
              <a:spAutoFit/>
            </a:bodyPr>
            <a:lstStyle/>
            <a:p>
              <a:r>
                <a:rPr lang="en-US" altLang="zh-CN" dirty="0"/>
                <a:t>Threshold=250</a:t>
              </a:r>
              <a:endParaRPr lang="zh-CN" altLang="en-US" dirty="0"/>
            </a:p>
          </p:txBody>
        </p:sp>
      </p:grpSp>
      <p:pic>
        <p:nvPicPr>
          <p:cNvPr id="25" name="图片 24">
            <a:extLst>
              <a:ext uri="{FF2B5EF4-FFF2-40B4-BE49-F238E27FC236}">
                <a16:creationId xmlns:a16="http://schemas.microsoft.com/office/drawing/2014/main" id="{C15005AA-DFEA-4D70-9B3D-A4B19C4C0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001" y="1624765"/>
            <a:ext cx="1943100" cy="1457325"/>
          </a:xfrm>
          <a:prstGeom prst="rect">
            <a:avLst/>
          </a:prstGeom>
        </p:spPr>
      </p:pic>
      <p:pic>
        <p:nvPicPr>
          <p:cNvPr id="27" name="图片 26">
            <a:extLst>
              <a:ext uri="{FF2B5EF4-FFF2-40B4-BE49-F238E27FC236}">
                <a16:creationId xmlns:a16="http://schemas.microsoft.com/office/drawing/2014/main" id="{86824CB4-B921-468D-BF7D-1F6D94CBEBD3}"/>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a:stretch/>
        </p:blipFill>
        <p:spPr>
          <a:xfrm>
            <a:off x="1369887" y="3441817"/>
            <a:ext cx="2228851" cy="1838325"/>
          </a:xfrm>
          <a:prstGeom prst="rect">
            <a:avLst/>
          </a:prstGeom>
        </p:spPr>
      </p:pic>
      <p:pic>
        <p:nvPicPr>
          <p:cNvPr id="29" name="图片 28">
            <a:extLst>
              <a:ext uri="{FF2B5EF4-FFF2-40B4-BE49-F238E27FC236}">
                <a16:creationId xmlns:a16="http://schemas.microsoft.com/office/drawing/2014/main" id="{AFA48E63-8351-4668-BBB6-70E052CB183E}"/>
              </a:ext>
            </a:extLst>
          </p:cNvPr>
          <p:cNvPicPr>
            <a:picLocks noChangeAspect="1"/>
          </p:cNvPicPr>
          <p:nvPr/>
        </p:nvPicPr>
        <p:blipFill rotWithShape="1">
          <a:blip r:embed="rId4">
            <a:extLst>
              <a:ext uri="{28A0092B-C50C-407E-A947-70E740481C1C}">
                <a14:useLocalDpi xmlns:a14="http://schemas.microsoft.com/office/drawing/2010/main" val="0"/>
              </a:ext>
            </a:extLst>
          </a:blip>
          <a:srcRect l="50000"/>
          <a:stretch/>
        </p:blipFill>
        <p:spPr>
          <a:xfrm>
            <a:off x="3779390" y="3429000"/>
            <a:ext cx="2228851" cy="1838325"/>
          </a:xfrm>
          <a:prstGeom prst="rect">
            <a:avLst/>
          </a:prstGeom>
        </p:spPr>
      </p:pic>
      <p:pic>
        <p:nvPicPr>
          <p:cNvPr id="31" name="图片 30">
            <a:extLst>
              <a:ext uri="{FF2B5EF4-FFF2-40B4-BE49-F238E27FC236}">
                <a16:creationId xmlns:a16="http://schemas.microsoft.com/office/drawing/2014/main" id="{EE3B7751-9E5E-4808-8E0C-E26418A28673}"/>
              </a:ext>
            </a:extLst>
          </p:cNvPr>
          <p:cNvPicPr>
            <a:picLocks noChangeAspect="1"/>
          </p:cNvPicPr>
          <p:nvPr/>
        </p:nvPicPr>
        <p:blipFill rotWithShape="1">
          <a:blip r:embed="rId5">
            <a:extLst>
              <a:ext uri="{28A0092B-C50C-407E-A947-70E740481C1C}">
                <a14:useLocalDpi xmlns:a14="http://schemas.microsoft.com/office/drawing/2010/main" val="0"/>
              </a:ext>
            </a:extLst>
          </a:blip>
          <a:srcRect l="50000"/>
          <a:stretch/>
        </p:blipFill>
        <p:spPr>
          <a:xfrm>
            <a:off x="6178624" y="3429000"/>
            <a:ext cx="2228851" cy="1838325"/>
          </a:xfrm>
          <a:prstGeom prst="rect">
            <a:avLst/>
          </a:prstGeom>
        </p:spPr>
      </p:pic>
      <p:pic>
        <p:nvPicPr>
          <p:cNvPr id="33" name="图片 32">
            <a:extLst>
              <a:ext uri="{FF2B5EF4-FFF2-40B4-BE49-F238E27FC236}">
                <a16:creationId xmlns:a16="http://schemas.microsoft.com/office/drawing/2014/main" id="{4B28AD19-CB4D-46B2-8AF0-251E5E4AAEFF}"/>
              </a:ext>
            </a:extLst>
          </p:cNvPr>
          <p:cNvPicPr>
            <a:picLocks noChangeAspect="1"/>
          </p:cNvPicPr>
          <p:nvPr/>
        </p:nvPicPr>
        <p:blipFill rotWithShape="1">
          <a:blip r:embed="rId6">
            <a:extLst>
              <a:ext uri="{28A0092B-C50C-407E-A947-70E740481C1C}">
                <a14:useLocalDpi xmlns:a14="http://schemas.microsoft.com/office/drawing/2010/main" val="0"/>
              </a:ext>
            </a:extLst>
          </a:blip>
          <a:srcRect l="50000"/>
          <a:stretch/>
        </p:blipFill>
        <p:spPr>
          <a:xfrm>
            <a:off x="8593264" y="3428999"/>
            <a:ext cx="2228852" cy="1838325"/>
          </a:xfrm>
          <a:prstGeom prst="rect">
            <a:avLst/>
          </a:prstGeom>
        </p:spPr>
      </p:pic>
    </p:spTree>
    <p:extLst>
      <p:ext uri="{BB962C8B-B14F-4D97-AF65-F5344CB8AC3E}">
        <p14:creationId xmlns:p14="http://schemas.microsoft.com/office/powerpoint/2010/main" val="4078672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Sobel</a:t>
            </a:r>
            <a:r>
              <a:rPr lang="zh-CN" altLang="en-US" sz="2400" dirty="0"/>
              <a:t>算子</a:t>
            </a:r>
            <a:endParaRPr lang="en-US" altLang="zh-CN" sz="2400" dirty="0"/>
          </a:p>
          <a:p>
            <a:pPr marL="457200" lvl="1" indent="0">
              <a:lnSpc>
                <a:spcPct val="200000"/>
              </a:lnSpc>
              <a:buNone/>
            </a:pPr>
            <a:r>
              <a:rPr lang="zh-CN" altLang="en-US" sz="2000" dirty="0"/>
              <a:t>使用不同尺寸高斯滤波核滤波后的检测结果</a:t>
            </a:r>
            <a:endParaRPr lang="en-US" altLang="zh-CN"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18</a:t>
            </a:fld>
            <a:endParaRPr lang="en-US" dirty="0"/>
          </a:p>
        </p:txBody>
      </p:sp>
      <p:grpSp>
        <p:nvGrpSpPr>
          <p:cNvPr id="21" name="组合 20">
            <a:extLst>
              <a:ext uri="{FF2B5EF4-FFF2-40B4-BE49-F238E27FC236}">
                <a16:creationId xmlns:a16="http://schemas.microsoft.com/office/drawing/2014/main" id="{6DAE6CC0-F710-43E3-80DC-D1C75B911132}"/>
              </a:ext>
            </a:extLst>
          </p:cNvPr>
          <p:cNvGrpSpPr/>
          <p:nvPr/>
        </p:nvGrpSpPr>
        <p:grpSpPr>
          <a:xfrm>
            <a:off x="4385870" y="3760904"/>
            <a:ext cx="4492317" cy="1806424"/>
            <a:chOff x="4578747" y="3669163"/>
            <a:chExt cx="4961835" cy="2113593"/>
          </a:xfrm>
        </p:grpSpPr>
        <p:sp>
          <p:nvSpPr>
            <p:cNvPr id="16" name="文本框 15">
              <a:extLst>
                <a:ext uri="{FF2B5EF4-FFF2-40B4-BE49-F238E27FC236}">
                  <a16:creationId xmlns:a16="http://schemas.microsoft.com/office/drawing/2014/main" id="{1B94A987-FCEC-477B-856A-F01856EC5D09}"/>
                </a:ext>
              </a:extLst>
            </p:cNvPr>
            <p:cNvSpPr txBox="1"/>
            <p:nvPr/>
          </p:nvSpPr>
          <p:spPr>
            <a:xfrm>
              <a:off x="4578748" y="3669625"/>
              <a:ext cx="537327" cy="369332"/>
            </a:xfrm>
            <a:prstGeom prst="rect">
              <a:avLst/>
            </a:prstGeom>
            <a:noFill/>
          </p:spPr>
          <p:txBody>
            <a:bodyPr wrap="none" rtlCol="0">
              <a:spAutoFit/>
            </a:bodyPr>
            <a:lstStyle/>
            <a:p>
              <a:r>
                <a:rPr lang="en-US" altLang="zh-CN" dirty="0"/>
                <a:t>K=3</a:t>
              </a:r>
              <a:endParaRPr lang="zh-CN" altLang="en-US" dirty="0"/>
            </a:p>
          </p:txBody>
        </p:sp>
        <p:sp>
          <p:nvSpPr>
            <p:cNvPr id="18" name="文本框 17">
              <a:extLst>
                <a:ext uri="{FF2B5EF4-FFF2-40B4-BE49-F238E27FC236}">
                  <a16:creationId xmlns:a16="http://schemas.microsoft.com/office/drawing/2014/main" id="{FDB0A6F1-D6AB-4D46-929A-7D2E388D6335}"/>
                </a:ext>
              </a:extLst>
            </p:cNvPr>
            <p:cNvSpPr txBox="1"/>
            <p:nvPr/>
          </p:nvSpPr>
          <p:spPr>
            <a:xfrm>
              <a:off x="9003255" y="5409663"/>
              <a:ext cx="537327" cy="369332"/>
            </a:xfrm>
            <a:prstGeom prst="rect">
              <a:avLst/>
            </a:prstGeom>
            <a:noFill/>
          </p:spPr>
          <p:txBody>
            <a:bodyPr wrap="none" rtlCol="0">
              <a:spAutoFit/>
            </a:bodyPr>
            <a:lstStyle/>
            <a:p>
              <a:r>
                <a:rPr lang="en-US" altLang="zh-CN" dirty="0"/>
                <a:t>K=9</a:t>
              </a:r>
              <a:endParaRPr lang="zh-CN" altLang="en-US" dirty="0"/>
            </a:p>
          </p:txBody>
        </p:sp>
        <p:sp>
          <p:nvSpPr>
            <p:cNvPr id="19" name="文本框 18">
              <a:extLst>
                <a:ext uri="{FF2B5EF4-FFF2-40B4-BE49-F238E27FC236}">
                  <a16:creationId xmlns:a16="http://schemas.microsoft.com/office/drawing/2014/main" id="{E7A1511E-4215-444D-B2D0-7642A0C59C25}"/>
                </a:ext>
              </a:extLst>
            </p:cNvPr>
            <p:cNvSpPr txBox="1"/>
            <p:nvPr/>
          </p:nvSpPr>
          <p:spPr>
            <a:xfrm>
              <a:off x="4578747" y="5413424"/>
              <a:ext cx="537327" cy="369332"/>
            </a:xfrm>
            <a:prstGeom prst="rect">
              <a:avLst/>
            </a:prstGeom>
            <a:noFill/>
          </p:spPr>
          <p:txBody>
            <a:bodyPr wrap="none" rtlCol="0">
              <a:spAutoFit/>
            </a:bodyPr>
            <a:lstStyle/>
            <a:p>
              <a:r>
                <a:rPr lang="en-US" altLang="zh-CN" dirty="0"/>
                <a:t>K=5</a:t>
              </a:r>
              <a:endParaRPr lang="zh-CN" altLang="en-US" dirty="0"/>
            </a:p>
          </p:txBody>
        </p:sp>
        <p:sp>
          <p:nvSpPr>
            <p:cNvPr id="20" name="文本框 19">
              <a:extLst>
                <a:ext uri="{FF2B5EF4-FFF2-40B4-BE49-F238E27FC236}">
                  <a16:creationId xmlns:a16="http://schemas.microsoft.com/office/drawing/2014/main" id="{84CFEF3A-487E-42CD-8D69-37ECAEBF315D}"/>
                </a:ext>
              </a:extLst>
            </p:cNvPr>
            <p:cNvSpPr txBox="1"/>
            <p:nvPr/>
          </p:nvSpPr>
          <p:spPr>
            <a:xfrm>
              <a:off x="9003255" y="3669163"/>
              <a:ext cx="537327" cy="369332"/>
            </a:xfrm>
            <a:prstGeom prst="rect">
              <a:avLst/>
            </a:prstGeom>
            <a:noFill/>
          </p:spPr>
          <p:txBody>
            <a:bodyPr wrap="none" rtlCol="0">
              <a:spAutoFit/>
            </a:bodyPr>
            <a:lstStyle/>
            <a:p>
              <a:r>
                <a:rPr lang="en-US" altLang="zh-CN" dirty="0"/>
                <a:t>K=7</a:t>
              </a:r>
              <a:endParaRPr lang="zh-CN" altLang="en-US" dirty="0"/>
            </a:p>
          </p:txBody>
        </p:sp>
      </p:grpSp>
      <p:pic>
        <p:nvPicPr>
          <p:cNvPr id="23" name="图片 22">
            <a:extLst>
              <a:ext uri="{FF2B5EF4-FFF2-40B4-BE49-F238E27FC236}">
                <a16:creationId xmlns:a16="http://schemas.microsoft.com/office/drawing/2014/main" id="{C5FCFA7D-487F-4C80-9C13-44BA171CF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0280" y="3882415"/>
            <a:ext cx="1493520" cy="1335024"/>
          </a:xfrm>
          <a:prstGeom prst="rect">
            <a:avLst/>
          </a:prstGeom>
          <a:ln>
            <a:solidFill>
              <a:schemeClr val="tx1"/>
            </a:solidFill>
          </a:ln>
        </p:spPr>
      </p:pic>
      <p:pic>
        <p:nvPicPr>
          <p:cNvPr id="9" name="图片 8">
            <a:extLst>
              <a:ext uri="{FF2B5EF4-FFF2-40B4-BE49-F238E27FC236}">
                <a16:creationId xmlns:a16="http://schemas.microsoft.com/office/drawing/2014/main" id="{3F85EBD8-6484-404C-BDDD-672DA900B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00" y="4787124"/>
            <a:ext cx="2785655" cy="1311790"/>
          </a:xfrm>
          <a:prstGeom prst="rect">
            <a:avLst/>
          </a:prstGeom>
        </p:spPr>
      </p:pic>
      <p:pic>
        <p:nvPicPr>
          <p:cNvPr id="13" name="图片 12">
            <a:extLst>
              <a:ext uri="{FF2B5EF4-FFF2-40B4-BE49-F238E27FC236}">
                <a16:creationId xmlns:a16="http://schemas.microsoft.com/office/drawing/2014/main" id="{4306BD14-F536-4844-AFB2-93F7AC7ED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1367" y="3299966"/>
            <a:ext cx="2785655" cy="1311790"/>
          </a:xfrm>
          <a:prstGeom prst="rect">
            <a:avLst/>
          </a:prstGeom>
        </p:spPr>
      </p:pic>
      <p:pic>
        <p:nvPicPr>
          <p:cNvPr id="17" name="图片 16">
            <a:extLst>
              <a:ext uri="{FF2B5EF4-FFF2-40B4-BE49-F238E27FC236}">
                <a16:creationId xmlns:a16="http://schemas.microsoft.com/office/drawing/2014/main" id="{26339003-3795-48A4-A302-98FDEC5FC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1367" y="4787124"/>
            <a:ext cx="2785655" cy="1311790"/>
          </a:xfrm>
          <a:prstGeom prst="rect">
            <a:avLst/>
          </a:prstGeom>
        </p:spPr>
      </p:pic>
      <p:pic>
        <p:nvPicPr>
          <p:cNvPr id="24" name="图片 23">
            <a:extLst>
              <a:ext uri="{FF2B5EF4-FFF2-40B4-BE49-F238E27FC236}">
                <a16:creationId xmlns:a16="http://schemas.microsoft.com/office/drawing/2014/main" id="{418B4A9F-F993-49CD-8269-200B47B700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7200" y="3299966"/>
            <a:ext cx="2785654" cy="1311790"/>
          </a:xfrm>
          <a:prstGeom prst="rect">
            <a:avLst/>
          </a:prstGeom>
        </p:spPr>
      </p:pic>
    </p:spTree>
    <p:extLst>
      <p:ext uri="{BB962C8B-B14F-4D97-AF65-F5344CB8AC3E}">
        <p14:creationId xmlns:p14="http://schemas.microsoft.com/office/powerpoint/2010/main" val="531494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Sobel</a:t>
            </a:r>
            <a:r>
              <a:rPr lang="zh-CN" altLang="en-US" sz="2400" dirty="0"/>
              <a:t>算子</a:t>
            </a:r>
            <a:endParaRPr lang="en-US" altLang="zh-CN" sz="2400" dirty="0"/>
          </a:p>
          <a:p>
            <a:pPr marL="457200" lvl="1" indent="0">
              <a:lnSpc>
                <a:spcPct val="200000"/>
              </a:lnSpc>
              <a:buNone/>
            </a:pPr>
            <a:r>
              <a:rPr lang="zh-CN" altLang="en-US" sz="2000" dirty="0"/>
              <a:t>本文实现的算子与</a:t>
            </a:r>
            <a:r>
              <a:rPr lang="en-US" altLang="zh-CN" sz="2000" dirty="0" err="1"/>
              <a:t>Matlab</a:t>
            </a:r>
            <a:r>
              <a:rPr lang="zh-CN" altLang="en-US" sz="2000" dirty="0"/>
              <a:t>中</a:t>
            </a:r>
            <a:r>
              <a:rPr lang="en-US" altLang="zh-CN" sz="2000" dirty="0"/>
              <a:t>edge</a:t>
            </a:r>
            <a:r>
              <a:rPr lang="zh-CN" altLang="en-US" sz="2000" dirty="0"/>
              <a:t>函数使用</a:t>
            </a:r>
            <a:r>
              <a:rPr lang="en-US" altLang="zh-CN" sz="2000" dirty="0"/>
              <a:t>’</a:t>
            </a:r>
            <a:r>
              <a:rPr lang="en-US" altLang="zh-CN" sz="2000" dirty="0" err="1"/>
              <a:t>sobel</a:t>
            </a:r>
            <a:r>
              <a:rPr lang="en-US" altLang="zh-CN" sz="2000" dirty="0"/>
              <a:t>’</a:t>
            </a:r>
            <a:r>
              <a:rPr lang="zh-CN" altLang="en-US" sz="2000" dirty="0"/>
              <a:t>参数的检测结果</a:t>
            </a:r>
            <a:endParaRPr lang="en-US" altLang="zh-CN"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19</a:t>
            </a:fld>
            <a:endParaRPr lang="en-US" dirty="0"/>
          </a:p>
        </p:txBody>
      </p:sp>
      <p:grpSp>
        <p:nvGrpSpPr>
          <p:cNvPr id="27" name="组合 26">
            <a:extLst>
              <a:ext uri="{FF2B5EF4-FFF2-40B4-BE49-F238E27FC236}">
                <a16:creationId xmlns:a16="http://schemas.microsoft.com/office/drawing/2014/main" id="{D54D923F-0899-4081-9A3D-18C5B7EB4782}"/>
              </a:ext>
            </a:extLst>
          </p:cNvPr>
          <p:cNvGrpSpPr/>
          <p:nvPr/>
        </p:nvGrpSpPr>
        <p:grpSpPr>
          <a:xfrm>
            <a:off x="1508760" y="3429002"/>
            <a:ext cx="6839118" cy="1997507"/>
            <a:chOff x="1631093" y="3282316"/>
            <a:chExt cx="6839118" cy="1997507"/>
          </a:xfrm>
        </p:grpSpPr>
        <p:pic>
          <p:nvPicPr>
            <p:cNvPr id="17" name="图片 16">
              <a:extLst>
                <a:ext uri="{FF2B5EF4-FFF2-40B4-BE49-F238E27FC236}">
                  <a16:creationId xmlns:a16="http://schemas.microsoft.com/office/drawing/2014/main" id="{F6154E5E-BCF3-482C-AB7B-DAAAAB664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093" y="3282316"/>
              <a:ext cx="1943100" cy="1457325"/>
            </a:xfrm>
            <a:prstGeom prst="rect">
              <a:avLst/>
            </a:prstGeom>
          </p:spPr>
        </p:pic>
        <p:sp>
          <p:nvSpPr>
            <p:cNvPr id="24" name="文本框 23">
              <a:extLst>
                <a:ext uri="{FF2B5EF4-FFF2-40B4-BE49-F238E27FC236}">
                  <a16:creationId xmlns:a16="http://schemas.microsoft.com/office/drawing/2014/main" id="{743A4A9E-8BF9-4254-8663-00DCCCB63DD3}"/>
                </a:ext>
              </a:extLst>
            </p:cNvPr>
            <p:cNvSpPr txBox="1"/>
            <p:nvPr/>
          </p:nvSpPr>
          <p:spPr>
            <a:xfrm>
              <a:off x="2164061" y="4904303"/>
              <a:ext cx="877163" cy="369332"/>
            </a:xfrm>
            <a:prstGeom prst="rect">
              <a:avLst/>
            </a:prstGeom>
            <a:noFill/>
          </p:spPr>
          <p:txBody>
            <a:bodyPr wrap="none" rtlCol="0">
              <a:spAutoFit/>
            </a:bodyPr>
            <a:lstStyle/>
            <a:p>
              <a:r>
                <a:rPr lang="zh-CN" altLang="en-US" dirty="0">
                  <a:ea typeface="Adobe 仿宋 Std R" panose="02020400000000000000"/>
                </a:rPr>
                <a:t>源图像</a:t>
              </a:r>
            </a:p>
          </p:txBody>
        </p:sp>
        <p:sp>
          <p:nvSpPr>
            <p:cNvPr id="25" name="文本框 24">
              <a:extLst>
                <a:ext uri="{FF2B5EF4-FFF2-40B4-BE49-F238E27FC236}">
                  <a16:creationId xmlns:a16="http://schemas.microsoft.com/office/drawing/2014/main" id="{F2579ECE-9135-4E9B-89CB-07B90CF9E02D}"/>
                </a:ext>
              </a:extLst>
            </p:cNvPr>
            <p:cNvSpPr txBox="1"/>
            <p:nvPr/>
          </p:nvSpPr>
          <p:spPr>
            <a:xfrm>
              <a:off x="4478627" y="4910491"/>
              <a:ext cx="1107996" cy="369332"/>
            </a:xfrm>
            <a:prstGeom prst="rect">
              <a:avLst/>
            </a:prstGeom>
            <a:noFill/>
          </p:spPr>
          <p:txBody>
            <a:bodyPr wrap="none" rtlCol="0">
              <a:spAutoFit/>
            </a:bodyPr>
            <a:lstStyle/>
            <a:p>
              <a:r>
                <a:rPr lang="zh-CN" altLang="en-US" dirty="0">
                  <a:ea typeface="Adobe 仿宋 Std R" panose="02020400000000000000"/>
                </a:rPr>
                <a:t>本文实现</a:t>
              </a:r>
            </a:p>
          </p:txBody>
        </p:sp>
        <p:sp>
          <p:nvSpPr>
            <p:cNvPr id="26" name="文本框 25">
              <a:extLst>
                <a:ext uri="{FF2B5EF4-FFF2-40B4-BE49-F238E27FC236}">
                  <a16:creationId xmlns:a16="http://schemas.microsoft.com/office/drawing/2014/main" id="{16141614-2059-43A7-853B-668317BF52DA}"/>
                </a:ext>
              </a:extLst>
            </p:cNvPr>
            <p:cNvSpPr txBox="1"/>
            <p:nvPr/>
          </p:nvSpPr>
          <p:spPr>
            <a:xfrm>
              <a:off x="6465367" y="4904303"/>
              <a:ext cx="2004844" cy="369332"/>
            </a:xfrm>
            <a:prstGeom prst="rect">
              <a:avLst/>
            </a:prstGeom>
            <a:noFill/>
          </p:spPr>
          <p:txBody>
            <a:bodyPr wrap="none" rtlCol="0">
              <a:spAutoFit/>
            </a:bodyPr>
            <a:lstStyle/>
            <a:p>
              <a:r>
                <a:rPr lang="en-US" altLang="zh-CN" dirty="0" err="1">
                  <a:ea typeface="Adobe 仿宋 Std R" panose="02020400000000000000"/>
                </a:rPr>
                <a:t>Matlab</a:t>
              </a:r>
              <a:r>
                <a:rPr lang="zh-CN" altLang="en-US" dirty="0">
                  <a:ea typeface="Adobe 仿宋 Std R" panose="02020400000000000000"/>
                </a:rPr>
                <a:t>的</a:t>
              </a:r>
              <a:r>
                <a:rPr lang="en-US" altLang="zh-CN" dirty="0">
                  <a:ea typeface="Adobe 仿宋 Std R" panose="02020400000000000000"/>
                </a:rPr>
                <a:t>edge</a:t>
              </a:r>
              <a:r>
                <a:rPr lang="zh-CN" altLang="en-US" dirty="0">
                  <a:ea typeface="Adobe 仿宋 Std R" panose="02020400000000000000"/>
                </a:rPr>
                <a:t>函数</a:t>
              </a:r>
            </a:p>
          </p:txBody>
        </p:sp>
      </p:grpSp>
      <p:pic>
        <p:nvPicPr>
          <p:cNvPr id="8" name="图片 7">
            <a:extLst>
              <a:ext uri="{FF2B5EF4-FFF2-40B4-BE49-F238E27FC236}">
                <a16:creationId xmlns:a16="http://schemas.microsoft.com/office/drawing/2014/main" id="{FDAF73F7-134E-43EF-A2F1-57F55AA24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460" y="3429000"/>
            <a:ext cx="1943100" cy="1457325"/>
          </a:xfrm>
          <a:prstGeom prst="rect">
            <a:avLst/>
          </a:prstGeom>
        </p:spPr>
      </p:pic>
      <p:pic>
        <p:nvPicPr>
          <p:cNvPr id="11" name="图片 10">
            <a:extLst>
              <a:ext uri="{FF2B5EF4-FFF2-40B4-BE49-F238E27FC236}">
                <a16:creationId xmlns:a16="http://schemas.microsoft.com/office/drawing/2014/main" id="{396C53DC-9A61-44A6-B4E1-F20654484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906" y="3428999"/>
            <a:ext cx="1943100" cy="1457325"/>
          </a:xfrm>
          <a:prstGeom prst="rect">
            <a:avLst/>
          </a:prstGeom>
        </p:spPr>
      </p:pic>
    </p:spTree>
    <p:extLst>
      <p:ext uri="{BB962C8B-B14F-4D97-AF65-F5344CB8AC3E}">
        <p14:creationId xmlns:p14="http://schemas.microsoft.com/office/powerpoint/2010/main" val="44686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E320868-61D2-48B3-AF84-D7C8AE05EA47}"/>
              </a:ext>
            </a:extLst>
          </p:cNvPr>
          <p:cNvSpPr>
            <a:spLocks noGrp="1"/>
          </p:cNvSpPr>
          <p:nvPr>
            <p:ph type="title"/>
          </p:nvPr>
        </p:nvSpPr>
        <p:spPr>
          <a:xfrm>
            <a:off x="1676400" y="714375"/>
            <a:ext cx="10515600" cy="1325563"/>
          </a:xfrm>
        </p:spPr>
        <p:txBody>
          <a:bodyPr>
            <a:normAutofit/>
          </a:bodyPr>
          <a:lstStyle/>
          <a:p>
            <a:r>
              <a:rPr lang="zh-CN" altLang="en-US" b="1" dirty="0">
                <a:latin typeface="Adobe 仿宋 Std R" panose="02020400000000000000" pitchFamily="18" charset="-122"/>
                <a:ea typeface="Adobe 仿宋 Std R" panose="02020400000000000000" pitchFamily="18" charset="-122"/>
              </a:rPr>
              <a:t>目录</a:t>
            </a:r>
            <a:endParaRPr lang="en-US" b="1" dirty="0">
              <a:latin typeface="Adobe 仿宋 Std R" panose="02020400000000000000" pitchFamily="18" charset="-122"/>
              <a:ea typeface="Adobe 仿宋 Std R" panose="02020400000000000000" pitchFamily="18" charset="-122"/>
            </a:endParaRPr>
          </a:p>
        </p:txBody>
      </p:sp>
      <p:sp>
        <p:nvSpPr>
          <p:cNvPr id="9" name="内容占位符 8">
            <a:extLst>
              <a:ext uri="{FF2B5EF4-FFF2-40B4-BE49-F238E27FC236}">
                <a16:creationId xmlns:a16="http://schemas.microsoft.com/office/drawing/2014/main" id="{EBFC1614-F87F-4E83-A81B-E8055566B412}"/>
              </a:ext>
            </a:extLst>
          </p:cNvPr>
          <p:cNvSpPr>
            <a:spLocks noGrp="1"/>
          </p:cNvSpPr>
          <p:nvPr>
            <p:ph idx="1"/>
          </p:nvPr>
        </p:nvSpPr>
        <p:spPr>
          <a:xfrm>
            <a:off x="2068830" y="2091056"/>
            <a:ext cx="10515600" cy="4351338"/>
          </a:xfrm>
        </p:spPr>
        <p:txBody>
          <a:bodyPr>
            <a:normAutofit/>
          </a:bodyPr>
          <a:lstStyle/>
          <a:p>
            <a:pPr>
              <a:lnSpc>
                <a:spcPct val="150000"/>
              </a:lnSpc>
            </a:pPr>
            <a:r>
              <a:rPr lang="zh-CN" altLang="en-US" b="1" dirty="0">
                <a:latin typeface="Adobe 仿宋 Std R" panose="02020400000000000000" pitchFamily="18" charset="-122"/>
                <a:ea typeface="Adobe 仿宋 Std R" panose="02020400000000000000" pitchFamily="18" charset="-122"/>
              </a:rPr>
              <a:t>边缘检测简介</a:t>
            </a:r>
            <a:endParaRPr lang="en-US" altLang="zh-CN" b="1" dirty="0">
              <a:latin typeface="Adobe 仿宋 Std R" panose="02020400000000000000" pitchFamily="18" charset="-122"/>
              <a:ea typeface="Adobe 仿宋 Std R" panose="02020400000000000000" pitchFamily="18" charset="-122"/>
            </a:endParaRPr>
          </a:p>
          <a:p>
            <a:pPr>
              <a:lnSpc>
                <a:spcPct val="150000"/>
              </a:lnSpc>
            </a:pPr>
            <a:r>
              <a:rPr lang="zh-CN" altLang="en-US" b="1" dirty="0">
                <a:latin typeface="Adobe 仿宋 Std R" panose="02020400000000000000" pitchFamily="18" charset="-122"/>
                <a:ea typeface="Adobe 仿宋 Std R" panose="02020400000000000000" pitchFamily="18" charset="-122"/>
              </a:rPr>
              <a:t>边缘检测算子介绍</a:t>
            </a:r>
            <a:endParaRPr lang="en-US" altLang="zh-CN" b="1" dirty="0">
              <a:latin typeface="Adobe 仿宋 Std R" panose="02020400000000000000" pitchFamily="18" charset="-122"/>
              <a:ea typeface="Adobe 仿宋 Std R" panose="02020400000000000000" pitchFamily="18" charset="-122"/>
            </a:endParaRPr>
          </a:p>
          <a:p>
            <a:pPr>
              <a:lnSpc>
                <a:spcPct val="150000"/>
              </a:lnSpc>
            </a:pPr>
            <a:r>
              <a:rPr lang="zh-CN" altLang="en-US" b="1" dirty="0">
                <a:latin typeface="Adobe 仿宋 Std R" panose="02020400000000000000" pitchFamily="18" charset="-122"/>
                <a:ea typeface="Adobe 仿宋 Std R" panose="02020400000000000000" pitchFamily="18" charset="-122"/>
              </a:rPr>
              <a:t>实验结果</a:t>
            </a:r>
            <a:endParaRPr lang="en-US" altLang="zh-CN" b="1" dirty="0">
              <a:latin typeface="Adobe 仿宋 Std R" panose="02020400000000000000" pitchFamily="18" charset="-122"/>
              <a:ea typeface="Adobe 仿宋 Std R" panose="02020400000000000000" pitchFamily="18" charset="-122"/>
            </a:endParaRPr>
          </a:p>
          <a:p>
            <a:pPr>
              <a:lnSpc>
                <a:spcPct val="150000"/>
              </a:lnSpc>
            </a:pPr>
            <a:r>
              <a:rPr lang="zh-CN" altLang="en-US" b="1" dirty="0">
                <a:latin typeface="Adobe 仿宋 Std R" panose="02020400000000000000" pitchFamily="18" charset="-122"/>
                <a:ea typeface="Adobe 仿宋 Std R" panose="02020400000000000000" pitchFamily="18" charset="-122"/>
              </a:rPr>
              <a:t>分析与总结</a:t>
            </a:r>
            <a:endParaRPr lang="en-US" b="1" dirty="0">
              <a:latin typeface="Adobe 仿宋 Std R" panose="02020400000000000000" pitchFamily="18" charset="-122"/>
              <a:ea typeface="Adobe 仿宋 Std R" panose="02020400000000000000" pitchFamily="18" charset="-122"/>
            </a:endParaRPr>
          </a:p>
        </p:txBody>
      </p:sp>
      <p:sp>
        <p:nvSpPr>
          <p:cNvPr id="4" name="日期占位符 3">
            <a:extLst>
              <a:ext uri="{FF2B5EF4-FFF2-40B4-BE49-F238E27FC236}">
                <a16:creationId xmlns:a16="http://schemas.microsoft.com/office/drawing/2014/main" id="{57BED66F-D9F6-479F-96A8-3917BB96D98C}"/>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CDC57279-A575-497A-9ACB-25A683F29AD6}"/>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B39B08BA-F226-43B3-9DBC-E7EE3B6A2ED2}"/>
              </a:ext>
            </a:extLst>
          </p:cNvPr>
          <p:cNvSpPr>
            <a:spLocks noGrp="1"/>
          </p:cNvSpPr>
          <p:nvPr>
            <p:ph type="sldNum" sz="quarter" idx="12"/>
          </p:nvPr>
        </p:nvSpPr>
        <p:spPr/>
        <p:txBody>
          <a:bodyPr/>
          <a:lstStyle/>
          <a:p>
            <a:fld id="{8EDB4E9C-D02B-4E93-AF82-29C930C54DF2}" type="slidenum">
              <a:rPr lang="en-US" smtClean="0"/>
              <a:pPr/>
              <a:t>2</a:t>
            </a:fld>
            <a:endParaRPr lang="en-US" dirty="0"/>
          </a:p>
        </p:txBody>
      </p:sp>
    </p:spTree>
    <p:extLst>
      <p:ext uri="{BB962C8B-B14F-4D97-AF65-F5344CB8AC3E}">
        <p14:creationId xmlns:p14="http://schemas.microsoft.com/office/powerpoint/2010/main" val="401764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Canny</a:t>
            </a:r>
            <a:r>
              <a:rPr lang="zh-CN" altLang="en-US" sz="2400" dirty="0"/>
              <a:t>算子</a:t>
            </a:r>
            <a:endParaRPr lang="en-US" altLang="zh-CN" sz="24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20</a:t>
            </a:fld>
            <a:endParaRPr lang="en-US" dirty="0"/>
          </a:p>
        </p:txBody>
      </p:sp>
      <p:grpSp>
        <p:nvGrpSpPr>
          <p:cNvPr id="11" name="组合 10">
            <a:extLst>
              <a:ext uri="{FF2B5EF4-FFF2-40B4-BE49-F238E27FC236}">
                <a16:creationId xmlns:a16="http://schemas.microsoft.com/office/drawing/2014/main" id="{9ADFC7F5-83D8-4E47-BFCC-C8D01728BC1E}"/>
              </a:ext>
            </a:extLst>
          </p:cNvPr>
          <p:cNvGrpSpPr/>
          <p:nvPr/>
        </p:nvGrpSpPr>
        <p:grpSpPr>
          <a:xfrm>
            <a:off x="1508760" y="2807536"/>
            <a:ext cx="6583725" cy="1838325"/>
            <a:chOff x="655275" y="2790351"/>
            <a:chExt cx="6583725" cy="1838325"/>
          </a:xfrm>
        </p:grpSpPr>
        <p:pic>
          <p:nvPicPr>
            <p:cNvPr id="10" name="图片 9">
              <a:extLst>
                <a:ext uri="{FF2B5EF4-FFF2-40B4-BE49-F238E27FC236}">
                  <a16:creationId xmlns:a16="http://schemas.microsoft.com/office/drawing/2014/main" id="{1AA380D2-4AAE-4FCB-8305-3F5451E2E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75" y="2980852"/>
              <a:ext cx="1943100" cy="1457325"/>
            </a:xfrm>
            <a:prstGeom prst="rect">
              <a:avLst/>
            </a:prstGeom>
          </p:spPr>
        </p:pic>
        <p:pic>
          <p:nvPicPr>
            <p:cNvPr id="8" name="图片 7">
              <a:extLst>
                <a:ext uri="{FF2B5EF4-FFF2-40B4-BE49-F238E27FC236}">
                  <a16:creationId xmlns:a16="http://schemas.microsoft.com/office/drawing/2014/main" id="{0A3EBD9B-229D-474B-8159-B577CB607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300" y="2790351"/>
              <a:ext cx="4457700" cy="1838325"/>
            </a:xfrm>
            <a:prstGeom prst="rect">
              <a:avLst/>
            </a:prstGeom>
          </p:spPr>
        </p:pic>
      </p:grpSp>
    </p:spTree>
    <p:extLst>
      <p:ext uri="{BB962C8B-B14F-4D97-AF65-F5344CB8AC3E}">
        <p14:creationId xmlns:p14="http://schemas.microsoft.com/office/powerpoint/2010/main" val="1222596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Canny</a:t>
            </a:r>
            <a:r>
              <a:rPr lang="zh-CN" altLang="en-US" sz="2400" dirty="0"/>
              <a:t>算子</a:t>
            </a:r>
            <a:endParaRPr lang="en-US" altLang="zh-CN" sz="2400" dirty="0"/>
          </a:p>
          <a:p>
            <a:pPr marL="457200" lvl="1" indent="0">
              <a:lnSpc>
                <a:spcPct val="200000"/>
              </a:lnSpc>
              <a:buNone/>
            </a:pPr>
            <a:r>
              <a:rPr lang="zh-CN" altLang="en-US" sz="2000" dirty="0"/>
              <a:t>使用不同高低阈值的检测结果</a:t>
            </a:r>
            <a:endParaRPr lang="en-US" altLang="zh-CN" sz="2000" dirty="0"/>
          </a:p>
          <a:p>
            <a:pPr marL="457200" lvl="1" indent="0">
              <a:lnSpc>
                <a:spcPct val="200000"/>
              </a:lnSpc>
              <a:buNone/>
            </a:pPr>
            <a:endParaRPr lang="en-US" altLang="zh-CN"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21</a:t>
            </a:fld>
            <a:endParaRPr lang="en-US" dirty="0"/>
          </a:p>
        </p:txBody>
      </p:sp>
      <p:grpSp>
        <p:nvGrpSpPr>
          <p:cNvPr id="23" name="组合 22">
            <a:extLst>
              <a:ext uri="{FF2B5EF4-FFF2-40B4-BE49-F238E27FC236}">
                <a16:creationId xmlns:a16="http://schemas.microsoft.com/office/drawing/2014/main" id="{7A6B067E-E34C-4A22-8191-0AC3E1D0EF60}"/>
              </a:ext>
            </a:extLst>
          </p:cNvPr>
          <p:cNvGrpSpPr/>
          <p:nvPr/>
        </p:nvGrpSpPr>
        <p:grpSpPr>
          <a:xfrm>
            <a:off x="1480101" y="5447904"/>
            <a:ext cx="9290306" cy="373366"/>
            <a:chOff x="1741407" y="5270536"/>
            <a:chExt cx="9290306" cy="373366"/>
          </a:xfrm>
        </p:grpSpPr>
        <p:sp>
          <p:nvSpPr>
            <p:cNvPr id="19" name="文本框 18">
              <a:extLst>
                <a:ext uri="{FF2B5EF4-FFF2-40B4-BE49-F238E27FC236}">
                  <a16:creationId xmlns:a16="http://schemas.microsoft.com/office/drawing/2014/main" id="{FCE2F102-11E8-4EB4-A0B3-5700F1E5B10C}"/>
                </a:ext>
              </a:extLst>
            </p:cNvPr>
            <p:cNvSpPr txBox="1"/>
            <p:nvPr/>
          </p:nvSpPr>
          <p:spPr>
            <a:xfrm>
              <a:off x="1741407" y="5270536"/>
              <a:ext cx="2018694" cy="369332"/>
            </a:xfrm>
            <a:prstGeom prst="rect">
              <a:avLst/>
            </a:prstGeom>
            <a:noFill/>
          </p:spPr>
          <p:txBody>
            <a:bodyPr wrap="none" rtlCol="0">
              <a:spAutoFit/>
            </a:bodyPr>
            <a:lstStyle/>
            <a:p>
              <a:r>
                <a:rPr lang="en-US" altLang="zh-CN" dirty="0"/>
                <a:t>Threshold=(50,300)</a:t>
              </a:r>
              <a:endParaRPr lang="zh-CN" altLang="en-US" dirty="0"/>
            </a:p>
          </p:txBody>
        </p:sp>
        <p:sp>
          <p:nvSpPr>
            <p:cNvPr id="20" name="文本框 19">
              <a:extLst>
                <a:ext uri="{FF2B5EF4-FFF2-40B4-BE49-F238E27FC236}">
                  <a16:creationId xmlns:a16="http://schemas.microsoft.com/office/drawing/2014/main" id="{A922B116-92F4-44EF-B805-46F9BA2DED2A}"/>
                </a:ext>
              </a:extLst>
            </p:cNvPr>
            <p:cNvSpPr txBox="1"/>
            <p:nvPr/>
          </p:nvSpPr>
          <p:spPr>
            <a:xfrm>
              <a:off x="4161181" y="5270536"/>
              <a:ext cx="2018694" cy="369332"/>
            </a:xfrm>
            <a:prstGeom prst="rect">
              <a:avLst/>
            </a:prstGeom>
            <a:noFill/>
          </p:spPr>
          <p:txBody>
            <a:bodyPr wrap="none" rtlCol="0">
              <a:spAutoFit/>
            </a:bodyPr>
            <a:lstStyle/>
            <a:p>
              <a:r>
                <a:rPr lang="en-US" altLang="zh-CN" dirty="0"/>
                <a:t>Threshold=(50,600)</a:t>
              </a:r>
              <a:endParaRPr lang="zh-CN" altLang="en-US" dirty="0"/>
            </a:p>
          </p:txBody>
        </p:sp>
        <p:sp>
          <p:nvSpPr>
            <p:cNvPr id="21" name="文本框 20">
              <a:extLst>
                <a:ext uri="{FF2B5EF4-FFF2-40B4-BE49-F238E27FC236}">
                  <a16:creationId xmlns:a16="http://schemas.microsoft.com/office/drawing/2014/main" id="{2CC57195-B43E-47B0-BCD6-67307BE3EAD6}"/>
                </a:ext>
              </a:extLst>
            </p:cNvPr>
            <p:cNvSpPr txBox="1"/>
            <p:nvPr/>
          </p:nvSpPr>
          <p:spPr>
            <a:xfrm>
              <a:off x="6501905" y="5270536"/>
              <a:ext cx="2135713" cy="369332"/>
            </a:xfrm>
            <a:prstGeom prst="rect">
              <a:avLst/>
            </a:prstGeom>
            <a:noFill/>
          </p:spPr>
          <p:txBody>
            <a:bodyPr wrap="none" rtlCol="0">
              <a:spAutoFit/>
            </a:bodyPr>
            <a:lstStyle/>
            <a:p>
              <a:r>
                <a:rPr lang="en-US" altLang="zh-CN" dirty="0"/>
                <a:t>Threshold=(200,300)</a:t>
              </a:r>
              <a:endParaRPr lang="zh-CN" altLang="en-US" dirty="0"/>
            </a:p>
          </p:txBody>
        </p:sp>
        <p:sp>
          <p:nvSpPr>
            <p:cNvPr id="22" name="文本框 21">
              <a:extLst>
                <a:ext uri="{FF2B5EF4-FFF2-40B4-BE49-F238E27FC236}">
                  <a16:creationId xmlns:a16="http://schemas.microsoft.com/office/drawing/2014/main" id="{46E3E9F4-3EAC-4FD0-9EE8-F1ABCB42F935}"/>
                </a:ext>
              </a:extLst>
            </p:cNvPr>
            <p:cNvSpPr txBox="1"/>
            <p:nvPr/>
          </p:nvSpPr>
          <p:spPr>
            <a:xfrm>
              <a:off x="8896000" y="5274570"/>
              <a:ext cx="2135713" cy="369332"/>
            </a:xfrm>
            <a:prstGeom prst="rect">
              <a:avLst/>
            </a:prstGeom>
            <a:noFill/>
          </p:spPr>
          <p:txBody>
            <a:bodyPr wrap="none" rtlCol="0">
              <a:spAutoFit/>
            </a:bodyPr>
            <a:lstStyle/>
            <a:p>
              <a:r>
                <a:rPr lang="en-US" altLang="zh-CN" dirty="0"/>
                <a:t>Threshold=(200,600)</a:t>
              </a:r>
              <a:endParaRPr lang="zh-CN" altLang="en-US" dirty="0"/>
            </a:p>
          </p:txBody>
        </p:sp>
      </p:grpSp>
      <p:pic>
        <p:nvPicPr>
          <p:cNvPr id="25" name="图片 24">
            <a:extLst>
              <a:ext uri="{FF2B5EF4-FFF2-40B4-BE49-F238E27FC236}">
                <a16:creationId xmlns:a16="http://schemas.microsoft.com/office/drawing/2014/main" id="{C15005AA-DFEA-4D70-9B3D-A4B19C4C0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001" y="1624765"/>
            <a:ext cx="1943100" cy="1457325"/>
          </a:xfrm>
          <a:prstGeom prst="rect">
            <a:avLst/>
          </a:prstGeom>
        </p:spPr>
      </p:pic>
      <p:pic>
        <p:nvPicPr>
          <p:cNvPr id="16" name="图片 15">
            <a:extLst>
              <a:ext uri="{FF2B5EF4-FFF2-40B4-BE49-F238E27FC236}">
                <a16:creationId xmlns:a16="http://schemas.microsoft.com/office/drawing/2014/main" id="{817D154B-3B6F-44C4-8DC9-E99243A1A389}"/>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a:stretch/>
        </p:blipFill>
        <p:spPr>
          <a:xfrm>
            <a:off x="1380154" y="3428999"/>
            <a:ext cx="2228853" cy="1838325"/>
          </a:xfrm>
          <a:prstGeom prst="rect">
            <a:avLst/>
          </a:prstGeom>
        </p:spPr>
      </p:pic>
      <p:pic>
        <p:nvPicPr>
          <p:cNvPr id="18" name="图片 17">
            <a:extLst>
              <a:ext uri="{FF2B5EF4-FFF2-40B4-BE49-F238E27FC236}">
                <a16:creationId xmlns:a16="http://schemas.microsoft.com/office/drawing/2014/main" id="{583B139A-4CDA-424B-A63D-A0CA46BBD39D}"/>
              </a:ext>
            </a:extLst>
          </p:cNvPr>
          <p:cNvPicPr>
            <a:picLocks noChangeAspect="1"/>
          </p:cNvPicPr>
          <p:nvPr/>
        </p:nvPicPr>
        <p:blipFill rotWithShape="1">
          <a:blip r:embed="rId4">
            <a:extLst>
              <a:ext uri="{28A0092B-C50C-407E-A947-70E740481C1C}">
                <a14:useLocalDpi xmlns:a14="http://schemas.microsoft.com/office/drawing/2010/main" val="0"/>
              </a:ext>
            </a:extLst>
          </a:blip>
          <a:srcRect l="50000"/>
          <a:stretch/>
        </p:blipFill>
        <p:spPr>
          <a:xfrm>
            <a:off x="3794796" y="3428999"/>
            <a:ext cx="2228853" cy="1838325"/>
          </a:xfrm>
          <a:prstGeom prst="rect">
            <a:avLst/>
          </a:prstGeom>
        </p:spPr>
      </p:pic>
      <p:pic>
        <p:nvPicPr>
          <p:cNvPr id="26" name="图片 25">
            <a:extLst>
              <a:ext uri="{FF2B5EF4-FFF2-40B4-BE49-F238E27FC236}">
                <a16:creationId xmlns:a16="http://schemas.microsoft.com/office/drawing/2014/main" id="{D5B1111A-419F-4E9F-AB62-60213376427B}"/>
              </a:ext>
            </a:extLst>
          </p:cNvPr>
          <p:cNvPicPr>
            <a:picLocks noChangeAspect="1"/>
          </p:cNvPicPr>
          <p:nvPr/>
        </p:nvPicPr>
        <p:blipFill rotWithShape="1">
          <a:blip r:embed="rId5">
            <a:extLst>
              <a:ext uri="{28A0092B-C50C-407E-A947-70E740481C1C}">
                <a14:useLocalDpi xmlns:a14="http://schemas.microsoft.com/office/drawing/2010/main" val="0"/>
              </a:ext>
            </a:extLst>
          </a:blip>
          <a:srcRect l="50000"/>
          <a:stretch/>
        </p:blipFill>
        <p:spPr>
          <a:xfrm>
            <a:off x="6194030" y="3428998"/>
            <a:ext cx="2228853" cy="1838325"/>
          </a:xfrm>
          <a:prstGeom prst="rect">
            <a:avLst/>
          </a:prstGeom>
        </p:spPr>
      </p:pic>
      <p:pic>
        <p:nvPicPr>
          <p:cNvPr id="30" name="图片 29">
            <a:extLst>
              <a:ext uri="{FF2B5EF4-FFF2-40B4-BE49-F238E27FC236}">
                <a16:creationId xmlns:a16="http://schemas.microsoft.com/office/drawing/2014/main" id="{C14532F0-E34C-4C22-A3B0-501DB2F9393B}"/>
              </a:ext>
            </a:extLst>
          </p:cNvPr>
          <p:cNvPicPr>
            <a:picLocks noChangeAspect="1"/>
          </p:cNvPicPr>
          <p:nvPr/>
        </p:nvPicPr>
        <p:blipFill rotWithShape="1">
          <a:blip r:embed="rId6">
            <a:extLst>
              <a:ext uri="{28A0092B-C50C-407E-A947-70E740481C1C}">
                <a14:useLocalDpi xmlns:a14="http://schemas.microsoft.com/office/drawing/2010/main" val="0"/>
              </a:ext>
            </a:extLst>
          </a:blip>
          <a:srcRect l="50000"/>
          <a:stretch/>
        </p:blipFill>
        <p:spPr>
          <a:xfrm>
            <a:off x="8582992" y="3394910"/>
            <a:ext cx="2228854" cy="1838325"/>
          </a:xfrm>
          <a:prstGeom prst="rect">
            <a:avLst/>
          </a:prstGeom>
        </p:spPr>
      </p:pic>
    </p:spTree>
    <p:extLst>
      <p:ext uri="{BB962C8B-B14F-4D97-AF65-F5344CB8AC3E}">
        <p14:creationId xmlns:p14="http://schemas.microsoft.com/office/powerpoint/2010/main" val="242908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Canny</a:t>
            </a:r>
            <a:r>
              <a:rPr lang="zh-CN" altLang="en-US" sz="2400" dirty="0"/>
              <a:t>算子</a:t>
            </a:r>
            <a:endParaRPr lang="en-US" altLang="zh-CN" sz="2400" dirty="0"/>
          </a:p>
          <a:p>
            <a:pPr marL="457200" lvl="1" indent="0">
              <a:lnSpc>
                <a:spcPct val="200000"/>
              </a:lnSpc>
              <a:buNone/>
            </a:pPr>
            <a:r>
              <a:rPr lang="zh-CN" altLang="en-US" sz="2000" dirty="0"/>
              <a:t>使用不同尺寸高斯滤波核滤波后的检测结果</a:t>
            </a:r>
            <a:endParaRPr lang="en-US" altLang="zh-CN"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22</a:t>
            </a:fld>
            <a:endParaRPr lang="en-US" dirty="0"/>
          </a:p>
        </p:txBody>
      </p:sp>
      <p:grpSp>
        <p:nvGrpSpPr>
          <p:cNvPr id="21" name="组合 20">
            <a:extLst>
              <a:ext uri="{FF2B5EF4-FFF2-40B4-BE49-F238E27FC236}">
                <a16:creationId xmlns:a16="http://schemas.microsoft.com/office/drawing/2014/main" id="{6DAE6CC0-F710-43E3-80DC-D1C75B911132}"/>
              </a:ext>
            </a:extLst>
          </p:cNvPr>
          <p:cNvGrpSpPr/>
          <p:nvPr/>
        </p:nvGrpSpPr>
        <p:grpSpPr>
          <a:xfrm>
            <a:off x="4385870" y="3760904"/>
            <a:ext cx="4492317" cy="1806424"/>
            <a:chOff x="4578747" y="3669163"/>
            <a:chExt cx="4961835" cy="2113593"/>
          </a:xfrm>
        </p:grpSpPr>
        <p:sp>
          <p:nvSpPr>
            <p:cNvPr id="16" name="文本框 15">
              <a:extLst>
                <a:ext uri="{FF2B5EF4-FFF2-40B4-BE49-F238E27FC236}">
                  <a16:creationId xmlns:a16="http://schemas.microsoft.com/office/drawing/2014/main" id="{1B94A987-FCEC-477B-856A-F01856EC5D09}"/>
                </a:ext>
              </a:extLst>
            </p:cNvPr>
            <p:cNvSpPr txBox="1"/>
            <p:nvPr/>
          </p:nvSpPr>
          <p:spPr>
            <a:xfrm>
              <a:off x="4578748" y="3669625"/>
              <a:ext cx="537327" cy="369332"/>
            </a:xfrm>
            <a:prstGeom prst="rect">
              <a:avLst/>
            </a:prstGeom>
            <a:noFill/>
          </p:spPr>
          <p:txBody>
            <a:bodyPr wrap="none" rtlCol="0">
              <a:spAutoFit/>
            </a:bodyPr>
            <a:lstStyle/>
            <a:p>
              <a:r>
                <a:rPr lang="en-US" altLang="zh-CN" dirty="0"/>
                <a:t>K=3</a:t>
              </a:r>
              <a:endParaRPr lang="zh-CN" altLang="en-US" dirty="0"/>
            </a:p>
          </p:txBody>
        </p:sp>
        <p:sp>
          <p:nvSpPr>
            <p:cNvPr id="18" name="文本框 17">
              <a:extLst>
                <a:ext uri="{FF2B5EF4-FFF2-40B4-BE49-F238E27FC236}">
                  <a16:creationId xmlns:a16="http://schemas.microsoft.com/office/drawing/2014/main" id="{FDB0A6F1-D6AB-4D46-929A-7D2E388D6335}"/>
                </a:ext>
              </a:extLst>
            </p:cNvPr>
            <p:cNvSpPr txBox="1"/>
            <p:nvPr/>
          </p:nvSpPr>
          <p:spPr>
            <a:xfrm>
              <a:off x="9003255" y="5409663"/>
              <a:ext cx="537327" cy="369332"/>
            </a:xfrm>
            <a:prstGeom prst="rect">
              <a:avLst/>
            </a:prstGeom>
            <a:noFill/>
          </p:spPr>
          <p:txBody>
            <a:bodyPr wrap="none" rtlCol="0">
              <a:spAutoFit/>
            </a:bodyPr>
            <a:lstStyle/>
            <a:p>
              <a:r>
                <a:rPr lang="en-US" altLang="zh-CN" dirty="0"/>
                <a:t>K=9</a:t>
              </a:r>
              <a:endParaRPr lang="zh-CN" altLang="en-US" dirty="0"/>
            </a:p>
          </p:txBody>
        </p:sp>
        <p:sp>
          <p:nvSpPr>
            <p:cNvPr id="19" name="文本框 18">
              <a:extLst>
                <a:ext uri="{FF2B5EF4-FFF2-40B4-BE49-F238E27FC236}">
                  <a16:creationId xmlns:a16="http://schemas.microsoft.com/office/drawing/2014/main" id="{E7A1511E-4215-444D-B2D0-7642A0C59C25}"/>
                </a:ext>
              </a:extLst>
            </p:cNvPr>
            <p:cNvSpPr txBox="1"/>
            <p:nvPr/>
          </p:nvSpPr>
          <p:spPr>
            <a:xfrm>
              <a:off x="4578747" y="5413424"/>
              <a:ext cx="537327" cy="369332"/>
            </a:xfrm>
            <a:prstGeom prst="rect">
              <a:avLst/>
            </a:prstGeom>
            <a:noFill/>
          </p:spPr>
          <p:txBody>
            <a:bodyPr wrap="none" rtlCol="0">
              <a:spAutoFit/>
            </a:bodyPr>
            <a:lstStyle/>
            <a:p>
              <a:r>
                <a:rPr lang="en-US" altLang="zh-CN" dirty="0"/>
                <a:t>K=5</a:t>
              </a:r>
              <a:endParaRPr lang="zh-CN" altLang="en-US" dirty="0"/>
            </a:p>
          </p:txBody>
        </p:sp>
        <p:sp>
          <p:nvSpPr>
            <p:cNvPr id="20" name="文本框 19">
              <a:extLst>
                <a:ext uri="{FF2B5EF4-FFF2-40B4-BE49-F238E27FC236}">
                  <a16:creationId xmlns:a16="http://schemas.microsoft.com/office/drawing/2014/main" id="{84CFEF3A-487E-42CD-8D69-37ECAEBF315D}"/>
                </a:ext>
              </a:extLst>
            </p:cNvPr>
            <p:cNvSpPr txBox="1"/>
            <p:nvPr/>
          </p:nvSpPr>
          <p:spPr>
            <a:xfrm>
              <a:off x="9003255" y="3669163"/>
              <a:ext cx="537327" cy="369332"/>
            </a:xfrm>
            <a:prstGeom prst="rect">
              <a:avLst/>
            </a:prstGeom>
            <a:noFill/>
          </p:spPr>
          <p:txBody>
            <a:bodyPr wrap="none" rtlCol="0">
              <a:spAutoFit/>
            </a:bodyPr>
            <a:lstStyle/>
            <a:p>
              <a:r>
                <a:rPr lang="en-US" altLang="zh-CN" dirty="0"/>
                <a:t>K=7</a:t>
              </a:r>
              <a:endParaRPr lang="zh-CN" altLang="en-US" dirty="0"/>
            </a:p>
          </p:txBody>
        </p:sp>
      </p:grpSp>
      <p:pic>
        <p:nvPicPr>
          <p:cNvPr id="23" name="图片 22">
            <a:extLst>
              <a:ext uri="{FF2B5EF4-FFF2-40B4-BE49-F238E27FC236}">
                <a16:creationId xmlns:a16="http://schemas.microsoft.com/office/drawing/2014/main" id="{C5FCFA7D-487F-4C80-9C13-44BA171CF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0280" y="3882415"/>
            <a:ext cx="1493520" cy="1335024"/>
          </a:xfrm>
          <a:prstGeom prst="rect">
            <a:avLst/>
          </a:prstGeom>
          <a:ln>
            <a:solidFill>
              <a:schemeClr val="tx1"/>
            </a:solidFill>
          </a:ln>
        </p:spPr>
      </p:pic>
      <p:pic>
        <p:nvPicPr>
          <p:cNvPr id="8" name="图片 7">
            <a:extLst>
              <a:ext uri="{FF2B5EF4-FFF2-40B4-BE49-F238E27FC236}">
                <a16:creationId xmlns:a16="http://schemas.microsoft.com/office/drawing/2014/main" id="{562101AD-DB95-4D0C-A9DE-86D8E0FEA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00" y="4787123"/>
            <a:ext cx="2743203" cy="1291799"/>
          </a:xfrm>
          <a:prstGeom prst="rect">
            <a:avLst/>
          </a:prstGeom>
        </p:spPr>
      </p:pic>
      <p:pic>
        <p:nvPicPr>
          <p:cNvPr id="11" name="图片 10">
            <a:extLst>
              <a:ext uri="{FF2B5EF4-FFF2-40B4-BE49-F238E27FC236}">
                <a16:creationId xmlns:a16="http://schemas.microsoft.com/office/drawing/2014/main" id="{C73EA58B-800C-4CD2-BA07-04BB6DA3E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228" y="3208471"/>
            <a:ext cx="2743200" cy="1291798"/>
          </a:xfrm>
          <a:prstGeom prst="rect">
            <a:avLst/>
          </a:prstGeom>
        </p:spPr>
      </p:pic>
      <p:pic>
        <p:nvPicPr>
          <p:cNvPr id="14" name="图片 13">
            <a:extLst>
              <a:ext uri="{FF2B5EF4-FFF2-40B4-BE49-F238E27FC236}">
                <a16:creationId xmlns:a16="http://schemas.microsoft.com/office/drawing/2014/main" id="{484BD616-0623-4AA4-AD6F-7CA00FE88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0228" y="4787124"/>
            <a:ext cx="2743200" cy="1291798"/>
          </a:xfrm>
          <a:prstGeom prst="rect">
            <a:avLst/>
          </a:prstGeom>
        </p:spPr>
      </p:pic>
      <p:pic>
        <p:nvPicPr>
          <p:cNvPr id="22" name="图片 21">
            <a:extLst>
              <a:ext uri="{FF2B5EF4-FFF2-40B4-BE49-F238E27FC236}">
                <a16:creationId xmlns:a16="http://schemas.microsoft.com/office/drawing/2014/main" id="{F86552FE-4E0E-44AB-B2F7-00B0A7821C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7200" y="3204180"/>
            <a:ext cx="2743200" cy="1291798"/>
          </a:xfrm>
          <a:prstGeom prst="rect">
            <a:avLst/>
          </a:prstGeom>
        </p:spPr>
      </p:pic>
    </p:spTree>
    <p:extLst>
      <p:ext uri="{BB962C8B-B14F-4D97-AF65-F5344CB8AC3E}">
        <p14:creationId xmlns:p14="http://schemas.microsoft.com/office/powerpoint/2010/main" val="378750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Canny</a:t>
            </a:r>
            <a:r>
              <a:rPr lang="zh-CN" altLang="en-US" sz="2400" dirty="0"/>
              <a:t>算子</a:t>
            </a:r>
            <a:endParaRPr lang="en-US" altLang="zh-CN" sz="2400" dirty="0"/>
          </a:p>
          <a:p>
            <a:pPr marL="457200" lvl="1" indent="0">
              <a:lnSpc>
                <a:spcPct val="200000"/>
              </a:lnSpc>
              <a:buNone/>
            </a:pPr>
            <a:r>
              <a:rPr lang="zh-CN" altLang="en-US" sz="2000" dirty="0"/>
              <a:t>本文实现的算子与</a:t>
            </a:r>
            <a:r>
              <a:rPr lang="en-US" altLang="zh-CN" sz="2000" dirty="0" err="1"/>
              <a:t>Matlab</a:t>
            </a:r>
            <a:r>
              <a:rPr lang="zh-CN" altLang="en-US" sz="2000" dirty="0"/>
              <a:t>中</a:t>
            </a:r>
            <a:r>
              <a:rPr lang="en-US" altLang="zh-CN" sz="2000" dirty="0"/>
              <a:t>edge</a:t>
            </a:r>
            <a:r>
              <a:rPr lang="zh-CN" altLang="en-US" sz="2000" dirty="0"/>
              <a:t>函数使用</a:t>
            </a:r>
            <a:r>
              <a:rPr lang="en-US" altLang="zh-CN" sz="2000" dirty="0"/>
              <a:t>’canny’</a:t>
            </a:r>
            <a:r>
              <a:rPr lang="zh-CN" altLang="en-US" sz="2000" dirty="0"/>
              <a:t>参数的检测结果</a:t>
            </a:r>
            <a:endParaRPr lang="en-US" altLang="zh-CN"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23</a:t>
            </a:fld>
            <a:endParaRPr lang="en-US" dirty="0"/>
          </a:p>
        </p:txBody>
      </p:sp>
      <p:grpSp>
        <p:nvGrpSpPr>
          <p:cNvPr id="27" name="组合 26">
            <a:extLst>
              <a:ext uri="{FF2B5EF4-FFF2-40B4-BE49-F238E27FC236}">
                <a16:creationId xmlns:a16="http://schemas.microsoft.com/office/drawing/2014/main" id="{D54D923F-0899-4081-9A3D-18C5B7EB4782}"/>
              </a:ext>
            </a:extLst>
          </p:cNvPr>
          <p:cNvGrpSpPr/>
          <p:nvPr/>
        </p:nvGrpSpPr>
        <p:grpSpPr>
          <a:xfrm>
            <a:off x="1508760" y="3429002"/>
            <a:ext cx="6839118" cy="1997507"/>
            <a:chOff x="1631093" y="3282316"/>
            <a:chExt cx="6839118" cy="1997507"/>
          </a:xfrm>
        </p:grpSpPr>
        <p:pic>
          <p:nvPicPr>
            <p:cNvPr id="17" name="图片 16">
              <a:extLst>
                <a:ext uri="{FF2B5EF4-FFF2-40B4-BE49-F238E27FC236}">
                  <a16:creationId xmlns:a16="http://schemas.microsoft.com/office/drawing/2014/main" id="{F6154E5E-BCF3-482C-AB7B-DAAAAB664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093" y="3282316"/>
              <a:ext cx="1943100" cy="1457325"/>
            </a:xfrm>
            <a:prstGeom prst="rect">
              <a:avLst/>
            </a:prstGeom>
          </p:spPr>
        </p:pic>
        <p:sp>
          <p:nvSpPr>
            <p:cNvPr id="24" name="文本框 23">
              <a:extLst>
                <a:ext uri="{FF2B5EF4-FFF2-40B4-BE49-F238E27FC236}">
                  <a16:creationId xmlns:a16="http://schemas.microsoft.com/office/drawing/2014/main" id="{743A4A9E-8BF9-4254-8663-00DCCCB63DD3}"/>
                </a:ext>
              </a:extLst>
            </p:cNvPr>
            <p:cNvSpPr txBox="1"/>
            <p:nvPr/>
          </p:nvSpPr>
          <p:spPr>
            <a:xfrm>
              <a:off x="2164061" y="4904303"/>
              <a:ext cx="877163" cy="369332"/>
            </a:xfrm>
            <a:prstGeom prst="rect">
              <a:avLst/>
            </a:prstGeom>
            <a:noFill/>
          </p:spPr>
          <p:txBody>
            <a:bodyPr wrap="none" rtlCol="0">
              <a:spAutoFit/>
            </a:bodyPr>
            <a:lstStyle/>
            <a:p>
              <a:r>
                <a:rPr lang="zh-CN" altLang="en-US" dirty="0">
                  <a:ea typeface="Adobe 仿宋 Std R" panose="02020400000000000000"/>
                </a:rPr>
                <a:t>源图像</a:t>
              </a:r>
            </a:p>
          </p:txBody>
        </p:sp>
        <p:sp>
          <p:nvSpPr>
            <p:cNvPr id="25" name="文本框 24">
              <a:extLst>
                <a:ext uri="{FF2B5EF4-FFF2-40B4-BE49-F238E27FC236}">
                  <a16:creationId xmlns:a16="http://schemas.microsoft.com/office/drawing/2014/main" id="{F2579ECE-9135-4E9B-89CB-07B90CF9E02D}"/>
                </a:ext>
              </a:extLst>
            </p:cNvPr>
            <p:cNvSpPr txBox="1"/>
            <p:nvPr/>
          </p:nvSpPr>
          <p:spPr>
            <a:xfrm>
              <a:off x="4478627" y="4910491"/>
              <a:ext cx="1107996" cy="369332"/>
            </a:xfrm>
            <a:prstGeom prst="rect">
              <a:avLst/>
            </a:prstGeom>
            <a:noFill/>
          </p:spPr>
          <p:txBody>
            <a:bodyPr wrap="none" rtlCol="0">
              <a:spAutoFit/>
            </a:bodyPr>
            <a:lstStyle/>
            <a:p>
              <a:r>
                <a:rPr lang="zh-CN" altLang="en-US" dirty="0">
                  <a:ea typeface="Adobe 仿宋 Std R" panose="02020400000000000000"/>
                </a:rPr>
                <a:t>本文实现</a:t>
              </a:r>
            </a:p>
          </p:txBody>
        </p:sp>
        <p:sp>
          <p:nvSpPr>
            <p:cNvPr id="26" name="文本框 25">
              <a:extLst>
                <a:ext uri="{FF2B5EF4-FFF2-40B4-BE49-F238E27FC236}">
                  <a16:creationId xmlns:a16="http://schemas.microsoft.com/office/drawing/2014/main" id="{16141614-2059-43A7-853B-668317BF52DA}"/>
                </a:ext>
              </a:extLst>
            </p:cNvPr>
            <p:cNvSpPr txBox="1"/>
            <p:nvPr/>
          </p:nvSpPr>
          <p:spPr>
            <a:xfrm>
              <a:off x="6465367" y="4904303"/>
              <a:ext cx="2004844" cy="369332"/>
            </a:xfrm>
            <a:prstGeom prst="rect">
              <a:avLst/>
            </a:prstGeom>
            <a:noFill/>
          </p:spPr>
          <p:txBody>
            <a:bodyPr wrap="none" rtlCol="0">
              <a:spAutoFit/>
            </a:bodyPr>
            <a:lstStyle/>
            <a:p>
              <a:r>
                <a:rPr lang="en-US" altLang="zh-CN" dirty="0" err="1">
                  <a:ea typeface="Adobe 仿宋 Std R" panose="02020400000000000000"/>
                </a:rPr>
                <a:t>Matlab</a:t>
              </a:r>
              <a:r>
                <a:rPr lang="zh-CN" altLang="en-US" dirty="0">
                  <a:ea typeface="Adobe 仿宋 Std R" panose="02020400000000000000"/>
                </a:rPr>
                <a:t>的</a:t>
              </a:r>
              <a:r>
                <a:rPr lang="en-US" altLang="zh-CN" dirty="0">
                  <a:ea typeface="Adobe 仿宋 Std R" panose="02020400000000000000"/>
                </a:rPr>
                <a:t>edge</a:t>
              </a:r>
              <a:r>
                <a:rPr lang="zh-CN" altLang="en-US" dirty="0">
                  <a:ea typeface="Adobe 仿宋 Std R" panose="02020400000000000000"/>
                </a:rPr>
                <a:t>函数</a:t>
              </a:r>
            </a:p>
          </p:txBody>
        </p:sp>
      </p:grpSp>
      <p:pic>
        <p:nvPicPr>
          <p:cNvPr id="9" name="图片 8">
            <a:extLst>
              <a:ext uri="{FF2B5EF4-FFF2-40B4-BE49-F238E27FC236}">
                <a16:creationId xmlns:a16="http://schemas.microsoft.com/office/drawing/2014/main" id="{88CDAA63-9B72-417E-885C-EBC131BD5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333" y="3428998"/>
            <a:ext cx="1943100" cy="1457325"/>
          </a:xfrm>
          <a:prstGeom prst="rect">
            <a:avLst/>
          </a:prstGeom>
        </p:spPr>
      </p:pic>
      <p:pic>
        <p:nvPicPr>
          <p:cNvPr id="12" name="图片 11">
            <a:extLst>
              <a:ext uri="{FF2B5EF4-FFF2-40B4-BE49-F238E27FC236}">
                <a16:creationId xmlns:a16="http://schemas.microsoft.com/office/drawing/2014/main" id="{41105C41-4569-4077-A814-78F805ADCC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906" y="3433649"/>
            <a:ext cx="1943100" cy="1457325"/>
          </a:xfrm>
          <a:prstGeom prst="rect">
            <a:avLst/>
          </a:prstGeom>
        </p:spPr>
      </p:pic>
    </p:spTree>
    <p:extLst>
      <p:ext uri="{BB962C8B-B14F-4D97-AF65-F5344CB8AC3E}">
        <p14:creationId xmlns:p14="http://schemas.microsoft.com/office/powerpoint/2010/main" val="2736299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zh-CN" altLang="en-US" sz="2400" dirty="0"/>
              <a:t>抗噪性能对比实验</a:t>
            </a:r>
            <a:endParaRPr lang="en-US" altLang="zh-CN" sz="24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24</a:t>
            </a:fld>
            <a:endParaRPr lang="en-US" dirty="0"/>
          </a:p>
        </p:txBody>
      </p:sp>
      <p:grpSp>
        <p:nvGrpSpPr>
          <p:cNvPr id="16" name="组合 15">
            <a:extLst>
              <a:ext uri="{FF2B5EF4-FFF2-40B4-BE49-F238E27FC236}">
                <a16:creationId xmlns:a16="http://schemas.microsoft.com/office/drawing/2014/main" id="{86920088-522D-4CDF-8EAC-1C7767867372}"/>
              </a:ext>
            </a:extLst>
          </p:cNvPr>
          <p:cNvGrpSpPr/>
          <p:nvPr/>
        </p:nvGrpSpPr>
        <p:grpSpPr>
          <a:xfrm>
            <a:off x="349988" y="2572385"/>
            <a:ext cx="11492024" cy="3679040"/>
            <a:chOff x="349988" y="2440122"/>
            <a:chExt cx="11492024" cy="3679040"/>
          </a:xfrm>
        </p:grpSpPr>
        <p:pic>
          <p:nvPicPr>
            <p:cNvPr id="8" name="图片 7">
              <a:extLst>
                <a:ext uri="{FF2B5EF4-FFF2-40B4-BE49-F238E27FC236}">
                  <a16:creationId xmlns:a16="http://schemas.microsoft.com/office/drawing/2014/main" id="{0CEA090F-4415-425C-9D5E-A1B5450C8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693" y="4288320"/>
              <a:ext cx="5650319" cy="1355030"/>
            </a:xfrm>
            <a:prstGeom prst="rect">
              <a:avLst/>
            </a:prstGeom>
          </p:spPr>
        </p:pic>
        <p:pic>
          <p:nvPicPr>
            <p:cNvPr id="11" name="图片 10">
              <a:extLst>
                <a:ext uri="{FF2B5EF4-FFF2-40B4-BE49-F238E27FC236}">
                  <a16:creationId xmlns:a16="http://schemas.microsoft.com/office/drawing/2014/main" id="{4BF6934A-072E-4F08-A046-6A617F1D8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840" y="2440122"/>
              <a:ext cx="5650319" cy="1355030"/>
            </a:xfrm>
            <a:prstGeom prst="rect">
              <a:avLst/>
            </a:prstGeom>
          </p:spPr>
        </p:pic>
        <p:pic>
          <p:nvPicPr>
            <p:cNvPr id="14" name="图片 13">
              <a:extLst>
                <a:ext uri="{FF2B5EF4-FFF2-40B4-BE49-F238E27FC236}">
                  <a16:creationId xmlns:a16="http://schemas.microsoft.com/office/drawing/2014/main" id="{1A062E9B-7B6D-4CD7-9B9E-C62B71DA92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988" y="4288320"/>
              <a:ext cx="5650319" cy="1355030"/>
            </a:xfrm>
            <a:prstGeom prst="rect">
              <a:avLst/>
            </a:prstGeom>
          </p:spPr>
        </p:pic>
        <p:sp>
          <p:nvSpPr>
            <p:cNvPr id="15" name="文本框 14">
              <a:extLst>
                <a:ext uri="{FF2B5EF4-FFF2-40B4-BE49-F238E27FC236}">
                  <a16:creationId xmlns:a16="http://schemas.microsoft.com/office/drawing/2014/main" id="{32327636-B1D6-496E-9831-84C2178D228F}"/>
                </a:ext>
              </a:extLst>
            </p:cNvPr>
            <p:cNvSpPr txBox="1"/>
            <p:nvPr/>
          </p:nvSpPr>
          <p:spPr>
            <a:xfrm>
              <a:off x="5542001" y="3877292"/>
              <a:ext cx="1107996" cy="369332"/>
            </a:xfrm>
            <a:prstGeom prst="rect">
              <a:avLst/>
            </a:prstGeom>
            <a:noFill/>
          </p:spPr>
          <p:txBody>
            <a:bodyPr wrap="none" rtlCol="0">
              <a:spAutoFit/>
            </a:bodyPr>
            <a:lstStyle/>
            <a:p>
              <a:r>
                <a:rPr lang="zh-CN" altLang="en-US" dirty="0">
                  <a:ea typeface="Adobe 仿宋 Std R" panose="02020400000000000000"/>
                </a:rPr>
                <a:t>不加噪声</a:t>
              </a:r>
            </a:p>
          </p:txBody>
        </p:sp>
        <p:sp>
          <p:nvSpPr>
            <p:cNvPr id="21" name="文本框 20">
              <a:extLst>
                <a:ext uri="{FF2B5EF4-FFF2-40B4-BE49-F238E27FC236}">
                  <a16:creationId xmlns:a16="http://schemas.microsoft.com/office/drawing/2014/main" id="{F2A72D9D-D3FF-4856-B42E-E62761816748}"/>
                </a:ext>
              </a:extLst>
            </p:cNvPr>
            <p:cNvSpPr txBox="1"/>
            <p:nvPr/>
          </p:nvSpPr>
          <p:spPr>
            <a:xfrm>
              <a:off x="8323610" y="5749830"/>
              <a:ext cx="1569660" cy="369332"/>
            </a:xfrm>
            <a:prstGeom prst="rect">
              <a:avLst/>
            </a:prstGeom>
            <a:noFill/>
          </p:spPr>
          <p:txBody>
            <a:bodyPr wrap="none" rtlCol="0">
              <a:spAutoFit/>
            </a:bodyPr>
            <a:lstStyle/>
            <a:p>
              <a:r>
                <a:rPr lang="zh-CN" altLang="en-US" dirty="0">
                  <a:ea typeface="Adobe 仿宋 Std R" panose="02020400000000000000"/>
                </a:rPr>
                <a:t>添加高斯噪声</a:t>
              </a:r>
            </a:p>
          </p:txBody>
        </p:sp>
        <p:sp>
          <p:nvSpPr>
            <p:cNvPr id="22" name="文本框 21">
              <a:extLst>
                <a:ext uri="{FF2B5EF4-FFF2-40B4-BE49-F238E27FC236}">
                  <a16:creationId xmlns:a16="http://schemas.microsoft.com/office/drawing/2014/main" id="{6A5CCC7F-215A-4D09-AF16-2E695D60F7BA}"/>
                </a:ext>
              </a:extLst>
            </p:cNvPr>
            <p:cNvSpPr txBox="1"/>
            <p:nvPr/>
          </p:nvSpPr>
          <p:spPr>
            <a:xfrm>
              <a:off x="2390317" y="5749830"/>
              <a:ext cx="1569660" cy="369332"/>
            </a:xfrm>
            <a:prstGeom prst="rect">
              <a:avLst/>
            </a:prstGeom>
            <a:noFill/>
          </p:spPr>
          <p:txBody>
            <a:bodyPr wrap="none" rtlCol="0">
              <a:spAutoFit/>
            </a:bodyPr>
            <a:lstStyle/>
            <a:p>
              <a:r>
                <a:rPr lang="zh-CN" altLang="en-US" dirty="0">
                  <a:ea typeface="Adobe 仿宋 Std R" panose="02020400000000000000"/>
                </a:rPr>
                <a:t>添加椒盐噪声</a:t>
              </a:r>
            </a:p>
          </p:txBody>
        </p:sp>
      </p:grpSp>
    </p:spTree>
    <p:extLst>
      <p:ext uri="{BB962C8B-B14F-4D97-AF65-F5344CB8AC3E}">
        <p14:creationId xmlns:p14="http://schemas.microsoft.com/office/powerpoint/2010/main" val="227169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实验结果</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zh-CN" altLang="en-US" sz="2400" dirty="0"/>
              <a:t>计算复杂度</a:t>
            </a:r>
            <a:endParaRPr lang="en-US" altLang="zh-CN" sz="2400" dirty="0"/>
          </a:p>
          <a:p>
            <a:pPr marL="457200" lvl="1" indent="0">
              <a:lnSpc>
                <a:spcPct val="200000"/>
              </a:lnSpc>
              <a:buNone/>
            </a:pPr>
            <a:r>
              <a:rPr lang="zh-CN" altLang="en-US" sz="2000" dirty="0"/>
              <a:t>对相同的一张 </a:t>
            </a:r>
            <a:r>
              <a:rPr lang="en-US" altLang="zh-CN" sz="2000" dirty="0"/>
              <a:t>245×219 </a:t>
            </a:r>
            <a:r>
              <a:rPr lang="zh-CN" altLang="en-US" sz="2000" dirty="0"/>
              <a:t>的图像进行测试</a:t>
            </a:r>
            <a:endParaRPr lang="en-US" altLang="zh-CN"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25</a:t>
            </a:fld>
            <a:endParaRPr lang="en-US" dirty="0"/>
          </a:p>
        </p:txBody>
      </p:sp>
      <p:graphicFrame>
        <p:nvGraphicFramePr>
          <p:cNvPr id="7" name="表格 6">
            <a:extLst>
              <a:ext uri="{FF2B5EF4-FFF2-40B4-BE49-F238E27FC236}">
                <a16:creationId xmlns:a16="http://schemas.microsoft.com/office/drawing/2014/main" id="{240325E2-BEE1-4731-A533-CCDA8DAB3C34}"/>
              </a:ext>
            </a:extLst>
          </p:cNvPr>
          <p:cNvGraphicFramePr>
            <a:graphicFrameLocks noGrp="1"/>
          </p:cNvGraphicFramePr>
          <p:nvPr>
            <p:extLst>
              <p:ext uri="{D42A27DB-BD31-4B8C-83A1-F6EECF244321}">
                <p14:modId xmlns:p14="http://schemas.microsoft.com/office/powerpoint/2010/main" val="2980186754"/>
              </p:ext>
            </p:extLst>
          </p:nvPr>
        </p:nvGraphicFramePr>
        <p:xfrm>
          <a:off x="1328006" y="3258214"/>
          <a:ext cx="5083426" cy="1478280"/>
        </p:xfrm>
        <a:graphic>
          <a:graphicData uri="http://schemas.openxmlformats.org/drawingml/2006/table">
            <a:tbl>
              <a:tblPr firstRow="1" bandRow="1">
                <a:tableStyleId>{5C22544A-7EE6-4342-B048-85BDC9FD1C3A}</a:tableStyleId>
              </a:tblPr>
              <a:tblGrid>
                <a:gridCol w="1128114">
                  <a:extLst>
                    <a:ext uri="{9D8B030D-6E8A-4147-A177-3AD203B41FA5}">
                      <a16:colId xmlns:a16="http://schemas.microsoft.com/office/drawing/2014/main" val="3098423965"/>
                    </a:ext>
                  </a:extLst>
                </a:gridCol>
                <a:gridCol w="1573619">
                  <a:extLst>
                    <a:ext uri="{9D8B030D-6E8A-4147-A177-3AD203B41FA5}">
                      <a16:colId xmlns:a16="http://schemas.microsoft.com/office/drawing/2014/main" val="1753888206"/>
                    </a:ext>
                  </a:extLst>
                </a:gridCol>
                <a:gridCol w="2381693">
                  <a:extLst>
                    <a:ext uri="{9D8B030D-6E8A-4147-A177-3AD203B41FA5}">
                      <a16:colId xmlns:a16="http://schemas.microsoft.com/office/drawing/2014/main" val="3747073423"/>
                    </a:ext>
                  </a:extLst>
                </a:gridCol>
              </a:tblGrid>
              <a:tr h="0">
                <a:tc>
                  <a:txBody>
                    <a:bodyPr/>
                    <a:lstStyle/>
                    <a:p>
                      <a:pPr algn="ctr"/>
                      <a:r>
                        <a:rPr lang="zh-CN" altLang="en-US" dirty="0"/>
                        <a:t>算法</a:t>
                      </a:r>
                    </a:p>
                  </a:txBody>
                  <a:tcPr anchor="ctr"/>
                </a:tc>
                <a:tc>
                  <a:txBody>
                    <a:bodyPr/>
                    <a:lstStyle/>
                    <a:p>
                      <a:pPr algn="ctr"/>
                      <a:r>
                        <a:rPr lang="zh-CN" altLang="en-US" dirty="0"/>
                        <a:t>运行时间</a:t>
                      </a:r>
                    </a:p>
                  </a:txBody>
                  <a:tcPr anchor="ctr"/>
                </a:tc>
                <a:tc>
                  <a:txBody>
                    <a:bodyPr/>
                    <a:lstStyle/>
                    <a:p>
                      <a:pPr algn="ctr"/>
                      <a:r>
                        <a:rPr lang="zh-CN" altLang="en-US" dirty="0"/>
                        <a:t>需要最少额外空间</a:t>
                      </a:r>
                    </a:p>
                  </a:txBody>
                  <a:tcPr anchor="ctr"/>
                </a:tc>
                <a:extLst>
                  <a:ext uri="{0D108BD9-81ED-4DB2-BD59-A6C34878D82A}">
                    <a16:rowId xmlns:a16="http://schemas.microsoft.com/office/drawing/2014/main" val="3640340010"/>
                  </a:ext>
                </a:extLst>
              </a:tr>
              <a:tr h="370840">
                <a:tc>
                  <a:txBody>
                    <a:bodyPr/>
                    <a:lstStyle/>
                    <a:p>
                      <a:pPr algn="ctr"/>
                      <a:r>
                        <a:rPr lang="en-US" altLang="zh-CN" dirty="0"/>
                        <a:t>Prewitt</a:t>
                      </a:r>
                      <a:endParaRPr lang="zh-CN" altLang="en-US" dirty="0"/>
                    </a:p>
                  </a:txBody>
                  <a:tcPr anchor="ctr"/>
                </a:tc>
                <a:tc>
                  <a:txBody>
                    <a:bodyPr/>
                    <a:lstStyle/>
                    <a:p>
                      <a:pPr algn="ctr"/>
                      <a:r>
                        <a:rPr lang="en-US" altLang="zh-CN" dirty="0"/>
                        <a:t> 0.0112071s </a:t>
                      </a:r>
                      <a:endParaRPr lang="zh-CN" altLang="en-US" dirty="0"/>
                    </a:p>
                  </a:txBody>
                  <a:tcPr anchor="ctr"/>
                </a:tc>
                <a:tc>
                  <a:txBody>
                    <a:bodyPr/>
                    <a:lstStyle/>
                    <a:p>
                      <a:pPr algn="ctr"/>
                      <a:r>
                        <a:rPr lang="zh-CN" altLang="en-US" dirty="0"/>
                        <a:t> </a:t>
                      </a:r>
                      <a:r>
                        <a:rPr lang="en-US" altLang="zh-CN" dirty="0"/>
                        <a:t>245×219 </a:t>
                      </a:r>
                      <a:endParaRPr lang="zh-CN" altLang="en-US" dirty="0"/>
                    </a:p>
                  </a:txBody>
                  <a:tcPr anchor="ctr"/>
                </a:tc>
                <a:extLst>
                  <a:ext uri="{0D108BD9-81ED-4DB2-BD59-A6C34878D82A}">
                    <a16:rowId xmlns:a16="http://schemas.microsoft.com/office/drawing/2014/main" val="579660584"/>
                  </a:ext>
                </a:extLst>
              </a:tr>
              <a:tr h="370840">
                <a:tc>
                  <a:txBody>
                    <a:bodyPr/>
                    <a:lstStyle/>
                    <a:p>
                      <a:pPr algn="ctr"/>
                      <a:r>
                        <a:rPr lang="en-US" altLang="zh-CN" dirty="0"/>
                        <a:t>Sobel</a:t>
                      </a:r>
                      <a:endParaRPr lang="zh-CN" altLang="en-US" dirty="0"/>
                    </a:p>
                  </a:txBody>
                  <a:tcPr anchor="ctr"/>
                </a:tc>
                <a:tc>
                  <a:txBody>
                    <a:bodyPr/>
                    <a:lstStyle/>
                    <a:p>
                      <a:pPr algn="ctr"/>
                      <a:r>
                        <a:rPr lang="en-US" altLang="zh-CN" dirty="0"/>
                        <a:t>0.0120303s</a:t>
                      </a:r>
                      <a:endParaRPr lang="zh-CN" altLang="en-US" dirty="0"/>
                    </a:p>
                  </a:txBody>
                  <a:tcPr anchor="ctr"/>
                </a:tc>
                <a:tc>
                  <a:txBody>
                    <a:bodyPr/>
                    <a:lstStyle/>
                    <a:p>
                      <a:pPr algn="ctr"/>
                      <a:r>
                        <a:rPr lang="zh-CN" altLang="en-US" dirty="0"/>
                        <a:t> </a:t>
                      </a:r>
                      <a:r>
                        <a:rPr lang="en-US" altLang="zh-CN" dirty="0"/>
                        <a:t>245×219 </a:t>
                      </a:r>
                      <a:endParaRPr lang="zh-CN" altLang="en-US" dirty="0"/>
                    </a:p>
                  </a:txBody>
                  <a:tcPr anchor="ctr"/>
                </a:tc>
                <a:extLst>
                  <a:ext uri="{0D108BD9-81ED-4DB2-BD59-A6C34878D82A}">
                    <a16:rowId xmlns:a16="http://schemas.microsoft.com/office/drawing/2014/main" val="3391001934"/>
                  </a:ext>
                </a:extLst>
              </a:tr>
              <a:tr h="370840">
                <a:tc>
                  <a:txBody>
                    <a:bodyPr/>
                    <a:lstStyle/>
                    <a:p>
                      <a:pPr algn="ctr"/>
                      <a:r>
                        <a:rPr lang="en-US" altLang="zh-CN" dirty="0"/>
                        <a:t>Canny</a:t>
                      </a:r>
                      <a:endParaRPr lang="zh-CN" altLang="en-US" dirty="0"/>
                    </a:p>
                  </a:txBody>
                  <a:tcPr anchor="ctr"/>
                </a:tc>
                <a:tc>
                  <a:txBody>
                    <a:bodyPr/>
                    <a:lstStyle/>
                    <a:p>
                      <a:pPr algn="ctr"/>
                      <a:r>
                        <a:rPr lang="en-US" altLang="zh-CN" dirty="0"/>
                        <a:t>0.0576211s </a:t>
                      </a:r>
                      <a:endParaRPr lang="zh-CN" altLang="en-US" dirty="0"/>
                    </a:p>
                  </a:txBody>
                  <a:tcPr anchor="ctr"/>
                </a:tc>
                <a:tc>
                  <a:txBody>
                    <a:bodyPr/>
                    <a:lstStyle/>
                    <a:p>
                      <a:pPr algn="ctr"/>
                      <a:r>
                        <a:rPr lang="zh-CN" altLang="en-US" dirty="0"/>
                        <a:t> </a:t>
                      </a:r>
                      <a:r>
                        <a:rPr lang="en-US" altLang="zh-CN" dirty="0"/>
                        <a:t>245×219 ×2</a:t>
                      </a:r>
                      <a:endParaRPr lang="zh-CN" altLang="en-US" dirty="0"/>
                    </a:p>
                  </a:txBody>
                  <a:tcPr anchor="ctr"/>
                </a:tc>
                <a:extLst>
                  <a:ext uri="{0D108BD9-81ED-4DB2-BD59-A6C34878D82A}">
                    <a16:rowId xmlns:a16="http://schemas.microsoft.com/office/drawing/2014/main" val="4279785860"/>
                  </a:ext>
                </a:extLst>
              </a:tr>
            </a:tbl>
          </a:graphicData>
        </a:graphic>
      </p:graphicFrame>
    </p:spTree>
    <p:extLst>
      <p:ext uri="{BB962C8B-B14F-4D97-AF65-F5344CB8AC3E}">
        <p14:creationId xmlns:p14="http://schemas.microsoft.com/office/powerpoint/2010/main" val="98344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5D96F-97A1-404C-86C4-1CC528E60B42}"/>
              </a:ext>
            </a:extLst>
          </p:cNvPr>
          <p:cNvSpPr>
            <a:spLocks noGrp="1"/>
          </p:cNvSpPr>
          <p:nvPr>
            <p:ph type="title"/>
          </p:nvPr>
        </p:nvSpPr>
        <p:spPr/>
        <p:txBody>
          <a:bodyPr>
            <a:normAutofit/>
          </a:bodyPr>
          <a:lstStyle/>
          <a:p>
            <a:r>
              <a:rPr lang="zh-CN" altLang="en-US" sz="3600" b="1" dirty="0"/>
              <a:t>分析与总结</a:t>
            </a:r>
            <a:endParaRPr lang="en-US" sz="3600" b="1" dirty="0"/>
          </a:p>
        </p:txBody>
      </p:sp>
      <p:sp>
        <p:nvSpPr>
          <p:cNvPr id="3" name="内容占位符 2">
            <a:extLst>
              <a:ext uri="{FF2B5EF4-FFF2-40B4-BE49-F238E27FC236}">
                <a16:creationId xmlns:a16="http://schemas.microsoft.com/office/drawing/2014/main" id="{94376981-2250-40BC-9D3C-B3905A67BF0A}"/>
              </a:ext>
            </a:extLst>
          </p:cNvPr>
          <p:cNvSpPr>
            <a:spLocks noGrp="1"/>
          </p:cNvSpPr>
          <p:nvPr>
            <p:ph idx="1"/>
          </p:nvPr>
        </p:nvSpPr>
        <p:spPr/>
        <p:txBody>
          <a:bodyPr>
            <a:normAutofit fontScale="92500" lnSpcReduction="10000"/>
          </a:bodyPr>
          <a:lstStyle/>
          <a:p>
            <a:pPr>
              <a:lnSpc>
                <a:spcPct val="150000"/>
              </a:lnSpc>
            </a:pPr>
            <a:r>
              <a:rPr lang="zh-CN" altLang="en-US" sz="2400" dirty="0"/>
              <a:t> </a:t>
            </a:r>
            <a:r>
              <a:rPr lang="en-US" altLang="zh-CN" sz="2400" dirty="0"/>
              <a:t>Prewitt</a:t>
            </a:r>
            <a:r>
              <a:rPr lang="zh-CN" altLang="en-US" sz="2400" dirty="0"/>
              <a:t>算子检出边缘比较粗，比较模糊，定位精确度较弱。算子包含差分运算和局部平均运算，对噪声有一定的抑制能力，在噪声干扰下仍然能够保留较多边缘信息，但是保留了较多的噪声点。 </a:t>
            </a:r>
            <a:r>
              <a:rPr lang="en-US" altLang="zh-CN" sz="2400" dirty="0"/>
              <a:t>Prewitt</a:t>
            </a:r>
            <a:r>
              <a:rPr lang="zh-CN" altLang="en-US" sz="2400" dirty="0"/>
              <a:t>算子的运算比较简单，运算速度最快，且需要的空间也较少。 </a:t>
            </a:r>
            <a:endParaRPr lang="en-US" altLang="zh-CN" sz="2400" dirty="0"/>
          </a:p>
          <a:p>
            <a:pPr>
              <a:lnSpc>
                <a:spcPct val="150000"/>
              </a:lnSpc>
            </a:pPr>
            <a:r>
              <a:rPr lang="en-US" altLang="zh-CN" sz="2400" dirty="0"/>
              <a:t>Sobel</a:t>
            </a:r>
            <a:r>
              <a:rPr lang="zh-CN" altLang="en-US" sz="2400" dirty="0"/>
              <a:t>算子和</a:t>
            </a:r>
            <a:r>
              <a:rPr lang="en-US" altLang="zh-CN" sz="2400" dirty="0"/>
              <a:t>Prewitt</a:t>
            </a:r>
            <a:r>
              <a:rPr lang="zh-CN" altLang="en-US" sz="2400" dirty="0"/>
              <a:t>算子相似，检出的边缘更宽且比较模糊，对边缘的定位精确度较弱。该算子包含差分运算和局部加权平均运算，由于卷积核在中心系数上使用了权值 </a:t>
            </a:r>
            <a:r>
              <a:rPr lang="en-US" altLang="zh-CN" sz="2400" dirty="0"/>
              <a:t>2</a:t>
            </a:r>
            <a:r>
              <a:rPr lang="zh-CN" altLang="en-US" sz="2400" dirty="0"/>
              <a:t>，使得 </a:t>
            </a:r>
            <a:r>
              <a:rPr lang="en-US" altLang="zh-CN" sz="2400" dirty="0"/>
              <a:t>Sobel </a:t>
            </a:r>
            <a:r>
              <a:rPr lang="zh-CN" altLang="en-US" sz="2400" dirty="0"/>
              <a:t>算子和 </a:t>
            </a:r>
            <a:r>
              <a:rPr lang="en-US" altLang="zh-CN" sz="2400" dirty="0"/>
              <a:t>Prewitt </a:t>
            </a:r>
            <a:r>
              <a:rPr lang="zh-CN" altLang="en-US" sz="2400" dirty="0"/>
              <a:t>算子相比能更好地抑制噪声，但与</a:t>
            </a:r>
            <a:r>
              <a:rPr lang="en-US" altLang="zh-CN" sz="2400" dirty="0"/>
              <a:t>Canny</a:t>
            </a:r>
            <a:r>
              <a:rPr lang="zh-CN" altLang="en-US" sz="2400" dirty="0"/>
              <a:t>算子相比仍然保留了较多的噪声点。</a:t>
            </a:r>
            <a:r>
              <a:rPr lang="en-US" altLang="zh-CN" sz="2400" dirty="0"/>
              <a:t>Sobel</a:t>
            </a:r>
            <a:r>
              <a:rPr lang="zh-CN" altLang="en-US" sz="2400" dirty="0"/>
              <a:t>算子的运算也比较简单， 运算速度仅次于 </a:t>
            </a:r>
            <a:r>
              <a:rPr lang="en-US" altLang="zh-CN" sz="2400" dirty="0"/>
              <a:t>Prewitt</a:t>
            </a:r>
            <a:r>
              <a:rPr lang="zh-CN" altLang="en-US" sz="2400" dirty="0"/>
              <a:t>，需要的空间也较少。 </a:t>
            </a:r>
            <a:endParaRPr lang="en-US" sz="2400" dirty="0"/>
          </a:p>
        </p:txBody>
      </p:sp>
      <p:sp>
        <p:nvSpPr>
          <p:cNvPr id="4" name="日期占位符 3">
            <a:extLst>
              <a:ext uri="{FF2B5EF4-FFF2-40B4-BE49-F238E27FC236}">
                <a16:creationId xmlns:a16="http://schemas.microsoft.com/office/drawing/2014/main" id="{B5B55DA5-FF7D-4B87-B6AA-6B79F5B41E8B}"/>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55E32BE7-C2A0-442A-99CC-B88CB412EC5F}"/>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231C5955-BA89-47C7-95B7-E0400C55762F}"/>
              </a:ext>
            </a:extLst>
          </p:cNvPr>
          <p:cNvSpPr>
            <a:spLocks noGrp="1"/>
          </p:cNvSpPr>
          <p:nvPr>
            <p:ph type="sldNum" sz="quarter" idx="12"/>
          </p:nvPr>
        </p:nvSpPr>
        <p:spPr/>
        <p:txBody>
          <a:bodyPr/>
          <a:lstStyle/>
          <a:p>
            <a:fld id="{8EDB4E9C-D02B-4E93-AF82-29C930C54DF2}" type="slidenum">
              <a:rPr lang="en-US" smtClean="0"/>
              <a:pPr/>
              <a:t>26</a:t>
            </a:fld>
            <a:endParaRPr lang="en-US" dirty="0"/>
          </a:p>
        </p:txBody>
      </p:sp>
    </p:spTree>
    <p:extLst>
      <p:ext uri="{BB962C8B-B14F-4D97-AF65-F5344CB8AC3E}">
        <p14:creationId xmlns:p14="http://schemas.microsoft.com/office/powerpoint/2010/main" val="237607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5D96F-97A1-404C-86C4-1CC528E60B42}"/>
              </a:ext>
            </a:extLst>
          </p:cNvPr>
          <p:cNvSpPr>
            <a:spLocks noGrp="1"/>
          </p:cNvSpPr>
          <p:nvPr>
            <p:ph type="title"/>
          </p:nvPr>
        </p:nvSpPr>
        <p:spPr/>
        <p:txBody>
          <a:bodyPr>
            <a:normAutofit/>
          </a:bodyPr>
          <a:lstStyle/>
          <a:p>
            <a:r>
              <a:rPr lang="zh-CN" altLang="en-US" sz="3600" b="1" dirty="0"/>
              <a:t>分析与总结</a:t>
            </a:r>
            <a:endParaRPr lang="en-US" sz="3600" b="1" dirty="0"/>
          </a:p>
        </p:txBody>
      </p:sp>
      <p:sp>
        <p:nvSpPr>
          <p:cNvPr id="3" name="内容占位符 2">
            <a:extLst>
              <a:ext uri="{FF2B5EF4-FFF2-40B4-BE49-F238E27FC236}">
                <a16:creationId xmlns:a16="http://schemas.microsoft.com/office/drawing/2014/main" id="{94376981-2250-40BC-9D3C-B3905A67BF0A}"/>
              </a:ext>
            </a:extLst>
          </p:cNvPr>
          <p:cNvSpPr>
            <a:spLocks noGrp="1"/>
          </p:cNvSpPr>
          <p:nvPr>
            <p:ph idx="1"/>
          </p:nvPr>
        </p:nvSpPr>
        <p:spPr/>
        <p:txBody>
          <a:bodyPr>
            <a:normAutofit/>
          </a:bodyPr>
          <a:lstStyle/>
          <a:p>
            <a:pPr>
              <a:lnSpc>
                <a:spcPct val="150000"/>
              </a:lnSpc>
            </a:pPr>
            <a:r>
              <a:rPr lang="zh-CN" altLang="en-US" sz="2400" dirty="0"/>
              <a:t> </a:t>
            </a:r>
            <a:r>
              <a:rPr lang="en-US" altLang="zh-CN" sz="2400" dirty="0"/>
              <a:t>Canny </a:t>
            </a:r>
            <a:r>
              <a:rPr lang="zh-CN" altLang="en-US" sz="2400" dirty="0"/>
              <a:t>算子的检测结果比较精细，检出的边缘一般比较细，并且能够保留一些弱边缘，从而可以更好地检测到边缘细节信息，准确性较高。该算子具有较好的抗噪性能， 并且对边缘的定位精确度较高，但是边缘连通性和平滑性容易受到噪声的干扰。与 </a:t>
            </a:r>
            <a:r>
              <a:rPr lang="en-US" altLang="zh-CN" sz="2400" dirty="0"/>
              <a:t>Prewitt </a:t>
            </a:r>
            <a:r>
              <a:rPr lang="zh-CN" altLang="en-US" sz="2400" dirty="0"/>
              <a:t>算子和 </a:t>
            </a:r>
            <a:r>
              <a:rPr lang="en-US" altLang="zh-CN" sz="2400" dirty="0"/>
              <a:t>Sobel </a:t>
            </a:r>
            <a:r>
              <a:rPr lang="zh-CN" altLang="en-US" sz="2400" dirty="0"/>
              <a:t>算子相比，</a:t>
            </a:r>
            <a:r>
              <a:rPr lang="en-US" altLang="zh-CN" sz="2400" dirty="0"/>
              <a:t>Canny </a:t>
            </a:r>
            <a:r>
              <a:rPr lang="zh-CN" altLang="en-US" sz="2400" dirty="0"/>
              <a:t>算子计算的时间复杂度和空间复杂度都较大。</a:t>
            </a:r>
          </a:p>
          <a:p>
            <a:pPr>
              <a:lnSpc>
                <a:spcPct val="150000"/>
              </a:lnSpc>
            </a:pPr>
            <a:endParaRPr lang="en-US" altLang="zh-CN" sz="2400" dirty="0"/>
          </a:p>
        </p:txBody>
      </p:sp>
      <p:sp>
        <p:nvSpPr>
          <p:cNvPr id="4" name="日期占位符 3">
            <a:extLst>
              <a:ext uri="{FF2B5EF4-FFF2-40B4-BE49-F238E27FC236}">
                <a16:creationId xmlns:a16="http://schemas.microsoft.com/office/drawing/2014/main" id="{B5B55DA5-FF7D-4B87-B6AA-6B79F5B41E8B}"/>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55E32BE7-C2A0-442A-99CC-B88CB412EC5F}"/>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231C5955-BA89-47C7-95B7-E0400C55762F}"/>
              </a:ext>
            </a:extLst>
          </p:cNvPr>
          <p:cNvSpPr>
            <a:spLocks noGrp="1"/>
          </p:cNvSpPr>
          <p:nvPr>
            <p:ph type="sldNum" sz="quarter" idx="12"/>
          </p:nvPr>
        </p:nvSpPr>
        <p:spPr/>
        <p:txBody>
          <a:bodyPr/>
          <a:lstStyle/>
          <a:p>
            <a:fld id="{8EDB4E9C-D02B-4E93-AF82-29C930C54DF2}" type="slidenum">
              <a:rPr lang="en-US" smtClean="0"/>
              <a:pPr/>
              <a:t>27</a:t>
            </a:fld>
            <a:endParaRPr lang="en-US" dirty="0"/>
          </a:p>
        </p:txBody>
      </p:sp>
    </p:spTree>
    <p:extLst>
      <p:ext uri="{BB962C8B-B14F-4D97-AF65-F5344CB8AC3E}">
        <p14:creationId xmlns:p14="http://schemas.microsoft.com/office/powerpoint/2010/main" val="536595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5D96F-97A1-404C-86C4-1CC528E60B42}"/>
              </a:ext>
            </a:extLst>
          </p:cNvPr>
          <p:cNvSpPr>
            <a:spLocks noGrp="1"/>
          </p:cNvSpPr>
          <p:nvPr>
            <p:ph type="title"/>
          </p:nvPr>
        </p:nvSpPr>
        <p:spPr/>
        <p:txBody>
          <a:bodyPr>
            <a:normAutofit/>
          </a:bodyPr>
          <a:lstStyle/>
          <a:p>
            <a:r>
              <a:rPr lang="zh-CN" altLang="en-US" sz="3600" b="1" dirty="0"/>
              <a:t>分析与总结</a:t>
            </a:r>
            <a:endParaRPr lang="en-US" sz="3600" b="1" dirty="0"/>
          </a:p>
        </p:txBody>
      </p:sp>
      <p:sp>
        <p:nvSpPr>
          <p:cNvPr id="3" name="内容占位符 2">
            <a:extLst>
              <a:ext uri="{FF2B5EF4-FFF2-40B4-BE49-F238E27FC236}">
                <a16:creationId xmlns:a16="http://schemas.microsoft.com/office/drawing/2014/main" id="{94376981-2250-40BC-9D3C-B3905A67BF0A}"/>
              </a:ext>
            </a:extLst>
          </p:cNvPr>
          <p:cNvSpPr>
            <a:spLocks noGrp="1"/>
          </p:cNvSpPr>
          <p:nvPr>
            <p:ph idx="1"/>
          </p:nvPr>
        </p:nvSpPr>
        <p:spPr/>
        <p:txBody>
          <a:bodyPr>
            <a:normAutofit/>
          </a:bodyPr>
          <a:lstStyle/>
          <a:p>
            <a:pPr>
              <a:lnSpc>
                <a:spcPct val="150000"/>
              </a:lnSpc>
            </a:pPr>
            <a:r>
              <a:rPr lang="zh-CN" altLang="en-US" sz="2400" dirty="0"/>
              <a:t>当滤波核的尺寸较大时，虽然能够更好地抑制噪声干扰，但是边缘也会相应变得更加模糊，使得边缘检测的结果不准确不完整。</a:t>
            </a:r>
            <a:endParaRPr lang="en-US" altLang="zh-CN" sz="2400" dirty="0"/>
          </a:p>
          <a:p>
            <a:pPr>
              <a:lnSpc>
                <a:spcPct val="150000"/>
              </a:lnSpc>
            </a:pPr>
            <a:r>
              <a:rPr lang="zh-CN" altLang="en-US" sz="2400" dirty="0"/>
              <a:t>当阈值较低时，可能保留了大量的假边缘，检测结果杂乱；而阈值较高时，检出边缘比较细且清晰，但是可能有边缘丢失、不连续的情况。对</a:t>
            </a:r>
            <a:r>
              <a:rPr lang="en-US" altLang="zh-CN" sz="2400" dirty="0"/>
              <a:t>Canny</a:t>
            </a:r>
            <a:r>
              <a:rPr lang="zh-CN" altLang="en-US" sz="2400" dirty="0"/>
              <a:t>算子，高阈值对整个图像边缘的过滤效果更明显，低阈值的边缘过滤效果相对不明显，对一些细节以及边缘连通情况有一定影响。</a:t>
            </a:r>
            <a:endParaRPr lang="en-US" altLang="zh-CN" sz="2400" dirty="0"/>
          </a:p>
        </p:txBody>
      </p:sp>
      <p:sp>
        <p:nvSpPr>
          <p:cNvPr id="4" name="日期占位符 3">
            <a:extLst>
              <a:ext uri="{FF2B5EF4-FFF2-40B4-BE49-F238E27FC236}">
                <a16:creationId xmlns:a16="http://schemas.microsoft.com/office/drawing/2014/main" id="{B5B55DA5-FF7D-4B87-B6AA-6B79F5B41E8B}"/>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55E32BE7-C2A0-442A-99CC-B88CB412EC5F}"/>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231C5955-BA89-47C7-95B7-E0400C55762F}"/>
              </a:ext>
            </a:extLst>
          </p:cNvPr>
          <p:cNvSpPr>
            <a:spLocks noGrp="1"/>
          </p:cNvSpPr>
          <p:nvPr>
            <p:ph type="sldNum" sz="quarter" idx="12"/>
          </p:nvPr>
        </p:nvSpPr>
        <p:spPr/>
        <p:txBody>
          <a:bodyPr/>
          <a:lstStyle/>
          <a:p>
            <a:fld id="{8EDB4E9C-D02B-4E93-AF82-29C930C54DF2}" type="slidenum">
              <a:rPr lang="en-US" smtClean="0"/>
              <a:pPr/>
              <a:t>28</a:t>
            </a:fld>
            <a:endParaRPr lang="en-US" dirty="0"/>
          </a:p>
        </p:txBody>
      </p:sp>
    </p:spTree>
    <p:extLst>
      <p:ext uri="{BB962C8B-B14F-4D97-AF65-F5344CB8AC3E}">
        <p14:creationId xmlns:p14="http://schemas.microsoft.com/office/powerpoint/2010/main" val="517694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5D96F-97A1-404C-86C4-1CC528E60B42}"/>
              </a:ext>
            </a:extLst>
          </p:cNvPr>
          <p:cNvSpPr>
            <a:spLocks noGrp="1"/>
          </p:cNvSpPr>
          <p:nvPr>
            <p:ph type="title"/>
          </p:nvPr>
        </p:nvSpPr>
        <p:spPr/>
        <p:txBody>
          <a:bodyPr>
            <a:normAutofit/>
          </a:bodyPr>
          <a:lstStyle/>
          <a:p>
            <a:r>
              <a:rPr lang="zh-CN" altLang="en-US" sz="3600" b="1" dirty="0"/>
              <a:t>分析与总结</a:t>
            </a:r>
            <a:endParaRPr lang="en-US" sz="3600" b="1" dirty="0"/>
          </a:p>
        </p:txBody>
      </p:sp>
      <p:sp>
        <p:nvSpPr>
          <p:cNvPr id="3" name="内容占位符 2">
            <a:extLst>
              <a:ext uri="{FF2B5EF4-FFF2-40B4-BE49-F238E27FC236}">
                <a16:creationId xmlns:a16="http://schemas.microsoft.com/office/drawing/2014/main" id="{94376981-2250-40BC-9D3C-B3905A67BF0A}"/>
              </a:ext>
            </a:extLst>
          </p:cNvPr>
          <p:cNvSpPr>
            <a:spLocks noGrp="1"/>
          </p:cNvSpPr>
          <p:nvPr>
            <p:ph idx="1"/>
          </p:nvPr>
        </p:nvSpPr>
        <p:spPr/>
        <p:txBody>
          <a:bodyPr>
            <a:normAutofit lnSpcReduction="10000"/>
          </a:bodyPr>
          <a:lstStyle/>
          <a:p>
            <a:pPr>
              <a:lnSpc>
                <a:spcPct val="150000"/>
              </a:lnSpc>
            </a:pPr>
            <a:r>
              <a:rPr lang="zh-CN" altLang="en-US" sz="2400" dirty="0"/>
              <a:t>三种边缘检测算子各有利弊。一阶差分算子计算简单，但抗噪性能和定位精确性较弱；基于最优化的</a:t>
            </a:r>
            <a:r>
              <a:rPr lang="en-US" altLang="zh-CN" sz="2400" dirty="0"/>
              <a:t>Canny</a:t>
            </a:r>
            <a:r>
              <a:rPr lang="zh-CN" altLang="en-US" sz="2400" dirty="0"/>
              <a:t>算子抗噪性能和定位精确度较好，但是计算复杂性高， 且边缘连通性和平滑性容易受到噪声干扰。</a:t>
            </a:r>
            <a:endParaRPr lang="en-US" altLang="zh-CN" sz="2400" dirty="0"/>
          </a:p>
          <a:p>
            <a:pPr>
              <a:lnSpc>
                <a:spcPct val="150000"/>
              </a:lnSpc>
            </a:pPr>
            <a:r>
              <a:rPr lang="zh-CN" altLang="en-US" sz="2400" dirty="0"/>
              <a:t>抑制噪声和精确边缘的平衡问题以及对阈值的选择是比较困难的。即使我们使用阈值自适应，依旧可能找不到最合适的阈值。</a:t>
            </a:r>
            <a:endParaRPr lang="en-US" altLang="zh-CN" sz="2400" dirty="0"/>
          </a:p>
          <a:p>
            <a:pPr>
              <a:lnSpc>
                <a:spcPct val="150000"/>
              </a:lnSpc>
            </a:pPr>
            <a:r>
              <a:rPr lang="zh-CN" altLang="en-US" sz="2400" dirty="0"/>
              <a:t>在实验过程中我们发现大多数对检测结果的评价都是人为的定性评价，没有比较通用的定量评价标准。</a:t>
            </a:r>
            <a:endParaRPr lang="en-US" altLang="zh-CN" sz="2400" dirty="0"/>
          </a:p>
          <a:p>
            <a:pPr>
              <a:lnSpc>
                <a:spcPct val="150000"/>
              </a:lnSpc>
            </a:pPr>
            <a:r>
              <a:rPr lang="zh-CN" altLang="en-US" sz="2400" dirty="0"/>
              <a:t>因而边缘检测还是一个尚存很多问题且比较复杂困难的任务。</a:t>
            </a:r>
          </a:p>
        </p:txBody>
      </p:sp>
      <p:sp>
        <p:nvSpPr>
          <p:cNvPr id="4" name="日期占位符 3">
            <a:extLst>
              <a:ext uri="{FF2B5EF4-FFF2-40B4-BE49-F238E27FC236}">
                <a16:creationId xmlns:a16="http://schemas.microsoft.com/office/drawing/2014/main" id="{B5B55DA5-FF7D-4B87-B6AA-6B79F5B41E8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EBCF66-1EBD-4ACF-A904-EDD863ADDDFB}" type="datetime1">
              <a:rPr kumimoji="0" lang="en-US" sz="1400" b="0" i="0" u="none" strike="noStrike" kern="1200" cap="none" spc="0" normalizeH="0" baseline="0" noProof="0" smtClean="0">
                <a:ln>
                  <a:noFill/>
                </a:ln>
                <a:solidFill>
                  <a:prstClr val="white">
                    <a:lumMod val="9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10/25/2018</a:t>
            </a:fld>
            <a:endParaRPr kumimoji="0" lang="en-US" sz="14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5" name="页脚占位符 4">
            <a:extLst>
              <a:ext uri="{FF2B5EF4-FFF2-40B4-BE49-F238E27FC236}">
                <a16:creationId xmlns:a16="http://schemas.microsoft.com/office/drawing/2014/main" id="{55E32BE7-C2A0-442A-99CC-B88CB412EC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lumMod val="95000"/>
                  </a:prstClr>
                </a:solidFill>
                <a:effectLst/>
                <a:uLnTx/>
                <a:uFillTx/>
                <a:ea typeface="Adobe 宋体 Std L" panose="02020300000000000000" pitchFamily="18" charset="-122"/>
                <a:cs typeface="+mn-cs"/>
              </a:rPr>
              <a:t>计算机系   张韦妮</a:t>
            </a:r>
            <a:endParaRPr kumimoji="0" lang="en-US" sz="1400" b="0" i="0" u="none" strike="noStrike" kern="1200" cap="none" spc="0" normalizeH="0" baseline="0" noProof="0">
              <a:ln>
                <a:noFill/>
              </a:ln>
              <a:solidFill>
                <a:prstClr val="white">
                  <a:lumMod val="95000"/>
                </a:prstClr>
              </a:solidFill>
              <a:effectLst/>
              <a:uLnTx/>
              <a:uFillTx/>
              <a:ea typeface="Adobe 宋体 Std L" panose="02020300000000000000" pitchFamily="18" charset="-122"/>
              <a:cs typeface="+mn-cs"/>
            </a:endParaRPr>
          </a:p>
        </p:txBody>
      </p:sp>
      <p:sp>
        <p:nvSpPr>
          <p:cNvPr id="6" name="灯片编号占位符 5">
            <a:extLst>
              <a:ext uri="{FF2B5EF4-FFF2-40B4-BE49-F238E27FC236}">
                <a16:creationId xmlns:a16="http://schemas.microsoft.com/office/drawing/2014/main" id="{231C5955-BA89-47C7-95B7-E0400C5576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DB4E9C-D02B-4E93-AF82-29C930C54DF2}" type="slidenum">
              <a:rPr kumimoji="0" lang="en-US" sz="1400" b="0" i="0" u="none" strike="noStrike" kern="1200" cap="none" spc="0" normalizeH="0" baseline="0" noProof="0" smtClean="0">
                <a:ln>
                  <a:noFill/>
                </a:ln>
                <a:solidFill>
                  <a:prstClr val="white">
                    <a:lumMod val="9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347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05638-1D44-4E27-AA06-A349E12A00F5}"/>
              </a:ext>
            </a:extLst>
          </p:cNvPr>
          <p:cNvSpPr>
            <a:spLocks noGrp="1"/>
          </p:cNvSpPr>
          <p:nvPr>
            <p:ph type="title"/>
          </p:nvPr>
        </p:nvSpPr>
        <p:spPr/>
        <p:txBody>
          <a:bodyPr>
            <a:normAutofit/>
          </a:bodyPr>
          <a:lstStyle/>
          <a:p>
            <a:r>
              <a:rPr lang="zh-CN" altLang="en-US" sz="3600" b="1" dirty="0">
                <a:latin typeface="Adobe 仿宋 Std R" panose="02020400000000000000" pitchFamily="18" charset="-122"/>
              </a:rPr>
              <a:t>边缘检测</a:t>
            </a:r>
            <a:r>
              <a:rPr lang="zh-CN" altLang="en-US" sz="3600" b="1" dirty="0"/>
              <a:t>简介</a:t>
            </a:r>
            <a:endParaRPr lang="en-US" sz="3600" b="1" dirty="0"/>
          </a:p>
        </p:txBody>
      </p:sp>
      <p:sp>
        <p:nvSpPr>
          <p:cNvPr id="3" name="内容占位符 2">
            <a:extLst>
              <a:ext uri="{FF2B5EF4-FFF2-40B4-BE49-F238E27FC236}">
                <a16:creationId xmlns:a16="http://schemas.microsoft.com/office/drawing/2014/main" id="{EA7C695F-58EE-4ABA-A2A8-F8854AE3CB63}"/>
              </a:ext>
            </a:extLst>
          </p:cNvPr>
          <p:cNvSpPr>
            <a:spLocks noGrp="1"/>
          </p:cNvSpPr>
          <p:nvPr>
            <p:ph idx="1"/>
          </p:nvPr>
        </p:nvSpPr>
        <p:spPr/>
        <p:txBody>
          <a:bodyPr>
            <a:normAutofit/>
          </a:bodyPr>
          <a:lstStyle/>
          <a:p>
            <a:pPr>
              <a:lnSpc>
                <a:spcPct val="200000"/>
              </a:lnSpc>
              <a:spcBef>
                <a:spcPts val="200"/>
              </a:spcBef>
            </a:pPr>
            <a:r>
              <a:rPr lang="zh-CN" altLang="en-US" sz="2400" dirty="0"/>
              <a:t>图像的边缘</a:t>
            </a:r>
            <a:endParaRPr lang="en-US" altLang="zh-CN" sz="2400" dirty="0"/>
          </a:p>
          <a:p>
            <a:pPr marL="457200" lvl="1" indent="0">
              <a:lnSpc>
                <a:spcPct val="200000"/>
              </a:lnSpc>
              <a:spcBef>
                <a:spcPts val="0"/>
              </a:spcBef>
              <a:buNone/>
            </a:pPr>
            <a:r>
              <a:rPr lang="zh-CN" altLang="en-US" sz="2000" dirty="0"/>
              <a:t>图像上灰度不连续，或灰度变化剧烈的点</a:t>
            </a:r>
            <a:endParaRPr lang="en-US" altLang="zh-CN" sz="2000" dirty="0"/>
          </a:p>
          <a:p>
            <a:pPr>
              <a:lnSpc>
                <a:spcPct val="200000"/>
              </a:lnSpc>
              <a:spcBef>
                <a:spcPts val="200"/>
              </a:spcBef>
            </a:pPr>
            <a:r>
              <a:rPr lang="zh-CN" altLang="en-US" sz="2400" dirty="0"/>
              <a:t>图像边缘检测的基本步骤</a:t>
            </a:r>
            <a:endParaRPr lang="en-US" altLang="zh-CN" sz="2400" dirty="0"/>
          </a:p>
          <a:p>
            <a:pPr marL="800100" lvl="1" indent="-342900">
              <a:lnSpc>
                <a:spcPct val="150000"/>
              </a:lnSpc>
              <a:spcBef>
                <a:spcPts val="200"/>
              </a:spcBef>
              <a:buFont typeface="+mj-lt"/>
              <a:buAutoNum type="arabicParenR"/>
            </a:pPr>
            <a:r>
              <a:rPr lang="zh-CN" altLang="en-US" sz="2000" dirty="0"/>
              <a:t>平滑滤波</a:t>
            </a:r>
            <a:endParaRPr lang="en-US" altLang="zh-CN" sz="2000" dirty="0"/>
          </a:p>
          <a:p>
            <a:pPr marL="800100" lvl="1" indent="-342900">
              <a:lnSpc>
                <a:spcPct val="150000"/>
              </a:lnSpc>
              <a:spcBef>
                <a:spcPts val="200"/>
              </a:spcBef>
              <a:buFont typeface="+mj-lt"/>
              <a:buAutoNum type="arabicParenR"/>
            </a:pPr>
            <a:r>
              <a:rPr lang="zh-CN" altLang="en-US" sz="2000" dirty="0"/>
              <a:t>图像增强</a:t>
            </a:r>
            <a:endParaRPr lang="en-US" altLang="zh-CN" sz="2000" dirty="0"/>
          </a:p>
          <a:p>
            <a:pPr marL="800100" lvl="1" indent="-342900">
              <a:lnSpc>
                <a:spcPct val="150000"/>
              </a:lnSpc>
              <a:spcBef>
                <a:spcPts val="200"/>
              </a:spcBef>
              <a:buFont typeface="+mj-lt"/>
              <a:buAutoNum type="arabicParenR"/>
            </a:pPr>
            <a:r>
              <a:rPr lang="zh-CN" altLang="en-US" sz="2000" dirty="0"/>
              <a:t>边缘点检测</a:t>
            </a:r>
            <a:endParaRPr lang="en-US" altLang="zh-CN" sz="2000" dirty="0"/>
          </a:p>
          <a:p>
            <a:pPr marL="800100" lvl="1" indent="-342900">
              <a:lnSpc>
                <a:spcPct val="150000"/>
              </a:lnSpc>
              <a:spcBef>
                <a:spcPts val="200"/>
              </a:spcBef>
              <a:buFont typeface="+mj-lt"/>
              <a:buAutoNum type="arabicParenR"/>
            </a:pPr>
            <a:r>
              <a:rPr lang="zh-CN" altLang="en-US" sz="2000" dirty="0"/>
              <a:t>边缘定位</a:t>
            </a:r>
            <a:endParaRPr lang="en-US" altLang="zh-CN" sz="2000" dirty="0"/>
          </a:p>
        </p:txBody>
      </p:sp>
      <p:sp>
        <p:nvSpPr>
          <p:cNvPr id="4" name="日期占位符 3">
            <a:extLst>
              <a:ext uri="{FF2B5EF4-FFF2-40B4-BE49-F238E27FC236}">
                <a16:creationId xmlns:a16="http://schemas.microsoft.com/office/drawing/2014/main" id="{57BED66F-D9F6-479F-96A8-3917BB96D98C}"/>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CDC57279-A575-497A-9ACB-25A683F29AD6}"/>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B39B08BA-F226-43B3-9DBC-E7EE3B6A2ED2}"/>
              </a:ext>
            </a:extLst>
          </p:cNvPr>
          <p:cNvSpPr>
            <a:spLocks noGrp="1"/>
          </p:cNvSpPr>
          <p:nvPr>
            <p:ph type="sldNum" sz="quarter" idx="12"/>
          </p:nvPr>
        </p:nvSpPr>
        <p:spPr/>
        <p:txBody>
          <a:bodyPr/>
          <a:lstStyle/>
          <a:p>
            <a:fld id="{8EDB4E9C-D02B-4E93-AF82-29C930C54DF2}" type="slidenum">
              <a:rPr lang="en-US" smtClean="0"/>
              <a:pPr/>
              <a:t>3</a:t>
            </a:fld>
            <a:endParaRPr lang="en-US" dirty="0"/>
          </a:p>
        </p:txBody>
      </p:sp>
    </p:spTree>
    <p:extLst>
      <p:ext uri="{BB962C8B-B14F-4D97-AF65-F5344CB8AC3E}">
        <p14:creationId xmlns:p14="http://schemas.microsoft.com/office/powerpoint/2010/main" val="4270150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5D96F-97A1-404C-86C4-1CC528E60B42}"/>
              </a:ext>
            </a:extLst>
          </p:cNvPr>
          <p:cNvSpPr>
            <a:spLocks noGrp="1"/>
          </p:cNvSpPr>
          <p:nvPr>
            <p:ph type="title"/>
          </p:nvPr>
        </p:nvSpPr>
        <p:spPr/>
        <p:txBody>
          <a:bodyPr>
            <a:normAutofit/>
          </a:bodyPr>
          <a:lstStyle/>
          <a:p>
            <a:r>
              <a:rPr lang="zh-CN" altLang="en-US" sz="3600" b="1" dirty="0"/>
              <a:t>参考文献</a:t>
            </a:r>
            <a:endParaRPr lang="en-US" sz="3600" b="1" dirty="0"/>
          </a:p>
        </p:txBody>
      </p:sp>
      <p:sp>
        <p:nvSpPr>
          <p:cNvPr id="3" name="内容占位符 2">
            <a:extLst>
              <a:ext uri="{FF2B5EF4-FFF2-40B4-BE49-F238E27FC236}">
                <a16:creationId xmlns:a16="http://schemas.microsoft.com/office/drawing/2014/main" id="{94376981-2250-40BC-9D3C-B3905A67BF0A}"/>
              </a:ext>
            </a:extLst>
          </p:cNvPr>
          <p:cNvSpPr>
            <a:spLocks noGrp="1"/>
          </p:cNvSpPr>
          <p:nvPr>
            <p:ph idx="1"/>
          </p:nvPr>
        </p:nvSpPr>
        <p:spPr/>
        <p:txBody>
          <a:bodyPr>
            <a:normAutofit/>
          </a:bodyPr>
          <a:lstStyle/>
          <a:p>
            <a:pPr marL="0" indent="0">
              <a:lnSpc>
                <a:spcPct val="150000"/>
              </a:lnSpc>
              <a:buNone/>
            </a:pPr>
            <a:r>
              <a:rPr lang="en-US" altLang="zh-CN" sz="2400" dirty="0"/>
              <a:t>[1]</a:t>
            </a:r>
            <a:r>
              <a:rPr lang="zh-CN" altLang="en-US" sz="2400" dirty="0"/>
              <a:t> 马颂德</a:t>
            </a:r>
            <a:r>
              <a:rPr lang="en-US" altLang="zh-CN" sz="2400" dirty="0"/>
              <a:t>,</a:t>
            </a:r>
            <a:r>
              <a:rPr lang="zh-CN" altLang="en-US" sz="2400" dirty="0"/>
              <a:t>张正友</a:t>
            </a:r>
            <a:r>
              <a:rPr lang="en-US" altLang="zh-CN" sz="2400" dirty="0"/>
              <a:t>. </a:t>
            </a:r>
            <a:r>
              <a:rPr lang="zh-CN" altLang="en-US" sz="2400" dirty="0"/>
              <a:t>计算机视觉</a:t>
            </a:r>
            <a:r>
              <a:rPr lang="en-US" altLang="zh-CN" sz="2400" dirty="0"/>
              <a:t>[M]. : </a:t>
            </a:r>
            <a:r>
              <a:rPr lang="zh-CN" altLang="en-US" sz="2400" dirty="0"/>
              <a:t>科学出版社</a:t>
            </a:r>
            <a:r>
              <a:rPr lang="en-US" altLang="zh-CN" sz="2400" dirty="0"/>
              <a:t>,1998.</a:t>
            </a:r>
          </a:p>
          <a:p>
            <a:pPr marL="0" indent="0">
              <a:lnSpc>
                <a:spcPct val="150000"/>
              </a:lnSpc>
              <a:buNone/>
            </a:pPr>
            <a:r>
              <a:rPr lang="en-US" altLang="zh-CN" sz="2400" dirty="0"/>
              <a:t>[2] OTSUN. A threshold selection method from gray-level histograms[J]. IEEE transactions on systems, man, and cybernetics,1979,9(1): 62-66.</a:t>
            </a:r>
          </a:p>
          <a:p>
            <a:pPr marL="0" indent="0">
              <a:lnSpc>
                <a:spcPct val="150000"/>
              </a:lnSpc>
              <a:buNone/>
            </a:pPr>
            <a:r>
              <a:rPr lang="en-US" altLang="zh-CN" sz="2400" dirty="0"/>
              <a:t>[3] CANNY J. A computational approach to edge detection[J]. IEEE Transactions on pattern analysisandmachineintelligence,1986(6): 679-698.</a:t>
            </a:r>
          </a:p>
        </p:txBody>
      </p:sp>
      <p:sp>
        <p:nvSpPr>
          <p:cNvPr id="4" name="日期占位符 3">
            <a:extLst>
              <a:ext uri="{FF2B5EF4-FFF2-40B4-BE49-F238E27FC236}">
                <a16:creationId xmlns:a16="http://schemas.microsoft.com/office/drawing/2014/main" id="{B5B55DA5-FF7D-4B87-B6AA-6B79F5B41E8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EBCF66-1EBD-4ACF-A904-EDD863ADDDFB}" type="datetime1">
              <a:rPr kumimoji="0" lang="en-US" sz="1400" b="0" i="0" u="none" strike="noStrike" kern="1200" cap="none" spc="0" normalizeH="0" baseline="0" noProof="0" smtClean="0">
                <a:ln>
                  <a:noFill/>
                </a:ln>
                <a:solidFill>
                  <a:prstClr val="white">
                    <a:lumMod val="9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10/25/2018</a:t>
            </a:fld>
            <a:endParaRPr kumimoji="0" lang="en-US" sz="14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5" name="页脚占位符 4">
            <a:extLst>
              <a:ext uri="{FF2B5EF4-FFF2-40B4-BE49-F238E27FC236}">
                <a16:creationId xmlns:a16="http://schemas.microsoft.com/office/drawing/2014/main" id="{55E32BE7-C2A0-442A-99CC-B88CB412EC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lumMod val="95000"/>
                  </a:prstClr>
                </a:solidFill>
                <a:effectLst/>
                <a:uLnTx/>
                <a:uFillTx/>
                <a:ea typeface="Adobe 宋体 Std L" panose="02020300000000000000" pitchFamily="18" charset="-122"/>
                <a:cs typeface="+mn-cs"/>
              </a:rPr>
              <a:t>计算机系   张韦妮</a:t>
            </a:r>
            <a:endParaRPr kumimoji="0" lang="en-US" sz="1400" b="0" i="0" u="none" strike="noStrike" kern="1200" cap="none" spc="0" normalizeH="0" baseline="0" noProof="0">
              <a:ln>
                <a:noFill/>
              </a:ln>
              <a:solidFill>
                <a:prstClr val="white">
                  <a:lumMod val="95000"/>
                </a:prstClr>
              </a:solidFill>
              <a:effectLst/>
              <a:uLnTx/>
              <a:uFillTx/>
              <a:ea typeface="Adobe 宋体 Std L" panose="02020300000000000000" pitchFamily="18" charset="-122"/>
              <a:cs typeface="+mn-cs"/>
            </a:endParaRPr>
          </a:p>
        </p:txBody>
      </p:sp>
      <p:sp>
        <p:nvSpPr>
          <p:cNvPr id="6" name="灯片编号占位符 5">
            <a:extLst>
              <a:ext uri="{FF2B5EF4-FFF2-40B4-BE49-F238E27FC236}">
                <a16:creationId xmlns:a16="http://schemas.microsoft.com/office/drawing/2014/main" id="{231C5955-BA89-47C7-95B7-E0400C5576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DB4E9C-D02B-4E93-AF82-29C930C54DF2}" type="slidenum">
              <a:rPr kumimoji="0" lang="en-US" sz="1400" b="0" i="0" u="none" strike="noStrike" kern="1200" cap="none" spc="0" normalizeH="0" baseline="0" noProof="0" smtClean="0">
                <a:ln>
                  <a:noFill/>
                </a:ln>
                <a:solidFill>
                  <a:prstClr val="white">
                    <a:lumMod val="9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4838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BA321-53AF-4079-A7FA-932C1E3DEF14}"/>
              </a:ext>
            </a:extLst>
          </p:cNvPr>
          <p:cNvSpPr>
            <a:spLocks noGrp="1"/>
          </p:cNvSpPr>
          <p:nvPr>
            <p:ph type="ctrTitle"/>
          </p:nvPr>
        </p:nvSpPr>
        <p:spPr/>
        <p:txBody>
          <a:bodyPr>
            <a:normAutofit/>
          </a:bodyPr>
          <a:lstStyle/>
          <a:p>
            <a:r>
              <a:rPr lang="zh-CN" altLang="en-US" sz="5400" b="1" spc="100" dirty="0">
                <a:latin typeface="Adobe 仿宋 Std R" panose="02020400000000000000" pitchFamily="18" charset="-122"/>
                <a:ea typeface="Adobe 仿宋 Std R" panose="02020400000000000000" pitchFamily="18" charset="-122"/>
              </a:rPr>
              <a:t>谢谢聆听</a:t>
            </a:r>
            <a:endParaRPr lang="en-US" sz="5400" b="1" spc="100" dirty="0">
              <a:latin typeface="Adobe 仿宋 Std R" panose="02020400000000000000" pitchFamily="18" charset="-122"/>
              <a:ea typeface="Adobe 仿宋 Std R" panose="02020400000000000000" pitchFamily="18" charset="-122"/>
            </a:endParaRPr>
          </a:p>
        </p:txBody>
      </p:sp>
      <p:sp>
        <p:nvSpPr>
          <p:cNvPr id="4" name="日期占位符 3">
            <a:extLst>
              <a:ext uri="{FF2B5EF4-FFF2-40B4-BE49-F238E27FC236}">
                <a16:creationId xmlns:a16="http://schemas.microsoft.com/office/drawing/2014/main" id="{004527AD-BFBC-41C0-BE4E-344C649956C0}"/>
              </a:ext>
            </a:extLst>
          </p:cNvPr>
          <p:cNvSpPr>
            <a:spLocks noGrp="1"/>
          </p:cNvSpPr>
          <p:nvPr>
            <p:ph type="dt" sz="half" idx="10"/>
          </p:nvPr>
        </p:nvSpPr>
        <p:spPr/>
        <p:txBody>
          <a:bodyPr/>
          <a:lstStyle/>
          <a:p>
            <a:fld id="{7A7C2330-C6C5-43FB-9BED-C4A68E57B235}" type="datetime1">
              <a:rPr lang="en-US" smtClean="0"/>
              <a:t>10/25/2018</a:t>
            </a:fld>
            <a:endParaRPr lang="en-US"/>
          </a:p>
        </p:txBody>
      </p:sp>
      <p:sp>
        <p:nvSpPr>
          <p:cNvPr id="5" name="页脚占位符 4">
            <a:extLst>
              <a:ext uri="{FF2B5EF4-FFF2-40B4-BE49-F238E27FC236}">
                <a16:creationId xmlns:a16="http://schemas.microsoft.com/office/drawing/2014/main" id="{B99532AA-CC00-4442-A9F4-1D95F0F91C93}"/>
              </a:ext>
            </a:extLst>
          </p:cNvPr>
          <p:cNvSpPr>
            <a:spLocks noGrp="1"/>
          </p:cNvSpPr>
          <p:nvPr>
            <p:ph type="ftr" sz="quarter" idx="11"/>
          </p:nvPr>
        </p:nvSpPr>
        <p:spPr/>
        <p:txBody>
          <a:bodyPr/>
          <a:lstStyle/>
          <a:p>
            <a:r>
              <a:rPr lang="zh-CN" altLang="en-US"/>
              <a:t>计算机系   张韦妮</a:t>
            </a:r>
            <a:endParaRPr lang="en-US" dirty="0"/>
          </a:p>
        </p:txBody>
      </p:sp>
      <p:sp>
        <p:nvSpPr>
          <p:cNvPr id="6" name="灯片编号占位符 5">
            <a:extLst>
              <a:ext uri="{FF2B5EF4-FFF2-40B4-BE49-F238E27FC236}">
                <a16:creationId xmlns:a16="http://schemas.microsoft.com/office/drawing/2014/main" id="{DF6B0E98-0687-4C4F-886D-AA82A510A983}"/>
              </a:ext>
            </a:extLst>
          </p:cNvPr>
          <p:cNvSpPr>
            <a:spLocks noGrp="1"/>
          </p:cNvSpPr>
          <p:nvPr>
            <p:ph type="sldNum" sz="quarter" idx="12"/>
          </p:nvPr>
        </p:nvSpPr>
        <p:spPr/>
        <p:txBody>
          <a:bodyPr/>
          <a:lstStyle/>
          <a:p>
            <a:fld id="{CDAB6F91-6C55-4C36-9268-56D69E796080}" type="slidenum">
              <a:rPr lang="en-US" smtClean="0"/>
              <a:t>31</a:t>
            </a:fld>
            <a:endParaRPr lang="en-US"/>
          </a:p>
        </p:txBody>
      </p:sp>
    </p:spTree>
    <p:extLst>
      <p:ext uri="{BB962C8B-B14F-4D97-AF65-F5344CB8AC3E}">
        <p14:creationId xmlns:p14="http://schemas.microsoft.com/office/powerpoint/2010/main" val="201583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边缘检测算子介绍</a:t>
            </a:r>
            <a:endParaRPr lang="en-US" sz="3600"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sz="2400" dirty="0"/>
                  <a:t>P</a:t>
                </a:r>
                <a:r>
                  <a:rPr lang="en-US" altLang="zh-CN" sz="2400" dirty="0"/>
                  <a:t>rewitt</a:t>
                </a:r>
                <a:r>
                  <a:rPr lang="zh-CN" altLang="en-US" sz="2400" dirty="0"/>
                  <a:t>算子</a:t>
                </a:r>
                <a:endParaRPr lang="en-US" altLang="zh-CN" sz="2400" dirty="0"/>
              </a:p>
              <a:p>
                <a:pPr marL="457200" lvl="1" indent="0">
                  <a:lnSpc>
                    <a:spcPct val="200000"/>
                  </a:lnSpc>
                  <a:spcAft>
                    <a:spcPts val="1000"/>
                  </a:spcAft>
                  <a:buNone/>
                </a:pPr>
                <a:r>
                  <a:rPr lang="zh-CN" altLang="en-US" sz="2000" dirty="0"/>
                  <a:t>使用两个</a:t>
                </a:r>
                <a:r>
                  <a:rPr lang="en-US" altLang="zh-CN" sz="2000" dirty="0"/>
                  <a:t>3×3</a:t>
                </a:r>
                <a:r>
                  <a:rPr lang="zh-CN" altLang="en-US" sz="2000" dirty="0"/>
                  <a:t>的卷积核，分别计算水平和垂直方向的灰度梯度近似值</a:t>
                </a:r>
                <a:endParaRPr lang="en-US" b="0" i="1" dirty="0">
                  <a:latin typeface="Cambria Math" panose="02040503050406030204" pitchFamily="18" charset="0"/>
                </a:endParaRPr>
              </a:p>
              <a:p>
                <a:pPr marL="457200" lvl="1" indent="0">
                  <a:buNone/>
                </a:pP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𝑥</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𝑦</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1</m:t>
                              </m:r>
                            </m:e>
                            <m:e>
                              <m:r>
                                <a:rPr lang="en-US" sz="2000" b="0" i="1" smtClean="0">
                                  <a:latin typeface="Cambria Math" panose="02040503050406030204" pitchFamily="18" charset="0"/>
                                </a:rPr>
                                <m:t>1</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−1</m:t>
                              </m:r>
                            </m:e>
                            <m:e>
                              <m:r>
                                <a:rPr lang="en-US" sz="2000" b="0" i="1" smtClean="0">
                                  <a:latin typeface="Cambria Math" panose="02040503050406030204" pitchFamily="18" charset="0"/>
                                </a:rPr>
                                <m:t>−1</m:t>
                              </m:r>
                            </m:e>
                          </m:mr>
                        </m:m>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        </m:t>
                    </m:r>
                    <m:r>
                      <a:rPr lang="en-US" sz="2000" i="1">
                        <a:latin typeface="Cambria Math" panose="02040503050406030204" pitchFamily="18" charset="0"/>
                      </a:rPr>
                      <m:t>𝐺</m:t>
                    </m:r>
                    <m:r>
                      <a:rPr lang="en-US" altLang="zh-CN" sz="2000" i="1">
                        <a:latin typeface="Cambria Math" panose="02040503050406030204" pitchFamily="18" charset="0"/>
                      </a:rPr>
                      <m:t>=</m:t>
                    </m:r>
                    <m:rad>
                      <m:radPr>
                        <m:degHide m:val="on"/>
                        <m:ctrlPr>
                          <a:rPr lang="en-US" sz="2000" i="1" dirty="0">
                            <a:latin typeface="Cambria Math" panose="02040503050406030204" pitchFamily="18" charset="0"/>
                          </a:rPr>
                        </m:ctrlPr>
                      </m:radPr>
                      <m:deg/>
                      <m:e>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𝐺</m:t>
                            </m:r>
                          </m:e>
                          <m:sub>
                            <m:r>
                              <a:rPr lang="en-US" sz="2000" i="1" dirty="0">
                                <a:latin typeface="Cambria Math" panose="02040503050406030204" pitchFamily="18" charset="0"/>
                              </a:rPr>
                              <m:t>𝑥</m:t>
                            </m:r>
                          </m:sub>
                          <m:sup>
                            <m:r>
                              <a:rPr lang="en-US" sz="2000" i="1" dirty="0">
                                <a:latin typeface="Cambria Math" panose="02040503050406030204" pitchFamily="18" charset="0"/>
                              </a:rPr>
                              <m:t>2</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𝐺</m:t>
                            </m:r>
                          </m:e>
                          <m:sub>
                            <m:r>
                              <a:rPr lang="en-US" sz="2000" i="1" dirty="0">
                                <a:latin typeface="Cambria Math" panose="02040503050406030204" pitchFamily="18" charset="0"/>
                              </a:rPr>
                              <m:t>𝑦</m:t>
                            </m:r>
                          </m:sub>
                          <m:sup>
                            <m:r>
                              <a:rPr lang="en-US" sz="2000" i="1" dirty="0">
                                <a:latin typeface="Cambria Math" panose="02040503050406030204" pitchFamily="18" charset="0"/>
                              </a:rPr>
                              <m:t>2</m:t>
                            </m:r>
                          </m:sup>
                        </m:sSubSup>
                      </m:e>
                    </m:rad>
                  </m:oMath>
                </a14:m>
                <a:r>
                  <a:rPr lang="en-US" sz="2000" dirty="0"/>
                  <a:t>      </a:t>
                </a:r>
                <a:endParaRPr lang="en-US" dirty="0"/>
              </a:p>
              <a:p>
                <a:pPr marL="457200" lvl="1" indent="0" algn="ctr">
                  <a:buNone/>
                </a:pPr>
                <a:endParaRPr lang="en-US" b="0" dirty="0"/>
              </a:p>
              <a:p>
                <a:pPr marL="457200" lvl="1" indent="0">
                  <a:lnSpc>
                    <a:spcPct val="200000"/>
                  </a:lnSpc>
                  <a:spcAft>
                    <a:spcPts val="1000"/>
                  </a:spcAft>
                  <a:buNone/>
                </a:pPr>
                <a:r>
                  <a:rPr lang="zh-CN" altLang="en-US" sz="2000" dirty="0"/>
                  <a:t>在具体使用中，可以使用下式近似计算梯度大小</a:t>
                </a:r>
                <a:endParaRPr lang="en-US" sz="2000" b="0" dirty="0"/>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𝐺</m:t>
                      </m:r>
                      <m:r>
                        <a:rPr lang="en-US" altLang="zh-CN" sz="2000" i="1">
                          <a:latin typeface="Cambria Math" panose="02040503050406030204" pitchFamily="18" charset="0"/>
                        </a:rPr>
                        <m:t>=</m:t>
                      </m:r>
                      <m:d>
                        <m:dPr>
                          <m:begChr m:val="|"/>
                          <m:endChr m:val="|"/>
                          <m:ctrlPr>
                            <a:rPr lang="en-US" altLang="zh-CN" sz="2000" b="0" i="1" dirty="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m:rPr>
                                  <m:sty m:val="p"/>
                                </m:rPr>
                                <a:rPr lang="en-US" altLang="zh-CN" sz="2000" b="0" i="0" dirty="0" smtClean="0">
                                  <a:latin typeface="Cambria Math" panose="02040503050406030204" pitchFamily="18" charset="0"/>
                                </a:rPr>
                                <m:t>G</m:t>
                              </m:r>
                            </m:e>
                            <m:sub>
                              <m:r>
                                <a:rPr lang="en-US" altLang="zh-CN" sz="2000" b="0" i="1" dirty="0" smtClean="0">
                                  <a:latin typeface="Cambria Math" panose="02040503050406030204" pitchFamily="18" charset="0"/>
                                </a:rPr>
                                <m:t>𝑥</m:t>
                              </m:r>
                            </m:sub>
                          </m:sSub>
                        </m:e>
                      </m:d>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𝐺</m:t>
                          </m:r>
                        </m:e>
                        <m:sub>
                          <m:r>
                            <a:rPr lang="en-US" altLang="zh-CN" sz="2000" b="0" i="1" dirty="0" smtClean="0">
                              <a:latin typeface="Cambria Math" panose="02040503050406030204" pitchFamily="18" charset="0"/>
                            </a:rPr>
                            <m:t>𝑦</m:t>
                          </m:r>
                        </m:sub>
                      </m:sSub>
                      <m:r>
                        <a:rPr lang="en-US" altLang="zh-CN" sz="2000" b="0" i="1" dirty="0" smtClean="0">
                          <a:latin typeface="Cambria Math" panose="02040503050406030204" pitchFamily="18" charset="0"/>
                        </a:rPr>
                        <m:t>|</m:t>
                      </m:r>
                    </m:oMath>
                  </m:oMathPara>
                </a14:m>
                <a:endParaRPr lang="en-US" dirty="0"/>
              </a:p>
            </p:txBody>
          </p:sp>
        </mc:Choice>
        <mc:Fallback xmlns="">
          <p:sp>
            <p:nvSpPr>
              <p:cNvPr id="3" name="内容占位符 2">
                <a:extLst>
                  <a:ext uri="{FF2B5EF4-FFF2-40B4-BE49-F238E27FC236}">
                    <a16:creationId xmlns:a16="http://schemas.microsoft.com/office/drawing/2014/main" id="{39BC21AA-4FCE-4743-A1F8-FC90D526C8BA}"/>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4</a:t>
            </a:fld>
            <a:endParaRPr lang="en-US" dirty="0"/>
          </a:p>
        </p:txBody>
      </p:sp>
    </p:spTree>
    <p:extLst>
      <p:ext uri="{BB962C8B-B14F-4D97-AF65-F5344CB8AC3E}">
        <p14:creationId xmlns:p14="http://schemas.microsoft.com/office/powerpoint/2010/main" val="261004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边缘检测算子介绍</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sz="2400" dirty="0"/>
              <a:t>P</a:t>
            </a:r>
            <a:r>
              <a:rPr lang="en-US" altLang="zh-CN" sz="2400" dirty="0"/>
              <a:t>rewitt</a:t>
            </a:r>
            <a:r>
              <a:rPr lang="zh-CN" altLang="en-US" sz="2400" dirty="0"/>
              <a:t>算子</a:t>
            </a:r>
            <a:endParaRPr lang="en-US" altLang="zh-CN" sz="2400" dirty="0"/>
          </a:p>
          <a:p>
            <a:pPr marL="457200" lvl="1" indent="0">
              <a:lnSpc>
                <a:spcPct val="150000"/>
              </a:lnSpc>
              <a:spcAft>
                <a:spcPts val="1000"/>
              </a:spcAft>
              <a:buNone/>
            </a:pPr>
            <a:r>
              <a:rPr lang="zh-CN" altLang="en-US" sz="2000" dirty="0"/>
              <a:t>算法流程：</a:t>
            </a:r>
            <a:endParaRPr lang="en-US" altLang="zh-CN" sz="2000" dirty="0"/>
          </a:p>
          <a:p>
            <a:pPr marL="914400" lvl="1" indent="-457200">
              <a:lnSpc>
                <a:spcPct val="150000"/>
              </a:lnSpc>
              <a:spcAft>
                <a:spcPts val="1000"/>
              </a:spcAft>
              <a:buFont typeface="+mj-lt"/>
              <a:buAutoNum type="arabicParenR"/>
            </a:pPr>
            <a:r>
              <a:rPr lang="zh-CN" altLang="en-US" sz="2000" dirty="0"/>
              <a:t>对源图像进行高斯滤波消除噪声</a:t>
            </a:r>
            <a:endParaRPr lang="en-US" altLang="zh-CN" sz="2000" dirty="0"/>
          </a:p>
          <a:p>
            <a:pPr marL="914400" lvl="1" indent="-457200">
              <a:lnSpc>
                <a:spcPct val="150000"/>
              </a:lnSpc>
              <a:spcAft>
                <a:spcPts val="1000"/>
              </a:spcAft>
              <a:buFont typeface="+mj-lt"/>
              <a:buAutoNum type="arabicParenR"/>
            </a:pPr>
            <a:r>
              <a:rPr lang="zh-CN" altLang="en-US" sz="2000" dirty="0"/>
              <a:t>计算灰度梯度大小</a:t>
            </a:r>
            <a:endParaRPr lang="en-US" altLang="zh-CN" sz="2000" dirty="0"/>
          </a:p>
          <a:p>
            <a:pPr marL="914400" lvl="1" indent="-457200">
              <a:lnSpc>
                <a:spcPct val="150000"/>
              </a:lnSpc>
              <a:spcAft>
                <a:spcPts val="1000"/>
              </a:spcAft>
              <a:buFont typeface="+mj-lt"/>
              <a:buAutoNum type="arabicParenR"/>
            </a:pPr>
            <a:r>
              <a:rPr lang="zh-CN" altLang="en-US" sz="2000" dirty="0"/>
              <a:t>选择合适的阈值筛选边缘点</a:t>
            </a:r>
            <a:endParaRPr lang="en-US"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5</a:t>
            </a:fld>
            <a:endParaRPr lang="en-US" dirty="0"/>
          </a:p>
        </p:txBody>
      </p:sp>
    </p:spTree>
    <p:extLst>
      <p:ext uri="{BB962C8B-B14F-4D97-AF65-F5344CB8AC3E}">
        <p14:creationId xmlns:p14="http://schemas.microsoft.com/office/powerpoint/2010/main" val="943554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边缘检测算子介绍</a:t>
            </a:r>
            <a:endParaRPr lang="en-US" sz="3600"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Sobel</a:t>
                </a:r>
                <a:r>
                  <a:rPr lang="zh-CN" altLang="en-US" sz="2400" dirty="0"/>
                  <a:t>算子</a:t>
                </a:r>
                <a:endParaRPr lang="en-US" altLang="zh-CN" sz="2400" dirty="0"/>
              </a:p>
              <a:p>
                <a:pPr marL="457200" lvl="1" indent="0">
                  <a:lnSpc>
                    <a:spcPct val="200000"/>
                  </a:lnSpc>
                  <a:spcAft>
                    <a:spcPts val="1000"/>
                  </a:spcAft>
                  <a:buNone/>
                </a:pPr>
                <a:r>
                  <a:rPr lang="zh-CN" altLang="en-US" sz="2000" dirty="0"/>
                  <a:t>使用两个</a:t>
                </a:r>
                <a:r>
                  <a:rPr lang="en-US" altLang="zh-CN" sz="2000" dirty="0"/>
                  <a:t>3×3</a:t>
                </a:r>
                <a:r>
                  <a:rPr lang="zh-CN" altLang="en-US" sz="2000" dirty="0"/>
                  <a:t>的卷积核，分别计算水平和垂直方向的灰度梯度近似值</a:t>
                </a:r>
                <a:endParaRPr lang="en-US" b="0" i="1" dirty="0">
                  <a:latin typeface="Cambria Math" panose="02040503050406030204" pitchFamily="18" charset="0"/>
                </a:endParaRPr>
              </a:p>
              <a:p>
                <a:pPr marL="457200" lvl="1" indent="0">
                  <a:buNone/>
                </a:pP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𝑥</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r>
                            <m:e>
                              <m:r>
                                <a:rPr lang="en-US" sz="2000" b="0" i="1" smtClean="0">
                                  <a:latin typeface="Cambria Math" panose="02040503050406030204" pitchFamily="18" charset="0"/>
                                </a:rPr>
                                <m:t>2</m:t>
                              </m:r>
                            </m:e>
                            <m:e>
                              <m:r>
                                <a:rPr lang="en-US" sz="2000" b="0" i="1" smtClean="0">
                                  <a:latin typeface="Cambria Math" panose="02040503050406030204" pitchFamily="18" charset="0"/>
                                </a:rPr>
                                <m:t>0</m:t>
                              </m:r>
                            </m:e>
                            <m:e>
                              <m:r>
                                <a:rPr lang="en-US" sz="2000" b="0" i="1" smtClean="0">
                                  <a:latin typeface="Cambria Math" panose="02040503050406030204" pitchFamily="18" charset="0"/>
                                </a:rPr>
                                <m:t>−2</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𝑦</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2</m:t>
                              </m:r>
                            </m:e>
                            <m:e>
                              <m:r>
                                <a:rPr lang="en-US" sz="2000" b="0" i="1" smtClean="0">
                                  <a:latin typeface="Cambria Math" panose="02040503050406030204" pitchFamily="18" charset="0"/>
                                </a:rPr>
                                <m:t>1</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−2</m:t>
                              </m:r>
                            </m:e>
                            <m:e>
                              <m:r>
                                <a:rPr lang="en-US" sz="2000" b="0" i="1" smtClean="0">
                                  <a:latin typeface="Cambria Math" panose="02040503050406030204" pitchFamily="18" charset="0"/>
                                </a:rPr>
                                <m:t>−1</m:t>
                              </m:r>
                            </m:e>
                          </m:mr>
                        </m:m>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        </m:t>
                    </m:r>
                    <m:r>
                      <a:rPr lang="en-US" sz="2000" i="1">
                        <a:latin typeface="Cambria Math" panose="02040503050406030204" pitchFamily="18" charset="0"/>
                      </a:rPr>
                      <m:t>𝐺</m:t>
                    </m:r>
                    <m:r>
                      <a:rPr lang="en-US" altLang="zh-CN" sz="2000" i="1">
                        <a:latin typeface="Cambria Math" panose="02040503050406030204" pitchFamily="18" charset="0"/>
                      </a:rPr>
                      <m:t>=</m:t>
                    </m:r>
                    <m:rad>
                      <m:radPr>
                        <m:degHide m:val="on"/>
                        <m:ctrlPr>
                          <a:rPr lang="en-US" sz="2000" i="1" dirty="0">
                            <a:latin typeface="Cambria Math" panose="02040503050406030204" pitchFamily="18" charset="0"/>
                          </a:rPr>
                        </m:ctrlPr>
                      </m:radPr>
                      <m:deg/>
                      <m:e>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𝐺</m:t>
                            </m:r>
                          </m:e>
                          <m:sub>
                            <m:r>
                              <a:rPr lang="en-US" sz="2000" i="1" dirty="0">
                                <a:latin typeface="Cambria Math" panose="02040503050406030204" pitchFamily="18" charset="0"/>
                              </a:rPr>
                              <m:t>𝑥</m:t>
                            </m:r>
                          </m:sub>
                          <m:sup>
                            <m:r>
                              <a:rPr lang="en-US" sz="2000" i="1" dirty="0">
                                <a:latin typeface="Cambria Math" panose="02040503050406030204" pitchFamily="18" charset="0"/>
                              </a:rPr>
                              <m:t>2</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𝐺</m:t>
                            </m:r>
                          </m:e>
                          <m:sub>
                            <m:r>
                              <a:rPr lang="en-US" sz="2000" i="1" dirty="0">
                                <a:latin typeface="Cambria Math" panose="02040503050406030204" pitchFamily="18" charset="0"/>
                              </a:rPr>
                              <m:t>𝑦</m:t>
                            </m:r>
                          </m:sub>
                          <m:sup>
                            <m:r>
                              <a:rPr lang="en-US" sz="2000" i="1" dirty="0">
                                <a:latin typeface="Cambria Math" panose="02040503050406030204" pitchFamily="18" charset="0"/>
                              </a:rPr>
                              <m:t>2</m:t>
                            </m:r>
                          </m:sup>
                        </m:sSubSup>
                      </m:e>
                    </m:rad>
                  </m:oMath>
                </a14:m>
                <a:r>
                  <a:rPr lang="en-US" sz="2000" dirty="0"/>
                  <a:t>      </a:t>
                </a:r>
                <a:endParaRPr lang="en-US" dirty="0"/>
              </a:p>
              <a:p>
                <a:pPr marL="457200" lvl="1" indent="0" algn="ctr">
                  <a:buNone/>
                </a:pPr>
                <a:endParaRPr lang="en-US" b="0" dirty="0"/>
              </a:p>
              <a:p>
                <a:pPr marL="457200" lvl="1" indent="0">
                  <a:lnSpc>
                    <a:spcPct val="200000"/>
                  </a:lnSpc>
                  <a:spcAft>
                    <a:spcPts val="1000"/>
                  </a:spcAft>
                  <a:buNone/>
                </a:pPr>
                <a:r>
                  <a:rPr lang="zh-CN" altLang="en-US" sz="2000" dirty="0"/>
                  <a:t>在具体使用中，可以使用下式近似计算梯度大小</a:t>
                </a:r>
                <a:endParaRPr lang="en-US" sz="2000" b="0" dirty="0"/>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𝐺</m:t>
                      </m:r>
                      <m:r>
                        <a:rPr lang="en-US" altLang="zh-CN" sz="2000" i="1">
                          <a:latin typeface="Cambria Math" panose="02040503050406030204" pitchFamily="18" charset="0"/>
                        </a:rPr>
                        <m:t>=</m:t>
                      </m:r>
                      <m:d>
                        <m:dPr>
                          <m:begChr m:val="|"/>
                          <m:endChr m:val="|"/>
                          <m:ctrlPr>
                            <a:rPr lang="en-US" altLang="zh-CN" sz="2000" b="0" i="1" dirty="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m:rPr>
                                  <m:sty m:val="p"/>
                                </m:rPr>
                                <a:rPr lang="en-US" altLang="zh-CN" sz="2000" b="0" i="0" dirty="0" smtClean="0">
                                  <a:latin typeface="Cambria Math" panose="02040503050406030204" pitchFamily="18" charset="0"/>
                                </a:rPr>
                                <m:t>G</m:t>
                              </m:r>
                            </m:e>
                            <m:sub>
                              <m:r>
                                <a:rPr lang="en-US" altLang="zh-CN" sz="2000" b="0" i="1" dirty="0" smtClean="0">
                                  <a:latin typeface="Cambria Math" panose="02040503050406030204" pitchFamily="18" charset="0"/>
                                </a:rPr>
                                <m:t>𝑥</m:t>
                              </m:r>
                            </m:sub>
                          </m:sSub>
                        </m:e>
                      </m:d>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𝐺</m:t>
                          </m:r>
                        </m:e>
                        <m:sub>
                          <m:r>
                            <a:rPr lang="en-US" altLang="zh-CN" sz="2000" b="0" i="1" dirty="0" smtClean="0">
                              <a:latin typeface="Cambria Math" panose="02040503050406030204" pitchFamily="18" charset="0"/>
                            </a:rPr>
                            <m:t>𝑦</m:t>
                          </m:r>
                        </m:sub>
                      </m:sSub>
                      <m:r>
                        <a:rPr lang="en-US" altLang="zh-CN" sz="2000" b="0" i="1" dirty="0" smtClean="0">
                          <a:latin typeface="Cambria Math" panose="02040503050406030204" pitchFamily="18" charset="0"/>
                        </a:rPr>
                        <m:t>|</m:t>
                      </m:r>
                    </m:oMath>
                  </m:oMathPara>
                </a14:m>
                <a:endParaRPr lang="en-US" dirty="0"/>
              </a:p>
            </p:txBody>
          </p:sp>
        </mc:Choice>
        <mc:Fallback xmlns="">
          <p:sp>
            <p:nvSpPr>
              <p:cNvPr id="3" name="内容占位符 2">
                <a:extLst>
                  <a:ext uri="{FF2B5EF4-FFF2-40B4-BE49-F238E27FC236}">
                    <a16:creationId xmlns:a16="http://schemas.microsoft.com/office/drawing/2014/main" id="{39BC21AA-4FCE-4743-A1F8-FC90D526C8BA}"/>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6</a:t>
            </a:fld>
            <a:endParaRPr lang="en-US" dirty="0"/>
          </a:p>
        </p:txBody>
      </p:sp>
    </p:spTree>
    <p:extLst>
      <p:ext uri="{BB962C8B-B14F-4D97-AF65-F5344CB8AC3E}">
        <p14:creationId xmlns:p14="http://schemas.microsoft.com/office/powerpoint/2010/main" val="81964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边缘检测算子介绍</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Sobel</a:t>
            </a:r>
            <a:r>
              <a:rPr lang="zh-CN" altLang="en-US" sz="2400" dirty="0"/>
              <a:t>算子</a:t>
            </a:r>
            <a:endParaRPr lang="en-US" altLang="zh-CN" sz="2400" dirty="0"/>
          </a:p>
          <a:p>
            <a:pPr marL="457200" lvl="1" indent="0">
              <a:lnSpc>
                <a:spcPct val="150000"/>
              </a:lnSpc>
              <a:spcAft>
                <a:spcPts val="1000"/>
              </a:spcAft>
              <a:buNone/>
            </a:pPr>
            <a:r>
              <a:rPr lang="zh-CN" altLang="en-US" sz="2000" dirty="0"/>
              <a:t>算法流程：</a:t>
            </a:r>
            <a:endParaRPr lang="en-US" altLang="zh-CN" sz="2000" dirty="0"/>
          </a:p>
          <a:p>
            <a:pPr marL="914400" lvl="1" indent="-457200">
              <a:lnSpc>
                <a:spcPct val="150000"/>
              </a:lnSpc>
              <a:spcAft>
                <a:spcPts val="1000"/>
              </a:spcAft>
              <a:buFont typeface="+mj-lt"/>
              <a:buAutoNum type="arabicParenR"/>
            </a:pPr>
            <a:r>
              <a:rPr lang="zh-CN" altLang="en-US" sz="2000" dirty="0"/>
              <a:t>对源图像进行高斯滤波消除噪声</a:t>
            </a:r>
            <a:endParaRPr lang="en-US" altLang="zh-CN" sz="2000" dirty="0"/>
          </a:p>
          <a:p>
            <a:pPr marL="914400" lvl="1" indent="-457200">
              <a:lnSpc>
                <a:spcPct val="150000"/>
              </a:lnSpc>
              <a:spcAft>
                <a:spcPts val="1000"/>
              </a:spcAft>
              <a:buFont typeface="+mj-lt"/>
              <a:buAutoNum type="arabicParenR"/>
            </a:pPr>
            <a:r>
              <a:rPr lang="zh-CN" altLang="en-US" sz="2000" dirty="0"/>
              <a:t>计算灰度梯度大小</a:t>
            </a:r>
            <a:endParaRPr lang="en-US" altLang="zh-CN" sz="2000" dirty="0"/>
          </a:p>
          <a:p>
            <a:pPr marL="914400" lvl="1" indent="-457200">
              <a:lnSpc>
                <a:spcPct val="150000"/>
              </a:lnSpc>
              <a:spcAft>
                <a:spcPts val="1000"/>
              </a:spcAft>
              <a:buFont typeface="+mj-lt"/>
              <a:buAutoNum type="arabicParenR"/>
            </a:pPr>
            <a:r>
              <a:rPr lang="zh-CN" altLang="en-US" sz="2000" dirty="0"/>
              <a:t>选择合适的阈值筛选边缘点</a:t>
            </a:r>
            <a:endParaRPr lang="en-US"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7</a:t>
            </a:fld>
            <a:endParaRPr lang="en-US" dirty="0"/>
          </a:p>
        </p:txBody>
      </p:sp>
    </p:spTree>
    <p:extLst>
      <p:ext uri="{BB962C8B-B14F-4D97-AF65-F5344CB8AC3E}">
        <p14:creationId xmlns:p14="http://schemas.microsoft.com/office/powerpoint/2010/main" val="110132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边缘检测算子介绍</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Canny</a:t>
            </a:r>
            <a:r>
              <a:rPr lang="zh-CN" altLang="en-US" sz="2400" dirty="0"/>
              <a:t>算子</a:t>
            </a:r>
            <a:endParaRPr lang="en-US" altLang="zh-CN" sz="2400" dirty="0"/>
          </a:p>
          <a:p>
            <a:pPr marL="457200" lvl="1" indent="0">
              <a:lnSpc>
                <a:spcPct val="150000"/>
              </a:lnSpc>
              <a:spcAft>
                <a:spcPts val="1000"/>
              </a:spcAft>
              <a:buNone/>
            </a:pPr>
            <a:r>
              <a:rPr lang="zh-CN" altLang="en-US" sz="2000" dirty="0"/>
              <a:t>算法流程：</a:t>
            </a:r>
            <a:endParaRPr lang="en-US" altLang="zh-CN" sz="2000" dirty="0"/>
          </a:p>
          <a:p>
            <a:pPr marL="914400" lvl="1" indent="-457200">
              <a:lnSpc>
                <a:spcPct val="150000"/>
              </a:lnSpc>
              <a:spcAft>
                <a:spcPts val="1000"/>
              </a:spcAft>
              <a:buFont typeface="+mj-lt"/>
              <a:buAutoNum type="arabicParenR"/>
            </a:pPr>
            <a:r>
              <a:rPr lang="zh-CN" altLang="en-US" sz="2000" dirty="0"/>
              <a:t>高斯平滑</a:t>
            </a:r>
            <a:endParaRPr lang="en-US" altLang="zh-CN" sz="2000" dirty="0"/>
          </a:p>
          <a:p>
            <a:pPr marL="914400" lvl="1" indent="-457200">
              <a:lnSpc>
                <a:spcPct val="150000"/>
              </a:lnSpc>
              <a:spcAft>
                <a:spcPts val="1000"/>
              </a:spcAft>
              <a:buFont typeface="+mj-lt"/>
              <a:buAutoNum type="arabicParenR"/>
            </a:pPr>
            <a:r>
              <a:rPr lang="zh-CN" altLang="en-US" sz="2000" dirty="0"/>
              <a:t>梯度计算</a:t>
            </a:r>
            <a:endParaRPr lang="en-US" altLang="zh-CN" sz="2000" dirty="0"/>
          </a:p>
          <a:p>
            <a:pPr marL="914400" lvl="1" indent="-457200">
              <a:lnSpc>
                <a:spcPct val="150000"/>
              </a:lnSpc>
              <a:spcAft>
                <a:spcPts val="1000"/>
              </a:spcAft>
              <a:buFont typeface="+mj-lt"/>
              <a:buAutoNum type="arabicParenR"/>
            </a:pPr>
            <a:r>
              <a:rPr lang="zh-CN" altLang="en-US" sz="2000" dirty="0"/>
              <a:t>非极大值抑制</a:t>
            </a:r>
            <a:endParaRPr lang="en-US" altLang="zh-CN" sz="2000" dirty="0"/>
          </a:p>
          <a:p>
            <a:pPr marL="914400" lvl="1" indent="-457200">
              <a:lnSpc>
                <a:spcPct val="150000"/>
              </a:lnSpc>
              <a:spcAft>
                <a:spcPts val="1000"/>
              </a:spcAft>
              <a:buFont typeface="+mj-lt"/>
              <a:buAutoNum type="arabicParenR"/>
            </a:pPr>
            <a:r>
              <a:rPr lang="zh-CN" altLang="en-US" sz="2000" dirty="0"/>
              <a:t>双阈值检测及边缘连接</a:t>
            </a:r>
            <a:endParaRPr lang="en-US" sz="2000"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8</a:t>
            </a:fld>
            <a:endParaRPr lang="en-US" dirty="0"/>
          </a:p>
        </p:txBody>
      </p:sp>
    </p:spTree>
    <p:extLst>
      <p:ext uri="{BB962C8B-B14F-4D97-AF65-F5344CB8AC3E}">
        <p14:creationId xmlns:p14="http://schemas.microsoft.com/office/powerpoint/2010/main" val="427450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E44AC-7198-4B52-A073-2B12AFDD98F2}"/>
              </a:ext>
            </a:extLst>
          </p:cNvPr>
          <p:cNvSpPr>
            <a:spLocks noGrp="1"/>
          </p:cNvSpPr>
          <p:nvPr>
            <p:ph type="title"/>
          </p:nvPr>
        </p:nvSpPr>
        <p:spPr/>
        <p:txBody>
          <a:bodyPr>
            <a:normAutofit/>
          </a:bodyPr>
          <a:lstStyle/>
          <a:p>
            <a:r>
              <a:rPr lang="zh-CN" altLang="en-US" sz="3600" b="1" dirty="0"/>
              <a:t>边缘检测算子介绍</a:t>
            </a:r>
            <a:endParaRPr lang="en-US" sz="3600" b="1" dirty="0"/>
          </a:p>
        </p:txBody>
      </p:sp>
      <p:sp>
        <p:nvSpPr>
          <p:cNvPr id="3" name="内容占位符 2">
            <a:extLst>
              <a:ext uri="{FF2B5EF4-FFF2-40B4-BE49-F238E27FC236}">
                <a16:creationId xmlns:a16="http://schemas.microsoft.com/office/drawing/2014/main" id="{39BC21AA-4FCE-4743-A1F8-FC90D526C8BA}"/>
              </a:ext>
            </a:extLst>
          </p:cNvPr>
          <p:cNvSpPr>
            <a:spLocks noGrp="1"/>
          </p:cNvSpPr>
          <p:nvPr>
            <p:ph idx="1"/>
          </p:nvPr>
        </p:nvSpPr>
        <p:spPr/>
        <p:txBody>
          <a:bodyPr/>
          <a:lstStyle/>
          <a:p>
            <a:pPr>
              <a:lnSpc>
                <a:spcPct val="200000"/>
              </a:lnSpc>
            </a:pPr>
            <a:r>
              <a:rPr lang="en-US" altLang="zh-CN" sz="2400" dirty="0"/>
              <a:t>Canny</a:t>
            </a:r>
            <a:r>
              <a:rPr lang="zh-CN" altLang="en-US" sz="2400" dirty="0"/>
              <a:t>算子</a:t>
            </a:r>
            <a:endParaRPr lang="en-US" altLang="zh-CN" sz="2400" dirty="0"/>
          </a:p>
          <a:p>
            <a:pPr marL="457200" lvl="1" indent="0">
              <a:lnSpc>
                <a:spcPct val="150000"/>
              </a:lnSpc>
              <a:spcAft>
                <a:spcPts val="1000"/>
              </a:spcAft>
              <a:buNone/>
            </a:pPr>
            <a:r>
              <a:rPr lang="zh-CN" altLang="en-US" sz="2000" dirty="0"/>
              <a:t>算法流程：</a:t>
            </a:r>
            <a:endParaRPr lang="en-US" altLang="zh-CN" sz="2000" dirty="0"/>
          </a:p>
          <a:p>
            <a:pPr marL="914400" lvl="1" indent="-457200">
              <a:lnSpc>
                <a:spcPct val="150000"/>
              </a:lnSpc>
              <a:spcAft>
                <a:spcPts val="1000"/>
              </a:spcAft>
              <a:buFont typeface="+mj-lt"/>
              <a:buAutoNum type="arabicParenR" startAt="3"/>
            </a:pPr>
            <a:r>
              <a:rPr lang="zh-CN" altLang="en-US" sz="2000" dirty="0"/>
              <a:t>非极大值抑制</a:t>
            </a:r>
            <a:endParaRPr lang="en-US" altLang="zh-CN" sz="2000" dirty="0"/>
          </a:p>
          <a:p>
            <a:pPr marL="914400" lvl="2" indent="0">
              <a:lnSpc>
                <a:spcPct val="150000"/>
              </a:lnSpc>
              <a:spcAft>
                <a:spcPts val="1000"/>
              </a:spcAft>
              <a:buNone/>
            </a:pPr>
            <a:r>
              <a:rPr lang="zh-CN" altLang="en-US" dirty="0"/>
              <a:t>确定像素点</a:t>
            </a:r>
            <a:r>
              <a:rPr lang="en-US" altLang="zh-CN" dirty="0"/>
              <a:t>P</a:t>
            </a:r>
            <a:r>
              <a:rPr lang="zh-CN" altLang="en-US" dirty="0"/>
              <a:t>是否是其</a:t>
            </a:r>
            <a:r>
              <a:rPr lang="en-US" altLang="zh-CN" dirty="0"/>
              <a:t>8</a:t>
            </a:r>
            <a:r>
              <a:rPr lang="zh-CN" altLang="en-US" dirty="0"/>
              <a:t>邻域的梯度局部极大值点</a:t>
            </a:r>
            <a:endParaRPr lang="en-US" altLang="zh-CN" dirty="0"/>
          </a:p>
          <a:p>
            <a:pPr marL="914400" lvl="2" indent="0">
              <a:lnSpc>
                <a:spcPct val="150000"/>
              </a:lnSpc>
              <a:spcAft>
                <a:spcPts val="1000"/>
              </a:spcAft>
              <a:buNone/>
            </a:pPr>
            <a:r>
              <a:rPr lang="zh-CN" altLang="en-US" dirty="0"/>
              <a:t>若</a:t>
            </a:r>
            <a:r>
              <a:rPr lang="en-US" altLang="zh-CN" dirty="0"/>
              <a:t>P</a:t>
            </a:r>
            <a:r>
              <a:rPr lang="zh-CN" altLang="en-US" dirty="0"/>
              <a:t>点梯度值大于</a:t>
            </a:r>
            <a:r>
              <a:rPr lang="en-US" altLang="zh-CN" dirty="0"/>
              <a:t>P1</a:t>
            </a:r>
            <a:r>
              <a:rPr lang="zh-CN" altLang="en-US" dirty="0"/>
              <a:t>、</a:t>
            </a:r>
            <a:r>
              <a:rPr lang="en-US" altLang="zh-CN" dirty="0"/>
              <a:t>P2</a:t>
            </a:r>
            <a:r>
              <a:rPr lang="zh-CN" altLang="en-US" dirty="0"/>
              <a:t>点，则保留</a:t>
            </a:r>
            <a:r>
              <a:rPr lang="en-US" altLang="zh-CN" dirty="0"/>
              <a:t>P</a:t>
            </a:r>
            <a:r>
              <a:rPr lang="zh-CN" altLang="en-US" dirty="0"/>
              <a:t>点为候选点</a:t>
            </a:r>
            <a:endParaRPr lang="en-US" altLang="zh-CN" dirty="0"/>
          </a:p>
          <a:p>
            <a:pPr marL="914400" lvl="2" indent="0">
              <a:lnSpc>
                <a:spcPct val="150000"/>
              </a:lnSpc>
              <a:spcAft>
                <a:spcPts val="1000"/>
              </a:spcAft>
              <a:buNone/>
            </a:pPr>
            <a:r>
              <a:rPr lang="zh-CN" altLang="en-US" dirty="0"/>
              <a:t>否则，</a:t>
            </a:r>
            <a:r>
              <a:rPr lang="en-US" altLang="zh-CN" dirty="0"/>
              <a:t>P</a:t>
            </a:r>
            <a:r>
              <a:rPr lang="zh-CN" altLang="en-US" dirty="0"/>
              <a:t>为非边缘点</a:t>
            </a:r>
            <a:endParaRPr lang="en-US" altLang="zh-CN" dirty="0"/>
          </a:p>
          <a:p>
            <a:pPr marL="914400" lvl="2" indent="0">
              <a:lnSpc>
                <a:spcPct val="150000"/>
              </a:lnSpc>
              <a:spcAft>
                <a:spcPts val="1000"/>
              </a:spcAft>
              <a:buNone/>
            </a:pPr>
            <a:endParaRPr lang="en-US" altLang="zh-CN" dirty="0"/>
          </a:p>
        </p:txBody>
      </p:sp>
      <p:sp>
        <p:nvSpPr>
          <p:cNvPr id="4" name="日期占位符 3">
            <a:extLst>
              <a:ext uri="{FF2B5EF4-FFF2-40B4-BE49-F238E27FC236}">
                <a16:creationId xmlns:a16="http://schemas.microsoft.com/office/drawing/2014/main" id="{DE00E335-CBBA-4533-8FBD-23ED9587B446}"/>
              </a:ext>
            </a:extLst>
          </p:cNvPr>
          <p:cNvSpPr>
            <a:spLocks noGrp="1"/>
          </p:cNvSpPr>
          <p:nvPr>
            <p:ph type="dt" sz="half" idx="10"/>
          </p:nvPr>
        </p:nvSpPr>
        <p:spPr/>
        <p:txBody>
          <a:bodyPr/>
          <a:lstStyle/>
          <a:p>
            <a:fld id="{3BEBCF66-1EBD-4ACF-A904-EDD863ADDDFB}" type="datetime1">
              <a:rPr lang="en-US" smtClean="0"/>
              <a:t>10/25/2018</a:t>
            </a:fld>
            <a:endParaRPr lang="en-US"/>
          </a:p>
        </p:txBody>
      </p:sp>
      <p:sp>
        <p:nvSpPr>
          <p:cNvPr id="5" name="页脚占位符 4">
            <a:extLst>
              <a:ext uri="{FF2B5EF4-FFF2-40B4-BE49-F238E27FC236}">
                <a16:creationId xmlns:a16="http://schemas.microsoft.com/office/drawing/2014/main" id="{211EE331-1596-4931-B62A-C3629E1DF4D2}"/>
              </a:ext>
            </a:extLst>
          </p:cNvPr>
          <p:cNvSpPr>
            <a:spLocks noGrp="1"/>
          </p:cNvSpPr>
          <p:nvPr>
            <p:ph type="ftr" sz="quarter" idx="11"/>
          </p:nvPr>
        </p:nvSpPr>
        <p:spPr/>
        <p:txBody>
          <a:bodyPr/>
          <a:lstStyle/>
          <a:p>
            <a:r>
              <a:rPr lang="zh-CN" altLang="en-US"/>
              <a:t>计算机系   张韦妮</a:t>
            </a:r>
            <a:endParaRPr lang="en-US"/>
          </a:p>
        </p:txBody>
      </p:sp>
      <p:sp>
        <p:nvSpPr>
          <p:cNvPr id="6" name="灯片编号占位符 5">
            <a:extLst>
              <a:ext uri="{FF2B5EF4-FFF2-40B4-BE49-F238E27FC236}">
                <a16:creationId xmlns:a16="http://schemas.microsoft.com/office/drawing/2014/main" id="{9603C979-FFBE-4D6F-8CAB-EF42E7788206}"/>
              </a:ext>
            </a:extLst>
          </p:cNvPr>
          <p:cNvSpPr>
            <a:spLocks noGrp="1"/>
          </p:cNvSpPr>
          <p:nvPr>
            <p:ph type="sldNum" sz="quarter" idx="12"/>
          </p:nvPr>
        </p:nvSpPr>
        <p:spPr/>
        <p:txBody>
          <a:bodyPr/>
          <a:lstStyle/>
          <a:p>
            <a:fld id="{8EDB4E9C-D02B-4E93-AF82-29C930C54DF2}" type="slidenum">
              <a:rPr lang="en-US" smtClean="0"/>
              <a:pPr/>
              <a:t>9</a:t>
            </a:fld>
            <a:endParaRPr lang="en-US" dirty="0"/>
          </a:p>
        </p:txBody>
      </p:sp>
      <p:pic>
        <p:nvPicPr>
          <p:cNvPr id="9" name="图片 8">
            <a:extLst>
              <a:ext uri="{FF2B5EF4-FFF2-40B4-BE49-F238E27FC236}">
                <a16:creationId xmlns:a16="http://schemas.microsoft.com/office/drawing/2014/main" id="{2620122C-D942-49BE-96EA-613F2BCA4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702" y="3554540"/>
            <a:ext cx="2317475" cy="1673043"/>
          </a:xfrm>
          <a:prstGeom prst="rect">
            <a:avLst/>
          </a:prstGeom>
        </p:spPr>
      </p:pic>
    </p:spTree>
    <p:extLst>
      <p:ext uri="{BB962C8B-B14F-4D97-AF65-F5344CB8AC3E}">
        <p14:creationId xmlns:p14="http://schemas.microsoft.com/office/powerpoint/2010/main" val="16667215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1415</Words>
  <Application>Microsoft Office PowerPoint</Application>
  <PresentationFormat>宽屏</PresentationFormat>
  <Paragraphs>265</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Adobe 仿宋 Std R</vt:lpstr>
      <vt:lpstr>Adobe 宋体 Std L</vt:lpstr>
      <vt:lpstr>等线</vt:lpstr>
      <vt:lpstr>Arial</vt:lpstr>
      <vt:lpstr>Calibri</vt:lpstr>
      <vt:lpstr>Calibri Light</vt:lpstr>
      <vt:lpstr>Cambria Math</vt:lpstr>
      <vt:lpstr>Office 主题​​</vt:lpstr>
      <vt:lpstr>图像边缘检测经典算子</vt:lpstr>
      <vt:lpstr>目录</vt:lpstr>
      <vt:lpstr>边缘检测简介</vt:lpstr>
      <vt:lpstr>边缘检测算子介绍</vt:lpstr>
      <vt:lpstr>边缘检测算子介绍</vt:lpstr>
      <vt:lpstr>边缘检测算子介绍</vt:lpstr>
      <vt:lpstr>边缘检测算子介绍</vt:lpstr>
      <vt:lpstr>边缘检测算子介绍</vt:lpstr>
      <vt:lpstr>边缘检测算子介绍</vt:lpstr>
      <vt:lpstr>边缘检测算子介绍</vt:lpstr>
      <vt:lpstr>边缘检测算子介绍</vt:lpstr>
      <vt:lpstr>实验结果</vt:lpstr>
      <vt:lpstr>实验结果</vt:lpstr>
      <vt:lpstr>实验结果</vt:lpstr>
      <vt:lpstr>实验结果</vt:lpstr>
      <vt:lpstr>实验结果</vt:lpstr>
      <vt:lpstr>实验结果</vt:lpstr>
      <vt:lpstr>实验结果</vt:lpstr>
      <vt:lpstr>实验结果</vt:lpstr>
      <vt:lpstr>实验结果</vt:lpstr>
      <vt:lpstr>实验结果</vt:lpstr>
      <vt:lpstr>实验结果</vt:lpstr>
      <vt:lpstr>实验结果</vt:lpstr>
      <vt:lpstr>实验结果</vt:lpstr>
      <vt:lpstr>实验结果</vt:lpstr>
      <vt:lpstr>分析与总结</vt:lpstr>
      <vt:lpstr>分析与总结</vt:lpstr>
      <vt:lpstr>分析与总结</vt:lpstr>
      <vt:lpstr>分析与总结</vt:lpstr>
      <vt:lpstr>参考文献</vt:lpstr>
      <vt:lpstr>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wn z</dc:creator>
  <cp:lastModifiedBy>z wn</cp:lastModifiedBy>
  <cp:revision>41</cp:revision>
  <dcterms:created xsi:type="dcterms:W3CDTF">2018-10-20T10:21:50Z</dcterms:created>
  <dcterms:modified xsi:type="dcterms:W3CDTF">2018-10-25T10:47:13Z</dcterms:modified>
</cp:coreProperties>
</file>