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2560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D7C3F-1EF1-41E3-8B30-25397A4D1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BC22A0-3704-42D5-9078-5BB41FC64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992960-F3DA-4FDB-AE55-8E61EA50B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D66D-C0F4-4160-A518-75FE85638809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8F1CC3-DEE0-4223-B908-ED4E0BE67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89C250-8054-4852-B906-2EBA8A4F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B482-CE3C-48E7-9547-EA4D612BE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318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6CC766-EF68-4F5E-A6BF-207F50ADF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C5BE6A-D3A1-44DB-AF93-B8B14A722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7B3888-D2A1-4840-885E-62891F1D7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D66D-C0F4-4160-A518-75FE85638809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CBFEC0-39CF-4371-9580-8A32C906A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8296D0-15A9-40DD-BC50-74836220F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B482-CE3C-48E7-9547-EA4D612BE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529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8C4F590-4A9E-4600-93E2-78FA95AB73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385D8D-6776-4EF4-B432-D331CF645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50A81B-2B94-4871-A319-ED7C46ACE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D66D-C0F4-4160-A518-75FE85638809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082E50-5F49-443C-87DA-BE7872287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A3A80E-6010-486A-93E2-16927E697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B482-CE3C-48E7-9547-EA4D612BE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530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B0F71-A476-4007-9DFD-6AE51820D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BB3F81-8907-4F18-9C0B-D918CD22D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B55EE6-AC27-429F-98A7-5108FF00A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D66D-C0F4-4160-A518-75FE85638809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DE584C-8050-42EE-91CB-331501E17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401285-64AE-4EBC-9F19-200040F04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B482-CE3C-48E7-9547-EA4D612BE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086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B0BC50-FA09-40D1-A3CC-FD3370C3F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22D8DE-BD20-408D-8DB6-ED61D58DA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74F0F8-22D6-4ECD-89EC-6A1DBF29A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D66D-C0F4-4160-A518-75FE85638809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DC3E2C-E9F6-4F45-B91B-E4A61FA12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7F8892-DCA7-4D97-822A-7D163ABE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B482-CE3C-48E7-9547-EA4D612BE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629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88E5A0-0D18-4309-A7FA-C19DC2E89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ED6D34-CC99-459F-9A6A-C00AA83251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75CB1E-FDB5-4FC8-B68E-43B00E086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C4503D-ACB5-4BA4-85C1-DF058F4F5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D66D-C0F4-4160-A518-75FE85638809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A47122-917C-4897-9343-3F1AE98E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F728B1-31A3-4855-BFB4-15AB9EC86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B482-CE3C-48E7-9547-EA4D612BE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351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996C8-6EC6-4DBB-B1CE-7D590926C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0B22AB-D84A-47F8-B72D-D0DE4FAD9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933E2C-02A1-4ACA-B0F8-6985ACBA7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25F3D8-0419-4C0B-A73C-4F7E2BF0DF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195822-7CBB-46B5-B30A-63BB9749B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98E6775-76ED-4AF6-B139-35C6BA7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D66D-C0F4-4160-A518-75FE85638809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6730E2-D834-4DB9-BEF7-069E90BC6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093395-AB96-43D6-BCD0-28E44D3D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B482-CE3C-48E7-9547-EA4D612BE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125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CA773-3E76-4110-A2B2-81C280D3D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508D0F-4782-4A10-911F-E6348AB29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D66D-C0F4-4160-A518-75FE85638809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2E398DB-C74D-4A20-963F-C3175853C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A32249-A805-4133-83A5-6D7A741F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B482-CE3C-48E7-9547-EA4D612BE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50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FCE0A8-AC35-4FB3-817E-2EB507F8D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D66D-C0F4-4160-A518-75FE85638809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01712A-6DE4-45AA-8DCA-32800B7FD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DF7012-EB60-4CD7-99D2-74782A02E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B482-CE3C-48E7-9547-EA4D612BE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346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857C3-037F-4DCE-A382-CD63594B7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D9A22E-8370-4B14-B7F7-91D231308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FA5E2B-4DC5-4AB6-8DEB-214F5934E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5AD677-B41C-42BD-9914-7C274FA78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D66D-C0F4-4160-A518-75FE85638809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71BCFB-797A-46CA-97FF-C2FFEA54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1E0652-23D6-442C-8208-688D6A710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B482-CE3C-48E7-9547-EA4D612BE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211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40E56-41D0-464C-A3B6-B399879CF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5634C98-F4BD-485E-B566-960367EE5D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CFE29E-2B9F-4460-B064-3E199A54D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F87ECF-CA75-4CBC-88BA-2611F2414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D66D-C0F4-4160-A518-75FE85638809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5678E4-A5E7-43A9-9A51-AB12E81E1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847884-6161-45DE-8773-6CD854B1F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B482-CE3C-48E7-9547-EA4D612BE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765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95A081-C64F-4D41-A525-9FE699326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4FBA5D-55F1-4AAE-99E7-F32E6DBA0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16926C-DBA2-484B-BBE3-B41EEE169C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6D66D-C0F4-4160-A518-75FE85638809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B487F5-5DBB-4E99-B458-68951F8E1B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D16125-784F-4EDA-BCFF-8D8C15DC9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5B482-CE3C-48E7-9547-EA4D612BE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07538B49-C8B7-43DF-A8FF-69AC79B6C55E}"/>
              </a:ext>
            </a:extLst>
          </p:cNvPr>
          <p:cNvGrpSpPr/>
          <p:nvPr/>
        </p:nvGrpSpPr>
        <p:grpSpPr>
          <a:xfrm>
            <a:off x="-3205523" y="-4350397"/>
            <a:ext cx="18319133" cy="13882491"/>
            <a:chOff x="-8847566" y="-4506039"/>
            <a:chExt cx="18319133" cy="13882491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8215575D-8A97-42BD-915C-B0328DA8E1B4}"/>
                </a:ext>
              </a:extLst>
            </p:cNvPr>
            <p:cNvGrpSpPr/>
            <p:nvPr/>
          </p:nvGrpSpPr>
          <p:grpSpPr>
            <a:xfrm>
              <a:off x="-8847564" y="155292"/>
              <a:ext cx="18319131" cy="4058216"/>
              <a:chOff x="-8847564" y="155292"/>
              <a:chExt cx="18319131" cy="4058216"/>
            </a:xfrm>
          </p:grpSpPr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68928D05-E7D6-42A5-A0FC-C2A83026A8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65190" y="155292"/>
                <a:ext cx="6106377" cy="4058216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24EA841B-F039-4FE8-9961-E62CF19644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741187" y="155292"/>
                <a:ext cx="6106377" cy="4058216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209D7DBA-DB96-4A92-86A9-A738D1EB45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8847564" y="155292"/>
                <a:ext cx="6106377" cy="4058216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0425F740-FB1E-4146-9246-75B95A725572}"/>
                </a:ext>
              </a:extLst>
            </p:cNvPr>
            <p:cNvGrpSpPr/>
            <p:nvPr/>
          </p:nvGrpSpPr>
          <p:grpSpPr>
            <a:xfrm>
              <a:off x="-8847566" y="-4506039"/>
              <a:ext cx="18319131" cy="4058216"/>
              <a:chOff x="-8847564" y="-3902924"/>
              <a:chExt cx="18319131" cy="4058216"/>
            </a:xfrm>
          </p:grpSpPr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D8B2107D-953D-4486-A7AA-B4BEF68A8E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65190" y="-3902924"/>
                <a:ext cx="6106377" cy="4058216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9" name="图片 18">
                <a:extLst>
                  <a:ext uri="{FF2B5EF4-FFF2-40B4-BE49-F238E27FC236}">
                    <a16:creationId xmlns:a16="http://schemas.microsoft.com/office/drawing/2014/main" id="{3887FF76-2FD0-422E-8205-4A0B8971F5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741187" y="-3902924"/>
                <a:ext cx="6106377" cy="4058216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1" name="图片 20">
                <a:extLst>
                  <a:ext uri="{FF2B5EF4-FFF2-40B4-BE49-F238E27FC236}">
                    <a16:creationId xmlns:a16="http://schemas.microsoft.com/office/drawing/2014/main" id="{65DA674B-42CF-419E-80A2-B6D70F468D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8847564" y="-3902924"/>
                <a:ext cx="6106377" cy="4058216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B7B4A95-26BC-41EC-93E4-F2891B2FA66C}"/>
                </a:ext>
              </a:extLst>
            </p:cNvPr>
            <p:cNvGrpSpPr/>
            <p:nvPr/>
          </p:nvGrpSpPr>
          <p:grpSpPr>
            <a:xfrm>
              <a:off x="-8847566" y="4816623"/>
              <a:ext cx="18319129" cy="4058216"/>
              <a:chOff x="-8847563" y="4213508"/>
              <a:chExt cx="18319129" cy="4058216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C0C5F24A-5329-4CE5-87B2-EB425CB63D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65189" y="4213508"/>
                <a:ext cx="6106377" cy="4058216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5" name="图片 24">
                <a:extLst>
                  <a:ext uri="{FF2B5EF4-FFF2-40B4-BE49-F238E27FC236}">
                    <a16:creationId xmlns:a16="http://schemas.microsoft.com/office/drawing/2014/main" id="{6D25F8CB-25C1-45AB-9D15-DD3F4B689D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741187" y="4213508"/>
                <a:ext cx="6106377" cy="4058216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E2230E13-8D64-4C53-9A8A-03E53CC12E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8847563" y="4213508"/>
                <a:ext cx="6106377" cy="4058216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E4CAC48A-0F51-49BE-B7C4-EFF865C177B9}"/>
                </a:ext>
              </a:extLst>
            </p:cNvPr>
            <p:cNvSpPr txBox="1"/>
            <p:nvPr/>
          </p:nvSpPr>
          <p:spPr>
            <a:xfrm>
              <a:off x="-2934244" y="-346321"/>
              <a:ext cx="649248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(a) Histograms of each channel for linearized </a:t>
              </a:r>
              <a:r>
                <a:rPr lang="en-US" altLang="zh-CN" sz="2000" i="1" dirty="0">
                  <a:latin typeface="Arial" panose="020B0604020202020204" pitchFamily="34" charset="0"/>
                  <a:cs typeface="Arial" panose="020B0604020202020204" pitchFamily="34" charset="0"/>
                </a:rPr>
                <a:t>dark</a:t>
              </a:r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 data 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EE5D509-05E0-4EE8-A9BA-FFB4A1CDA638}"/>
                </a:ext>
              </a:extLst>
            </p:cNvPr>
            <p:cNvSpPr txBox="1"/>
            <p:nvPr/>
          </p:nvSpPr>
          <p:spPr>
            <a:xfrm>
              <a:off x="-2792285" y="4315010"/>
              <a:ext cx="649248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(b) Histograms of each channel for equalized </a:t>
              </a:r>
              <a:r>
                <a:rPr lang="en-US" altLang="zh-CN" sz="2000" i="1" dirty="0">
                  <a:latin typeface="Arial" panose="020B0604020202020204" pitchFamily="34" charset="0"/>
                  <a:cs typeface="Arial" panose="020B0604020202020204" pitchFamily="34" charset="0"/>
                </a:rPr>
                <a:t>dark</a:t>
              </a:r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 data 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E1F2F1CF-B012-4A55-A756-B03A9DB8A7DA}"/>
                </a:ext>
              </a:extLst>
            </p:cNvPr>
            <p:cNvSpPr txBox="1"/>
            <p:nvPr/>
          </p:nvSpPr>
          <p:spPr>
            <a:xfrm>
              <a:off x="-3659510" y="8976342"/>
              <a:ext cx="822693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(c) Histograms of each channel for </a:t>
              </a:r>
              <a:r>
                <a:rPr lang="en-US" altLang="zh-CN" sz="2000" i="1" dirty="0">
                  <a:latin typeface="Arial" panose="020B0604020202020204" pitchFamily="34" charset="0"/>
                  <a:cs typeface="Arial" panose="020B0604020202020204" pitchFamily="34" charset="0"/>
                </a:rPr>
                <a:t>dark</a:t>
              </a:r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 data with Beta(8,8) histograms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2361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0A857218-A4E7-4FC7-975E-5AF7C5091F1B}"/>
              </a:ext>
            </a:extLst>
          </p:cNvPr>
          <p:cNvGrpSpPr/>
          <p:nvPr/>
        </p:nvGrpSpPr>
        <p:grpSpPr>
          <a:xfrm>
            <a:off x="-8190766" y="-3016466"/>
            <a:ext cx="15928024" cy="14067134"/>
            <a:chOff x="-8190766" y="-3016466"/>
            <a:chExt cx="15928024" cy="14067134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BD385156-5170-437F-96C7-9E41EE85085F}"/>
                </a:ext>
              </a:extLst>
            </p:cNvPr>
            <p:cNvGrpSpPr/>
            <p:nvPr/>
          </p:nvGrpSpPr>
          <p:grpSpPr>
            <a:xfrm>
              <a:off x="-8190766" y="6466222"/>
              <a:ext cx="15928024" cy="4058216"/>
              <a:chOff x="-8190766" y="6858000"/>
              <a:chExt cx="15928024" cy="4058216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7CF99077-078F-4861-87B5-D35D3C51B8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55252" y="6858000"/>
                <a:ext cx="3982006" cy="4058216"/>
              </a:xfrm>
              <a:prstGeom prst="rect">
                <a:avLst/>
              </a:prstGeom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9799BE03-DE65-41BF-A0AB-25CC74A1E5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26754" y="6858000"/>
                <a:ext cx="3982006" cy="4058216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056CA21F-435E-4DF4-8C25-272B2B8A7C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4208760" y="6858000"/>
                <a:ext cx="3982006" cy="4058216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168A4E2D-6C78-449B-9E09-FFFB712754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8190766" y="6858000"/>
                <a:ext cx="3982006" cy="4058216"/>
              </a:xfrm>
              <a:prstGeom prst="rect">
                <a:avLst/>
              </a:prstGeom>
            </p:spPr>
          </p:pic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1415A59C-E842-4B22-9002-8514C0B89DEF}"/>
                </a:ext>
              </a:extLst>
            </p:cNvPr>
            <p:cNvGrpSpPr/>
            <p:nvPr/>
          </p:nvGrpSpPr>
          <p:grpSpPr>
            <a:xfrm>
              <a:off x="-8190766" y="1724878"/>
              <a:ext cx="15928024" cy="4058216"/>
              <a:chOff x="6536912" y="-629216"/>
              <a:chExt cx="15928024" cy="4058216"/>
            </a:xfrm>
          </p:grpSpPr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A117EFA5-1338-4379-8804-8853F440D9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482930" y="-629216"/>
                <a:ext cx="3982006" cy="4058216"/>
              </a:xfrm>
              <a:prstGeom prst="rect">
                <a:avLst/>
              </a:prstGeom>
            </p:spPr>
          </p:pic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FA962E66-A1E6-4A2D-8E36-3691CFA74F7B}"/>
                  </a:ext>
                </a:extLst>
              </p:cNvPr>
              <p:cNvGrpSpPr/>
              <p:nvPr/>
            </p:nvGrpSpPr>
            <p:grpSpPr>
              <a:xfrm>
                <a:off x="6536912" y="-629216"/>
                <a:ext cx="11946018" cy="4058216"/>
                <a:chOff x="9455209" y="-3016466"/>
                <a:chExt cx="11946018" cy="4058216"/>
              </a:xfrm>
            </p:grpSpPr>
            <p:pic>
              <p:nvPicPr>
                <p:cNvPr id="15" name="图片 14">
                  <a:extLst>
                    <a:ext uri="{FF2B5EF4-FFF2-40B4-BE49-F238E27FC236}">
                      <a16:creationId xmlns:a16="http://schemas.microsoft.com/office/drawing/2014/main" id="{15C31B64-0F36-405F-BC73-CDD32B6322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19221" y="-3016466"/>
                  <a:ext cx="3982006" cy="4058216"/>
                </a:xfrm>
                <a:prstGeom prst="rect">
                  <a:avLst/>
                </a:prstGeom>
              </p:spPr>
            </p:pic>
            <p:pic>
              <p:nvPicPr>
                <p:cNvPr id="17" name="图片 16">
                  <a:extLst>
                    <a:ext uri="{FF2B5EF4-FFF2-40B4-BE49-F238E27FC236}">
                      <a16:creationId xmlns:a16="http://schemas.microsoft.com/office/drawing/2014/main" id="{01244348-921D-49D0-8B5B-B0F6364B72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437215" y="-3016466"/>
                  <a:ext cx="3982006" cy="4058216"/>
                </a:xfrm>
                <a:prstGeom prst="rect">
                  <a:avLst/>
                </a:prstGeom>
              </p:spPr>
            </p:pic>
            <p:pic>
              <p:nvPicPr>
                <p:cNvPr id="19" name="图片 18">
                  <a:extLst>
                    <a:ext uri="{FF2B5EF4-FFF2-40B4-BE49-F238E27FC236}">
                      <a16:creationId xmlns:a16="http://schemas.microsoft.com/office/drawing/2014/main" id="{3EA8E9D9-369D-43EF-8FF2-4CB9372545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55209" y="-3016466"/>
                  <a:ext cx="3982006" cy="405821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E9859E16-5FED-4900-A11D-1E4D06BFAB65}"/>
                </a:ext>
              </a:extLst>
            </p:cNvPr>
            <p:cNvGrpSpPr/>
            <p:nvPr/>
          </p:nvGrpSpPr>
          <p:grpSpPr>
            <a:xfrm>
              <a:off x="-8190766" y="-3016466"/>
              <a:ext cx="15928024" cy="4058216"/>
              <a:chOff x="-8190766" y="-3016466"/>
              <a:chExt cx="15928024" cy="4058216"/>
            </a:xfrm>
          </p:grpSpPr>
          <p:pic>
            <p:nvPicPr>
              <p:cNvPr id="21" name="图片 20">
                <a:extLst>
                  <a:ext uri="{FF2B5EF4-FFF2-40B4-BE49-F238E27FC236}">
                    <a16:creationId xmlns:a16="http://schemas.microsoft.com/office/drawing/2014/main" id="{664EEDAA-0CEC-4F94-8C7C-185AC3B993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55252" y="-3016466"/>
                <a:ext cx="3982006" cy="4058216"/>
              </a:xfrm>
              <a:prstGeom prst="rect">
                <a:avLst/>
              </a:prstGeom>
            </p:spPr>
          </p:pic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6AAC5A18-88AA-4E3F-A7F5-19A6FC77B8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26754" y="-3016466"/>
                <a:ext cx="3982006" cy="4058216"/>
              </a:xfrm>
              <a:prstGeom prst="rect">
                <a:avLst/>
              </a:prstGeom>
            </p:spPr>
          </p:pic>
          <p:pic>
            <p:nvPicPr>
              <p:cNvPr id="25" name="图片 24">
                <a:extLst>
                  <a:ext uri="{FF2B5EF4-FFF2-40B4-BE49-F238E27FC236}">
                    <a16:creationId xmlns:a16="http://schemas.microsoft.com/office/drawing/2014/main" id="{3E4F9A37-B761-4B78-8327-253B7DE0A8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4208760" y="-3016466"/>
                <a:ext cx="3982006" cy="4058216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9C34B302-C85A-40B2-A818-147E240014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8190766" y="-3016466"/>
                <a:ext cx="3982006" cy="4058216"/>
              </a:xfrm>
              <a:prstGeom prst="rect">
                <a:avLst/>
              </a:prstGeom>
            </p:spPr>
          </p:pic>
        </p:grp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9B06F0D-FA13-4F4A-B77F-069A1ED840AA}"/>
                </a:ext>
              </a:extLst>
            </p:cNvPr>
            <p:cNvSpPr txBox="1"/>
            <p:nvPr/>
          </p:nvSpPr>
          <p:spPr>
            <a:xfrm>
              <a:off x="-2140900" y="1183259"/>
              <a:ext cx="4113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(a) </a:t>
              </a:r>
              <a:r>
                <a:rPr lang="en-US" altLang="zh-CN" sz="2000" i="1" dirty="0">
                  <a:latin typeface="Arial" panose="020B0604020202020204" pitchFamily="34" charset="0"/>
                  <a:cs typeface="Arial" panose="020B0604020202020204" pitchFamily="34" charset="0"/>
                </a:rPr>
                <a:t>dark</a:t>
              </a:r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 data specified as B(20,20)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C9147AB-D8E7-41BD-B69D-206BD0BFF643}"/>
                </a:ext>
              </a:extLst>
            </p:cNvPr>
            <p:cNvSpPr/>
            <p:nvPr/>
          </p:nvSpPr>
          <p:spPr>
            <a:xfrm>
              <a:off x="-1960562" y="5939992"/>
              <a:ext cx="34676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(b) </a:t>
              </a:r>
              <a:r>
                <a:rPr lang="en-US" altLang="zh-CN" i="1" dirty="0">
                  <a:latin typeface="Arial" panose="020B0604020202020204" pitchFamily="34" charset="0"/>
                  <a:cs typeface="Arial" panose="020B0604020202020204" pitchFamily="34" charset="0"/>
                </a:rPr>
                <a:t>dark</a:t>
              </a: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 data specified as B(8,8)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FE8EAFDF-4A00-4ED6-9382-10342E135A11}"/>
                </a:ext>
              </a:extLst>
            </p:cNvPr>
            <p:cNvSpPr/>
            <p:nvPr/>
          </p:nvSpPr>
          <p:spPr>
            <a:xfrm>
              <a:off x="-1862048" y="10681336"/>
              <a:ext cx="34547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(c) </a:t>
              </a:r>
              <a:r>
                <a:rPr lang="en-US" altLang="zh-CN" i="1" dirty="0">
                  <a:latin typeface="Arial" panose="020B0604020202020204" pitchFamily="34" charset="0"/>
                  <a:cs typeface="Arial" panose="020B0604020202020204" pitchFamily="34" charset="0"/>
                </a:rPr>
                <a:t>dark</a:t>
              </a: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 data specified as B(2,2)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288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7D49BC58-3DD5-4EF9-B82A-BBA4771FB2CA}"/>
              </a:ext>
            </a:extLst>
          </p:cNvPr>
          <p:cNvGrpSpPr/>
          <p:nvPr/>
        </p:nvGrpSpPr>
        <p:grpSpPr>
          <a:xfrm>
            <a:off x="-12373658" y="-4594508"/>
            <a:ext cx="15947479" cy="9120925"/>
            <a:chOff x="-12373658" y="-4594508"/>
            <a:chExt cx="15947479" cy="9120925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0A02EAA3-54E6-404A-97EA-FB2205A03515}"/>
                </a:ext>
              </a:extLst>
            </p:cNvPr>
            <p:cNvGrpSpPr/>
            <p:nvPr/>
          </p:nvGrpSpPr>
          <p:grpSpPr>
            <a:xfrm>
              <a:off x="-12373658" y="0"/>
              <a:ext cx="15928024" cy="4058216"/>
              <a:chOff x="-12354203" y="587092"/>
              <a:chExt cx="15928024" cy="4058216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1CAE3B0E-22DC-42DC-92B7-66D7A535EF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408185" y="587092"/>
                <a:ext cx="3982006" cy="4058216"/>
              </a:xfrm>
              <a:prstGeom prst="rect">
                <a:avLst/>
              </a:prstGeom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DFC01986-3007-4152-9AC1-533607DAD9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4390191" y="587092"/>
                <a:ext cx="3982006" cy="4058216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3E304DA2-4A2A-48F7-B24E-9F9D764A12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8372197" y="587092"/>
                <a:ext cx="3982006" cy="4058216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E03DC465-FCA2-41CD-8DC8-24E2926B99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2354203" y="587092"/>
                <a:ext cx="3982006" cy="4058216"/>
              </a:xfrm>
              <a:prstGeom prst="rect">
                <a:avLst/>
              </a:prstGeom>
            </p:spPr>
          </p:pic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CEBD9D98-0A7F-4710-BAA9-DCD5777819A8}"/>
                </a:ext>
              </a:extLst>
            </p:cNvPr>
            <p:cNvGrpSpPr/>
            <p:nvPr/>
          </p:nvGrpSpPr>
          <p:grpSpPr>
            <a:xfrm>
              <a:off x="-12354203" y="-4594508"/>
              <a:ext cx="15928024" cy="4058216"/>
              <a:chOff x="-12354203" y="-4594508"/>
              <a:chExt cx="15928024" cy="4058216"/>
            </a:xfrm>
          </p:grpSpPr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12E5B77B-D947-4B83-A7BA-10F4825411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408185" y="-4594508"/>
                <a:ext cx="3982006" cy="4058216"/>
              </a:xfrm>
              <a:prstGeom prst="rect">
                <a:avLst/>
              </a:prstGeom>
            </p:spPr>
          </p:pic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3AF6EC6C-A738-4153-AAFD-76DE44BD41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4390191" y="-4594508"/>
                <a:ext cx="3982006" cy="4058216"/>
              </a:xfrm>
              <a:prstGeom prst="rect">
                <a:avLst/>
              </a:prstGeom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A7572E0A-6793-4D3A-ACF3-FF249DCFD1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8372197" y="-4594508"/>
                <a:ext cx="3982006" cy="4058216"/>
              </a:xfrm>
              <a:prstGeom prst="rect">
                <a:avLst/>
              </a:prstGeom>
            </p:spPr>
          </p:pic>
          <p:pic>
            <p:nvPicPr>
              <p:cNvPr id="19" name="图片 18">
                <a:extLst>
                  <a:ext uri="{FF2B5EF4-FFF2-40B4-BE49-F238E27FC236}">
                    <a16:creationId xmlns:a16="http://schemas.microsoft.com/office/drawing/2014/main" id="{C2FE3E1F-223D-4266-96B0-48426B8274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2354203" y="-4594508"/>
                <a:ext cx="3982006" cy="4058216"/>
              </a:xfrm>
              <a:prstGeom prst="rect">
                <a:avLst/>
              </a:prstGeom>
            </p:spPr>
          </p:pic>
        </p:grp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B223FD8-2CA3-44A1-ABD4-8E9DC967D76B}"/>
                </a:ext>
              </a:extLst>
            </p:cNvPr>
            <p:cNvSpPr txBox="1"/>
            <p:nvPr/>
          </p:nvSpPr>
          <p:spPr>
            <a:xfrm>
              <a:off x="-5713914" y="-468201"/>
              <a:ext cx="39372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(a) </a:t>
              </a:r>
              <a:r>
                <a:rPr lang="en-US" altLang="zh-CN" sz="2000" i="1" dirty="0">
                  <a:latin typeface="Arial" panose="020B0604020202020204" pitchFamily="34" charset="0"/>
                  <a:cs typeface="Arial" panose="020B0604020202020204" pitchFamily="34" charset="0"/>
                </a:rPr>
                <a:t>dark</a:t>
              </a:r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 data specified as B(20,4)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347BB87-B295-4AE0-A714-149998D1AEA4}"/>
                </a:ext>
              </a:extLst>
            </p:cNvPr>
            <p:cNvSpPr txBox="1"/>
            <p:nvPr/>
          </p:nvSpPr>
          <p:spPr>
            <a:xfrm>
              <a:off x="-5713914" y="4126307"/>
              <a:ext cx="39709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(b) </a:t>
              </a:r>
              <a:r>
                <a:rPr lang="en-US" altLang="zh-CN" sz="2000" i="1" dirty="0">
                  <a:latin typeface="Arial" panose="020B0604020202020204" pitchFamily="34" charset="0"/>
                  <a:cs typeface="Arial" panose="020B0604020202020204" pitchFamily="34" charset="0"/>
                </a:rPr>
                <a:t>dark</a:t>
              </a:r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 data specified as B(4,20)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9179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93</Words>
  <Application>Microsoft Office PowerPoint</Application>
  <PresentationFormat>宽屏</PresentationFormat>
  <Paragraphs>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wn z</dc:creator>
  <cp:lastModifiedBy>wn z</cp:lastModifiedBy>
  <cp:revision>7</cp:revision>
  <dcterms:created xsi:type="dcterms:W3CDTF">2019-08-07T06:56:21Z</dcterms:created>
  <dcterms:modified xsi:type="dcterms:W3CDTF">2019-08-07T09:39:46Z</dcterms:modified>
</cp:coreProperties>
</file>