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5" r:id="rId3"/>
    <p:sldId id="274" r:id="rId4"/>
    <p:sldId id="275" r:id="rId5"/>
    <p:sldId id="276" r:id="rId6"/>
    <p:sldId id="277" r:id="rId7"/>
    <p:sldId id="278" r:id="rId8"/>
    <p:sldId id="279" r:id="rId9"/>
    <p:sldId id="280" r:id="rId10"/>
    <p:sldId id="289" r:id="rId11"/>
    <p:sldId id="293" r:id="rId12"/>
    <p:sldId id="294" r:id="rId13"/>
    <p:sldId id="295" r:id="rId14"/>
    <p:sldId id="314" r:id="rId15"/>
    <p:sldId id="299" r:id="rId16"/>
    <p:sldId id="300" r:id="rId17"/>
    <p:sldId id="302" r:id="rId18"/>
    <p:sldId id="304" r:id="rId1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65"/>
            <p14:sldId id="274"/>
            <p14:sldId id="275"/>
            <p14:sldId id="276"/>
            <p14:sldId id="277"/>
            <p14:sldId id="278"/>
            <p14:sldId id="279"/>
            <p14:sldId id="280"/>
            <p14:sldId id="289"/>
            <p14:sldId id="293"/>
            <p14:sldId id="294"/>
            <p14:sldId id="295"/>
            <p14:sldId id="314"/>
            <p14:sldId id="299"/>
            <p14:sldId id="300"/>
            <p14:sldId id="302"/>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0" autoAdjust="0"/>
    <p:restoredTop sz="92384" autoAdjust="0"/>
  </p:normalViewPr>
  <p:slideViewPr>
    <p:cSldViewPr>
      <p:cViewPr varScale="1">
        <p:scale>
          <a:sx n="93" d="100"/>
          <a:sy n="93" d="100"/>
        </p:scale>
        <p:origin x="86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2022. 11. 28.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영화메모장</a:t>
            </a:r>
          </a:p>
        </p:txBody>
      </p:sp>
      <p:sp>
        <p:nvSpPr>
          <p:cNvPr id="3" name="텍스트 개체 틀 2"/>
          <p:cNvSpPr>
            <a:spLocks noGrp="1"/>
          </p:cNvSpPr>
          <p:nvPr>
            <p:ph type="body" sz="quarter" idx="10"/>
          </p:nvPr>
        </p:nvSpPr>
        <p:spPr/>
        <p:txBody>
          <a:bodyPr/>
          <a:lstStyle/>
          <a:p>
            <a:r>
              <a:rPr lang="en-US" altLang="ko-KR" dirty="0">
                <a:solidFill>
                  <a:schemeClr val="tx1"/>
                </a:solidFill>
              </a:rPr>
              <a:t>2.0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2022.11.28</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동려운</a:t>
            </a:r>
            <a:endParaRPr lang="ko-KR" altLang="en-US" dirty="0">
              <a:solidFill>
                <a:schemeClr val="tx1"/>
              </a:solidFill>
            </a:endParaRPr>
          </a:p>
        </p:txBody>
      </p:sp>
      <p:sp>
        <p:nvSpPr>
          <p:cNvPr id="6" name="TextBox 5">
            <a:extLst>
              <a:ext uri="{FF2B5EF4-FFF2-40B4-BE49-F238E27FC236}">
                <a16:creationId xmlns:a16="http://schemas.microsoft.com/office/drawing/2014/main" id="{34C95821-0351-419C-A91D-D760BB23ABCB}"/>
              </a:ext>
            </a:extLst>
          </p:cNvPr>
          <p:cNvSpPr txBox="1"/>
          <p:nvPr/>
        </p:nvSpPr>
        <p:spPr>
          <a:xfrm>
            <a:off x="4379810" y="2668270"/>
            <a:ext cx="3528392" cy="369332"/>
          </a:xfrm>
          <a:prstGeom prst="rect">
            <a:avLst/>
          </a:prstGeom>
          <a:noFill/>
        </p:spPr>
        <p:txBody>
          <a:bodyPr wrap="square" rtlCol="0">
            <a:spAutoFit/>
          </a:bodyPr>
          <a:lstStyle/>
          <a:p>
            <a:pPr algn="ctr"/>
            <a:r>
              <a:rPr lang="ko-KR" altLang="en-US" dirty="0"/>
              <a:t>고양이조</a:t>
            </a:r>
          </a:p>
        </p:txBody>
      </p:sp>
      <p:sp>
        <p:nvSpPr>
          <p:cNvPr id="8" name="TextBox 7">
            <a:extLst>
              <a:ext uri="{FF2B5EF4-FFF2-40B4-BE49-F238E27FC236}">
                <a16:creationId xmlns:a16="http://schemas.microsoft.com/office/drawing/2014/main" id="{6A7E917A-5B92-9CA9-8E03-679EC64D0BD0}"/>
              </a:ext>
            </a:extLst>
          </p:cNvPr>
          <p:cNvSpPr txBox="1"/>
          <p:nvPr/>
        </p:nvSpPr>
        <p:spPr>
          <a:xfrm>
            <a:off x="3048000" y="3442625"/>
            <a:ext cx="6096000" cy="923330"/>
          </a:xfrm>
          <a:prstGeom prst="rect">
            <a:avLst/>
          </a:prstGeom>
          <a:noFill/>
        </p:spPr>
        <p:txBody>
          <a:bodyPr wrap="square">
            <a:spAutoFit/>
          </a:bodyPr>
          <a:lstStyle/>
          <a:p>
            <a:r>
              <a:rPr lang="en-US" altLang="ko-KR" dirty="0" err="1"/>
              <a:t>Ovenapp</a:t>
            </a:r>
            <a:r>
              <a:rPr lang="en-US" altLang="ko-KR" dirty="0"/>
              <a:t> </a:t>
            </a:r>
            <a:r>
              <a:rPr lang="ko-KR" altLang="en-US" dirty="0"/>
              <a:t>링크</a:t>
            </a:r>
            <a:endParaRPr lang="en-US" altLang="ko-KR" dirty="0"/>
          </a:p>
          <a:p>
            <a:r>
              <a:rPr lang="en-US" altLang="ko-KR" dirty="0"/>
              <a:t>https://ovenapp.io/view/CNAGweE2zy4XH1Nhx3PJltGZkNMQhdOH/</a:t>
            </a:r>
            <a:endParaRPr lang="ko-KR" altLang="en-US" dirty="0"/>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a:extLst>
              <a:ext uri="{FF2B5EF4-FFF2-40B4-BE49-F238E27FC236}">
                <a16:creationId xmlns:a16="http://schemas.microsoft.com/office/drawing/2014/main" id="{459FAAC0-8990-8C15-E498-72AB1292CBEF}"/>
              </a:ext>
            </a:extLst>
          </p:cNvPr>
          <p:cNvPicPr>
            <a:picLocks noChangeAspect="1"/>
          </p:cNvPicPr>
          <p:nvPr/>
        </p:nvPicPr>
        <p:blipFill>
          <a:blip r:embed="rId2"/>
          <a:stretch>
            <a:fillRect/>
          </a:stretch>
        </p:blipFill>
        <p:spPr>
          <a:xfrm>
            <a:off x="1400012" y="339075"/>
            <a:ext cx="5529551" cy="63221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그리기</a:t>
            </a:r>
            <a:r>
              <a:rPr lang="en-US" altLang="ko-KR" dirty="0"/>
              <a:t>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그리기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4188841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기본화면에서 그리기 버튼 선택 시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그림그리기</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펜으로 그림 그리기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도형 </a:t>
                      </a:r>
                      <a:r>
                        <a:rPr kumimoji="1" lang="en-US" altLang="ko-KR" sz="850" dirty="0">
                          <a:solidFill>
                            <a:schemeClr val="tx1"/>
                          </a:solidFill>
                          <a:latin typeface="+mn-ea"/>
                        </a:rPr>
                        <a:t>– </a:t>
                      </a:r>
                      <a:r>
                        <a:rPr kumimoji="1" lang="ko-KR" altLang="en-US" sz="850" dirty="0" err="1">
                          <a:solidFill>
                            <a:schemeClr val="tx1"/>
                          </a:solidFill>
                          <a:latin typeface="+mn-ea"/>
                        </a:rPr>
                        <a:t>도형그리기</a:t>
                      </a:r>
                      <a:r>
                        <a:rPr kumimoji="1" lang="ko-KR" altLang="en-US" sz="850" dirty="0">
                          <a:solidFill>
                            <a:schemeClr val="tx1"/>
                          </a:solidFill>
                          <a:latin typeface="+mn-ea"/>
                        </a:rPr>
                        <a:t> </a:t>
                      </a:r>
                      <a:r>
                        <a:rPr kumimoji="1" lang="en-US" altLang="ko-KR" sz="850" dirty="0">
                          <a:solidFill>
                            <a:schemeClr val="tx1"/>
                          </a:solidFill>
                          <a:latin typeface="+mn-ea"/>
                        </a:rPr>
                        <a:t>(</a:t>
                      </a:r>
                      <a:r>
                        <a:rPr kumimoji="1" lang="ko-KR" altLang="en-US" sz="850" dirty="0">
                          <a:solidFill>
                            <a:schemeClr val="tx1"/>
                          </a:solidFill>
                          <a:latin typeface="+mn-ea"/>
                        </a:rPr>
                        <a:t>사각형 구현</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색상</a:t>
                      </a:r>
                      <a:r>
                        <a:rPr lang="en-US" altLang="ko-KR" sz="850" b="0" dirty="0">
                          <a:latin typeface="+mn-ea"/>
                          <a:ea typeface="+mn-ea"/>
                        </a:rPr>
                        <a:t>, </a:t>
                      </a:r>
                      <a:r>
                        <a:rPr lang="ko-KR" altLang="en-US" sz="850" b="0" dirty="0">
                          <a:latin typeface="+mn-ea"/>
                          <a:ea typeface="+mn-ea"/>
                        </a:rPr>
                        <a:t>굵기 변경 </a:t>
                      </a:r>
                      <a:r>
                        <a:rPr lang="en-US" altLang="ko-KR" sz="850" b="0" dirty="0">
                          <a:latin typeface="+mn-ea"/>
                          <a:ea typeface="+mn-ea"/>
                        </a:rPr>
                        <a:t>– </a:t>
                      </a:r>
                      <a:r>
                        <a:rPr lang="ko-KR" altLang="en-US" sz="850" b="0" dirty="0">
                          <a:latin typeface="+mn-ea"/>
                          <a:ea typeface="+mn-ea"/>
                        </a:rPr>
                        <a:t>그림</a:t>
                      </a:r>
                      <a:r>
                        <a:rPr lang="en-US" altLang="ko-KR" sz="850" b="0" dirty="0">
                          <a:latin typeface="+mn-ea"/>
                          <a:ea typeface="+mn-ea"/>
                        </a:rPr>
                        <a:t>, </a:t>
                      </a:r>
                      <a:r>
                        <a:rPr lang="ko-KR" altLang="en-US" sz="850" b="0" dirty="0">
                          <a:latin typeface="+mn-ea"/>
                          <a:ea typeface="+mn-ea"/>
                        </a:rPr>
                        <a:t>도형의 색</a:t>
                      </a:r>
                      <a:r>
                        <a:rPr lang="en-US" altLang="ko-KR" sz="850" b="0" dirty="0">
                          <a:latin typeface="+mn-ea"/>
                          <a:ea typeface="+mn-ea"/>
                        </a:rPr>
                        <a:t>, </a:t>
                      </a:r>
                      <a:r>
                        <a:rPr lang="ko-KR" altLang="en-US" sz="850" b="0" dirty="0">
                          <a:latin typeface="+mn-ea"/>
                          <a:ea typeface="+mn-ea"/>
                        </a:rPr>
                        <a:t>굵기 변경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삭제 </a:t>
                      </a:r>
                      <a:r>
                        <a:rPr kumimoji="1" lang="en-US" altLang="ko-KR" sz="850" dirty="0">
                          <a:solidFill>
                            <a:schemeClr val="tx1"/>
                          </a:solidFill>
                          <a:latin typeface="+mn-ea"/>
                        </a:rPr>
                        <a:t>– </a:t>
                      </a:r>
                      <a:r>
                        <a:rPr kumimoji="1" lang="ko-KR" altLang="en-US" sz="850" dirty="0">
                          <a:solidFill>
                            <a:schemeClr val="tx1"/>
                          </a:solidFill>
                          <a:latin typeface="+mn-ea"/>
                        </a:rPr>
                        <a:t>그리기 전체 삭제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저장 </a:t>
                      </a:r>
                      <a:r>
                        <a:rPr lang="en-US" altLang="ko-KR" sz="850" b="0" dirty="0">
                          <a:latin typeface="+mn-ea"/>
                          <a:ea typeface="+mn-ea"/>
                        </a:rPr>
                        <a:t>– </a:t>
                      </a:r>
                      <a:r>
                        <a:rPr lang="ko-KR" altLang="en-US" sz="850" b="0" dirty="0">
                          <a:latin typeface="+mn-ea"/>
                          <a:ea typeface="+mn-ea"/>
                        </a:rPr>
                        <a:t>선택 시 그림 저장가능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취소 </a:t>
                      </a:r>
                      <a:r>
                        <a:rPr lang="en-US" altLang="ko-KR" sz="850" b="0" dirty="0">
                          <a:latin typeface="+mn-ea"/>
                          <a:ea typeface="+mn-ea"/>
                        </a:rPr>
                        <a:t>– </a:t>
                      </a:r>
                      <a:r>
                        <a:rPr lang="ko-KR" altLang="en-US" sz="850" b="0" dirty="0">
                          <a:latin typeface="+mn-ea"/>
                          <a:ea typeface="+mn-ea"/>
                        </a:rPr>
                        <a:t>선택 시 글쓰기 기본화면으로 이동함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그림판</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그림이 여기에 </a:t>
                      </a:r>
                      <a:r>
                        <a:rPr lang="ko-KR" altLang="en-US" sz="850" b="0" dirty="0" err="1">
                          <a:latin typeface="+mn-ea"/>
                          <a:ea typeface="+mn-ea"/>
                        </a:rPr>
                        <a:t>그려짐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6" name="칠각형 5">
            <a:extLst>
              <a:ext uri="{FF2B5EF4-FFF2-40B4-BE49-F238E27FC236}">
                <a16:creationId xmlns:a16="http://schemas.microsoft.com/office/drawing/2014/main" id="{09ED29F5-4C0C-0EB7-0E2D-B15B778E9DA9}"/>
              </a:ext>
            </a:extLst>
          </p:cNvPr>
          <p:cNvSpPr/>
          <p:nvPr/>
        </p:nvSpPr>
        <p:spPr>
          <a:xfrm>
            <a:off x="3383900" y="5396575"/>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칠각형 8">
            <a:extLst>
              <a:ext uri="{FF2B5EF4-FFF2-40B4-BE49-F238E27FC236}">
                <a16:creationId xmlns:a16="http://schemas.microsoft.com/office/drawing/2014/main" id="{873F74B8-63F9-F01F-9DF6-24BC41A4ADF0}"/>
              </a:ext>
            </a:extLst>
          </p:cNvPr>
          <p:cNvSpPr/>
          <p:nvPr/>
        </p:nvSpPr>
        <p:spPr>
          <a:xfrm>
            <a:off x="4025569" y="5375917"/>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칠각형 9">
            <a:extLst>
              <a:ext uri="{FF2B5EF4-FFF2-40B4-BE49-F238E27FC236}">
                <a16:creationId xmlns:a16="http://schemas.microsoft.com/office/drawing/2014/main" id="{6855D8D3-040A-C5F4-4C80-300852E65252}"/>
              </a:ext>
            </a:extLst>
          </p:cNvPr>
          <p:cNvSpPr/>
          <p:nvPr/>
        </p:nvSpPr>
        <p:spPr>
          <a:xfrm>
            <a:off x="2713133" y="5396576"/>
            <a:ext cx="360040" cy="339623"/>
          </a:xfrm>
          <a:prstGeom prst="hept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1" name="칠각형 10">
            <a:extLst>
              <a:ext uri="{FF2B5EF4-FFF2-40B4-BE49-F238E27FC236}">
                <a16:creationId xmlns:a16="http://schemas.microsoft.com/office/drawing/2014/main" id="{B6D5AB28-4097-F740-4A3C-C53FFCAA3672}"/>
              </a:ext>
            </a:extLst>
          </p:cNvPr>
          <p:cNvSpPr/>
          <p:nvPr/>
        </p:nvSpPr>
        <p:spPr>
          <a:xfrm>
            <a:off x="3584611" y="493578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3" name="칠각형 12">
            <a:extLst>
              <a:ext uri="{FF2B5EF4-FFF2-40B4-BE49-F238E27FC236}">
                <a16:creationId xmlns:a16="http://schemas.microsoft.com/office/drawing/2014/main" id="{554E38EA-2517-2D78-5531-9F891B8DB46C}"/>
              </a:ext>
            </a:extLst>
          </p:cNvPr>
          <p:cNvSpPr/>
          <p:nvPr/>
        </p:nvSpPr>
        <p:spPr>
          <a:xfrm>
            <a:off x="2242164" y="6095121"/>
            <a:ext cx="417307"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4" name="칠각형 13">
            <a:extLst>
              <a:ext uri="{FF2B5EF4-FFF2-40B4-BE49-F238E27FC236}">
                <a16:creationId xmlns:a16="http://schemas.microsoft.com/office/drawing/2014/main" id="{77F11D75-EC3C-8CF1-00FB-E0686C9D5EBB}"/>
              </a:ext>
            </a:extLst>
          </p:cNvPr>
          <p:cNvSpPr/>
          <p:nvPr/>
        </p:nvSpPr>
        <p:spPr>
          <a:xfrm>
            <a:off x="4727847" y="545043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5" name="칠각형 14">
            <a:extLst>
              <a:ext uri="{FF2B5EF4-FFF2-40B4-BE49-F238E27FC236}">
                <a16:creationId xmlns:a16="http://schemas.microsoft.com/office/drawing/2014/main" id="{5723DD10-2B2F-24C4-76C4-E7D2036535F8}"/>
              </a:ext>
            </a:extLst>
          </p:cNvPr>
          <p:cNvSpPr/>
          <p:nvPr/>
        </p:nvSpPr>
        <p:spPr>
          <a:xfrm>
            <a:off x="3563920" y="231135"/>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6" name="칠각형 15">
            <a:extLst>
              <a:ext uri="{FF2B5EF4-FFF2-40B4-BE49-F238E27FC236}">
                <a16:creationId xmlns:a16="http://schemas.microsoft.com/office/drawing/2014/main" id="{0D89D5F1-7B88-0322-73F0-A7128193BF52}"/>
              </a:ext>
            </a:extLst>
          </p:cNvPr>
          <p:cNvSpPr/>
          <p:nvPr/>
        </p:nvSpPr>
        <p:spPr>
          <a:xfrm>
            <a:off x="1882124" y="671396"/>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Tree>
    <p:extLst>
      <p:ext uri="{BB962C8B-B14F-4D97-AF65-F5344CB8AC3E}">
        <p14:creationId xmlns:p14="http://schemas.microsoft.com/office/powerpoint/2010/main" val="298394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C127F7E9-882B-A33C-D43D-2D9A652CA9F7}"/>
              </a:ext>
            </a:extLst>
          </p:cNvPr>
          <p:cNvPicPr>
            <a:picLocks noChangeAspect="1"/>
          </p:cNvPicPr>
          <p:nvPr/>
        </p:nvPicPr>
        <p:blipFill>
          <a:blip r:embed="rId2"/>
          <a:stretch>
            <a:fillRect/>
          </a:stretch>
        </p:blipFill>
        <p:spPr>
          <a:xfrm>
            <a:off x="695400" y="1237944"/>
            <a:ext cx="7382905" cy="438211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체크리스트 </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체크리스트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381832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화면에서 체크리스트 버튼 선택 시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체크리스트 </a:t>
                      </a:r>
                      <a:r>
                        <a:rPr lang="en-US" altLang="ko-KR" sz="850" b="0" dirty="0">
                          <a:latin typeface="+mn-ea"/>
                          <a:ea typeface="+mn-ea"/>
                        </a:rPr>
                        <a:t>– </a:t>
                      </a:r>
                      <a:r>
                        <a:rPr lang="ko-KR" altLang="en-US" sz="850" b="0" dirty="0">
                          <a:latin typeface="+mn-ea"/>
                          <a:ea typeface="+mn-ea"/>
                        </a:rPr>
                        <a:t>체크리스트 양식을 추가하거나 삭제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6" name="칠각형 5">
            <a:extLst>
              <a:ext uri="{FF2B5EF4-FFF2-40B4-BE49-F238E27FC236}">
                <a16:creationId xmlns:a16="http://schemas.microsoft.com/office/drawing/2014/main" id="{059D2BCB-21D4-BCC1-B342-DB19A7774924}"/>
              </a:ext>
            </a:extLst>
          </p:cNvPr>
          <p:cNvSpPr/>
          <p:nvPr/>
        </p:nvSpPr>
        <p:spPr>
          <a:xfrm>
            <a:off x="3845991" y="150519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165072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79075B68-248C-EF34-BD4E-6F17D4018D38}"/>
              </a:ext>
            </a:extLst>
          </p:cNvPr>
          <p:cNvPicPr>
            <a:picLocks noChangeAspect="1"/>
          </p:cNvPicPr>
          <p:nvPr/>
        </p:nvPicPr>
        <p:blipFill>
          <a:blip r:embed="rId2"/>
          <a:stretch>
            <a:fillRect/>
          </a:stretch>
        </p:blipFill>
        <p:spPr>
          <a:xfrm>
            <a:off x="911869" y="1511831"/>
            <a:ext cx="7382896" cy="438340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체크리스트 추가</a:t>
            </a:r>
            <a:r>
              <a:rPr lang="en-US" altLang="ko-KR" dirty="0"/>
              <a:t>, </a:t>
            </a:r>
            <a:r>
              <a:rPr lang="ko-KR" altLang="en-US" dirty="0"/>
              <a:t>삭제</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938999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화면에서 체크리스트 버튼 선택 시 화면</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체크리스트 </a:t>
                      </a:r>
                      <a:r>
                        <a:rPr lang="en-US" altLang="ko-KR" sz="850" b="0" dirty="0">
                          <a:latin typeface="+mn-ea"/>
                          <a:ea typeface="+mn-ea"/>
                        </a:rPr>
                        <a:t>– </a:t>
                      </a:r>
                      <a:r>
                        <a:rPr lang="ko-KR" altLang="en-US" sz="850" b="0" dirty="0">
                          <a:latin typeface="+mn-ea"/>
                          <a:ea typeface="+mn-ea"/>
                        </a:rPr>
                        <a:t>체크리스트 양식을 추가하거나 삭제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9" name="칠각형 8">
            <a:extLst>
              <a:ext uri="{FF2B5EF4-FFF2-40B4-BE49-F238E27FC236}">
                <a16:creationId xmlns:a16="http://schemas.microsoft.com/office/drawing/2014/main" id="{79BF47DE-A7E9-64E3-359F-523A52109DB2}"/>
              </a:ext>
            </a:extLst>
          </p:cNvPr>
          <p:cNvSpPr/>
          <p:nvPr/>
        </p:nvSpPr>
        <p:spPr>
          <a:xfrm>
            <a:off x="4164788" y="2711284"/>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102071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03288D7C-098F-5D8A-C1E1-D8C7254FB056}"/>
              </a:ext>
            </a:extLst>
          </p:cNvPr>
          <p:cNvPicPr>
            <a:picLocks noChangeAspect="1"/>
          </p:cNvPicPr>
          <p:nvPr/>
        </p:nvPicPr>
        <p:blipFill>
          <a:blip r:embed="rId2"/>
          <a:stretch>
            <a:fillRect/>
          </a:stretch>
        </p:blipFill>
        <p:spPr>
          <a:xfrm>
            <a:off x="1343472" y="548680"/>
            <a:ext cx="6049219" cy="609685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사진</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사진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5590448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 중 이미지 업로드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이미지 업로드 </a:t>
                      </a:r>
                      <a:r>
                        <a:rPr lang="en-US" altLang="ko-KR" sz="850" b="0" dirty="0">
                          <a:latin typeface="+mn-ea"/>
                          <a:ea typeface="+mn-ea"/>
                        </a:rPr>
                        <a:t>– </a:t>
                      </a:r>
                      <a:r>
                        <a:rPr lang="ko-KR" altLang="en-US" sz="850" b="0" dirty="0">
                          <a:latin typeface="+mn-ea"/>
                          <a:ea typeface="+mn-ea"/>
                        </a:rPr>
                        <a:t>선택 시 파일에서 이미지 업로드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파일 이름</a:t>
                      </a:r>
                      <a:r>
                        <a:rPr kumimoji="1" lang="en-US" altLang="ko-KR" sz="850" dirty="0">
                          <a:solidFill>
                            <a:schemeClr val="tx1"/>
                          </a:solidFill>
                          <a:latin typeface="+mn-ea"/>
                        </a:rPr>
                        <a:t> – </a:t>
                      </a:r>
                      <a:r>
                        <a:rPr kumimoji="1" lang="ko-KR" altLang="en-US" sz="850" dirty="0">
                          <a:solidFill>
                            <a:schemeClr val="tx1"/>
                          </a:solidFill>
                          <a:latin typeface="+mn-ea"/>
                        </a:rPr>
                        <a:t>선택 한 파일 이름을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확인 </a:t>
                      </a:r>
                      <a:r>
                        <a:rPr lang="en-US" altLang="ko-KR" sz="850" b="0" dirty="0">
                          <a:latin typeface="+mn-ea"/>
                          <a:ea typeface="+mn-ea"/>
                        </a:rPr>
                        <a:t>– </a:t>
                      </a:r>
                      <a:r>
                        <a:rPr lang="ko-KR" altLang="en-US" sz="850" b="0" dirty="0">
                          <a:latin typeface="+mn-ea"/>
                          <a:ea typeface="+mn-ea"/>
                        </a:rPr>
                        <a:t>선택 시 이미지가 업로드됨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17" name="칠각형 16">
            <a:extLst>
              <a:ext uri="{FF2B5EF4-FFF2-40B4-BE49-F238E27FC236}">
                <a16:creationId xmlns:a16="http://schemas.microsoft.com/office/drawing/2014/main" id="{A1AF4063-2F66-92F1-7DB7-28363A3C3BC4}"/>
              </a:ext>
            </a:extLst>
          </p:cNvPr>
          <p:cNvSpPr/>
          <p:nvPr/>
        </p:nvSpPr>
        <p:spPr>
          <a:xfrm>
            <a:off x="5231904" y="1485978"/>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칠각형 17">
            <a:extLst>
              <a:ext uri="{FF2B5EF4-FFF2-40B4-BE49-F238E27FC236}">
                <a16:creationId xmlns:a16="http://schemas.microsoft.com/office/drawing/2014/main" id="{FD0F7F62-808F-D5D8-1210-2801F3924177}"/>
              </a:ext>
            </a:extLst>
          </p:cNvPr>
          <p:cNvSpPr/>
          <p:nvPr/>
        </p:nvSpPr>
        <p:spPr>
          <a:xfrm>
            <a:off x="3647728" y="980728"/>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9" name="칠각형 18">
            <a:extLst>
              <a:ext uri="{FF2B5EF4-FFF2-40B4-BE49-F238E27FC236}">
                <a16:creationId xmlns:a16="http://schemas.microsoft.com/office/drawing/2014/main" id="{28105BC0-375A-B1F5-67F3-111FDD930266}"/>
              </a:ext>
            </a:extLst>
          </p:cNvPr>
          <p:cNvSpPr/>
          <p:nvPr/>
        </p:nvSpPr>
        <p:spPr>
          <a:xfrm>
            <a:off x="2063552" y="148597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209369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75CCC0A-00CD-EFE8-48E9-34D0AA8EEE60}"/>
              </a:ext>
            </a:extLst>
          </p:cNvPr>
          <p:cNvPicPr>
            <a:picLocks noChangeAspect="1"/>
          </p:cNvPicPr>
          <p:nvPr/>
        </p:nvPicPr>
        <p:blipFill>
          <a:blip r:embed="rId2"/>
          <a:stretch>
            <a:fillRect/>
          </a:stretch>
        </p:blipFill>
        <p:spPr>
          <a:xfrm>
            <a:off x="1082094" y="620688"/>
            <a:ext cx="6165388" cy="601924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사진</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사진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47998523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 중 이미지 업로드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업로드 된 사진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18" name="칠각형 17">
            <a:extLst>
              <a:ext uri="{FF2B5EF4-FFF2-40B4-BE49-F238E27FC236}">
                <a16:creationId xmlns:a16="http://schemas.microsoft.com/office/drawing/2014/main" id="{FD0F7F62-808F-D5D8-1210-2801F3924177}"/>
              </a:ext>
            </a:extLst>
          </p:cNvPr>
          <p:cNvSpPr/>
          <p:nvPr/>
        </p:nvSpPr>
        <p:spPr>
          <a:xfrm>
            <a:off x="2364340" y="2564904"/>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341890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6169922B-CA5C-1DEF-07E0-F1D2A3E3CD3D}"/>
              </a:ext>
            </a:extLst>
          </p:cNvPr>
          <p:cNvPicPr>
            <a:picLocks noChangeAspect="1"/>
          </p:cNvPicPr>
          <p:nvPr/>
        </p:nvPicPr>
        <p:blipFill>
          <a:blip r:embed="rId2"/>
          <a:stretch>
            <a:fillRect/>
          </a:stretch>
        </p:blipFill>
        <p:spPr>
          <a:xfrm>
            <a:off x="2207568" y="1052736"/>
            <a:ext cx="3581900" cy="353426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별점</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별점</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38548440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화면에서 </a:t>
                      </a:r>
                      <a:r>
                        <a:rPr lang="ko-KR" altLang="en-US" sz="800" b="0" dirty="0" err="1">
                          <a:solidFill>
                            <a:schemeClr val="tx1"/>
                          </a:solidFill>
                          <a:latin typeface="+mn-ea"/>
                          <a:ea typeface="+mn-ea"/>
                          <a:sym typeface="맑은 고딕"/>
                        </a:rPr>
                        <a:t>별점</a:t>
                      </a:r>
                      <a:r>
                        <a:rPr lang="ko-KR" altLang="en-US" sz="800" b="0" dirty="0">
                          <a:solidFill>
                            <a:schemeClr val="tx1"/>
                          </a:solidFill>
                          <a:latin typeface="+mn-ea"/>
                          <a:ea typeface="+mn-ea"/>
                          <a:sym typeface="맑은 고딕"/>
                        </a:rPr>
                        <a:t> 버튼을 선택한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별점</a:t>
                      </a:r>
                      <a:r>
                        <a:rPr lang="ko-KR" altLang="en-US" sz="850" b="0" dirty="0">
                          <a:latin typeface="+mn-ea"/>
                          <a:ea typeface="+mn-ea"/>
                        </a:rPr>
                        <a:t> </a:t>
                      </a:r>
                      <a:r>
                        <a:rPr lang="en-US" altLang="ko-KR" sz="850" b="0" dirty="0">
                          <a:latin typeface="+mn-ea"/>
                          <a:ea typeface="+mn-ea"/>
                        </a:rPr>
                        <a:t>– </a:t>
                      </a:r>
                      <a:r>
                        <a:rPr lang="ko-KR" altLang="en-US" sz="850" b="0" dirty="0" err="1">
                          <a:latin typeface="+mn-ea"/>
                          <a:ea typeface="+mn-ea"/>
                        </a:rPr>
                        <a:t>별점을</a:t>
                      </a:r>
                      <a:r>
                        <a:rPr lang="ko-KR" altLang="en-US" sz="850" b="0" dirty="0">
                          <a:latin typeface="+mn-ea"/>
                          <a:ea typeface="+mn-ea"/>
                        </a:rPr>
                        <a:t> 선택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6" name="칠각형 5">
            <a:extLst>
              <a:ext uri="{FF2B5EF4-FFF2-40B4-BE49-F238E27FC236}">
                <a16:creationId xmlns:a16="http://schemas.microsoft.com/office/drawing/2014/main" id="{B3FA84C4-1B5E-55AC-8B6E-885B1905DA82}"/>
              </a:ext>
            </a:extLst>
          </p:cNvPr>
          <p:cNvSpPr/>
          <p:nvPr/>
        </p:nvSpPr>
        <p:spPr>
          <a:xfrm>
            <a:off x="3215680" y="167501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172140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3A6CF362-82B7-51C5-8D84-0A538FD56D76}"/>
              </a:ext>
            </a:extLst>
          </p:cNvPr>
          <p:cNvPicPr>
            <a:picLocks noChangeAspect="1"/>
          </p:cNvPicPr>
          <p:nvPr/>
        </p:nvPicPr>
        <p:blipFill>
          <a:blip r:embed="rId2"/>
          <a:stretch>
            <a:fillRect/>
          </a:stretch>
        </p:blipFill>
        <p:spPr>
          <a:xfrm>
            <a:off x="983432" y="1124744"/>
            <a:ext cx="2953162" cy="1981477"/>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별점</a:t>
            </a:r>
            <a:r>
              <a:rPr lang="ko-KR" altLang="en-US" dirty="0"/>
              <a:t> 첨부 가능</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별점</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9208695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화면에서 </a:t>
                      </a:r>
                      <a:r>
                        <a:rPr lang="ko-KR" altLang="en-US" sz="800" b="0" dirty="0" err="1">
                          <a:solidFill>
                            <a:schemeClr val="tx1"/>
                          </a:solidFill>
                          <a:latin typeface="+mn-ea"/>
                          <a:ea typeface="+mn-ea"/>
                          <a:sym typeface="맑은 고딕"/>
                        </a:rPr>
                        <a:t>별점</a:t>
                      </a:r>
                      <a:r>
                        <a:rPr lang="ko-KR" altLang="en-US" sz="800" b="0" dirty="0">
                          <a:solidFill>
                            <a:schemeClr val="tx1"/>
                          </a:solidFill>
                          <a:latin typeface="+mn-ea"/>
                          <a:ea typeface="+mn-ea"/>
                          <a:sym typeface="맑은 고딕"/>
                        </a:rPr>
                        <a:t> 버튼을 선택한 화면</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별점</a:t>
                      </a:r>
                      <a:r>
                        <a:rPr lang="ko-KR" altLang="en-US" sz="850" b="0" dirty="0">
                          <a:latin typeface="+mn-ea"/>
                          <a:ea typeface="+mn-ea"/>
                        </a:rPr>
                        <a:t> </a:t>
                      </a:r>
                      <a:r>
                        <a:rPr lang="en-US" altLang="ko-KR" sz="850" b="0" dirty="0">
                          <a:latin typeface="+mn-ea"/>
                          <a:ea typeface="+mn-ea"/>
                        </a:rPr>
                        <a:t>– </a:t>
                      </a:r>
                      <a:r>
                        <a:rPr lang="ko-KR" altLang="en-US" sz="850" b="0" dirty="0" err="1">
                          <a:latin typeface="+mn-ea"/>
                          <a:ea typeface="+mn-ea"/>
                        </a:rPr>
                        <a:t>별점을</a:t>
                      </a:r>
                      <a:r>
                        <a:rPr lang="ko-KR" altLang="en-US" sz="850" b="0" dirty="0">
                          <a:latin typeface="+mn-ea"/>
                          <a:ea typeface="+mn-ea"/>
                        </a:rPr>
                        <a:t> 다양하게 선택가능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6" name="칠각형 5">
            <a:extLst>
              <a:ext uri="{FF2B5EF4-FFF2-40B4-BE49-F238E27FC236}">
                <a16:creationId xmlns:a16="http://schemas.microsoft.com/office/drawing/2014/main" id="{D31C8785-7FA3-5BF8-3C97-48E77765B7E4}"/>
              </a:ext>
            </a:extLst>
          </p:cNvPr>
          <p:cNvSpPr/>
          <p:nvPr/>
        </p:nvSpPr>
        <p:spPr>
          <a:xfrm>
            <a:off x="1172546" y="167501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pic>
        <p:nvPicPr>
          <p:cNvPr id="13" name="그림 12">
            <a:extLst>
              <a:ext uri="{FF2B5EF4-FFF2-40B4-BE49-F238E27FC236}">
                <a16:creationId xmlns:a16="http://schemas.microsoft.com/office/drawing/2014/main" id="{3306C9A6-E8F5-BCBD-AE7F-CAAB3DD7EE58}"/>
              </a:ext>
            </a:extLst>
          </p:cNvPr>
          <p:cNvPicPr>
            <a:picLocks noChangeAspect="1"/>
          </p:cNvPicPr>
          <p:nvPr/>
        </p:nvPicPr>
        <p:blipFill>
          <a:blip r:embed="rId3"/>
          <a:stretch>
            <a:fillRect/>
          </a:stretch>
        </p:blipFill>
        <p:spPr>
          <a:xfrm>
            <a:off x="4511824" y="1220008"/>
            <a:ext cx="2838846" cy="1886213"/>
          </a:xfrm>
          <a:prstGeom prst="rect">
            <a:avLst/>
          </a:prstGeom>
        </p:spPr>
      </p:pic>
    </p:spTree>
    <p:extLst>
      <p:ext uri="{BB962C8B-B14F-4D97-AF65-F5344CB8AC3E}">
        <p14:creationId xmlns:p14="http://schemas.microsoft.com/office/powerpoint/2010/main" val="182407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메모장 새로운 글 추가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내 메모장</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8841781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새로운 글이 내 메모장에 추가 된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새로운 글 </a:t>
                      </a:r>
                      <a:r>
                        <a:rPr lang="en-US" altLang="ko-KR" sz="850" b="0" dirty="0">
                          <a:latin typeface="+mn-ea"/>
                          <a:ea typeface="+mn-ea"/>
                        </a:rPr>
                        <a:t>‘</a:t>
                      </a:r>
                      <a:r>
                        <a:rPr lang="ko-KR" altLang="en-US" sz="850" b="0" dirty="0">
                          <a:latin typeface="+mn-ea"/>
                          <a:ea typeface="+mn-ea"/>
                        </a:rPr>
                        <a:t>성장</a:t>
                      </a:r>
                      <a:r>
                        <a:rPr lang="en-US" altLang="ko-KR" sz="850" b="0" dirty="0">
                          <a:latin typeface="+mn-ea"/>
                          <a:ea typeface="+mn-ea"/>
                        </a:rPr>
                        <a:t>‘</a:t>
                      </a:r>
                      <a:r>
                        <a:rPr lang="ko-KR" altLang="en-US" sz="850" b="0" dirty="0">
                          <a:latin typeface="+mn-ea"/>
                          <a:ea typeface="+mn-ea"/>
                        </a:rPr>
                        <a:t>이 추가됨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pic>
        <p:nvPicPr>
          <p:cNvPr id="3" name="그림 2">
            <a:extLst>
              <a:ext uri="{FF2B5EF4-FFF2-40B4-BE49-F238E27FC236}">
                <a16:creationId xmlns:a16="http://schemas.microsoft.com/office/drawing/2014/main" id="{FDBA3C4A-717E-1FE7-3D24-2A76D634C436}"/>
              </a:ext>
            </a:extLst>
          </p:cNvPr>
          <p:cNvPicPr>
            <a:picLocks noChangeAspect="1"/>
          </p:cNvPicPr>
          <p:nvPr/>
        </p:nvPicPr>
        <p:blipFill>
          <a:blip r:embed="rId2"/>
          <a:stretch>
            <a:fillRect/>
          </a:stretch>
        </p:blipFill>
        <p:spPr>
          <a:xfrm>
            <a:off x="73007" y="430983"/>
            <a:ext cx="8434118" cy="5518298"/>
          </a:xfrm>
          <a:prstGeom prst="rect">
            <a:avLst/>
          </a:prstGeom>
        </p:spPr>
      </p:pic>
      <p:sp>
        <p:nvSpPr>
          <p:cNvPr id="6" name="칠각형 5">
            <a:extLst>
              <a:ext uri="{FF2B5EF4-FFF2-40B4-BE49-F238E27FC236}">
                <a16:creationId xmlns:a16="http://schemas.microsoft.com/office/drawing/2014/main" id="{746FABC0-326B-90F5-6E40-44D0F9D882A8}"/>
              </a:ext>
            </a:extLst>
          </p:cNvPr>
          <p:cNvSpPr/>
          <p:nvPr/>
        </p:nvSpPr>
        <p:spPr>
          <a:xfrm>
            <a:off x="5159896" y="2204864"/>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781804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332A5CAC-E942-EC98-2FBA-B674D80CB470}"/>
              </a:ext>
            </a:extLst>
          </p:cNvPr>
          <p:cNvPicPr>
            <a:picLocks noChangeAspect="1"/>
          </p:cNvPicPr>
          <p:nvPr/>
        </p:nvPicPr>
        <p:blipFill>
          <a:blip r:embed="rId2"/>
          <a:stretch>
            <a:fillRect/>
          </a:stretch>
        </p:blipFill>
        <p:spPr>
          <a:xfrm>
            <a:off x="87152" y="887628"/>
            <a:ext cx="8404588" cy="480577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메모장 글 선택 </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내 메모장</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81224746"/>
              </p:ext>
            </p:extLst>
          </p:nvPr>
        </p:nvGraphicFramePr>
        <p:xfrm>
          <a:off x="8688288" y="476672"/>
          <a:ext cx="3384376" cy="31454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내 메모장에서 첫번째 글 선택 후 나오는 메모장 페이지</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수정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공유가 가능하고 사진은 왼쪽 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양식은 오른쪽으로 나오도록 설정됨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그림을 그릴 경우 그림이 </a:t>
                      </a:r>
                      <a:r>
                        <a:rPr lang="en-US" altLang="ko-KR" sz="800" b="0" dirty="0">
                          <a:solidFill>
                            <a:schemeClr val="tx1"/>
                          </a:solidFill>
                          <a:latin typeface="+mn-ea"/>
                          <a:ea typeface="+mn-ea"/>
                          <a:sym typeface="맑은 고딕"/>
                        </a:rPr>
                        <a:t>4</a:t>
                      </a:r>
                      <a:r>
                        <a:rPr lang="ko-KR" altLang="en-US" sz="800" b="0" dirty="0">
                          <a:solidFill>
                            <a:schemeClr val="tx1"/>
                          </a:solidFill>
                          <a:latin typeface="+mn-ea"/>
                          <a:ea typeface="+mn-ea"/>
                          <a:sym typeface="맑은 고딕"/>
                        </a:rPr>
                        <a:t>번에서 나오고 사진을 첨부한 경우 사진이 나온다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뒤로 </a:t>
                      </a:r>
                      <a:r>
                        <a:rPr lang="en-US" altLang="ko-KR" sz="850" b="0" dirty="0">
                          <a:latin typeface="+mn-ea"/>
                          <a:ea typeface="+mn-ea"/>
                        </a:rPr>
                        <a:t>– </a:t>
                      </a:r>
                      <a:r>
                        <a:rPr lang="ko-KR" altLang="en-US" sz="850" b="0" dirty="0">
                          <a:latin typeface="+mn-ea"/>
                          <a:ea typeface="+mn-ea"/>
                        </a:rPr>
                        <a:t>선택 시 내 메모장 화면으로 </a:t>
                      </a:r>
                      <a:r>
                        <a:rPr lang="ko-KR" altLang="en-US" sz="850" b="0" dirty="0" err="1">
                          <a:latin typeface="+mn-ea"/>
                          <a:ea typeface="+mn-ea"/>
                        </a:rPr>
                        <a:t>돌아감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공유 </a:t>
                      </a:r>
                      <a:r>
                        <a:rPr kumimoji="1" lang="en-US" altLang="ko-KR" sz="850" dirty="0">
                          <a:solidFill>
                            <a:schemeClr val="tx1"/>
                          </a:solidFill>
                          <a:latin typeface="+mn-ea"/>
                        </a:rPr>
                        <a:t>–  </a:t>
                      </a:r>
                      <a:r>
                        <a:rPr kumimoji="1" lang="ko-KR" altLang="en-US" sz="850" dirty="0">
                          <a:solidFill>
                            <a:schemeClr val="tx1"/>
                          </a:solidFill>
                          <a:latin typeface="+mn-ea"/>
                        </a:rPr>
                        <a:t>공유하기 버튼</a:t>
                      </a:r>
                      <a:r>
                        <a:rPr kumimoji="1" lang="en-US" altLang="ko-KR" sz="850" dirty="0">
                          <a:solidFill>
                            <a:schemeClr val="tx1"/>
                          </a:solidFill>
                          <a:latin typeface="+mn-ea"/>
                        </a:rPr>
                        <a:t> (</a:t>
                      </a:r>
                      <a:r>
                        <a:rPr kumimoji="1" lang="ko-KR" altLang="en-US" sz="850" dirty="0">
                          <a:solidFill>
                            <a:schemeClr val="tx1"/>
                          </a:solidFill>
                          <a:latin typeface="+mn-ea"/>
                        </a:rPr>
                        <a:t>구현 </a:t>
                      </a:r>
                      <a:r>
                        <a:rPr kumimoji="1" lang="en-US" altLang="ko-KR" sz="850" dirty="0">
                          <a:solidFill>
                            <a:schemeClr val="tx1"/>
                          </a:solidFill>
                          <a:latin typeface="+mn-ea"/>
                        </a:rPr>
                        <a:t>X)</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수정 </a:t>
                      </a:r>
                      <a:r>
                        <a:rPr lang="en-US" altLang="ko-KR" sz="850" b="0" dirty="0">
                          <a:latin typeface="+mn-ea"/>
                          <a:ea typeface="+mn-ea"/>
                        </a:rPr>
                        <a:t>– </a:t>
                      </a:r>
                      <a:r>
                        <a:rPr lang="ko-KR" altLang="en-US" sz="850" b="0" dirty="0">
                          <a:latin typeface="+mn-ea"/>
                          <a:ea typeface="+mn-ea"/>
                        </a:rPr>
                        <a:t>선택 시 글쓰기 화면으로 전환 </a:t>
                      </a:r>
                      <a:r>
                        <a:rPr lang="en-US" altLang="ko-KR" sz="850" b="0" dirty="0">
                          <a:latin typeface="+mn-ea"/>
                          <a:ea typeface="+mn-ea"/>
                        </a:rPr>
                        <a:t>(</a:t>
                      </a:r>
                      <a:r>
                        <a:rPr lang="ko-KR" altLang="en-US" sz="850" b="0" dirty="0">
                          <a:latin typeface="+mn-ea"/>
                          <a:ea typeface="+mn-ea"/>
                        </a:rPr>
                        <a:t>본래의 데이터 구현 </a:t>
                      </a:r>
                      <a:r>
                        <a:rPr lang="en-US" altLang="ko-KR" sz="850" b="0" dirty="0">
                          <a:latin typeface="+mn-ea"/>
                          <a:ea typeface="+mn-ea"/>
                        </a:rPr>
                        <a:t>X, </a:t>
                      </a:r>
                      <a:r>
                        <a:rPr lang="ko-KR" altLang="en-US" sz="850" b="0" dirty="0">
                          <a:latin typeface="+mn-ea"/>
                          <a:ea typeface="+mn-ea"/>
                        </a:rPr>
                        <a:t>글쓰기 화면만 구현</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첨부된 사진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별점</a:t>
                      </a:r>
                      <a:r>
                        <a:rPr lang="en-US" altLang="ko-KR" sz="850" b="0" dirty="0">
                          <a:latin typeface="+mn-ea"/>
                          <a:ea typeface="+mn-ea"/>
                        </a:rPr>
                        <a:t> –</a:t>
                      </a:r>
                      <a:r>
                        <a:rPr lang="ko-KR" altLang="en-US" sz="850" b="0" dirty="0">
                          <a:latin typeface="+mn-ea"/>
                          <a:ea typeface="+mn-ea"/>
                        </a:rPr>
                        <a:t> 글쓰기 화면에서 설정된 </a:t>
                      </a:r>
                      <a:r>
                        <a:rPr lang="ko-KR" altLang="en-US" sz="850" b="0" dirty="0" err="1">
                          <a:latin typeface="+mn-ea"/>
                          <a:ea typeface="+mn-ea"/>
                        </a:rPr>
                        <a:t>별점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 </a:t>
                      </a:r>
                      <a:r>
                        <a:rPr lang="en-US" altLang="ko-KR" sz="850" b="0" dirty="0">
                          <a:latin typeface="+mn-ea"/>
                          <a:ea typeface="+mn-ea"/>
                        </a:rPr>
                        <a:t>– </a:t>
                      </a:r>
                      <a:r>
                        <a:rPr lang="ko-KR" altLang="en-US" sz="850" b="0" dirty="0">
                          <a:latin typeface="+mn-ea"/>
                          <a:ea typeface="+mn-ea"/>
                        </a:rPr>
                        <a:t>작성된 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체크리스트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387617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6" name="칠각형 5">
            <a:extLst>
              <a:ext uri="{FF2B5EF4-FFF2-40B4-BE49-F238E27FC236}">
                <a16:creationId xmlns:a16="http://schemas.microsoft.com/office/drawing/2014/main" id="{0EB87893-C5E2-4F3D-A113-EB5F1C4387F4}"/>
              </a:ext>
            </a:extLst>
          </p:cNvPr>
          <p:cNvSpPr/>
          <p:nvPr/>
        </p:nvSpPr>
        <p:spPr>
          <a:xfrm>
            <a:off x="0" y="655087"/>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칠각형 8">
            <a:extLst>
              <a:ext uri="{FF2B5EF4-FFF2-40B4-BE49-F238E27FC236}">
                <a16:creationId xmlns:a16="http://schemas.microsoft.com/office/drawing/2014/main" id="{5CD5E57E-654C-7DFE-5BDF-5680313A9906}"/>
              </a:ext>
            </a:extLst>
          </p:cNvPr>
          <p:cNvSpPr/>
          <p:nvPr/>
        </p:nvSpPr>
        <p:spPr>
          <a:xfrm>
            <a:off x="7293870" y="64023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칠각형 9">
            <a:extLst>
              <a:ext uri="{FF2B5EF4-FFF2-40B4-BE49-F238E27FC236}">
                <a16:creationId xmlns:a16="http://schemas.microsoft.com/office/drawing/2014/main" id="{011DBA96-9A8E-6C08-8B8F-7BF57F392E61}"/>
              </a:ext>
            </a:extLst>
          </p:cNvPr>
          <p:cNvSpPr/>
          <p:nvPr/>
        </p:nvSpPr>
        <p:spPr>
          <a:xfrm>
            <a:off x="7811059" y="60484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5" name="칠각형 14">
            <a:extLst>
              <a:ext uri="{FF2B5EF4-FFF2-40B4-BE49-F238E27FC236}">
                <a16:creationId xmlns:a16="http://schemas.microsoft.com/office/drawing/2014/main" id="{43A575FC-503F-79B7-A30D-44EE61FF7B93}"/>
              </a:ext>
            </a:extLst>
          </p:cNvPr>
          <p:cNvSpPr/>
          <p:nvPr/>
        </p:nvSpPr>
        <p:spPr>
          <a:xfrm>
            <a:off x="539264" y="211308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6" name="칠각형 15">
            <a:extLst>
              <a:ext uri="{FF2B5EF4-FFF2-40B4-BE49-F238E27FC236}">
                <a16:creationId xmlns:a16="http://schemas.microsoft.com/office/drawing/2014/main" id="{1099A015-F997-1228-0409-407E16D09C85}"/>
              </a:ext>
            </a:extLst>
          </p:cNvPr>
          <p:cNvSpPr/>
          <p:nvPr/>
        </p:nvSpPr>
        <p:spPr>
          <a:xfrm>
            <a:off x="2927648" y="2188633"/>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7" name="칠각형 16">
            <a:extLst>
              <a:ext uri="{FF2B5EF4-FFF2-40B4-BE49-F238E27FC236}">
                <a16:creationId xmlns:a16="http://schemas.microsoft.com/office/drawing/2014/main" id="{B8AA9684-9BBD-BD14-BFE5-AC5B748AED81}"/>
              </a:ext>
            </a:extLst>
          </p:cNvPr>
          <p:cNvSpPr/>
          <p:nvPr/>
        </p:nvSpPr>
        <p:spPr>
          <a:xfrm>
            <a:off x="2855640" y="271548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8" name="칠각형 17">
            <a:extLst>
              <a:ext uri="{FF2B5EF4-FFF2-40B4-BE49-F238E27FC236}">
                <a16:creationId xmlns:a16="http://schemas.microsoft.com/office/drawing/2014/main" id="{4F951554-9868-FEE3-D33B-A8184882DA74}"/>
              </a:ext>
            </a:extLst>
          </p:cNvPr>
          <p:cNvSpPr/>
          <p:nvPr/>
        </p:nvSpPr>
        <p:spPr>
          <a:xfrm>
            <a:off x="2855640" y="3690427"/>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Tree>
    <p:extLst>
      <p:ext uri="{BB962C8B-B14F-4D97-AF65-F5344CB8AC3E}">
        <p14:creationId xmlns:p14="http://schemas.microsoft.com/office/powerpoint/2010/main" val="132303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470377193"/>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2022.11.23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스토리보드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동려운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a:solidFill>
                            <a:schemeClr val="tx1"/>
                          </a:solidFill>
                          <a:latin typeface="+mn-ea"/>
                          <a:ea typeface="+mn-ea"/>
                        </a:rPr>
                        <a:t>v2.0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2022.11.28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900" dirty="0">
                          <a:solidFill>
                            <a:schemeClr val="tx1"/>
                          </a:solidFill>
                        </a:rPr>
                        <a:t>스토리보드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동려운</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en-US" altLang="ko-KR" dirty="0"/>
              <a:t>(</a:t>
            </a:r>
            <a:r>
              <a:rPr lang="ko-KR" altLang="en-US" dirty="0"/>
              <a:t>비 로그인</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메인화면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78402655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err="1">
                          <a:solidFill>
                            <a:schemeClr val="tx1"/>
                          </a:solidFill>
                          <a:latin typeface="+mn-ea"/>
                          <a:ea typeface="+mn-ea"/>
                          <a:sym typeface="맑은 고딕"/>
                        </a:rPr>
                        <a:t>메인화면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로그인에 따라 양식이 바뀐다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 로그인 화면</a:t>
                      </a:r>
                      <a:r>
                        <a:rPr lang="en-US" altLang="ko-KR" sz="8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아래에는 </a:t>
                      </a:r>
                      <a:r>
                        <a:rPr lang="en-US" altLang="ko-KR" sz="800" b="0" dirty="0">
                          <a:solidFill>
                            <a:schemeClr val="tx1"/>
                          </a:solidFill>
                          <a:latin typeface="+mn-ea"/>
                          <a:ea typeface="+mn-ea"/>
                          <a:sym typeface="맑은 고딕"/>
                        </a:rPr>
                        <a:t>OTT</a:t>
                      </a:r>
                      <a:r>
                        <a:rPr lang="ko-KR" altLang="en-US" sz="800" b="0" dirty="0">
                          <a:solidFill>
                            <a:schemeClr val="tx1"/>
                          </a:solidFill>
                          <a:latin typeface="+mn-ea"/>
                          <a:ea typeface="+mn-ea"/>
                          <a:sym typeface="맑은 고딕"/>
                        </a:rPr>
                        <a:t>사이트 바로가기 링크가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로고</a:t>
                      </a:r>
                      <a:r>
                        <a:rPr lang="en-US" altLang="ko-KR" sz="850" b="0" dirty="0">
                          <a:latin typeface="+mn-ea"/>
                          <a:ea typeface="+mn-ea"/>
                        </a:rPr>
                        <a:t> – </a:t>
                      </a:r>
                      <a:r>
                        <a:rPr lang="ko-KR" altLang="en-US" sz="850" b="0" dirty="0">
                          <a:latin typeface="+mn-ea"/>
                          <a:ea typeface="+mn-ea"/>
                        </a:rPr>
                        <a:t>선택 시 홈 화면으로 이동</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로그인 </a:t>
                      </a:r>
                      <a:r>
                        <a:rPr kumimoji="1" lang="en-US" altLang="ko-KR" sz="850" dirty="0">
                          <a:solidFill>
                            <a:schemeClr val="tx1"/>
                          </a:solidFill>
                          <a:latin typeface="+mn-ea"/>
                        </a:rPr>
                        <a:t> - </a:t>
                      </a:r>
                      <a:r>
                        <a:rPr kumimoji="1" lang="ko-KR" altLang="en-US" sz="850" dirty="0">
                          <a:solidFill>
                            <a:schemeClr val="tx1"/>
                          </a:solidFill>
                          <a:latin typeface="+mn-ea"/>
                        </a:rPr>
                        <a:t>선택 시 로그인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a:t>
                      </a:r>
                      <a:r>
                        <a:rPr lang="en-US" altLang="ko-KR" sz="850" b="0" dirty="0">
                          <a:latin typeface="+mn-ea"/>
                          <a:ea typeface="+mn-ea"/>
                        </a:rPr>
                        <a:t>– </a:t>
                      </a:r>
                      <a:r>
                        <a:rPr lang="ko-KR" altLang="en-US" sz="850" b="0" dirty="0">
                          <a:latin typeface="+mn-ea"/>
                          <a:ea typeface="+mn-ea"/>
                        </a:rPr>
                        <a:t>선택 시 회원가입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넷플릭스</a:t>
                      </a:r>
                      <a:r>
                        <a:rPr kumimoji="1" lang="ko-KR" altLang="en-US" sz="850" dirty="0">
                          <a:solidFill>
                            <a:schemeClr val="tx1"/>
                          </a:solidFill>
                          <a:latin typeface="+mn-ea"/>
                        </a:rPr>
                        <a:t> </a:t>
                      </a:r>
                      <a:r>
                        <a:rPr kumimoji="1" lang="en-US" altLang="ko-KR" sz="850" dirty="0">
                          <a:solidFill>
                            <a:schemeClr val="tx1"/>
                          </a:solidFill>
                          <a:latin typeface="+mn-ea"/>
                        </a:rPr>
                        <a:t>– </a:t>
                      </a:r>
                      <a:r>
                        <a:rPr kumimoji="1" lang="ko-KR" altLang="en-US" sz="850" dirty="0">
                          <a:solidFill>
                            <a:schemeClr val="tx1"/>
                          </a:solidFill>
                          <a:latin typeface="+mn-ea"/>
                        </a:rPr>
                        <a:t>선택 시 </a:t>
                      </a:r>
                      <a:r>
                        <a:rPr kumimoji="1" lang="ko-KR" altLang="en-US" sz="850" dirty="0" err="1">
                          <a:solidFill>
                            <a:schemeClr val="tx1"/>
                          </a:solidFill>
                          <a:latin typeface="+mn-ea"/>
                        </a:rPr>
                        <a:t>넷플릭스</a:t>
                      </a:r>
                      <a:r>
                        <a:rPr kumimoji="1" lang="ko-KR" altLang="en-US" sz="850" dirty="0">
                          <a:solidFill>
                            <a:schemeClr val="tx1"/>
                          </a:solidFill>
                          <a:latin typeface="+mn-ea"/>
                        </a:rPr>
                        <a:t> 바로가기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왓챠</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선택 시 </a:t>
                      </a:r>
                      <a:r>
                        <a:rPr lang="ko-KR" altLang="en-US" sz="850" b="0" dirty="0" err="1">
                          <a:latin typeface="+mn-ea"/>
                          <a:ea typeface="+mn-ea"/>
                        </a:rPr>
                        <a:t>왓챠</a:t>
                      </a:r>
                      <a:r>
                        <a:rPr lang="ko-KR" altLang="en-US" sz="850" b="0" dirty="0">
                          <a:latin typeface="+mn-ea"/>
                          <a:ea typeface="+mn-ea"/>
                        </a:rPr>
                        <a:t> 바로가기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티빙</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선택 시 </a:t>
                      </a:r>
                      <a:r>
                        <a:rPr lang="ko-KR" altLang="en-US" sz="850" b="0" dirty="0" err="1">
                          <a:latin typeface="+mn-ea"/>
                          <a:ea typeface="+mn-ea"/>
                        </a:rPr>
                        <a:t>티빙</a:t>
                      </a:r>
                      <a:r>
                        <a:rPr lang="ko-KR" altLang="en-US" sz="850" b="0" dirty="0">
                          <a:latin typeface="+mn-ea"/>
                          <a:ea typeface="+mn-ea"/>
                        </a:rPr>
                        <a:t> 바로가기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2" name="그림 1">
            <a:extLst>
              <a:ext uri="{FF2B5EF4-FFF2-40B4-BE49-F238E27FC236}">
                <a16:creationId xmlns:a16="http://schemas.microsoft.com/office/drawing/2014/main" id="{2DEAC3CC-88AF-429A-8A06-F899E97FFE08}"/>
              </a:ext>
            </a:extLst>
          </p:cNvPr>
          <p:cNvPicPr>
            <a:picLocks noChangeAspect="1"/>
          </p:cNvPicPr>
          <p:nvPr/>
        </p:nvPicPr>
        <p:blipFill>
          <a:blip r:embed="rId2"/>
          <a:stretch>
            <a:fillRect/>
          </a:stretch>
        </p:blipFill>
        <p:spPr>
          <a:xfrm>
            <a:off x="131494" y="1073152"/>
            <a:ext cx="8328701" cy="4593096"/>
          </a:xfrm>
          <a:prstGeom prst="rect">
            <a:avLst/>
          </a:prstGeom>
        </p:spPr>
      </p:pic>
      <p:sp>
        <p:nvSpPr>
          <p:cNvPr id="9" name="칠각형 8">
            <a:extLst>
              <a:ext uri="{FF2B5EF4-FFF2-40B4-BE49-F238E27FC236}">
                <a16:creationId xmlns:a16="http://schemas.microsoft.com/office/drawing/2014/main" id="{22B3A4C0-ADC7-461B-8803-A54056ACCAEA}"/>
              </a:ext>
            </a:extLst>
          </p:cNvPr>
          <p:cNvSpPr/>
          <p:nvPr/>
        </p:nvSpPr>
        <p:spPr>
          <a:xfrm>
            <a:off x="3070109" y="1073153"/>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1" name="칠각형 10">
            <a:extLst>
              <a:ext uri="{FF2B5EF4-FFF2-40B4-BE49-F238E27FC236}">
                <a16:creationId xmlns:a16="http://schemas.microsoft.com/office/drawing/2014/main" id="{BF7AA127-6B32-4744-B283-E292088928B6}"/>
              </a:ext>
            </a:extLst>
          </p:cNvPr>
          <p:cNvSpPr/>
          <p:nvPr/>
        </p:nvSpPr>
        <p:spPr>
          <a:xfrm>
            <a:off x="6896638" y="1073153"/>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2" name="칠각형 11">
            <a:extLst>
              <a:ext uri="{FF2B5EF4-FFF2-40B4-BE49-F238E27FC236}">
                <a16:creationId xmlns:a16="http://schemas.microsoft.com/office/drawing/2014/main" id="{1D959A13-7F29-4837-95F2-BEBBDEB1D311}"/>
              </a:ext>
            </a:extLst>
          </p:cNvPr>
          <p:cNvSpPr/>
          <p:nvPr/>
        </p:nvSpPr>
        <p:spPr>
          <a:xfrm>
            <a:off x="5969338" y="372516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3" name="칠각형 12">
            <a:extLst>
              <a:ext uri="{FF2B5EF4-FFF2-40B4-BE49-F238E27FC236}">
                <a16:creationId xmlns:a16="http://schemas.microsoft.com/office/drawing/2014/main" id="{E5F95918-C2C2-44C1-B43D-0E6909B719AA}"/>
              </a:ext>
            </a:extLst>
          </p:cNvPr>
          <p:cNvSpPr/>
          <p:nvPr/>
        </p:nvSpPr>
        <p:spPr>
          <a:xfrm>
            <a:off x="3323627" y="372516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4" name="칠각형 13">
            <a:extLst>
              <a:ext uri="{FF2B5EF4-FFF2-40B4-BE49-F238E27FC236}">
                <a16:creationId xmlns:a16="http://schemas.microsoft.com/office/drawing/2014/main" id="{34907C4B-9469-4F82-81E8-060726763285}"/>
              </a:ext>
            </a:extLst>
          </p:cNvPr>
          <p:cNvSpPr/>
          <p:nvPr/>
        </p:nvSpPr>
        <p:spPr>
          <a:xfrm>
            <a:off x="7612443" y="107315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pic>
        <p:nvPicPr>
          <p:cNvPr id="15" name="그림 14">
            <a:extLst>
              <a:ext uri="{FF2B5EF4-FFF2-40B4-BE49-F238E27FC236}">
                <a16:creationId xmlns:a16="http://schemas.microsoft.com/office/drawing/2014/main" id="{DBAE6BB1-B4AD-4895-AD8D-47182A1353A7}"/>
              </a:ext>
            </a:extLst>
          </p:cNvPr>
          <p:cNvPicPr>
            <a:picLocks noChangeAspect="1"/>
          </p:cNvPicPr>
          <p:nvPr/>
        </p:nvPicPr>
        <p:blipFill>
          <a:blip r:embed="rId3"/>
          <a:stretch>
            <a:fillRect/>
          </a:stretch>
        </p:blipFill>
        <p:spPr>
          <a:xfrm>
            <a:off x="568868" y="3645022"/>
            <a:ext cx="414564" cy="499915"/>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ko-KR" altLang="en-US" dirty="0"/>
              <a:t> </a:t>
            </a:r>
            <a:r>
              <a:rPr lang="en-US" altLang="ko-KR" dirty="0"/>
              <a:t>(</a:t>
            </a:r>
            <a:r>
              <a:rPr lang="ko-KR" altLang="en-US" dirty="0"/>
              <a:t>로그인</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메인화면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42630535"/>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err="1">
                          <a:solidFill>
                            <a:schemeClr val="tx1"/>
                          </a:solidFill>
                          <a:latin typeface="+mn-ea"/>
                          <a:ea typeface="+mn-ea"/>
                          <a:sym typeface="맑은 고딕"/>
                        </a:rPr>
                        <a:t>메인화면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로그인에 따라 양식이 바뀐다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 화면</a:t>
                      </a:r>
                      <a:r>
                        <a:rPr lang="en-US" altLang="ko-KR" sz="8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아래에는 </a:t>
                      </a:r>
                      <a:r>
                        <a:rPr lang="en-US" altLang="ko-KR" sz="800" b="0" dirty="0">
                          <a:solidFill>
                            <a:schemeClr val="tx1"/>
                          </a:solidFill>
                          <a:latin typeface="+mn-ea"/>
                          <a:ea typeface="+mn-ea"/>
                          <a:sym typeface="맑은 고딕"/>
                        </a:rPr>
                        <a:t>OTT</a:t>
                      </a:r>
                      <a:r>
                        <a:rPr lang="ko-KR" altLang="en-US" sz="800" b="0" dirty="0">
                          <a:solidFill>
                            <a:schemeClr val="tx1"/>
                          </a:solidFill>
                          <a:latin typeface="+mn-ea"/>
                          <a:ea typeface="+mn-ea"/>
                          <a:sym typeface="맑은 고딕"/>
                        </a:rPr>
                        <a:t>사이트 바로가기 링크가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로고</a:t>
                      </a:r>
                      <a:r>
                        <a:rPr lang="en-US" altLang="ko-KR" sz="850" b="0" dirty="0">
                          <a:latin typeface="+mn-ea"/>
                          <a:ea typeface="+mn-ea"/>
                        </a:rPr>
                        <a:t> – </a:t>
                      </a:r>
                      <a:r>
                        <a:rPr lang="ko-KR" altLang="en-US" sz="850" b="0" dirty="0">
                          <a:latin typeface="+mn-ea"/>
                          <a:ea typeface="+mn-ea"/>
                        </a:rPr>
                        <a:t>선택 시 홈 화면으로 이동</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유저정보 </a:t>
                      </a:r>
                      <a:r>
                        <a:rPr kumimoji="1" lang="en-US" altLang="ko-KR" sz="850" dirty="0">
                          <a:solidFill>
                            <a:schemeClr val="tx1"/>
                          </a:solidFill>
                          <a:latin typeface="+mn-ea"/>
                        </a:rPr>
                        <a:t> - </a:t>
                      </a:r>
                      <a:r>
                        <a:rPr kumimoji="1" lang="ko-KR" altLang="en-US" sz="850" dirty="0">
                          <a:solidFill>
                            <a:schemeClr val="tx1"/>
                          </a:solidFill>
                          <a:latin typeface="+mn-ea"/>
                        </a:rPr>
                        <a:t>선택 시 내 메모장으로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로그아웃 </a:t>
                      </a:r>
                      <a:r>
                        <a:rPr lang="en-US" altLang="ko-KR" sz="850" b="0" dirty="0">
                          <a:latin typeface="+mn-ea"/>
                          <a:ea typeface="+mn-ea"/>
                        </a:rPr>
                        <a:t>– </a:t>
                      </a:r>
                      <a:r>
                        <a:rPr lang="ko-KR" altLang="en-US" sz="850" b="0" dirty="0">
                          <a:latin typeface="+mn-ea"/>
                          <a:ea typeface="+mn-ea"/>
                        </a:rPr>
                        <a:t>선택 시 로그아웃 후 </a:t>
                      </a:r>
                      <a:r>
                        <a:rPr lang="ko-KR" altLang="en-US" sz="850" b="0" dirty="0" err="1">
                          <a:latin typeface="+mn-ea"/>
                          <a:ea typeface="+mn-ea"/>
                        </a:rPr>
                        <a:t>메인페이지</a:t>
                      </a:r>
                      <a:r>
                        <a:rPr lang="en-US" altLang="ko-KR" sz="850" b="0" dirty="0">
                          <a:latin typeface="+mn-ea"/>
                          <a:ea typeface="+mn-ea"/>
                        </a:rPr>
                        <a:t>(</a:t>
                      </a:r>
                      <a:r>
                        <a:rPr lang="ko-KR" altLang="en-US" sz="850" b="0" dirty="0">
                          <a:latin typeface="+mn-ea"/>
                          <a:ea typeface="+mn-ea"/>
                        </a:rPr>
                        <a:t>로그인 전</a:t>
                      </a:r>
                      <a:r>
                        <a:rPr lang="en-US" altLang="ko-KR" sz="850" b="0" dirty="0">
                          <a:latin typeface="+mn-ea"/>
                          <a:ea typeface="+mn-ea"/>
                        </a:rPr>
                        <a:t>)</a:t>
                      </a:r>
                      <a:r>
                        <a:rPr lang="ko-KR" altLang="en-US" sz="850" b="0" dirty="0">
                          <a:latin typeface="+mn-ea"/>
                          <a:ea typeface="+mn-ea"/>
                        </a:rPr>
                        <a:t>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넷플릭스</a:t>
                      </a:r>
                      <a:r>
                        <a:rPr kumimoji="1" lang="ko-KR" altLang="en-US" sz="850" dirty="0">
                          <a:solidFill>
                            <a:schemeClr val="tx1"/>
                          </a:solidFill>
                          <a:latin typeface="+mn-ea"/>
                        </a:rPr>
                        <a:t> </a:t>
                      </a:r>
                      <a:r>
                        <a:rPr kumimoji="1" lang="en-US" altLang="ko-KR" sz="850" dirty="0">
                          <a:solidFill>
                            <a:schemeClr val="tx1"/>
                          </a:solidFill>
                          <a:latin typeface="+mn-ea"/>
                        </a:rPr>
                        <a:t>– </a:t>
                      </a:r>
                      <a:r>
                        <a:rPr kumimoji="1" lang="ko-KR" altLang="en-US" sz="850" dirty="0">
                          <a:solidFill>
                            <a:schemeClr val="tx1"/>
                          </a:solidFill>
                          <a:latin typeface="+mn-ea"/>
                        </a:rPr>
                        <a:t>선택 시 </a:t>
                      </a:r>
                      <a:r>
                        <a:rPr kumimoji="1" lang="ko-KR" altLang="en-US" sz="850" dirty="0" err="1">
                          <a:solidFill>
                            <a:schemeClr val="tx1"/>
                          </a:solidFill>
                          <a:latin typeface="+mn-ea"/>
                        </a:rPr>
                        <a:t>넷플릭스</a:t>
                      </a:r>
                      <a:r>
                        <a:rPr kumimoji="1" lang="ko-KR" altLang="en-US" sz="850" dirty="0">
                          <a:solidFill>
                            <a:schemeClr val="tx1"/>
                          </a:solidFill>
                          <a:latin typeface="+mn-ea"/>
                        </a:rPr>
                        <a:t> 바로가기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왓챠</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선택 시 </a:t>
                      </a:r>
                      <a:r>
                        <a:rPr lang="ko-KR" altLang="en-US" sz="850" b="0" dirty="0" err="1">
                          <a:latin typeface="+mn-ea"/>
                          <a:ea typeface="+mn-ea"/>
                        </a:rPr>
                        <a:t>왓챠</a:t>
                      </a:r>
                      <a:r>
                        <a:rPr lang="ko-KR" altLang="en-US" sz="850" b="0" dirty="0">
                          <a:latin typeface="+mn-ea"/>
                          <a:ea typeface="+mn-ea"/>
                        </a:rPr>
                        <a:t> 바로가기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티빙</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선택 시 </a:t>
                      </a:r>
                      <a:r>
                        <a:rPr lang="ko-KR" altLang="en-US" sz="850" b="0" dirty="0" err="1">
                          <a:latin typeface="+mn-ea"/>
                          <a:ea typeface="+mn-ea"/>
                        </a:rPr>
                        <a:t>티빙</a:t>
                      </a:r>
                      <a:r>
                        <a:rPr lang="ko-KR" altLang="en-US" sz="850" b="0" dirty="0">
                          <a:latin typeface="+mn-ea"/>
                          <a:ea typeface="+mn-ea"/>
                        </a:rPr>
                        <a:t> 바로가기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3" name="그림 2">
            <a:extLst>
              <a:ext uri="{FF2B5EF4-FFF2-40B4-BE49-F238E27FC236}">
                <a16:creationId xmlns:a16="http://schemas.microsoft.com/office/drawing/2014/main" id="{70E9B574-677C-4965-BC10-EB11442EF506}"/>
              </a:ext>
            </a:extLst>
          </p:cNvPr>
          <p:cNvPicPr>
            <a:picLocks noChangeAspect="1"/>
          </p:cNvPicPr>
          <p:nvPr/>
        </p:nvPicPr>
        <p:blipFill>
          <a:blip r:embed="rId2"/>
          <a:stretch>
            <a:fillRect/>
          </a:stretch>
        </p:blipFill>
        <p:spPr>
          <a:xfrm>
            <a:off x="119336" y="1124344"/>
            <a:ext cx="8388269" cy="4609311"/>
          </a:xfrm>
          <a:prstGeom prst="rect">
            <a:avLst/>
          </a:prstGeom>
        </p:spPr>
      </p:pic>
      <p:pic>
        <p:nvPicPr>
          <p:cNvPr id="6" name="그림 5">
            <a:extLst>
              <a:ext uri="{FF2B5EF4-FFF2-40B4-BE49-F238E27FC236}">
                <a16:creationId xmlns:a16="http://schemas.microsoft.com/office/drawing/2014/main" id="{613B1F6A-7740-41BB-94C6-1C0D69D96B28}"/>
              </a:ext>
            </a:extLst>
          </p:cNvPr>
          <p:cNvPicPr>
            <a:picLocks noChangeAspect="1"/>
          </p:cNvPicPr>
          <p:nvPr/>
        </p:nvPicPr>
        <p:blipFill>
          <a:blip r:embed="rId3"/>
          <a:stretch>
            <a:fillRect/>
          </a:stretch>
        </p:blipFill>
        <p:spPr>
          <a:xfrm>
            <a:off x="3071664" y="1052736"/>
            <a:ext cx="414564" cy="499915"/>
          </a:xfrm>
          <a:prstGeom prst="rect">
            <a:avLst/>
          </a:prstGeom>
        </p:spPr>
      </p:pic>
      <p:sp>
        <p:nvSpPr>
          <p:cNvPr id="16" name="칠각형 15">
            <a:extLst>
              <a:ext uri="{FF2B5EF4-FFF2-40B4-BE49-F238E27FC236}">
                <a16:creationId xmlns:a16="http://schemas.microsoft.com/office/drawing/2014/main" id="{D661113F-B98C-4906-A582-695F10166BD1}"/>
              </a:ext>
            </a:extLst>
          </p:cNvPr>
          <p:cNvSpPr/>
          <p:nvPr/>
        </p:nvSpPr>
        <p:spPr>
          <a:xfrm>
            <a:off x="6861933" y="1132881"/>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7" name="칠각형 16">
            <a:extLst>
              <a:ext uri="{FF2B5EF4-FFF2-40B4-BE49-F238E27FC236}">
                <a16:creationId xmlns:a16="http://schemas.microsoft.com/office/drawing/2014/main" id="{919058BC-2B85-4175-B87F-2FB16CFD5D47}"/>
              </a:ext>
            </a:extLst>
          </p:cNvPr>
          <p:cNvSpPr/>
          <p:nvPr/>
        </p:nvSpPr>
        <p:spPr>
          <a:xfrm>
            <a:off x="7536160" y="1124344"/>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칠각형 17">
            <a:extLst>
              <a:ext uri="{FF2B5EF4-FFF2-40B4-BE49-F238E27FC236}">
                <a16:creationId xmlns:a16="http://schemas.microsoft.com/office/drawing/2014/main" id="{A872A892-C0D7-4F6F-8F04-DD9E2A6D8639}"/>
              </a:ext>
            </a:extLst>
          </p:cNvPr>
          <p:cNvSpPr/>
          <p:nvPr/>
        </p:nvSpPr>
        <p:spPr>
          <a:xfrm>
            <a:off x="623392" y="371703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9" name="칠각형 18">
            <a:extLst>
              <a:ext uri="{FF2B5EF4-FFF2-40B4-BE49-F238E27FC236}">
                <a16:creationId xmlns:a16="http://schemas.microsoft.com/office/drawing/2014/main" id="{3D4402BB-CAFE-40C9-B22A-C926157016B4}"/>
              </a:ext>
            </a:extLst>
          </p:cNvPr>
          <p:cNvSpPr/>
          <p:nvPr/>
        </p:nvSpPr>
        <p:spPr>
          <a:xfrm>
            <a:off x="3328289" y="371943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20" name="칠각형 19">
            <a:extLst>
              <a:ext uri="{FF2B5EF4-FFF2-40B4-BE49-F238E27FC236}">
                <a16:creationId xmlns:a16="http://schemas.microsoft.com/office/drawing/2014/main" id="{A139E835-36D9-4B36-AE08-9F3DE67CE576}"/>
              </a:ext>
            </a:extLst>
          </p:cNvPr>
          <p:cNvSpPr/>
          <p:nvPr/>
        </p:nvSpPr>
        <p:spPr>
          <a:xfrm>
            <a:off x="6039435" y="371703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Tree>
    <p:extLst>
      <p:ext uri="{BB962C8B-B14F-4D97-AF65-F5344CB8AC3E}">
        <p14:creationId xmlns:p14="http://schemas.microsoft.com/office/powerpoint/2010/main" val="14881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로그인화면</a:t>
            </a:r>
            <a:r>
              <a:rPr lang="ko-KR" altLang="en-US" dirty="0"/>
              <a:t> </a:t>
            </a:r>
            <a:r>
              <a:rPr lang="en-US" altLang="ko-KR" dirty="0"/>
              <a:t>(</a:t>
            </a:r>
            <a:r>
              <a:rPr lang="ko-KR" altLang="en-US" dirty="0"/>
              <a:t>로그인</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214842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로그인 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아이디와 비밀번호로 로그인이 가능하고 </a:t>
                      </a:r>
                      <a:r>
                        <a:rPr lang="en-US" altLang="ko-KR" sz="800" b="0" dirty="0">
                          <a:solidFill>
                            <a:schemeClr val="tx1"/>
                          </a:solidFill>
                          <a:latin typeface="+mn-ea"/>
                          <a:ea typeface="+mn-ea"/>
                          <a:sym typeface="맑은 고딕"/>
                        </a:rPr>
                        <a:t>3,7 </a:t>
                      </a:r>
                      <a:r>
                        <a:rPr lang="ko-KR" altLang="en-US" sz="800" b="0" dirty="0">
                          <a:solidFill>
                            <a:schemeClr val="tx1"/>
                          </a:solidFill>
                          <a:latin typeface="+mn-ea"/>
                          <a:ea typeface="+mn-ea"/>
                          <a:sym typeface="맑은 고딕"/>
                        </a:rPr>
                        <a:t>으로 회원가입이 가능하다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로고</a:t>
                      </a:r>
                      <a:r>
                        <a:rPr lang="en-US" altLang="ko-KR" sz="850" b="0" dirty="0">
                          <a:latin typeface="+mn-ea"/>
                          <a:ea typeface="+mn-ea"/>
                        </a:rPr>
                        <a:t> – </a:t>
                      </a:r>
                      <a:r>
                        <a:rPr lang="ko-KR" altLang="en-US" sz="850" b="0" dirty="0">
                          <a:latin typeface="+mn-ea"/>
                          <a:ea typeface="+mn-ea"/>
                        </a:rPr>
                        <a:t>선택 시 홈 화면으로 이동</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로그인 </a:t>
                      </a:r>
                      <a:r>
                        <a:rPr kumimoji="1" lang="en-US" altLang="ko-KR" sz="850" dirty="0">
                          <a:solidFill>
                            <a:schemeClr val="tx1"/>
                          </a:solidFill>
                          <a:latin typeface="+mn-ea"/>
                        </a:rPr>
                        <a:t> - </a:t>
                      </a:r>
                      <a:r>
                        <a:rPr kumimoji="1" lang="ko-KR" altLang="en-US" sz="850" dirty="0">
                          <a:solidFill>
                            <a:schemeClr val="tx1"/>
                          </a:solidFill>
                          <a:latin typeface="+mn-ea"/>
                        </a:rPr>
                        <a:t>선택 시 로그인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a:t>
                      </a:r>
                      <a:r>
                        <a:rPr lang="en-US" altLang="ko-KR" sz="850" b="0" dirty="0">
                          <a:latin typeface="+mn-ea"/>
                          <a:ea typeface="+mn-ea"/>
                        </a:rPr>
                        <a:t>– </a:t>
                      </a:r>
                      <a:r>
                        <a:rPr lang="ko-KR" altLang="en-US" sz="850" b="0" dirty="0">
                          <a:latin typeface="+mn-ea"/>
                          <a:ea typeface="+mn-ea"/>
                        </a:rPr>
                        <a:t>선택 시 회원가입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아이디 </a:t>
                      </a:r>
                      <a:r>
                        <a:rPr kumimoji="1" lang="en-US" altLang="ko-KR" sz="850" dirty="0">
                          <a:solidFill>
                            <a:schemeClr val="tx1"/>
                          </a:solidFill>
                          <a:latin typeface="+mn-ea"/>
                        </a:rPr>
                        <a:t>– </a:t>
                      </a:r>
                      <a:r>
                        <a:rPr kumimoji="1" lang="ko-KR" altLang="en-US" sz="850" dirty="0">
                          <a:solidFill>
                            <a:schemeClr val="tx1"/>
                          </a:solidFill>
                          <a:latin typeface="+mn-ea"/>
                        </a:rPr>
                        <a:t>아이디 입력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 </a:t>
                      </a:r>
                      <a:r>
                        <a:rPr lang="en-US" altLang="ko-KR" sz="850" b="0" dirty="0">
                          <a:latin typeface="+mn-ea"/>
                          <a:ea typeface="+mn-ea"/>
                        </a:rPr>
                        <a:t>-  </a:t>
                      </a:r>
                      <a:r>
                        <a:rPr lang="ko-KR" altLang="en-US" sz="850" b="0" dirty="0">
                          <a:latin typeface="+mn-ea"/>
                          <a:ea typeface="+mn-ea"/>
                        </a:rPr>
                        <a:t>비밀번호 입력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버튼 </a:t>
                      </a:r>
                      <a:r>
                        <a:rPr lang="en-US" altLang="ko-KR" sz="850" b="0" dirty="0">
                          <a:latin typeface="+mn-ea"/>
                          <a:ea typeface="+mn-ea"/>
                        </a:rPr>
                        <a:t>– </a:t>
                      </a:r>
                      <a:r>
                        <a:rPr lang="ko-KR" altLang="en-US" sz="850" b="0" dirty="0">
                          <a:latin typeface="+mn-ea"/>
                          <a:ea typeface="+mn-ea"/>
                        </a:rPr>
                        <a:t>선택 시 로그인이 된다</a:t>
                      </a:r>
                      <a:r>
                        <a:rPr lang="en-US" altLang="ko-KR" sz="850" b="0" dirty="0">
                          <a:latin typeface="+mn-ea"/>
                          <a:ea typeface="+mn-ea"/>
                        </a:rPr>
                        <a:t>. (</a:t>
                      </a:r>
                      <a:r>
                        <a:rPr lang="ko-KR" altLang="en-US" sz="850" b="0" dirty="0" err="1">
                          <a:latin typeface="+mn-ea"/>
                          <a:ea typeface="+mn-ea"/>
                        </a:rPr>
                        <a:t>메인페이지</a:t>
                      </a:r>
                      <a:r>
                        <a:rPr lang="en-US" altLang="ko-KR" sz="850" b="0" dirty="0">
                          <a:latin typeface="+mn-ea"/>
                          <a:ea typeface="+mn-ea"/>
                        </a:rPr>
                        <a:t>(</a:t>
                      </a:r>
                      <a:r>
                        <a:rPr lang="ko-KR" altLang="en-US" sz="850" b="0" dirty="0">
                          <a:latin typeface="+mn-ea"/>
                          <a:ea typeface="+mn-ea"/>
                        </a:rPr>
                        <a:t>로그인</a:t>
                      </a:r>
                      <a:r>
                        <a:rPr lang="en-US" altLang="ko-KR" sz="850" b="0" dirty="0">
                          <a:latin typeface="+mn-ea"/>
                          <a:ea typeface="+mn-ea"/>
                        </a:rPr>
                        <a:t>)</a:t>
                      </a:r>
                      <a:r>
                        <a:rPr lang="ko-KR" altLang="en-US" sz="850" b="0" dirty="0">
                          <a:latin typeface="+mn-ea"/>
                          <a:ea typeface="+mn-ea"/>
                        </a:rPr>
                        <a:t>화면으로 이동함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a:t>
                      </a:r>
                      <a:r>
                        <a:rPr lang="en-US" altLang="ko-KR" sz="850" b="0" dirty="0">
                          <a:latin typeface="+mn-ea"/>
                          <a:ea typeface="+mn-ea"/>
                        </a:rPr>
                        <a:t>– </a:t>
                      </a:r>
                      <a:r>
                        <a:rPr lang="ko-KR" altLang="en-US" sz="850" b="0" dirty="0">
                          <a:latin typeface="+mn-ea"/>
                          <a:ea typeface="+mn-ea"/>
                        </a:rPr>
                        <a:t>선택 시 회원가입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2" name="그림 1">
            <a:extLst>
              <a:ext uri="{FF2B5EF4-FFF2-40B4-BE49-F238E27FC236}">
                <a16:creationId xmlns:a16="http://schemas.microsoft.com/office/drawing/2014/main" id="{210ACC47-CF16-40F4-9168-7E24604B6597}"/>
              </a:ext>
            </a:extLst>
          </p:cNvPr>
          <p:cNvPicPr>
            <a:picLocks noChangeAspect="1"/>
          </p:cNvPicPr>
          <p:nvPr/>
        </p:nvPicPr>
        <p:blipFill>
          <a:blip r:embed="rId2"/>
          <a:stretch>
            <a:fillRect/>
          </a:stretch>
        </p:blipFill>
        <p:spPr>
          <a:xfrm>
            <a:off x="191344" y="1124744"/>
            <a:ext cx="8108708" cy="5416848"/>
          </a:xfrm>
          <a:prstGeom prst="rect">
            <a:avLst/>
          </a:prstGeom>
        </p:spPr>
      </p:pic>
      <p:sp>
        <p:nvSpPr>
          <p:cNvPr id="16" name="칠각형 15">
            <a:extLst>
              <a:ext uri="{FF2B5EF4-FFF2-40B4-BE49-F238E27FC236}">
                <a16:creationId xmlns:a16="http://schemas.microsoft.com/office/drawing/2014/main" id="{4ACFFCA6-E68A-704D-FD93-4FDA64AED09D}"/>
              </a:ext>
            </a:extLst>
          </p:cNvPr>
          <p:cNvSpPr/>
          <p:nvPr/>
        </p:nvSpPr>
        <p:spPr>
          <a:xfrm>
            <a:off x="3071664" y="119675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7" name="칠각형 16">
            <a:extLst>
              <a:ext uri="{FF2B5EF4-FFF2-40B4-BE49-F238E27FC236}">
                <a16:creationId xmlns:a16="http://schemas.microsoft.com/office/drawing/2014/main" id="{921086A2-E5BF-B132-24C5-420F83816A67}"/>
              </a:ext>
            </a:extLst>
          </p:cNvPr>
          <p:cNvSpPr/>
          <p:nvPr/>
        </p:nvSpPr>
        <p:spPr>
          <a:xfrm>
            <a:off x="2430157" y="2727533"/>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8" name="칠각형 17">
            <a:extLst>
              <a:ext uri="{FF2B5EF4-FFF2-40B4-BE49-F238E27FC236}">
                <a16:creationId xmlns:a16="http://schemas.microsoft.com/office/drawing/2014/main" id="{B6BE1A42-80B5-02A8-AD16-AE581340AA8D}"/>
              </a:ext>
            </a:extLst>
          </p:cNvPr>
          <p:cNvSpPr/>
          <p:nvPr/>
        </p:nvSpPr>
        <p:spPr>
          <a:xfrm>
            <a:off x="2423592" y="3375678"/>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9" name="칠각형 18">
            <a:extLst>
              <a:ext uri="{FF2B5EF4-FFF2-40B4-BE49-F238E27FC236}">
                <a16:creationId xmlns:a16="http://schemas.microsoft.com/office/drawing/2014/main" id="{204B14DA-12A7-1B85-8973-29504A242969}"/>
              </a:ext>
            </a:extLst>
          </p:cNvPr>
          <p:cNvSpPr/>
          <p:nvPr/>
        </p:nvSpPr>
        <p:spPr>
          <a:xfrm>
            <a:off x="2423592" y="4122065"/>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20" name="칠각형 19">
            <a:extLst>
              <a:ext uri="{FF2B5EF4-FFF2-40B4-BE49-F238E27FC236}">
                <a16:creationId xmlns:a16="http://schemas.microsoft.com/office/drawing/2014/main" id="{3E9C132D-890E-B26B-FDAB-57912CC7E77A}"/>
              </a:ext>
            </a:extLst>
          </p:cNvPr>
          <p:cNvSpPr/>
          <p:nvPr/>
        </p:nvSpPr>
        <p:spPr>
          <a:xfrm>
            <a:off x="5001782" y="4461688"/>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6" name="칠각형 25">
            <a:extLst>
              <a:ext uri="{FF2B5EF4-FFF2-40B4-BE49-F238E27FC236}">
                <a16:creationId xmlns:a16="http://schemas.microsoft.com/office/drawing/2014/main" id="{425FB714-ECD9-859C-4BF8-C635BF22C225}"/>
              </a:ext>
            </a:extLst>
          </p:cNvPr>
          <p:cNvSpPr/>
          <p:nvPr/>
        </p:nvSpPr>
        <p:spPr>
          <a:xfrm>
            <a:off x="6716618" y="1188191"/>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7" name="칠각형 26">
            <a:extLst>
              <a:ext uri="{FF2B5EF4-FFF2-40B4-BE49-F238E27FC236}">
                <a16:creationId xmlns:a16="http://schemas.microsoft.com/office/drawing/2014/main" id="{1A515777-36D8-C9C7-5045-8ACDC1483D2E}"/>
              </a:ext>
            </a:extLst>
          </p:cNvPr>
          <p:cNvSpPr/>
          <p:nvPr/>
        </p:nvSpPr>
        <p:spPr>
          <a:xfrm>
            <a:off x="7459214" y="1150475"/>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pic>
        <p:nvPicPr>
          <p:cNvPr id="29" name="그림 28">
            <a:extLst>
              <a:ext uri="{FF2B5EF4-FFF2-40B4-BE49-F238E27FC236}">
                <a16:creationId xmlns:a16="http://schemas.microsoft.com/office/drawing/2014/main" id="{F1F0C82B-369B-50E2-03F5-3C9DB2858CB5}"/>
              </a:ext>
            </a:extLst>
          </p:cNvPr>
          <p:cNvPicPr>
            <a:picLocks noChangeAspect="1"/>
          </p:cNvPicPr>
          <p:nvPr/>
        </p:nvPicPr>
        <p:blipFill>
          <a:blip r:embed="rId3"/>
          <a:stretch>
            <a:fillRect/>
          </a:stretch>
        </p:blipFill>
        <p:spPr>
          <a:xfrm>
            <a:off x="3304622" y="2899543"/>
            <a:ext cx="2367627" cy="432048"/>
          </a:xfrm>
          <a:prstGeom prst="rect">
            <a:avLst/>
          </a:prstGeom>
        </p:spPr>
      </p:pic>
    </p:spTree>
    <p:extLst>
      <p:ext uri="{BB962C8B-B14F-4D97-AF65-F5344CB8AC3E}">
        <p14:creationId xmlns:p14="http://schemas.microsoft.com/office/powerpoint/2010/main" val="104575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회원가입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1029083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회원가입 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회원가입 후 </a:t>
                      </a:r>
                      <a:r>
                        <a:rPr lang="ko-KR" altLang="en-US" sz="800" b="0" dirty="0" err="1">
                          <a:solidFill>
                            <a:schemeClr val="tx1"/>
                          </a:solidFill>
                          <a:latin typeface="+mn-ea"/>
                          <a:ea typeface="+mn-ea"/>
                          <a:sym typeface="맑은 고딕"/>
                        </a:rPr>
                        <a:t>로그인화면으로</a:t>
                      </a:r>
                      <a:r>
                        <a:rPr lang="ko-KR" altLang="en-US" sz="800" b="0" dirty="0">
                          <a:solidFill>
                            <a:schemeClr val="tx1"/>
                          </a:solidFill>
                          <a:latin typeface="+mn-ea"/>
                          <a:ea typeface="+mn-ea"/>
                          <a:sym typeface="맑은 고딕"/>
                        </a:rPr>
                        <a:t> 이동한다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로고</a:t>
                      </a:r>
                      <a:r>
                        <a:rPr lang="en-US" altLang="ko-KR" sz="850" b="0" dirty="0">
                          <a:latin typeface="+mn-ea"/>
                          <a:ea typeface="+mn-ea"/>
                        </a:rPr>
                        <a:t> – </a:t>
                      </a:r>
                      <a:r>
                        <a:rPr lang="ko-KR" altLang="en-US" sz="850" b="0" dirty="0">
                          <a:latin typeface="+mn-ea"/>
                          <a:ea typeface="+mn-ea"/>
                        </a:rPr>
                        <a:t>선택 시 홈 화면으로 이동</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로그인 </a:t>
                      </a:r>
                      <a:r>
                        <a:rPr kumimoji="1" lang="en-US" altLang="ko-KR" sz="850" dirty="0">
                          <a:solidFill>
                            <a:schemeClr val="tx1"/>
                          </a:solidFill>
                          <a:latin typeface="+mn-ea"/>
                        </a:rPr>
                        <a:t> - </a:t>
                      </a:r>
                      <a:r>
                        <a:rPr kumimoji="1" lang="ko-KR" altLang="en-US" sz="850" dirty="0">
                          <a:solidFill>
                            <a:schemeClr val="tx1"/>
                          </a:solidFill>
                          <a:latin typeface="+mn-ea"/>
                        </a:rPr>
                        <a:t>선택 시 로그인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a:t>
                      </a:r>
                      <a:r>
                        <a:rPr lang="en-US" altLang="ko-KR" sz="850" b="0" dirty="0">
                          <a:latin typeface="+mn-ea"/>
                          <a:ea typeface="+mn-ea"/>
                        </a:rPr>
                        <a:t>– </a:t>
                      </a:r>
                      <a:r>
                        <a:rPr lang="ko-KR" altLang="en-US" sz="850" b="0" dirty="0">
                          <a:latin typeface="+mn-ea"/>
                          <a:ea typeface="+mn-ea"/>
                        </a:rPr>
                        <a:t>선택 시 회원가입 화면으로 이동 </a:t>
                      </a:r>
                      <a:r>
                        <a:rPr lang="en-US" altLang="ko-KR" sz="850" b="0" dirty="0">
                          <a:latin typeface="+mn-ea"/>
                          <a:ea typeface="+mn-ea"/>
                        </a:rPr>
                        <a:t>(</a:t>
                      </a:r>
                      <a:r>
                        <a:rPr lang="ko-KR" altLang="en-US" sz="850" b="0" dirty="0">
                          <a:latin typeface="+mn-ea"/>
                          <a:ea typeface="+mn-ea"/>
                        </a:rPr>
                        <a:t>현 화면</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유저네임</a:t>
                      </a:r>
                      <a:r>
                        <a:rPr kumimoji="1" lang="en-US" altLang="ko-KR" sz="850" dirty="0">
                          <a:solidFill>
                            <a:schemeClr val="tx1"/>
                          </a:solidFill>
                          <a:latin typeface="+mn-ea"/>
                        </a:rPr>
                        <a:t>(</a:t>
                      </a:r>
                      <a:r>
                        <a:rPr kumimoji="1" lang="ko-KR" altLang="en-US" sz="850" dirty="0">
                          <a:solidFill>
                            <a:schemeClr val="tx1"/>
                          </a:solidFill>
                          <a:latin typeface="+mn-ea"/>
                        </a:rPr>
                        <a:t>닉네임</a:t>
                      </a:r>
                      <a:r>
                        <a:rPr kumimoji="1" lang="en-US" altLang="ko-KR" sz="850" dirty="0">
                          <a:solidFill>
                            <a:schemeClr val="tx1"/>
                          </a:solidFill>
                          <a:latin typeface="+mn-ea"/>
                        </a:rPr>
                        <a:t>) </a:t>
                      </a:r>
                      <a:r>
                        <a:rPr kumimoji="1" lang="ko-KR" altLang="en-US" sz="850" dirty="0">
                          <a:solidFill>
                            <a:schemeClr val="tx1"/>
                          </a:solidFill>
                          <a:latin typeface="+mn-ea"/>
                        </a:rPr>
                        <a:t>입력 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 입력 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 입력 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가입하기 </a:t>
                      </a:r>
                      <a:r>
                        <a:rPr lang="en-US" altLang="ko-KR" sz="850" b="0" dirty="0">
                          <a:latin typeface="+mn-ea"/>
                          <a:ea typeface="+mn-ea"/>
                        </a:rPr>
                        <a:t>– </a:t>
                      </a:r>
                      <a:r>
                        <a:rPr lang="ko-KR" altLang="en-US" sz="850" b="0" dirty="0">
                          <a:latin typeface="+mn-ea"/>
                          <a:ea typeface="+mn-ea"/>
                        </a:rPr>
                        <a:t>선택 시 가입 완료 후 로그인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084398A5-E48A-81F0-F030-7021700200B1}"/>
              </a:ext>
            </a:extLst>
          </p:cNvPr>
          <p:cNvPicPr>
            <a:picLocks noChangeAspect="1"/>
          </p:cNvPicPr>
          <p:nvPr/>
        </p:nvPicPr>
        <p:blipFill>
          <a:blip r:embed="rId2"/>
          <a:stretch>
            <a:fillRect/>
          </a:stretch>
        </p:blipFill>
        <p:spPr>
          <a:xfrm>
            <a:off x="107669" y="836712"/>
            <a:ext cx="8442037" cy="5607924"/>
          </a:xfrm>
          <a:prstGeom prst="rect">
            <a:avLst/>
          </a:prstGeom>
        </p:spPr>
      </p:pic>
      <p:sp>
        <p:nvSpPr>
          <p:cNvPr id="6" name="칠각형 5">
            <a:extLst>
              <a:ext uri="{FF2B5EF4-FFF2-40B4-BE49-F238E27FC236}">
                <a16:creationId xmlns:a16="http://schemas.microsoft.com/office/drawing/2014/main" id="{24AC44B6-3CB6-A634-6628-660CED4A1150}"/>
              </a:ext>
            </a:extLst>
          </p:cNvPr>
          <p:cNvSpPr/>
          <p:nvPr/>
        </p:nvSpPr>
        <p:spPr>
          <a:xfrm>
            <a:off x="3071664" y="866181"/>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칠각형 8">
            <a:extLst>
              <a:ext uri="{FF2B5EF4-FFF2-40B4-BE49-F238E27FC236}">
                <a16:creationId xmlns:a16="http://schemas.microsoft.com/office/drawing/2014/main" id="{497C5E4C-D784-7E8E-C9F6-37031CF8C9E8}"/>
              </a:ext>
            </a:extLst>
          </p:cNvPr>
          <p:cNvSpPr/>
          <p:nvPr/>
        </p:nvSpPr>
        <p:spPr>
          <a:xfrm>
            <a:off x="2423592" y="3038924"/>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0" name="칠각형 9">
            <a:extLst>
              <a:ext uri="{FF2B5EF4-FFF2-40B4-BE49-F238E27FC236}">
                <a16:creationId xmlns:a16="http://schemas.microsoft.com/office/drawing/2014/main" id="{700FF152-AD73-4AC5-36EB-D7EB7D776A1C}"/>
              </a:ext>
            </a:extLst>
          </p:cNvPr>
          <p:cNvSpPr/>
          <p:nvPr/>
        </p:nvSpPr>
        <p:spPr>
          <a:xfrm>
            <a:off x="2423592" y="234888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1" name="칠각형 10">
            <a:extLst>
              <a:ext uri="{FF2B5EF4-FFF2-40B4-BE49-F238E27FC236}">
                <a16:creationId xmlns:a16="http://schemas.microsoft.com/office/drawing/2014/main" id="{CF20B24A-F528-8B5C-3E23-087DE6335D90}"/>
              </a:ext>
            </a:extLst>
          </p:cNvPr>
          <p:cNvSpPr/>
          <p:nvPr/>
        </p:nvSpPr>
        <p:spPr>
          <a:xfrm>
            <a:off x="7680176" y="83671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2" name="칠각형 11">
            <a:extLst>
              <a:ext uri="{FF2B5EF4-FFF2-40B4-BE49-F238E27FC236}">
                <a16:creationId xmlns:a16="http://schemas.microsoft.com/office/drawing/2014/main" id="{4DE60864-69FF-0A78-8688-FFACE6D1751F}"/>
              </a:ext>
            </a:extLst>
          </p:cNvPr>
          <p:cNvSpPr/>
          <p:nvPr/>
        </p:nvSpPr>
        <p:spPr>
          <a:xfrm>
            <a:off x="6960096" y="85712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3" name="칠각형 12">
            <a:extLst>
              <a:ext uri="{FF2B5EF4-FFF2-40B4-BE49-F238E27FC236}">
                <a16:creationId xmlns:a16="http://schemas.microsoft.com/office/drawing/2014/main" id="{687D97F7-956B-AE36-8574-09E5D007043B}"/>
              </a:ext>
            </a:extLst>
          </p:cNvPr>
          <p:cNvSpPr/>
          <p:nvPr/>
        </p:nvSpPr>
        <p:spPr>
          <a:xfrm>
            <a:off x="2423592" y="3829875"/>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4" name="칠각형 13">
            <a:extLst>
              <a:ext uri="{FF2B5EF4-FFF2-40B4-BE49-F238E27FC236}">
                <a16:creationId xmlns:a16="http://schemas.microsoft.com/office/drawing/2014/main" id="{75EE8753-D05B-2508-03E5-1E662FCA511E}"/>
              </a:ext>
            </a:extLst>
          </p:cNvPr>
          <p:cNvSpPr/>
          <p:nvPr/>
        </p:nvSpPr>
        <p:spPr>
          <a:xfrm>
            <a:off x="2423592" y="4620826"/>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Tree>
    <p:extLst>
      <p:ext uri="{BB962C8B-B14F-4D97-AF65-F5344CB8AC3E}">
        <p14:creationId xmlns:p14="http://schemas.microsoft.com/office/powerpoint/2010/main" val="344967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A977C96D-E26E-F8C7-E6DC-5E70A119AFED}"/>
              </a:ext>
            </a:extLst>
          </p:cNvPr>
          <p:cNvPicPr>
            <a:picLocks noChangeAspect="1"/>
          </p:cNvPicPr>
          <p:nvPr/>
        </p:nvPicPr>
        <p:blipFill>
          <a:blip r:embed="rId2"/>
          <a:stretch>
            <a:fillRect/>
          </a:stretch>
        </p:blipFill>
        <p:spPr>
          <a:xfrm>
            <a:off x="0" y="859027"/>
            <a:ext cx="8177238" cy="462405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메모장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내 메모장</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99230471"/>
              </p:ext>
            </p:extLst>
          </p:nvPr>
        </p:nvGraphicFramePr>
        <p:xfrm>
          <a:off x="8688288" y="476672"/>
          <a:ext cx="3240360"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837104">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err="1">
                          <a:solidFill>
                            <a:schemeClr val="tx1"/>
                          </a:solidFill>
                          <a:latin typeface="+mn-ea"/>
                          <a:ea typeface="+mn-ea"/>
                          <a:sym typeface="맑은 고딕"/>
                        </a:rPr>
                        <a:t>메인페이지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로그인 된 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에서 </a:t>
                      </a:r>
                      <a:r>
                        <a:rPr lang="en-US" altLang="ko-KR" sz="800" b="0" dirty="0">
                          <a:solidFill>
                            <a:schemeClr val="tx1"/>
                          </a:solidFill>
                          <a:latin typeface="+mn-ea"/>
                          <a:ea typeface="+mn-ea"/>
                          <a:sym typeface="맑은 고딕"/>
                        </a:rPr>
                        <a:t>OO</a:t>
                      </a:r>
                      <a:r>
                        <a:rPr lang="ko-KR" altLang="en-US" sz="800" b="0" dirty="0">
                          <a:solidFill>
                            <a:schemeClr val="tx1"/>
                          </a:solidFill>
                          <a:latin typeface="+mn-ea"/>
                          <a:ea typeface="+mn-ea"/>
                          <a:sym typeface="맑은 고딕"/>
                        </a:rPr>
                        <a:t>님 버튼을 클릭하면 이 화면으로 이동 가능하다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글을 쓰거나 글에 들어가서 수정이 가능하다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글을 다 작성하였으면 로그아웃버튼을 눌러 로그아웃이 가능하다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로고</a:t>
                      </a:r>
                      <a:r>
                        <a:rPr lang="en-US" altLang="ko-KR" sz="850" b="0" dirty="0">
                          <a:latin typeface="+mn-ea"/>
                          <a:ea typeface="+mn-ea"/>
                        </a:rPr>
                        <a:t> – </a:t>
                      </a:r>
                      <a:r>
                        <a:rPr lang="ko-KR" altLang="en-US" sz="850" b="0" dirty="0">
                          <a:latin typeface="+mn-ea"/>
                          <a:ea typeface="+mn-ea"/>
                        </a:rPr>
                        <a:t>선택 시 홈 화면으로 이동</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유저정보 </a:t>
                      </a:r>
                      <a:r>
                        <a:rPr kumimoji="1" lang="en-US" altLang="ko-KR" sz="850" dirty="0">
                          <a:solidFill>
                            <a:schemeClr val="tx1"/>
                          </a:solidFill>
                          <a:latin typeface="+mn-ea"/>
                        </a:rPr>
                        <a:t> - </a:t>
                      </a:r>
                      <a:r>
                        <a:rPr kumimoji="1" lang="ko-KR" altLang="en-US" sz="850" dirty="0">
                          <a:solidFill>
                            <a:schemeClr val="tx1"/>
                          </a:solidFill>
                          <a:latin typeface="+mn-ea"/>
                        </a:rPr>
                        <a:t>선택 시 내 메모장으로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로그아웃 </a:t>
                      </a:r>
                      <a:r>
                        <a:rPr lang="en-US" altLang="ko-KR" sz="850" b="0" dirty="0">
                          <a:latin typeface="+mn-ea"/>
                          <a:ea typeface="+mn-ea"/>
                        </a:rPr>
                        <a:t>– </a:t>
                      </a:r>
                      <a:r>
                        <a:rPr lang="ko-KR" altLang="en-US" sz="850" b="0" dirty="0">
                          <a:latin typeface="+mn-ea"/>
                          <a:ea typeface="+mn-ea"/>
                        </a:rPr>
                        <a:t>선택 시 로그아웃 후 </a:t>
                      </a:r>
                      <a:r>
                        <a:rPr lang="ko-KR" altLang="en-US" sz="850" b="0" dirty="0" err="1">
                          <a:latin typeface="+mn-ea"/>
                          <a:ea typeface="+mn-ea"/>
                        </a:rPr>
                        <a:t>메인페이지</a:t>
                      </a:r>
                      <a:r>
                        <a:rPr lang="en-US" altLang="ko-KR" sz="850" b="0" dirty="0">
                          <a:latin typeface="+mn-ea"/>
                          <a:ea typeface="+mn-ea"/>
                        </a:rPr>
                        <a:t>(</a:t>
                      </a:r>
                      <a:r>
                        <a:rPr lang="ko-KR" altLang="en-US" sz="850" b="0" dirty="0">
                          <a:latin typeface="+mn-ea"/>
                          <a:ea typeface="+mn-ea"/>
                        </a:rPr>
                        <a:t>로그인 전</a:t>
                      </a:r>
                      <a:r>
                        <a:rPr lang="en-US" altLang="ko-KR" sz="850" b="0" dirty="0">
                          <a:latin typeface="+mn-ea"/>
                          <a:ea typeface="+mn-ea"/>
                        </a:rPr>
                        <a:t>)</a:t>
                      </a:r>
                      <a:r>
                        <a:rPr lang="ko-KR" altLang="en-US" sz="850" b="0" dirty="0">
                          <a:latin typeface="+mn-ea"/>
                          <a:ea typeface="+mn-ea"/>
                        </a:rPr>
                        <a:t>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글쓰기 </a:t>
                      </a:r>
                      <a:r>
                        <a:rPr lang="en-US" altLang="ko-KR" sz="850" b="0" dirty="0">
                          <a:latin typeface="+mn-ea"/>
                          <a:ea typeface="+mn-ea"/>
                        </a:rPr>
                        <a:t>– </a:t>
                      </a:r>
                      <a:r>
                        <a:rPr lang="ko-KR" altLang="en-US" sz="850" b="0" dirty="0">
                          <a:latin typeface="+mn-ea"/>
                          <a:ea typeface="+mn-ea"/>
                        </a:rPr>
                        <a:t>선택 시 글쓰기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글쓰기 </a:t>
                      </a:r>
                      <a:r>
                        <a:rPr lang="en-US" altLang="ko-KR" sz="850" b="0" dirty="0">
                          <a:latin typeface="+mn-ea"/>
                          <a:ea typeface="+mn-ea"/>
                        </a:rPr>
                        <a:t>– </a:t>
                      </a:r>
                      <a:r>
                        <a:rPr lang="ko-KR" altLang="en-US" sz="850" b="0" dirty="0">
                          <a:latin typeface="+mn-ea"/>
                          <a:ea typeface="+mn-ea"/>
                        </a:rPr>
                        <a:t>선택 시 글쓰기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메모</a:t>
                      </a:r>
                      <a:r>
                        <a:rPr lang="en-US" altLang="ko-KR" sz="850" b="0" dirty="0">
                          <a:latin typeface="+mn-ea"/>
                          <a:ea typeface="+mn-ea"/>
                        </a:rPr>
                        <a:t>1 – </a:t>
                      </a:r>
                      <a:r>
                        <a:rPr lang="ko-KR" altLang="en-US" sz="850" b="0" dirty="0">
                          <a:latin typeface="+mn-ea"/>
                          <a:ea typeface="+mn-ea"/>
                        </a:rPr>
                        <a:t>선택 시 메모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메모 제목 </a:t>
                      </a:r>
                      <a:r>
                        <a:rPr lang="en-US" altLang="ko-KR" sz="850" b="0" dirty="0">
                          <a:latin typeface="+mn-ea"/>
                          <a:ea typeface="+mn-ea"/>
                        </a:rPr>
                        <a:t>– </a:t>
                      </a:r>
                      <a:r>
                        <a:rPr lang="ko-KR" altLang="en-US" sz="850" b="0" dirty="0">
                          <a:latin typeface="+mn-ea"/>
                          <a:ea typeface="+mn-ea"/>
                        </a:rPr>
                        <a:t>메모의 제목을 보여준다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6" name="칠각형 5">
            <a:extLst>
              <a:ext uri="{FF2B5EF4-FFF2-40B4-BE49-F238E27FC236}">
                <a16:creationId xmlns:a16="http://schemas.microsoft.com/office/drawing/2014/main" id="{82FB4A36-8E07-D4FF-47B3-0828DED5449B}"/>
              </a:ext>
            </a:extLst>
          </p:cNvPr>
          <p:cNvSpPr/>
          <p:nvPr/>
        </p:nvSpPr>
        <p:spPr>
          <a:xfrm>
            <a:off x="3143672" y="90872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칠각형 8">
            <a:extLst>
              <a:ext uri="{FF2B5EF4-FFF2-40B4-BE49-F238E27FC236}">
                <a16:creationId xmlns:a16="http://schemas.microsoft.com/office/drawing/2014/main" id="{37E1717C-9940-F3BA-2A49-057F9D3DC1E4}"/>
              </a:ext>
            </a:extLst>
          </p:cNvPr>
          <p:cNvSpPr/>
          <p:nvPr/>
        </p:nvSpPr>
        <p:spPr>
          <a:xfrm>
            <a:off x="513850" y="2919566"/>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0" name="칠각형 9">
            <a:extLst>
              <a:ext uri="{FF2B5EF4-FFF2-40B4-BE49-F238E27FC236}">
                <a16:creationId xmlns:a16="http://schemas.microsoft.com/office/drawing/2014/main" id="{6DA71D74-764A-8188-8BDB-6B901F0154F7}"/>
              </a:ext>
            </a:extLst>
          </p:cNvPr>
          <p:cNvSpPr/>
          <p:nvPr/>
        </p:nvSpPr>
        <p:spPr>
          <a:xfrm>
            <a:off x="7464152" y="1917543"/>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1" name="칠각형 10">
            <a:extLst>
              <a:ext uri="{FF2B5EF4-FFF2-40B4-BE49-F238E27FC236}">
                <a16:creationId xmlns:a16="http://schemas.microsoft.com/office/drawing/2014/main" id="{2AB0DD38-FF6A-B5CD-40C6-62EDCB4CB93A}"/>
              </a:ext>
            </a:extLst>
          </p:cNvPr>
          <p:cNvSpPr/>
          <p:nvPr/>
        </p:nvSpPr>
        <p:spPr>
          <a:xfrm>
            <a:off x="7587700" y="820771"/>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2" name="칠각형 11">
            <a:extLst>
              <a:ext uri="{FF2B5EF4-FFF2-40B4-BE49-F238E27FC236}">
                <a16:creationId xmlns:a16="http://schemas.microsoft.com/office/drawing/2014/main" id="{45891358-33B9-B306-2566-8AEE5E72101E}"/>
              </a:ext>
            </a:extLst>
          </p:cNvPr>
          <p:cNvSpPr/>
          <p:nvPr/>
        </p:nvSpPr>
        <p:spPr>
          <a:xfrm>
            <a:off x="6896638" y="848436"/>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4" name="칠각형 13">
            <a:extLst>
              <a:ext uri="{FF2B5EF4-FFF2-40B4-BE49-F238E27FC236}">
                <a16:creationId xmlns:a16="http://schemas.microsoft.com/office/drawing/2014/main" id="{362DF17D-8F09-A867-9177-8F9F4D37D3B7}"/>
              </a:ext>
            </a:extLst>
          </p:cNvPr>
          <p:cNvSpPr/>
          <p:nvPr/>
        </p:nvSpPr>
        <p:spPr>
          <a:xfrm>
            <a:off x="333830" y="4426000"/>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Tree>
    <p:extLst>
      <p:ext uri="{BB962C8B-B14F-4D97-AF65-F5344CB8AC3E}">
        <p14:creationId xmlns:p14="http://schemas.microsoft.com/office/powerpoint/2010/main" val="250736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20797FB5-5E62-9EDE-BE54-A9960578EA1A}"/>
              </a:ext>
            </a:extLst>
          </p:cNvPr>
          <p:cNvPicPr>
            <a:picLocks noChangeAspect="1"/>
          </p:cNvPicPr>
          <p:nvPr/>
        </p:nvPicPr>
        <p:blipFill>
          <a:blip r:embed="rId2"/>
          <a:stretch>
            <a:fillRect/>
          </a:stretch>
        </p:blipFill>
        <p:spPr>
          <a:xfrm>
            <a:off x="33767" y="1207264"/>
            <a:ext cx="8401456" cy="4793607"/>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글쓰기</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글쓰기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91361099"/>
              </p:ext>
            </p:extLst>
          </p:nvPr>
        </p:nvGraphicFramePr>
        <p:xfrm>
          <a:off x="8688288" y="476672"/>
          <a:ext cx="3384376" cy="346107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기본 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내 메모장에서 글쓰기를 선택 시 이 화면으로 이동한다</a:t>
                      </a:r>
                      <a:r>
                        <a:rPr lang="en-US" altLang="ko-KR" sz="8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취소 </a:t>
                      </a:r>
                      <a:r>
                        <a:rPr lang="en-US" altLang="ko-KR" sz="850" b="0" dirty="0">
                          <a:latin typeface="+mn-ea"/>
                          <a:ea typeface="+mn-ea"/>
                        </a:rPr>
                        <a:t>-  </a:t>
                      </a:r>
                      <a:r>
                        <a:rPr lang="ko-KR" altLang="en-US" sz="850" b="0" dirty="0">
                          <a:latin typeface="+mn-ea"/>
                          <a:ea typeface="+mn-ea"/>
                        </a:rPr>
                        <a:t>선택 시 모든 내용 삭제 후 내 메모장으로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등록 </a:t>
                      </a:r>
                      <a:r>
                        <a:rPr kumimoji="1" lang="en-US" altLang="ko-KR" sz="850" dirty="0">
                          <a:solidFill>
                            <a:schemeClr val="tx1"/>
                          </a:solidFill>
                          <a:latin typeface="+mn-ea"/>
                        </a:rPr>
                        <a:t>-  </a:t>
                      </a:r>
                      <a:r>
                        <a:rPr kumimoji="1" lang="ko-KR" altLang="en-US" sz="850" dirty="0">
                          <a:solidFill>
                            <a:schemeClr val="tx1"/>
                          </a:solidFill>
                          <a:latin typeface="+mn-ea"/>
                        </a:rPr>
                        <a:t>선택 시 게시글이 등록 되고 내 메모장으로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글꼴 </a:t>
                      </a:r>
                      <a:r>
                        <a:rPr lang="en-US" altLang="ko-KR" sz="850" b="0" dirty="0">
                          <a:latin typeface="+mn-ea"/>
                          <a:ea typeface="+mn-ea"/>
                        </a:rPr>
                        <a:t>– </a:t>
                      </a:r>
                      <a:r>
                        <a:rPr lang="ko-KR" altLang="en-US" sz="850" b="0" dirty="0">
                          <a:latin typeface="+mn-ea"/>
                          <a:ea typeface="+mn-ea"/>
                        </a:rPr>
                        <a:t>폰트설정 변경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그리기 </a:t>
                      </a:r>
                      <a:r>
                        <a:rPr kumimoji="1" lang="en-US" altLang="ko-KR" sz="850" dirty="0">
                          <a:solidFill>
                            <a:schemeClr val="tx1"/>
                          </a:solidFill>
                          <a:latin typeface="+mn-ea"/>
                        </a:rPr>
                        <a:t>-  </a:t>
                      </a:r>
                      <a:r>
                        <a:rPr kumimoji="1" lang="ko-KR" altLang="en-US" sz="850" dirty="0">
                          <a:solidFill>
                            <a:schemeClr val="tx1"/>
                          </a:solidFill>
                          <a:latin typeface="+mn-ea"/>
                        </a:rPr>
                        <a:t>선택 시 그리기 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체크리스트 </a:t>
                      </a:r>
                      <a:r>
                        <a:rPr lang="en-US" altLang="ko-KR" sz="850" b="0" dirty="0">
                          <a:latin typeface="+mn-ea"/>
                          <a:ea typeface="+mn-ea"/>
                        </a:rPr>
                        <a:t> - </a:t>
                      </a:r>
                      <a:r>
                        <a:rPr lang="ko-KR" altLang="en-US" sz="850" b="0" dirty="0">
                          <a:latin typeface="+mn-ea"/>
                          <a:ea typeface="+mn-ea"/>
                        </a:rPr>
                        <a:t>선택 시 체크리스트 양식 추가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사진 </a:t>
                      </a:r>
                      <a:r>
                        <a:rPr lang="en-US" altLang="ko-KR" sz="850" b="0" dirty="0">
                          <a:latin typeface="+mn-ea"/>
                          <a:ea typeface="+mn-ea"/>
                        </a:rPr>
                        <a:t>– </a:t>
                      </a:r>
                      <a:r>
                        <a:rPr lang="ko-KR" altLang="en-US" sz="850" b="0" dirty="0">
                          <a:latin typeface="+mn-ea"/>
                          <a:ea typeface="+mn-ea"/>
                        </a:rPr>
                        <a:t>선택 시 내 파일에서 사진 선택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확인 </a:t>
                      </a:r>
                      <a:r>
                        <a:rPr lang="en-US" altLang="ko-KR" sz="850" b="0" dirty="0">
                          <a:latin typeface="+mn-ea"/>
                          <a:ea typeface="+mn-ea"/>
                        </a:rPr>
                        <a:t>– </a:t>
                      </a:r>
                      <a:r>
                        <a:rPr lang="ko-KR" altLang="en-US" sz="850" b="0" dirty="0">
                          <a:latin typeface="+mn-ea"/>
                          <a:ea typeface="+mn-ea"/>
                        </a:rPr>
                        <a:t>선택 시 파일 업로드 가능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별점</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선택 시 </a:t>
                      </a:r>
                      <a:r>
                        <a:rPr lang="ko-KR" altLang="en-US" sz="850" b="0" dirty="0" err="1">
                          <a:latin typeface="+mn-ea"/>
                          <a:ea typeface="+mn-ea"/>
                        </a:rPr>
                        <a:t>별점</a:t>
                      </a:r>
                      <a:r>
                        <a:rPr lang="ko-KR" altLang="en-US" sz="850" b="0" dirty="0">
                          <a:latin typeface="+mn-ea"/>
                          <a:ea typeface="+mn-ea"/>
                        </a:rPr>
                        <a:t> 양식 추가 </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20325306"/>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제목 </a:t>
                      </a:r>
                      <a:r>
                        <a:rPr lang="en-US" altLang="ko-KR" sz="850" b="0" dirty="0">
                          <a:latin typeface="+mn-ea"/>
                          <a:ea typeface="+mn-ea"/>
                        </a:rPr>
                        <a:t>– </a:t>
                      </a:r>
                      <a:r>
                        <a:rPr lang="ko-KR" altLang="en-US" sz="850" b="0" dirty="0">
                          <a:latin typeface="+mn-ea"/>
                          <a:ea typeface="+mn-ea"/>
                        </a:rPr>
                        <a:t>제목 입력 칸</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58221084"/>
                  </a:ext>
                </a:extLst>
              </a:tr>
              <a:tr h="241592">
                <a:tc>
                  <a:txBody>
                    <a:bodyPr/>
                    <a:lstStyle/>
                    <a:p>
                      <a:pPr algn="ctr" latinLnBrk="1">
                        <a:lnSpc>
                          <a:spcPct val="120000"/>
                        </a:lnSpc>
                      </a:pPr>
                      <a:r>
                        <a:rPr lang="en-US" altLang="ko-KR" sz="850" b="0" dirty="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내용 </a:t>
                      </a:r>
                      <a:r>
                        <a:rPr lang="en-US" altLang="ko-KR" sz="850" b="0" dirty="0">
                          <a:latin typeface="+mn-ea"/>
                          <a:ea typeface="+mn-ea"/>
                        </a:rPr>
                        <a:t>-  </a:t>
                      </a:r>
                      <a:r>
                        <a:rPr lang="ko-KR" altLang="en-US" sz="850" b="0" dirty="0">
                          <a:latin typeface="+mn-ea"/>
                          <a:ea typeface="+mn-ea"/>
                        </a:rPr>
                        <a:t>내용 입력 칸 </a:t>
                      </a:r>
                      <a:r>
                        <a:rPr lang="en-US" altLang="ko-KR" sz="850" b="0" dirty="0">
                          <a:latin typeface="+mn-ea"/>
                          <a:ea typeface="+mn-ea"/>
                        </a:rPr>
                        <a:t>(</a:t>
                      </a:r>
                      <a:r>
                        <a:rPr lang="ko-KR" altLang="en-US" sz="850" b="0" dirty="0">
                          <a:latin typeface="+mn-ea"/>
                          <a:ea typeface="+mn-ea"/>
                        </a:rPr>
                        <a:t>기본으로 영화 명대사 출력</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133455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6" name="칠각형 15">
            <a:extLst>
              <a:ext uri="{FF2B5EF4-FFF2-40B4-BE49-F238E27FC236}">
                <a16:creationId xmlns:a16="http://schemas.microsoft.com/office/drawing/2014/main" id="{D5BD9ACA-C108-B10C-20B6-22F60D19C756}"/>
              </a:ext>
            </a:extLst>
          </p:cNvPr>
          <p:cNvSpPr/>
          <p:nvPr/>
        </p:nvSpPr>
        <p:spPr>
          <a:xfrm>
            <a:off x="-150168" y="967995"/>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8" name="칠각형 17">
            <a:extLst>
              <a:ext uri="{FF2B5EF4-FFF2-40B4-BE49-F238E27FC236}">
                <a16:creationId xmlns:a16="http://schemas.microsoft.com/office/drawing/2014/main" id="{1F2D2E0B-0DD5-0FE2-E8F4-70E25DAE2028}"/>
              </a:ext>
            </a:extLst>
          </p:cNvPr>
          <p:cNvSpPr/>
          <p:nvPr/>
        </p:nvSpPr>
        <p:spPr>
          <a:xfrm>
            <a:off x="8033390" y="903859"/>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9" name="칠각형 18">
            <a:extLst>
              <a:ext uri="{FF2B5EF4-FFF2-40B4-BE49-F238E27FC236}">
                <a16:creationId xmlns:a16="http://schemas.microsoft.com/office/drawing/2014/main" id="{655CEEA0-4704-37AC-EB52-92BC4A0CD122}"/>
              </a:ext>
            </a:extLst>
          </p:cNvPr>
          <p:cNvSpPr/>
          <p:nvPr/>
        </p:nvSpPr>
        <p:spPr>
          <a:xfrm>
            <a:off x="3575720" y="1304158"/>
            <a:ext cx="308134"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20" name="칠각형 19">
            <a:extLst>
              <a:ext uri="{FF2B5EF4-FFF2-40B4-BE49-F238E27FC236}">
                <a16:creationId xmlns:a16="http://schemas.microsoft.com/office/drawing/2014/main" id="{7F3C5DEE-9F74-EF03-2F28-F65CC4B72862}"/>
              </a:ext>
            </a:extLst>
          </p:cNvPr>
          <p:cNvSpPr/>
          <p:nvPr/>
        </p:nvSpPr>
        <p:spPr>
          <a:xfrm>
            <a:off x="4283496" y="1304052"/>
            <a:ext cx="308134"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21" name="칠각형 20">
            <a:extLst>
              <a:ext uri="{FF2B5EF4-FFF2-40B4-BE49-F238E27FC236}">
                <a16:creationId xmlns:a16="http://schemas.microsoft.com/office/drawing/2014/main" id="{7017C28E-E59B-C3C7-A14B-E0FAD185290E}"/>
              </a:ext>
            </a:extLst>
          </p:cNvPr>
          <p:cNvSpPr/>
          <p:nvPr/>
        </p:nvSpPr>
        <p:spPr>
          <a:xfrm>
            <a:off x="5835568" y="2924944"/>
            <a:ext cx="308134"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22" name="칠각형 21">
            <a:extLst>
              <a:ext uri="{FF2B5EF4-FFF2-40B4-BE49-F238E27FC236}">
                <a16:creationId xmlns:a16="http://schemas.microsoft.com/office/drawing/2014/main" id="{83E2CF1E-1B24-4006-9F27-F1336F5B593B}"/>
              </a:ext>
            </a:extLst>
          </p:cNvPr>
          <p:cNvSpPr/>
          <p:nvPr/>
        </p:nvSpPr>
        <p:spPr>
          <a:xfrm>
            <a:off x="6903825" y="3176866"/>
            <a:ext cx="308134"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3" name="칠각형 22">
            <a:extLst>
              <a:ext uri="{FF2B5EF4-FFF2-40B4-BE49-F238E27FC236}">
                <a16:creationId xmlns:a16="http://schemas.microsoft.com/office/drawing/2014/main" id="{476B36ED-57DF-FC39-4D52-3DF12FF393AE}"/>
              </a:ext>
            </a:extLst>
          </p:cNvPr>
          <p:cNvSpPr/>
          <p:nvPr/>
        </p:nvSpPr>
        <p:spPr>
          <a:xfrm>
            <a:off x="2795709" y="1307618"/>
            <a:ext cx="308134"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4" name="칠각형 23">
            <a:extLst>
              <a:ext uri="{FF2B5EF4-FFF2-40B4-BE49-F238E27FC236}">
                <a16:creationId xmlns:a16="http://schemas.microsoft.com/office/drawing/2014/main" id="{1D1CFF6B-399D-4466-10FB-28E8C3124789}"/>
              </a:ext>
            </a:extLst>
          </p:cNvPr>
          <p:cNvSpPr/>
          <p:nvPr/>
        </p:nvSpPr>
        <p:spPr>
          <a:xfrm>
            <a:off x="5159896" y="1304052"/>
            <a:ext cx="308134"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sp>
        <p:nvSpPr>
          <p:cNvPr id="27" name="칠각형 26">
            <a:extLst>
              <a:ext uri="{FF2B5EF4-FFF2-40B4-BE49-F238E27FC236}">
                <a16:creationId xmlns:a16="http://schemas.microsoft.com/office/drawing/2014/main" id="{AC59FFB3-4353-3E24-618B-FF537C98E4E8}"/>
              </a:ext>
            </a:extLst>
          </p:cNvPr>
          <p:cNvSpPr/>
          <p:nvPr/>
        </p:nvSpPr>
        <p:spPr>
          <a:xfrm>
            <a:off x="194357" y="1840722"/>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9</a:t>
            </a:r>
            <a:endParaRPr lang="ko-KR" altLang="en-US" dirty="0"/>
          </a:p>
        </p:txBody>
      </p:sp>
      <p:sp>
        <p:nvSpPr>
          <p:cNvPr id="28" name="칠각형 27">
            <a:extLst>
              <a:ext uri="{FF2B5EF4-FFF2-40B4-BE49-F238E27FC236}">
                <a16:creationId xmlns:a16="http://schemas.microsoft.com/office/drawing/2014/main" id="{8F509954-B9E5-85DB-A7C7-7665BD38B9DC}"/>
              </a:ext>
            </a:extLst>
          </p:cNvPr>
          <p:cNvSpPr/>
          <p:nvPr/>
        </p:nvSpPr>
        <p:spPr>
          <a:xfrm>
            <a:off x="-54658" y="2576297"/>
            <a:ext cx="609055" cy="251922"/>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10</a:t>
            </a:r>
            <a:endParaRPr lang="ko-KR" altLang="en-US" dirty="0"/>
          </a:p>
        </p:txBody>
      </p:sp>
    </p:spTree>
    <p:extLst>
      <p:ext uri="{BB962C8B-B14F-4D97-AF65-F5344CB8AC3E}">
        <p14:creationId xmlns:p14="http://schemas.microsoft.com/office/powerpoint/2010/main" val="138390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7BA5F48-ACB0-9749-997E-0FD7C7D86A6B}"/>
              </a:ext>
            </a:extLst>
          </p:cNvPr>
          <p:cNvPicPr>
            <a:picLocks noChangeAspect="1"/>
          </p:cNvPicPr>
          <p:nvPr/>
        </p:nvPicPr>
        <p:blipFill>
          <a:blip r:embed="rId2"/>
          <a:stretch>
            <a:fillRect/>
          </a:stretch>
        </p:blipFill>
        <p:spPr>
          <a:xfrm>
            <a:off x="128085" y="836712"/>
            <a:ext cx="8146314" cy="4550507"/>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폰트 및 크기 설정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폰트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3556519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글쓰기 폰트 및 크기 설정 화면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폰트와 글씨 크기를 바꿀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글꼴 </a:t>
                      </a:r>
                      <a:r>
                        <a:rPr lang="en-US" altLang="ko-KR" sz="850" b="0" dirty="0">
                          <a:latin typeface="+mn-ea"/>
                          <a:ea typeface="+mn-ea"/>
                        </a:rPr>
                        <a:t>– </a:t>
                      </a:r>
                      <a:r>
                        <a:rPr lang="ko-KR" altLang="en-US" sz="850" b="0" dirty="0">
                          <a:latin typeface="+mn-ea"/>
                          <a:ea typeface="+mn-ea"/>
                        </a:rPr>
                        <a:t>글꼴 설정 변경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폰트 </a:t>
                      </a:r>
                      <a:r>
                        <a:rPr kumimoji="1" lang="en-US" altLang="ko-KR" sz="850" dirty="0">
                          <a:solidFill>
                            <a:schemeClr val="tx1"/>
                          </a:solidFill>
                          <a:latin typeface="+mn-ea"/>
                        </a:rPr>
                        <a:t>– </a:t>
                      </a:r>
                      <a:r>
                        <a:rPr kumimoji="1" lang="ko-KR" altLang="en-US" sz="850" dirty="0">
                          <a:solidFill>
                            <a:schemeClr val="tx1"/>
                          </a:solidFill>
                          <a:latin typeface="+mn-ea"/>
                        </a:rPr>
                        <a:t>폰트 변경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글씨 크기 </a:t>
                      </a:r>
                      <a:r>
                        <a:rPr lang="en-US" altLang="ko-KR" sz="850" b="0" dirty="0">
                          <a:latin typeface="+mn-ea"/>
                          <a:ea typeface="+mn-ea"/>
                        </a:rPr>
                        <a:t>– </a:t>
                      </a:r>
                      <a:r>
                        <a:rPr lang="ko-KR" altLang="en-US" sz="850" b="0" dirty="0">
                          <a:latin typeface="+mn-ea"/>
                          <a:ea typeface="+mn-ea"/>
                        </a:rPr>
                        <a:t>글씨 크기 변경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9" name="칠각형 8">
            <a:extLst>
              <a:ext uri="{FF2B5EF4-FFF2-40B4-BE49-F238E27FC236}">
                <a16:creationId xmlns:a16="http://schemas.microsoft.com/office/drawing/2014/main" id="{98B77FD1-D508-2A0C-F8F6-4F1661CBC984}"/>
              </a:ext>
            </a:extLst>
          </p:cNvPr>
          <p:cNvSpPr/>
          <p:nvPr/>
        </p:nvSpPr>
        <p:spPr>
          <a:xfrm>
            <a:off x="3071664" y="1210957"/>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0" name="칠각형 9">
            <a:extLst>
              <a:ext uri="{FF2B5EF4-FFF2-40B4-BE49-F238E27FC236}">
                <a16:creationId xmlns:a16="http://schemas.microsoft.com/office/drawing/2014/main" id="{5CA444AE-BD3B-66CC-6DCD-D25FA5E8EFF4}"/>
              </a:ext>
            </a:extLst>
          </p:cNvPr>
          <p:cNvSpPr/>
          <p:nvPr/>
        </p:nvSpPr>
        <p:spPr>
          <a:xfrm>
            <a:off x="3091001" y="1715896"/>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1" name="칠각형 10">
            <a:extLst>
              <a:ext uri="{FF2B5EF4-FFF2-40B4-BE49-F238E27FC236}">
                <a16:creationId xmlns:a16="http://schemas.microsoft.com/office/drawing/2014/main" id="{FF3BF401-03A4-F413-1481-0C6C9CE29E4A}"/>
              </a:ext>
            </a:extLst>
          </p:cNvPr>
          <p:cNvSpPr/>
          <p:nvPr/>
        </p:nvSpPr>
        <p:spPr>
          <a:xfrm>
            <a:off x="3071664" y="2390646"/>
            <a:ext cx="360040" cy="33962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39642627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3416</TotalTime>
  <Words>1027</Words>
  <Application>Microsoft Macintosh PowerPoint</Application>
  <PresentationFormat>와이드스크린</PresentationFormat>
  <Paragraphs>359</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맑은 고딕</vt:lpstr>
      <vt:lpstr>SF Pro Text Regular</vt:lpstr>
      <vt:lpstr>Arial</vt:lpstr>
      <vt:lpstr>Office 테마</vt:lpstr>
      <vt:lpstr>영화메모장</vt:lpstr>
      <vt:lpstr>History</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동 려운</cp:lastModifiedBy>
  <cp:revision>112</cp:revision>
  <cp:lastPrinted>2019-05-29T05:54:36Z</cp:lastPrinted>
  <dcterms:created xsi:type="dcterms:W3CDTF">2019-03-11T07:43:12Z</dcterms:created>
  <dcterms:modified xsi:type="dcterms:W3CDTF">2022-11-28T05:40:18Z</dcterms:modified>
</cp:coreProperties>
</file>