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6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7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8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9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10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11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12.xml" ContentType="application/vnd.openxmlformats-officedocument.theme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13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4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trictFirstAndLastChars="0">
  <p:sldMasterIdLst>
    <p:sldMasterId id="2147484323" r:id="rId1"/>
    <p:sldMasterId id="2147484324" r:id="rId2"/>
    <p:sldMasterId id="2147484325" r:id="rId3"/>
    <p:sldMasterId id="2147484326" r:id="rId4"/>
    <p:sldMasterId id="2147484327" r:id="rId5"/>
    <p:sldMasterId id="2147484328" r:id="rId6"/>
    <p:sldMasterId id="2147484329" r:id="rId7"/>
    <p:sldMasterId id="2147484330" r:id="rId8"/>
    <p:sldMasterId id="2147484331" r:id="rId9"/>
    <p:sldMasterId id="2147484332" r:id="rId10"/>
    <p:sldMasterId id="2147484333" r:id="rId11"/>
    <p:sldMasterId id="2147484334" r:id="rId12"/>
    <p:sldMasterId id="2147484336" r:id="rId13"/>
    <p:sldMasterId id="2147484345" r:id="rId14"/>
    <p:sldMasterId id="2147484353" r:id="rId15"/>
  </p:sldMasterIdLst>
  <p:notesMasterIdLst>
    <p:notesMasterId r:id="rId55"/>
  </p:notesMasterIdLst>
  <p:handoutMasterIdLst>
    <p:handoutMasterId r:id="rId56"/>
  </p:handoutMasterIdLst>
  <p:sldIdLst>
    <p:sldId id="5704" r:id="rId16"/>
    <p:sldId id="5706" r:id="rId17"/>
    <p:sldId id="5759" r:id="rId18"/>
    <p:sldId id="5707" r:id="rId19"/>
    <p:sldId id="5744" r:id="rId20"/>
    <p:sldId id="5761" r:id="rId21"/>
    <p:sldId id="5762" r:id="rId22"/>
    <p:sldId id="5763" r:id="rId23"/>
    <p:sldId id="5764" r:id="rId24"/>
    <p:sldId id="5773" r:id="rId25"/>
    <p:sldId id="5765" r:id="rId26"/>
    <p:sldId id="5745" r:id="rId27"/>
    <p:sldId id="5718" r:id="rId28"/>
    <p:sldId id="5719" r:id="rId29"/>
    <p:sldId id="5894" r:id="rId30"/>
    <p:sldId id="5890" r:id="rId31"/>
    <p:sldId id="5891" r:id="rId32"/>
    <p:sldId id="5892" r:id="rId33"/>
    <p:sldId id="5893" r:id="rId34"/>
    <p:sldId id="5900" r:id="rId35"/>
    <p:sldId id="5901" r:id="rId36"/>
    <p:sldId id="5902" r:id="rId37"/>
    <p:sldId id="5903" r:id="rId38"/>
    <p:sldId id="5904" r:id="rId39"/>
    <p:sldId id="5767" r:id="rId40"/>
    <p:sldId id="5768" r:id="rId41"/>
    <p:sldId id="5769" r:id="rId42"/>
    <p:sldId id="5770" r:id="rId43"/>
    <p:sldId id="5771" r:id="rId44"/>
    <p:sldId id="5716" r:id="rId45"/>
    <p:sldId id="5715" r:id="rId46"/>
    <p:sldId id="5746" r:id="rId47"/>
    <p:sldId id="5774" r:id="rId48"/>
    <p:sldId id="5909" r:id="rId49"/>
    <p:sldId id="5912" r:id="rId50"/>
    <p:sldId id="5910" r:id="rId51"/>
    <p:sldId id="5911" r:id="rId52"/>
    <p:sldId id="5913" r:id="rId53"/>
    <p:sldId id="5708" r:id="rId54"/>
  </p:sldIdLst>
  <p:sldSz cx="9906000" cy="6858000" type="A4"/>
  <p:notesSz cx="6797675" cy="9926638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/>
        <a:ea typeface="굴림"/>
        <a:cs typeface="+mn-cs"/>
        <a:sym typeface="Wingdings"/>
      </a:defRPr>
    </a:lvl9pPr>
  </p:defaultTextStyle>
  <p:extLst>
    <p:ext uri="{521415D9-36F7-43E2-AB2F-B90AF26B5E84}">
      <p14:sectionLst xmlns:p14="http://schemas.microsoft.com/office/powerpoint/2010/main">
        <p14:section name="레이아웃" id="{CE72B11D-AA25-4366-880F-821DE9956EB7}">
          <p14:sldIdLst>
            <p14:sldId id="5704"/>
          </p14:sldIdLst>
        </p14:section>
        <p14:section name="History" id="{267AF29C-FDB6-4C9A-9803-68615FDE7166}">
          <p14:sldIdLst/>
        </p14:section>
        <p14:section name="Perceptron" id="{7EF2A220-35E1-441F-BE29-01E4DE242862}">
          <p14:sldIdLst>
            <p14:sldId id="5706"/>
            <p14:sldId id="5759"/>
            <p14:sldId id="5707"/>
            <p14:sldId id="5744"/>
            <p14:sldId id="5761"/>
            <p14:sldId id="5762"/>
            <p14:sldId id="5763"/>
            <p14:sldId id="5764"/>
          </p14:sldIdLst>
        </p14:section>
        <p14:section name="MLP" id="{558CB84D-E4FF-4651-940F-2C5716A430E9}">
          <p14:sldIdLst>
            <p14:sldId id="5773"/>
            <p14:sldId id="5765"/>
            <p14:sldId id="5745"/>
            <p14:sldId id="5718"/>
            <p14:sldId id="5719"/>
            <p14:sldId id="5894"/>
            <p14:sldId id="5890"/>
            <p14:sldId id="5891"/>
            <p14:sldId id="5892"/>
            <p14:sldId id="5893"/>
            <p14:sldId id="5900"/>
            <p14:sldId id="5901"/>
            <p14:sldId id="5902"/>
            <p14:sldId id="5903"/>
            <p14:sldId id="5904"/>
            <p14:sldId id="5767"/>
            <p14:sldId id="5768"/>
            <p14:sldId id="5769"/>
            <p14:sldId id="5770"/>
            <p14:sldId id="5771"/>
            <p14:sldId id="5716"/>
            <p14:sldId id="5715"/>
            <p14:sldId id="5746"/>
            <p14:sldId id="5774"/>
          </p14:sldIdLst>
        </p14:section>
        <p14:section name="Code" id="{4834C5FD-B5EB-4E40-9B33-3D7ACB23B6DD}">
          <p14:sldIdLst>
            <p14:sldId id="5909"/>
            <p14:sldId id="5912"/>
            <p14:sldId id="5910"/>
            <p14:sldId id="5911"/>
            <p14:sldId id="5913"/>
            <p14:sldId id="5708"/>
          </p14:sldIdLst>
        </p14:section>
        <p14:section name="참고용" id="{E9974E7F-1EE2-4FF2-9427-E4A79214099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618" userDrawn="1">
          <p15:clr>
            <a:srgbClr val="A4A3A4"/>
          </p15:clr>
        </p15:guide>
        <p15:guide id="2" pos="475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  <p15:guide id="4" pos="2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31859C"/>
    <a:srgbClr val="FFCCFF"/>
    <a:srgbClr val="948A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어두운 스타일 2 - 강조 1/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어두운 스타일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어두운 스타일 2 - 강조 3/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496" autoAdjust="0"/>
  </p:normalViewPr>
  <p:slideViewPr>
    <p:cSldViewPr snapToGrid="0" snapToObjects="1">
      <p:cViewPr varScale="1">
        <p:scale>
          <a:sx n="111" d="100"/>
          <a:sy n="111" d="100"/>
        </p:scale>
        <p:origin x="1332" y="114"/>
      </p:cViewPr>
      <p:guideLst>
        <p:guide orient="horz" pos="618"/>
        <p:guide pos="4753"/>
        <p:guide orient="horz" pos="2137"/>
        <p:guide pos="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5" d="100"/>
          <a:sy n="65" d="100"/>
        </p:scale>
        <p:origin x="-1644" y="-120"/>
      </p:cViewPr>
      <p:guideLst>
        <p:guide orient="horz" pos="3126"/>
        <p:guide pos="2135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slide" Target="slides/slide14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6" y="6"/>
            <a:ext cx="2942907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7" tIns="47469" rIns="94937" bIns="47469" anchor="t" anchorCtr="0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54770" y="6"/>
            <a:ext cx="2942907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7" tIns="47469" rIns="94937" bIns="47469" anchor="t" anchorCtr="0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6" y="9430308"/>
            <a:ext cx="2942907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7" tIns="47469" rIns="94937" bIns="47469" anchor="b" anchorCtr="0">
            <a:prstTxWarp prst="textNoShape">
              <a:avLst/>
            </a:prstTxWarp>
          </a:bodyPr>
          <a:lstStyle>
            <a:lvl1pPr defTabSz="947232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endParaRPr lang="ko-KR" altLang="en-US">
              <a:ea typeface="맑은 고딕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54770" y="9430308"/>
            <a:ext cx="2942907" cy="496331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4937" tIns="47469" rIns="94937" bIns="47469" anchor="b" anchorCtr="0">
            <a:prstTxWarp prst="textNoShape">
              <a:avLst/>
            </a:prstTxWarp>
          </a:bodyPr>
          <a:lstStyle>
            <a:lvl1pPr algn="r" defTabSz="947232" latinLnBrk="0">
              <a:spcBef>
                <a:spcPct val="0"/>
              </a:spcBef>
              <a:defRPr kumimoji="0" sz="1100" b="0">
                <a:latin typeface="Times New Roman"/>
                <a:ea typeface="굴림"/>
              </a:defRPr>
            </a:lvl1pPr>
          </a:lstStyle>
          <a:p>
            <a:pPr>
              <a:defRPr/>
            </a:pPr>
            <a:fld id="{D8414D26-1A5B-4156-888F-DCC378C60C78}" type="slidenum">
              <a:rPr lang="ko-KR" altLang="en-US">
                <a:ea typeface="맑은 고딕"/>
              </a:rPr>
              <a:pPr>
                <a:defRPr/>
              </a:pPr>
              <a:t>‹#›</a:t>
            </a:fld>
            <a:endParaRPr lang="en-US" altLang="ko-KR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2" y="9"/>
            <a:ext cx="2918611" cy="4820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4" tIns="45952" rIns="91894" bIns="45952" anchor="t" anchorCtr="0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67733" y="9"/>
            <a:ext cx="2918611" cy="48201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4" tIns="45952" rIns="91894" bIns="45952" anchor="t" anchorCtr="0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177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715963" y="723900"/>
            <a:ext cx="5438775" cy="3767138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876233" y="4732653"/>
            <a:ext cx="5035494" cy="448607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4" tIns="45952" rIns="91894" bIns="45952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2" y="9460532"/>
            <a:ext cx="2918611" cy="4804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4" tIns="45952" rIns="91894" bIns="45952" anchor="b" anchorCtr="0">
            <a:prstTxWarp prst="textNoShape">
              <a:avLst/>
            </a:prstTxWarp>
          </a:bodyPr>
          <a:lstStyle>
            <a:lvl1pPr defTabSz="916932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67733" y="9460532"/>
            <a:ext cx="2918611" cy="480423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894" tIns="45952" rIns="91894" bIns="45952" anchor="b" anchorCtr="0">
            <a:prstTxWarp prst="textNoShape">
              <a:avLst/>
            </a:prstTxWarp>
          </a:bodyPr>
          <a:lstStyle>
            <a:lvl1pPr algn="r" defTabSz="916932" latinLnBrk="0">
              <a:spcBef>
                <a:spcPct val="0"/>
              </a:spcBef>
              <a:defRPr kumimoji="0" sz="1100" b="0">
                <a:latin typeface="맑은 고딕"/>
                <a:ea typeface="맑은 고딕"/>
              </a:defRPr>
            </a:lvl1pPr>
          </a:lstStyle>
          <a:p>
            <a:pPr>
              <a:defRPr/>
            </a:pPr>
            <a:fld id="{79642909-6448-426E-9ED7-EFF6CDC2E25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7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8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8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8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8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8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9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9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9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0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0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0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0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0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4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4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4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4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5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5.xml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5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5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1297784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560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>
                <a:solidFill>
                  <a:schemeClr val="bg1"/>
                </a:solidFill>
                <a:latin typeface="+mn-ea"/>
                <a:cs typeface="한컴돋움" pitchFamily="18" charset="2"/>
              </a:rPr>
              <a:t>CONTENTS</a:t>
            </a:r>
            <a:endParaRPr lang="ko-KR" altLang="en-US" b="1" dirty="0">
              <a:solidFill>
                <a:schemeClr val="bg1"/>
              </a:solidFill>
              <a:latin typeface="+mn-ea"/>
              <a:cs typeface="한컴돋움" pitchFamily="18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16675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1400"/>
              </a:lnSpc>
            </a:pPr>
            <a:endParaRPr lang="en-US" altLang="ko-KR" sz="9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34145478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>
              <a:defRPr kumimoji="0" lang="ko-KR" altLang="en-US" sz="24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>
          <a:xfrm>
            <a:off x="-1513" y="6525344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Copyright © 2016 ECMiner.com.</a:t>
            </a:r>
            <a:r>
              <a:rPr kumimoji="0" lang="en-US" altLang="ko-KR" sz="7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All rights reserved   | 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 dirty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 dirty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 dirty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9861827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㈜이씨마이너</a:t>
            </a: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endParaRPr lang="en-US" altLang="ko-KR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서울특별시 강남구 도곡로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151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상준빌딩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Tel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Fax </a:t>
            </a:r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</a:pPr>
            <a:r>
              <a:rPr lang="en-US" altLang="ko-KR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 dirty="0">
                <a:latin typeface="+mn-ea"/>
                <a:ea typeface="+mn-ea"/>
              </a:rPr>
              <a:t>본 문서는 </a:t>
            </a:r>
            <a:r>
              <a:rPr lang="en-US" altLang="ko-KR" sz="1000" b="1" dirty="0">
                <a:latin typeface="+mn-ea"/>
                <a:ea typeface="+mn-ea"/>
              </a:rPr>
              <a:t>㈜</a:t>
            </a:r>
            <a:r>
              <a:rPr lang="ko-KR" altLang="en-US" sz="1000" b="1" dirty="0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 dirty="0">
                <a:latin typeface="+mn-ea"/>
                <a:ea typeface="+mn-ea"/>
              </a:rPr>
              <a:t> </a:t>
            </a:r>
            <a:r>
              <a:rPr lang="ko-KR" altLang="en-US" sz="1000" b="1" dirty="0">
                <a:latin typeface="+mn-ea"/>
                <a:ea typeface="+mn-ea"/>
              </a:rPr>
              <a:t>배포될 수 없습니다</a:t>
            </a:r>
            <a:r>
              <a:rPr lang="en-US" altLang="ko-KR" sz="1000" b="1" dirty="0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0" dirty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 dirty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97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>
              <a:defRPr kumimoji="0" lang="ko-KR" altLang="en-US" sz="24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>
          <a:xfrm>
            <a:off x="-1513" y="6525344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Copyright © 2016 ECMiner.com.</a:t>
            </a:r>
            <a:r>
              <a:rPr kumimoji="0" lang="en-US" altLang="ko-KR" sz="7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All rights reserved   | 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/>
                <a:ea typeface="굴림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CHAPTER</a:t>
            </a:r>
            <a:r>
              <a:rPr lang="ko-KR" altLang="en-US" sz="2400" b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en-US" altLang="ko-KR" sz="2400" b="1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제목 슬라이드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55890"/>
      </p:ext>
    </p:extLst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기본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/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>
              <a:defRPr kumimoji="0" lang="ko-KR" altLang="en-US" sz="24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endParaRPr lang="ko-KR" altLang="en-US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schemeClr val="tx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>
          <a:xfrm>
            <a:off x="-1513" y="6525344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Copyright © 2016 ECMiner.com.</a:t>
            </a:r>
            <a:r>
              <a:rPr kumimoji="0" lang="en-US" altLang="ko-KR" sz="700" b="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kumimoji="0" lang="en-US" altLang="ko-KR" sz="700" b="0" i="0">
                <a:solidFill>
                  <a:schemeClr val="tx1">
                    <a:lumMod val="50000"/>
                    <a:lumOff val="50000"/>
                  </a:schemeClr>
                </a:solidFill>
                <a:latin typeface="맑은 고딕"/>
                <a:ea typeface="맑은 고딕"/>
              </a:rPr>
              <a:t>All rights reserved   |  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22" name="텍스트 개체 틀 21"/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텍스트 개체 틀 3"/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마스터 텍스트 스타일 편집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내용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square" lIns="91423" tIns="45712" rIns="91423" bIns="45712">
            <a:spAutoFit/>
          </a:bodyPr>
          <a:lstStyle/>
          <a:p>
            <a:pPr eaLnBrk="0" latinLnBrk="0" hangingPunct="0">
              <a:defRPr/>
            </a:pPr>
            <a:r>
              <a:rPr kumimoji="0" lang="ko-KR" altLang="en-US" sz="700" b="0" i="0">
                <a:latin typeface="맑은 고딕"/>
                <a:ea typeface="맑은 고딕"/>
              </a:rPr>
              <a:t>  </a:t>
            </a:r>
            <a:r>
              <a:rPr kumimoji="0" lang="en-US" altLang="ko-KR" sz="700" b="0" i="0">
                <a:latin typeface="맑은 고딕"/>
                <a:ea typeface="맑은 고딕"/>
              </a:rPr>
              <a:t>Copyright 2022. ECMiner</a:t>
            </a:r>
            <a:r>
              <a:rPr kumimoji="0" lang="en-US" altLang="ko-KR" sz="700" b="0" i="0" baseline="0">
                <a:latin typeface="맑은 고딕"/>
                <a:ea typeface="맑은 고딕"/>
              </a:rPr>
              <a:t> Co., Ltd. a</a:t>
            </a:r>
            <a:r>
              <a:rPr kumimoji="0" lang="en-US" altLang="ko-KR" sz="700" b="0" i="0">
                <a:latin typeface="맑은 고딕"/>
                <a:ea typeface="맑은 고딕"/>
              </a:rPr>
              <a:t>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none" lIns="89999" tIns="36000" rIns="89999" bIns="36000">
            <a:spAutoFit/>
          </a:bodyPr>
          <a:lstStyle/>
          <a:p>
            <a:pPr algn="ctr">
              <a:defRPr/>
            </a:pPr>
            <a:fld id="{222CA80C-32BB-49ED-A851-5BF43CB034FC}" type="slidenum">
              <a:rPr lang="ko-KR" altLang="en-US" sz="800" b="0">
                <a:solidFill>
                  <a:prstClr val="black"/>
                </a:solidFill>
                <a:latin typeface="+mn-ea"/>
                <a:ea typeface="+mn-ea"/>
              </a:rPr>
              <a:pPr algn="ctr">
                <a:defRPr/>
              </a:pPr>
              <a:t>‹#›</a:t>
            </a:fld>
            <a:endParaRPr lang="en-US" altLang="ko-KR" sz="800" b="0">
              <a:solidFill>
                <a:prstClr val="black"/>
              </a:solidFill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>
              <a:defRPr/>
            </a:pPr>
            <a:r>
              <a:rPr lang="ko-KR" altLang="en-US"/>
              <a:t>소주제</a:t>
            </a:r>
          </a:p>
        </p:txBody>
      </p:sp>
      <p:sp>
        <p:nvSpPr>
          <p:cNvPr id="15" name="텍스트 개체 틀 21"/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글자 폰트 </a:t>
            </a:r>
            <a:r>
              <a:rPr lang="en-US" altLang="ko-KR"/>
              <a:t>14 </a:t>
            </a:r>
            <a:r>
              <a:rPr lang="ko-KR" altLang="en-US"/>
              <a:t>유지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최대 </a:t>
            </a:r>
            <a:r>
              <a:rPr lang="en-US" altLang="ko-KR"/>
              <a:t>3</a:t>
            </a:r>
            <a:r>
              <a:rPr lang="ko-KR" altLang="en-US"/>
              <a:t>줄까지 기입                                                                                                                      </a:t>
            </a:r>
            <a:r>
              <a:rPr lang="en-US" altLang="ko-KR"/>
              <a:t>*</a:t>
            </a:r>
            <a:r>
              <a:rPr lang="ko-KR" altLang="en-US"/>
              <a:t>그림 자료가 주 내용일 경우</a:t>
            </a:r>
            <a:r>
              <a:rPr lang="en-US" altLang="ko-KR"/>
              <a:t>, </a:t>
            </a:r>
            <a:r>
              <a:rPr lang="ko-KR" altLang="en-US"/>
              <a:t>삭제 가능</a:t>
            </a:r>
          </a:p>
        </p:txBody>
      </p:sp>
      <p:sp>
        <p:nvSpPr>
          <p:cNvPr id="16" name="제목 9"/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Font typeface="Arial"/>
              <a:buNone/>
              <a:defRPr/>
            </a:pPr>
            <a:r>
              <a:rPr lang="en-US" altLang="ko-KR"/>
              <a:t>1. </a:t>
            </a:r>
            <a:r>
              <a:rPr lang="ko-KR" altLang="en-US"/>
              <a:t>주제</a:t>
            </a:r>
          </a:p>
        </p:txBody>
      </p:sp>
      <p:sp>
        <p:nvSpPr>
          <p:cNvPr id="17" name="텍스트 개체 틀 3"/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종료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 anchorCtr="0"/>
          <a:lstStyle/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㈜이씨마이너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endParaRPr lang="en-US" altLang="ko-KR" b="1">
              <a:solidFill>
                <a:schemeClr val="bg1">
                  <a:lumMod val="95000"/>
                </a:schemeClr>
              </a:solidFill>
              <a:latin typeface="맑은 고딕"/>
              <a:ea typeface="맑은 고딕"/>
            </a:endParaRP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 서울특별시 강남구 도곡로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151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상준빌딩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3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층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Tel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02-552-5266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Fax </a:t>
            </a:r>
            <a:r>
              <a:rPr lang="ko-KR" altLang="en-US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 </a:t>
            </a: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02-566-0768</a:t>
            </a:r>
          </a:p>
          <a:p>
            <a:pPr marL="342900" indent="-342900"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altLang="ko-KR" sz="1200" b="1">
                <a:solidFill>
                  <a:schemeClr val="bg1">
                    <a:lumMod val="95000"/>
                  </a:schemeClr>
                </a:solidFill>
                <a:latin typeface="맑은 고딕"/>
                <a:ea typeface="맑은 고딕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ko-KR" altLang="en-US" sz="1000" b="1">
                <a:latin typeface="+mn-ea"/>
                <a:ea typeface="+mn-ea"/>
              </a:rPr>
              <a:t>본 문서는 </a:t>
            </a:r>
            <a:r>
              <a:rPr lang="en-US" altLang="ko-KR" sz="1000" b="1">
                <a:latin typeface="+mn-ea"/>
                <a:ea typeface="+mn-ea"/>
              </a:rPr>
              <a:t>㈜</a:t>
            </a:r>
            <a:r>
              <a:rPr lang="ko-KR" altLang="en-US" sz="1000" b="1">
                <a:latin typeface="+mn-ea"/>
                <a:ea typeface="+mn-ea"/>
              </a:rPr>
              <a:t>이씨마이너의 기밀정보 및 영업비밀을 포함하고 있으므로</a:t>
            </a:r>
            <a:r>
              <a:rPr lang="en-US" altLang="ko-KR" sz="1000" b="1">
                <a:latin typeface="+mn-ea"/>
                <a:ea typeface="+mn-ea"/>
              </a:rPr>
              <a:t>, </a:t>
            </a:r>
            <a:r>
              <a:rPr lang="ko-KR" altLang="en-US" sz="1000" b="1">
                <a:latin typeface="+mn-ea"/>
                <a:ea typeface="+mn-ea"/>
              </a:rPr>
              <a:t>제공된 목적 외에 무단으로 복제되거나</a:t>
            </a:r>
            <a:r>
              <a:rPr lang="en-US" altLang="ko-KR" sz="1000" b="1">
                <a:latin typeface="+mn-ea"/>
                <a:ea typeface="+mn-ea"/>
              </a:rPr>
              <a:t> </a:t>
            </a:r>
            <a:r>
              <a:rPr lang="ko-KR" altLang="en-US" sz="1000" b="1">
                <a:latin typeface="+mn-ea"/>
                <a:ea typeface="+mn-ea"/>
              </a:rPr>
              <a:t>배포될 수 없습니다</a:t>
            </a:r>
            <a:r>
              <a:rPr lang="en-US" altLang="ko-KR" sz="1000" b="1">
                <a:latin typeface="+mn-ea"/>
                <a:ea typeface="+mn-ea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4400" b="0">
                <a:solidFill>
                  <a:schemeClr val="bg1"/>
                </a:solidFill>
                <a:latin typeface="+mn-ea"/>
                <a:ea typeface="+mn-ea"/>
              </a:rPr>
              <a:t>감사합니다</a:t>
            </a:r>
            <a:r>
              <a:rPr lang="en-US" altLang="ko-KR" sz="44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4400" b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 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Copyright 2022. ECMiner Co., Ltd. all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8763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CHAPTER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4133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41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0976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표지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/>
          <p:cNvPicPr>
            <a:picLocks noChangeAspect="1" noChangeArrowheads="1"/>
          </p:cNvPicPr>
          <p:nvPr userDrawn="1"/>
        </p:nvPicPr>
        <p:blipFill rotWithShape="1">
          <a:blip r:embed="rId4"/>
          <a:srcRect/>
          <a:stretch>
            <a:fillRect/>
          </a:stretch>
        </p:blipFill>
        <p:spPr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Picture 17"/>
          <p:cNvPicPr>
            <a:picLocks noChangeAspect="1" noChangeArrowheads="1"/>
          </p:cNvPicPr>
          <p:nvPr userDrawn="1"/>
        </p:nvPicPr>
        <p:blipFill rotWithShape="1">
          <a:blip r:embed="rId5"/>
          <a:srcRect l="960" t="580" r="68660" b="78970"/>
          <a:stretch>
            <a:fillRect/>
          </a:stretch>
        </p:blipFill>
        <p:spPr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/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</a:lstStyle>
          <a:p>
            <a:pPr lvl="0">
              <a:defRPr/>
            </a:pPr>
            <a:r>
              <a:rPr lang="ko-KR" altLang="en-US"/>
              <a:t>제목 입력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202y. mm. dd </a:t>
            </a:r>
            <a:r>
              <a:rPr lang="ko-KR" altLang="en-US"/>
              <a:t>담당자</a:t>
            </a:r>
            <a:r>
              <a:rPr lang="en-US" altLang="ko-KR"/>
              <a:t>/</a:t>
            </a:r>
            <a:r>
              <a:rPr lang="ko-KR" altLang="en-US"/>
              <a:t>직급</a:t>
            </a:r>
          </a:p>
        </p:txBody>
      </p:sp>
      <p:sp>
        <p:nvSpPr>
          <p:cNvPr id="13" name="텍스트 개체 틀 10"/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대상 업체 로고</a:t>
            </a:r>
          </a:p>
          <a:p>
            <a:pPr lvl="0">
              <a:defRPr/>
            </a:pPr>
            <a:r>
              <a:rPr lang="en-US" altLang="ko-KR"/>
              <a:t>*</a:t>
            </a:r>
            <a:r>
              <a:rPr lang="ko-KR" altLang="en-US"/>
              <a:t>없을 시 무시</a:t>
            </a:r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㈜이씨마이너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 서울특별시 강남구 도곡로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151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상준빌딩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3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층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Tel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02-552-5266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Fax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02-566-0768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본 문서는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이씨마이너의 기밀정보 및 영업비밀을 포함하고 있으므로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,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제공된 목적 외에 무단으로 복제되거나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배포될 수 없습니다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감사합니다</a:t>
            </a: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8291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525344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 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Copyright © 2016 ECMiner.com. All rights reserved   |  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0503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 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Copyright 2022. ECMiner Co., Ltd. all rights reserved.</a:t>
            </a:r>
          </a:p>
        </p:txBody>
      </p:sp>
      <p:sp>
        <p:nvSpPr>
          <p:cNvPr id="9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058" y="6588750"/>
            <a:ext cx="939299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0287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5"/>
          <p:cNvSpPr txBox="1">
            <a:spLocks noChangeArrowheads="1"/>
          </p:cNvSpPr>
          <p:nvPr userDrawn="1"/>
        </p:nvSpPr>
        <p:spPr bwMode="auto">
          <a:xfrm>
            <a:off x="56456" y="1290183"/>
            <a:ext cx="1856127" cy="482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t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>
            <a:lvl1pPr marL="457200" indent="-4572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FF0000"/>
                </a:solidFill>
                <a:latin typeface="나눔고딕" pitchFamily="50" charset="-127"/>
                <a:ea typeface="굴림" pitchFamily="50" charset="-127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CHAPTER</a:t>
            </a:r>
            <a:r>
              <a:rPr kumimoji="1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endParaRPr kumimoji="1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783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813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757" y="6353994"/>
            <a:ext cx="1722052" cy="3960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3353442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㈜이씨마이너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 서울특별시 강남구 도곡로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151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상준빌딩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3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층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Tel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02-552-5266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Fax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02-566-0768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본 문서는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이씨마이너의 기밀정보 및 영업비밀을 포함하고 있으므로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,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제공된 목적 외에 무단으로 복제되거나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배포될 수 없습니다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감사합니다</a:t>
            </a: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327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" y="0"/>
            <a:ext cx="9906000" cy="6858000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B75BD35C-3BEC-4D0C-8905-847D65E87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72" y="53680"/>
            <a:ext cx="8543925" cy="46166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kumimoji="0" lang="ko-KR" altLang="en-US" sz="24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endParaRPr lang="ko-KR" altLang="en-US" dirty="0"/>
          </a:p>
        </p:txBody>
      </p:sp>
      <p:sp>
        <p:nvSpPr>
          <p:cNvPr id="2" name="Rectangle 6"/>
          <p:cNvSpPr>
            <a:spLocks noChangeArrowheads="1"/>
          </p:cNvSpPr>
          <p:nvPr userDrawn="1"/>
        </p:nvSpPr>
        <p:spPr bwMode="auto">
          <a:xfrm>
            <a:off x="4797199" y="6525344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6" name="Text Box 1068"/>
          <p:cNvSpPr txBox="1">
            <a:spLocks noChangeArrowheads="1"/>
          </p:cNvSpPr>
          <p:nvPr userDrawn="1"/>
        </p:nvSpPr>
        <p:spPr bwMode="auto">
          <a:xfrm>
            <a:off x="-1513" y="6525344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 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Copyright © 2016 ECMiner.com. All rights reserved   |  </a:t>
            </a:r>
          </a:p>
        </p:txBody>
      </p:sp>
      <p:sp>
        <p:nvSpPr>
          <p:cNvPr id="20" name="텍스트 개체 틀 19">
            <a:extLst>
              <a:ext uri="{FF2B5EF4-FFF2-40B4-BE49-F238E27FC236}">
                <a16:creationId xmlns:a16="http://schemas.microsoft.com/office/drawing/2014/main" id="{CE579FC7-361B-4459-9FAE-ABE1412D9A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3050" y="623888"/>
            <a:ext cx="9359900" cy="300563"/>
          </a:xfrm>
          <a:prstGeom prst="rect">
            <a:avLst/>
          </a:prstGeom>
        </p:spPr>
        <p:txBody>
          <a:bodyPr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2" name="텍스트 개체 틀 21">
            <a:extLst>
              <a:ext uri="{FF2B5EF4-FFF2-40B4-BE49-F238E27FC236}">
                <a16:creationId xmlns:a16="http://schemas.microsoft.com/office/drawing/2014/main" id="{EFEDBAD0-55F6-420D-B6BB-3AF9D8FCA7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925" y="931863"/>
            <a:ext cx="9217025" cy="15605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3">
            <a:extLst>
              <a:ext uri="{FF2B5EF4-FFF2-40B4-BE49-F238E27FC236}">
                <a16:creationId xmlns:a16="http://schemas.microsoft.com/office/drawing/2014/main" id="{E8EBBB84-4144-4642-915A-3728C01F35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969600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236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87">
          <p15:clr>
            <a:srgbClr val="FBAE40"/>
          </p15:clr>
        </p15:guide>
        <p15:guide id="2" pos="3120">
          <p15:clr>
            <a:srgbClr val="FBAE40"/>
          </p15:clr>
        </p15:guide>
        <p15:guide id="3" pos="172">
          <p15:clr>
            <a:srgbClr val="FBAE40"/>
          </p15:clr>
        </p15:guide>
        <p15:guide id="4" pos="353">
          <p15:clr>
            <a:srgbClr val="FBAE40"/>
          </p15:clr>
        </p15:guide>
        <p15:guide id="5" pos="262">
          <p15:clr>
            <a:srgbClr val="FBAE40"/>
          </p15:clr>
        </p15:guide>
        <p15:guide id="6" pos="6068">
          <p15:clr>
            <a:srgbClr val="FBAE40"/>
          </p15:clr>
        </p15:guide>
        <p15:guide id="7" pos="5978">
          <p15:clr>
            <a:srgbClr val="FBAE40"/>
          </p15:clr>
        </p15:guide>
        <p15:guide id="8" orient="horz" pos="391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06"/>
            <a:ext cx="9906000" cy="62388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7285" y="6364091"/>
            <a:ext cx="1722052" cy="396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8" descr="logo_goodmark_%5b245%5d">
            <a:extLst>
              <a:ext uri="{FF2B5EF4-FFF2-40B4-BE49-F238E27FC236}">
                <a16:creationId xmlns:a16="http://schemas.microsoft.com/office/drawing/2014/main" id="{1934DBAA-C187-4B71-BC05-DBE92E855E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0520" y="262067"/>
            <a:ext cx="1143000" cy="5715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>
            <a:extLst>
              <a:ext uri="{FF2B5EF4-FFF2-40B4-BE49-F238E27FC236}">
                <a16:creationId xmlns:a16="http://schemas.microsoft.com/office/drawing/2014/main" id="{0A8B6B62-1260-49DF-A155-60E5615934C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/>
          <a:srcRect l="959" t="575" r="68657" b="78969"/>
          <a:stretch/>
        </p:blipFill>
        <p:spPr bwMode="auto">
          <a:xfrm>
            <a:off x="7597286" y="260648"/>
            <a:ext cx="647502" cy="57291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34D8AA7-8C6E-4CCA-A0FA-DEF653DF959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545636" y="1378603"/>
            <a:ext cx="6814729" cy="1216815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ko-KR" altLang="en-US" dirty="0"/>
              <a:t>제목 입력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BF9C7C0F-DB1B-4BE9-9142-410B314C4B4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269" y="4509119"/>
            <a:ext cx="2586181" cy="970278"/>
          </a:xfrm>
          <a:prstGeom prst="rect">
            <a:avLst/>
          </a:prstGeom>
        </p:spPr>
        <p:txBody>
          <a:bodyPr anchor="ctr"/>
          <a:lstStyle>
            <a:lvl1pPr marL="0" indent="0" algn="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dirty="0">
                <a:solidFill>
                  <a:schemeClr val="bg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202y. mm. dd </a:t>
            </a:r>
            <a:r>
              <a:rPr lang="ko-KR" altLang="en-US" dirty="0"/>
              <a:t>담당자</a:t>
            </a:r>
            <a:r>
              <a:rPr lang="en-US" altLang="ko-KR" dirty="0"/>
              <a:t>/</a:t>
            </a:r>
            <a:r>
              <a:rPr lang="ko-KR" altLang="en-US" dirty="0"/>
              <a:t>직급</a:t>
            </a:r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59E7B7E7-9C05-4667-885B-AB8295A969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5381" y="6356345"/>
            <a:ext cx="2137340" cy="411493"/>
          </a:xfrm>
          <a:prstGeom prst="rect">
            <a:avLst/>
          </a:prstGeo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1800" b="1" kern="1200" dirty="0">
                <a:solidFill>
                  <a:schemeClr val="tx1"/>
                </a:solidFill>
                <a:latin typeface="+mn-ea"/>
                <a:ea typeface="+mn-ea"/>
                <a:cs typeface="Open Sans" panose="020B0606030504020204" pitchFamily="34" charset="0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대상 업체 로고</a:t>
            </a:r>
            <a:endParaRPr lang="en-US" altLang="ko-KR" dirty="0"/>
          </a:p>
          <a:p>
            <a:pPr lvl="0"/>
            <a:r>
              <a:rPr lang="en-US" altLang="ko-KR" dirty="0"/>
              <a:t>*</a:t>
            </a:r>
            <a:r>
              <a:rPr lang="ko-KR" altLang="en-US" dirty="0"/>
              <a:t>없을 시 무시</a:t>
            </a:r>
          </a:p>
        </p:txBody>
      </p:sp>
    </p:spTree>
    <p:extLst>
      <p:ext uri="{BB962C8B-B14F-4D97-AF65-F5344CB8AC3E}">
        <p14:creationId xmlns:p14="http://schemas.microsoft.com/office/powerpoint/2010/main" val="8900198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2EC38CF-E0DA-4E4F-8879-1DB4A59C6FEA}"/>
              </a:ext>
            </a:extLst>
          </p:cNvPr>
          <p:cNvSpPr txBox="1">
            <a:spLocks/>
          </p:cNvSpPr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한컴돋움" pitchFamily="18" charset="2"/>
                <a:sym typeface="Wingdings" pitchFamily="2" charset="2"/>
              </a:rPr>
              <a:t>CONTENTS</a:t>
            </a:r>
            <a:endParaRPr kumimoji="1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한컴돋움" pitchFamily="18" charset="2"/>
              <a:sym typeface="Wingdings" pitchFamily="2" charset="2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3C314B1-2864-4E0A-A4EA-09072E8A1F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/>
            <a:r>
              <a:rPr lang="ko-KR" altLang="en-US" dirty="0"/>
              <a:t>챕터 제목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00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목차" preserve="1" userDrawn="1">
  <p:cSld name="2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0" y="1494"/>
            <a:ext cx="9906000" cy="9429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4" name="텍스트 개체 틀 2"/>
          <p:cNvSpPr txBox="1"/>
          <p:nvPr userDrawn="1"/>
        </p:nvSpPr>
        <p:spPr>
          <a:xfrm>
            <a:off x="554082" y="188574"/>
            <a:ext cx="8797837" cy="568815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altLang="ko-KR" b="1">
                <a:solidFill>
                  <a:schemeClr val="bg1"/>
                </a:solidFill>
                <a:latin typeface="+mn-ea"/>
                <a:cs typeface="한컴돋움"/>
              </a:rPr>
              <a:t>CONTENTS</a:t>
            </a:r>
            <a:endParaRPr lang="ko-KR" altLang="en-US" b="1">
              <a:solidFill>
                <a:schemeClr val="bg1"/>
              </a:solidFill>
              <a:latin typeface="+mn-ea"/>
              <a:cs typeface="한컴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0" hasCustomPrompt="1"/>
          </p:nvPr>
        </p:nvSpPr>
        <p:spPr>
          <a:xfrm>
            <a:off x="3122091" y="1997810"/>
            <a:ext cx="4733230" cy="3571718"/>
          </a:xfrm>
          <a:prstGeom prst="rect">
            <a:avLst/>
          </a:prstGeom>
        </p:spPr>
        <p:txBody>
          <a:bodyPr anchor="t"/>
          <a:lstStyle>
            <a:lvl1pPr marL="360363" indent="-360363" algn="l" rtl="0" fontAlgn="base" latinLnBrk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romanUcPeriod"/>
              <a:defRPr kumimoji="1" lang="ko-KR" altLang="en-US" sz="28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1028700" indent="-571500">
              <a:buFont typeface="+mj-lt"/>
              <a:buAutoNum type="romanUcPeriod"/>
              <a:defRPr/>
            </a:lvl2pPr>
            <a:lvl3pPr marL="1428750" indent="-514350">
              <a:buFont typeface="+mj-lt"/>
              <a:buAutoNum type="romanUcPeriod"/>
              <a:defRPr/>
            </a:lvl3pPr>
            <a:lvl4pPr marL="1885950" indent="-514350">
              <a:buFont typeface="+mj-lt"/>
              <a:buAutoNum type="romanUcPeriod"/>
              <a:defRPr/>
            </a:lvl4pPr>
            <a:lvl5pPr marL="2343150" indent="-514350">
              <a:buFont typeface="+mj-lt"/>
              <a:buAutoNum type="romanUcPeriod"/>
              <a:defRPr/>
            </a:lvl5pPr>
          </a:lstStyle>
          <a:p>
            <a:pPr lvl="0">
              <a:defRPr/>
            </a:pPr>
            <a:r>
              <a:rPr lang="ko-KR" altLang="en-US"/>
              <a:t>챕터 제목</a:t>
            </a:r>
            <a:endParaRPr lang="en-US" altLang="ko-KR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F2CE6CF-FA78-495B-9442-39017B283AB8}"/>
              </a:ext>
            </a:extLst>
          </p:cNvPr>
          <p:cNvSpPr/>
          <p:nvPr userDrawn="1"/>
        </p:nvSpPr>
        <p:spPr bwMode="auto"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base" latinLnBrk="1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E7EA2D-A154-446D-A624-452F1F9623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D2AF3831-91CA-4478-A2C9-FA92065CC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 pitchFamily="50" charset="-127"/>
                <a:ea typeface="맑은 고딕" pitchFamily="50" charset="-127"/>
                <a:cs typeface="+mn-cs"/>
                <a:sym typeface="Wingdings" pitchFamily="2" charset="2"/>
              </a:defRPr>
            </a:lvl1pPr>
          </a:lstStyle>
          <a:p>
            <a:pPr lvl="0"/>
            <a:r>
              <a:rPr lang="ko-KR" altLang="en-US" dirty="0"/>
              <a:t>주제</a:t>
            </a:r>
          </a:p>
        </p:txBody>
      </p:sp>
    </p:spTree>
    <p:extLst>
      <p:ext uri="{BB962C8B-B14F-4D97-AF65-F5344CB8AC3E}">
        <p14:creationId xmlns:p14="http://schemas.microsoft.com/office/powerpoint/2010/main" val="1339369095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68"/>
          <p:cNvSpPr txBox="1">
            <a:spLocks noChangeArrowheads="1"/>
          </p:cNvSpPr>
          <p:nvPr userDrawn="1"/>
        </p:nvSpPr>
        <p:spPr bwMode="auto">
          <a:xfrm>
            <a:off x="-1513" y="6613337"/>
            <a:ext cx="4162425" cy="20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423" tIns="45712" rIns="91423" bIns="45712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  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 pitchFamily="2" charset="2"/>
              </a:rPr>
              <a:t>Copyright 2022. ECMiner Co., Ltd. all rights reserved.</a:t>
            </a:r>
          </a:p>
        </p:txBody>
      </p:sp>
      <p:sp>
        <p:nvSpPr>
          <p:cNvPr id="7" name="Rectangle 6"/>
          <p:cNvSpPr>
            <a:spLocks noChangeArrowheads="1"/>
          </p:cNvSpPr>
          <p:nvPr userDrawn="1"/>
        </p:nvSpPr>
        <p:spPr bwMode="auto">
          <a:xfrm>
            <a:off x="4797199" y="6597352"/>
            <a:ext cx="311602" cy="19581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13500000">
              <a:schemeClr val="bg2"/>
            </a:prstShdw>
          </a:effectLst>
        </p:spPr>
        <p:txBody>
          <a:bodyPr wrap="none" lIns="90000" tIns="36000" rIns="90000" bIns="36000"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2CA80C-32BB-49ED-A851-5BF43CB034FC}" type="slidenum">
              <a:rPr kumimoji="1" lang="ko-KR" alt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94"/>
            <a:ext cx="9906000" cy="56197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822" y="6579514"/>
            <a:ext cx="939299" cy="216000"/>
          </a:xfrm>
          <a:prstGeom prst="rect">
            <a:avLst/>
          </a:prstGeom>
        </p:spPr>
      </p:pic>
      <p:sp>
        <p:nvSpPr>
          <p:cNvPr id="14" name="텍스트 개체 틀 19">
            <a:extLst>
              <a:ext uri="{FF2B5EF4-FFF2-40B4-BE49-F238E27FC236}">
                <a16:creationId xmlns:a16="http://schemas.microsoft.com/office/drawing/2014/main" id="{6BEA6CC4-7B5D-42C1-89CC-4D5372474D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9708" y="572858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>
              <a:buFont typeface="Wingdings" panose="05000000000000000000" pitchFamily="2" charset="2"/>
              <a:buChar char="§"/>
              <a:tabLst>
                <a:tab pos="0" algn="l"/>
              </a:tabLst>
              <a:defRPr sz="1600" b="1"/>
            </a:lvl1pPr>
            <a:lvl2pPr marL="457200" indent="0">
              <a:buNone/>
              <a:defRPr/>
            </a:lvl2pPr>
          </a:lstStyle>
          <a:p>
            <a:pPr lvl="0"/>
            <a:r>
              <a:rPr lang="ko-KR" altLang="en-US" dirty="0"/>
              <a:t>소주제</a:t>
            </a:r>
          </a:p>
        </p:txBody>
      </p:sp>
      <p:sp>
        <p:nvSpPr>
          <p:cNvPr id="15" name="텍스트 개체 틀 21">
            <a:extLst>
              <a:ext uri="{FF2B5EF4-FFF2-40B4-BE49-F238E27FC236}">
                <a16:creationId xmlns:a16="http://schemas.microsoft.com/office/drawing/2014/main" id="{55D5FE98-3A06-4B9D-8C1C-494B1EC85FD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2309" y="922627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 altLang="ko-KR" dirty="0"/>
              <a:t>*</a:t>
            </a:r>
            <a:r>
              <a:rPr lang="ko-KR" altLang="en-US" dirty="0"/>
              <a:t>글자 폰트 </a:t>
            </a:r>
            <a:r>
              <a:rPr lang="en-US" altLang="ko-KR" dirty="0"/>
              <a:t>14 </a:t>
            </a:r>
            <a:r>
              <a:rPr lang="ko-KR" altLang="en-US" dirty="0"/>
              <a:t>유지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최대 </a:t>
            </a:r>
            <a:r>
              <a:rPr lang="en-US" altLang="ko-KR" dirty="0"/>
              <a:t>3</a:t>
            </a:r>
            <a:r>
              <a:rPr lang="ko-KR" altLang="en-US" dirty="0"/>
              <a:t>줄까지 기입                                                                                                                      </a:t>
            </a:r>
            <a:r>
              <a:rPr lang="en-US" altLang="ko-KR" dirty="0"/>
              <a:t>*</a:t>
            </a:r>
            <a:r>
              <a:rPr lang="ko-KR" altLang="en-US" dirty="0"/>
              <a:t>그림 자료가 주 내용일 경우</a:t>
            </a:r>
            <a:r>
              <a:rPr lang="en-US" altLang="ko-KR" dirty="0"/>
              <a:t>, </a:t>
            </a:r>
            <a:r>
              <a:rPr lang="ko-KR" altLang="en-US" dirty="0"/>
              <a:t>삭제 가능</a:t>
            </a:r>
          </a:p>
        </p:txBody>
      </p:sp>
      <p:sp>
        <p:nvSpPr>
          <p:cNvPr id="16" name="제목 9">
            <a:extLst>
              <a:ext uri="{FF2B5EF4-FFF2-40B4-BE49-F238E27FC236}">
                <a16:creationId xmlns:a16="http://schemas.microsoft.com/office/drawing/2014/main" id="{4218302E-124C-470D-BB79-F671E8D10C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 algn="l">
              <a:defRPr kumimoji="0" lang="ko-KR" altLang="en-US" sz="2000" b="1" i="0" u="none" strike="noStrike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Arial" charset="0"/>
                <a:sym typeface="Wingdings" pitchFamily="2" charset="2"/>
              </a:defRPr>
            </a:lvl1pPr>
          </a:lstStyle>
          <a:p>
            <a:pPr marL="0" marR="0" lvl="0" indent="0" algn="l" defTabSz="914400" eaLnBrk="1" latinLnBrk="0" hangingPunct="1">
              <a:lnSpc>
                <a:spcPct val="100000"/>
              </a:lnSpc>
              <a:spcBef>
                <a:spcPct val="50000"/>
              </a:spcBef>
              <a:buClr>
                <a:srgbClr val="4D4D4D"/>
              </a:buClr>
              <a:buSzTx/>
              <a:buFont typeface="Arial" charset="0"/>
              <a:buNone/>
              <a:tabLst/>
            </a:pPr>
            <a:r>
              <a:rPr lang="en-US" altLang="ko-KR" dirty="0"/>
              <a:t>1. </a:t>
            </a:r>
            <a:r>
              <a:rPr lang="ko-KR" altLang="en-US" dirty="0"/>
              <a:t>주제</a:t>
            </a:r>
          </a:p>
        </p:txBody>
      </p:sp>
      <p:sp>
        <p:nvSpPr>
          <p:cNvPr id="17" name="텍스트 개체 틀 3">
            <a:extLst>
              <a:ext uri="{FF2B5EF4-FFF2-40B4-BE49-F238E27FC236}">
                <a16:creationId xmlns:a16="http://schemas.microsoft.com/office/drawing/2014/main" id="{43F91B20-EC10-49FE-B09E-1E543401CC1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1pPr>
            <a:lvl2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2pPr>
            <a:lvl3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3pPr>
            <a:lvl4pPr>
              <a:defRPr kumimoji="1" lang="ko-KR" altLang="en-US" sz="1200" b="1" kern="120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4pPr>
            <a:lvl5pPr>
              <a:defRPr kumimoji="1" lang="ko-KR" altLang="en-US" sz="1200" b="1" kern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defRPr>
            </a:lvl5pPr>
          </a:lstStyle>
          <a:p>
            <a:pPr lvl="0"/>
            <a:r>
              <a:rPr lang="en-US" altLang="ko-KR" dirty="0"/>
              <a:t>I. </a:t>
            </a:r>
            <a:r>
              <a:rPr lang="ko-KR" altLang="en-US" dirty="0"/>
              <a:t>챕터 제목</a:t>
            </a:r>
          </a:p>
        </p:txBody>
      </p:sp>
    </p:spTree>
    <p:extLst>
      <p:ext uri="{BB962C8B-B14F-4D97-AF65-F5344CB8AC3E}">
        <p14:creationId xmlns:p14="http://schemas.microsoft.com/office/powerpoint/2010/main" val="28408832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563"/>
            <a:ext cx="9906000" cy="6238875"/>
          </a:xfrm>
          <a:prstGeom prst="rect">
            <a:avLst/>
          </a:prstGeom>
        </p:spPr>
      </p:pic>
      <p:sp>
        <p:nvSpPr>
          <p:cNvPr id="3" name="Rectangle 10"/>
          <p:cNvSpPr>
            <a:spLocks noChangeArrowheads="1"/>
          </p:cNvSpPr>
          <p:nvPr userDrawn="1"/>
        </p:nvSpPr>
        <p:spPr bwMode="auto">
          <a:xfrm>
            <a:off x="5733086" y="4536505"/>
            <a:ext cx="4056451" cy="1392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 anchorCtr="0"/>
          <a:lstStyle/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㈜이씨마이너</a:t>
            </a: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 서울특별시 강남구 도곡로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151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상준빌딩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3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층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Tel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02-552-5266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Fax </a:t>
            </a:r>
            <a:r>
              <a: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02-566-0768</a:t>
            </a:r>
          </a:p>
          <a:p>
            <a:pPr marL="342900" marR="0" lvl="0" indent="-342900" algn="r" defTabSz="914400" rtl="0" eaLnBrk="1" fontAlgn="base" latinLnBrk="1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URL - http://www.ecminer.com</a:t>
            </a: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gray">
          <a:xfrm>
            <a:off x="56456" y="6431765"/>
            <a:ext cx="770485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본 문서는 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㈜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이씨마이너의 기밀정보 및 영업비밀을 포함하고 있으므로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,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제공된 목적 외에 무단으로 복제되거나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 </a:t>
            </a:r>
            <a:r>
              <a:rPr kumimoji="1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배포될 수 없습니다</a:t>
            </a: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375123" y="2331628"/>
            <a:ext cx="3153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감사합니다</a:t>
            </a:r>
            <a:r>
              <a:rPr kumimoji="1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  <a:sym typeface="Wingdings" pitchFamily="2" charset="2"/>
              </a:rPr>
              <a:t>.</a:t>
            </a:r>
            <a:endParaRPr kumimoji="1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2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세부목차" preserve="1" userDrawn="1">
  <p:cSld name="3_세부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1700" y="0"/>
            <a:ext cx="1952625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3"/>
          <a:stretch>
            <a:fillRect/>
          </a:stretch>
        </p:blipFill>
        <p:spPr>
          <a:xfrm>
            <a:off x="8570652" y="6427458"/>
            <a:ext cx="1252399" cy="288000"/>
          </a:xfrm>
          <a:prstGeom prst="rect">
            <a:avLst/>
          </a:prstGeom>
        </p:spPr>
      </p:pic>
      <p:sp>
        <p:nvSpPr>
          <p:cNvPr id="8" name="직사각형 7"/>
          <p:cNvSpPr/>
          <p:nvPr userDrawn="1"/>
        </p:nvSpPr>
        <p:spPr>
          <a:xfrm>
            <a:off x="2661084" y="1266012"/>
            <a:ext cx="5909568" cy="70200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lnSpc>
                <a:spcPts val="1400"/>
              </a:lnSpc>
              <a:defRPr/>
            </a:pPr>
            <a:endParaRPr lang="en-US" altLang="ko-KR" sz="9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1916" y="1407161"/>
            <a:ext cx="4953000" cy="41970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kumimoji="1" lang="ko-KR" altLang="en-US" sz="2400" b="1" kern="1200" dirty="0">
                <a:solidFill>
                  <a:schemeClr val="accent1">
                    <a:lumMod val="75000"/>
                  </a:schemeClr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en-US" altLang="ko-KR"/>
              <a:t>I. </a:t>
            </a:r>
            <a:r>
              <a:rPr lang="ko-KR" altLang="en-US"/>
              <a:t>챕터 제목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1" hasCustomPrompt="1"/>
          </p:nvPr>
        </p:nvSpPr>
        <p:spPr>
          <a:xfrm>
            <a:off x="3063405" y="2295122"/>
            <a:ext cx="4507345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AutoNum type="arabicPeriod"/>
              <a:defRPr kumimoji="1" lang="ko-KR" altLang="en-US" sz="2000" b="1" kern="1200" dirty="0">
                <a:solidFill>
                  <a:srgbClr val="333333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</a:lstStyle>
          <a:p>
            <a:pPr lvl="0">
              <a:defRPr/>
            </a:pPr>
            <a:r>
              <a:rPr lang="ko-KR" altLang="en-US"/>
              <a:t>주제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Relationship Id="rId6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theme" Target="../theme/theme12.xml"/><Relationship Id="rId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6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8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5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9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0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theme" Target="../theme/theme15.xml"/><Relationship Id="rId5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theme" Target="../theme/theme8.xml"/><Relationship Id="rId5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theme" Target="../theme/theme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869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  <p:sldLayoutId id="2147483810" r:id="rId2"/>
    <p:sldLayoutId id="2147483803" r:id="rId3"/>
    <p:sldLayoutId id="2147483808" r:id="rId4"/>
    <p:sldLayoutId id="2147483804" r:id="rId5"/>
    <p:sldLayoutId id="2147484352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2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78" r:id="rId2"/>
    <p:sldLayoutId id="2147484079" r:id="rId3"/>
    <p:sldLayoutId id="2147484080" r:id="rId4"/>
    <p:sldLayoutId id="2147484081" r:id="rId5"/>
    <p:sldLayoutId id="2147484082" r:id="rId6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3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2_3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70" r:id="rId1"/>
    <p:sldLayoutId id="2147484271" r:id="rId2"/>
    <p:sldLayoutId id="2147484272" r:id="rId3"/>
    <p:sldLayoutId id="2147484273" r:id="rId4"/>
    <p:sldLayoutId id="2147484274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8461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582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1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4335" r:id="rId6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2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2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57" r:id="rId1"/>
    <p:sldLayoutId id="2147483958" r:id="rId2"/>
    <p:sldLayoutId id="2147483959" r:id="rId3"/>
    <p:sldLayoutId id="2147483960" r:id="rId4"/>
    <p:sldLayoutId id="2147483961" r:id="rId5"/>
    <p:sldLayoutId id="2147483962" r:id="rId6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3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  <p:sldLayoutId id="2147484037" r:id="rId3"/>
    <p:sldLayoutId id="2147484038" r:id="rId4"/>
    <p:sldLayoutId id="2147484039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3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0" r:id="rId1"/>
    <p:sldLayoutId id="2147484041" r:id="rId2"/>
    <p:sldLayoutId id="2147484042" r:id="rId3"/>
    <p:sldLayoutId id="2147484043" r:id="rId4"/>
    <p:sldLayoutId id="2147484044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2_3_1_디자인 사용자 지정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46" r:id="rId2"/>
    <p:sldLayoutId id="2147484047" r:id="rId3"/>
    <p:sldLayoutId id="2147484048" r:id="rId4"/>
    <p:sldLayoutId id="2147484049" r:id="rId5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../media/image6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61.png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../media/image60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../media/image59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33" Type="http://schemas.openxmlformats.org/officeDocument/2006/relationships/image" Target="../media/image66.png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32" Type="http://schemas.openxmlformats.org/officeDocument/2006/relationships/image" Target="../media/image6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31" Type="http://schemas.openxmlformats.org/officeDocument/2006/relationships/image" Target="../media/image64.png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Relationship Id="rId30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NULL"/><Relationship Id="rId18" Type="http://schemas.openxmlformats.org/officeDocument/2006/relationships/image" Target="../media/image72.png"/><Relationship Id="rId26" Type="http://schemas.openxmlformats.org/officeDocument/2006/relationships/image" Target="../media/image77.png"/><Relationship Id="rId39" Type="http://schemas.openxmlformats.org/officeDocument/2006/relationships/image" Target="../media/image78.png"/><Relationship Id="rId3" Type="http://schemas.openxmlformats.org/officeDocument/2006/relationships/image" Target="NULL"/><Relationship Id="rId21" Type="http://schemas.openxmlformats.org/officeDocument/2006/relationships/image" Target="NULL"/><Relationship Id="rId34" Type="http://schemas.openxmlformats.org/officeDocument/2006/relationships/image" Target="../media/image80.png"/><Relationship Id="rId42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71.png"/><Relationship Id="rId25" Type="http://schemas.openxmlformats.org/officeDocument/2006/relationships/image" Target="NULL"/><Relationship Id="rId33" Type="http://schemas.openxmlformats.org/officeDocument/2006/relationships/image" Target="../media/image75.png"/><Relationship Id="rId38" Type="http://schemas.openxmlformats.org/officeDocument/2006/relationships/image" Target="../media/image84.png"/><Relationship Id="rId2" Type="http://schemas.openxmlformats.org/officeDocument/2006/relationships/image" Target="NULL"/><Relationship Id="rId16" Type="http://schemas.openxmlformats.org/officeDocument/2006/relationships/image" Target="../media/image70.png"/><Relationship Id="rId20" Type="http://schemas.openxmlformats.org/officeDocument/2006/relationships/image" Target="NULL"/><Relationship Id="rId29" Type="http://schemas.openxmlformats.org/officeDocument/2006/relationships/image" Target="NULL"/><Relationship Id="rId41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69.png"/><Relationship Id="rId24" Type="http://schemas.openxmlformats.org/officeDocument/2006/relationships/image" Target="NULL"/><Relationship Id="rId32" Type="http://schemas.openxmlformats.org/officeDocument/2006/relationships/image" Target="../media/image46.png"/><Relationship Id="rId37" Type="http://schemas.openxmlformats.org/officeDocument/2006/relationships/image" Target="../media/image83.png"/><Relationship Id="rId40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36" Type="http://schemas.openxmlformats.org/officeDocument/2006/relationships/image" Target="../media/image82.png"/><Relationship Id="rId10" Type="http://schemas.openxmlformats.org/officeDocument/2006/relationships/image" Target="../media/image680.png"/><Relationship Id="rId19" Type="http://schemas.openxmlformats.org/officeDocument/2006/relationships/image" Target="../media/image73.png"/><Relationship Id="rId31" Type="http://schemas.openxmlformats.org/officeDocument/2006/relationships/image" Target="NULL"/><Relationship Id="rId44" Type="http://schemas.openxmlformats.org/officeDocument/2006/relationships/image" Target="../media/image86.png"/><Relationship Id="rId4" Type="http://schemas.openxmlformats.org/officeDocument/2006/relationships/image" Target="../media/image660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76.png"/><Relationship Id="rId27" Type="http://schemas.openxmlformats.org/officeDocument/2006/relationships/image" Target="NULL"/><Relationship Id="rId30" Type="http://schemas.openxmlformats.org/officeDocument/2006/relationships/image" Target="NULL"/><Relationship Id="rId35" Type="http://schemas.openxmlformats.org/officeDocument/2006/relationships/image" Target="../media/image81.png"/><Relationship Id="rId43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89.png"/><Relationship Id="rId26" Type="http://schemas.openxmlformats.org/officeDocument/2006/relationships/image" Target="../media/image47.png"/><Relationship Id="rId3" Type="http://schemas.openxmlformats.org/officeDocument/2006/relationships/image" Target="NULL"/><Relationship Id="rId21" Type="http://schemas.openxmlformats.org/officeDocument/2006/relationships/image" Target="../media/image9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../media/image79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7.png"/><Relationship Id="rId11" Type="http://schemas.openxmlformats.org/officeDocument/2006/relationships/image" Target="NULL"/><Relationship Id="rId24" Type="http://schemas.openxmlformats.org/officeDocument/2006/relationships/image" Target="../media/image920.png"/><Relationship Id="rId5" Type="http://schemas.openxmlformats.org/officeDocument/2006/relationships/image" Target="../media/image740.png"/><Relationship Id="rId15" Type="http://schemas.openxmlformats.org/officeDocument/2006/relationships/image" Target="../media/image91.png"/><Relationship Id="rId23" Type="http://schemas.openxmlformats.org/officeDocument/2006/relationships/image" Target="../media/image921.png"/><Relationship Id="rId10" Type="http://schemas.openxmlformats.org/officeDocument/2006/relationships/image" Target="../media/image90.png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../media/image750.png"/><Relationship Id="rId14" Type="http://schemas.openxmlformats.org/officeDocument/2006/relationships/image" Target="../media/image88.png"/><Relationship Id="rId22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96.png"/><Relationship Id="rId18" Type="http://schemas.openxmlformats.org/officeDocument/2006/relationships/image" Target="../media/image99.png"/><Relationship Id="rId3" Type="http://schemas.openxmlformats.org/officeDocument/2006/relationships/image" Target="NULL"/><Relationship Id="rId21" Type="http://schemas.openxmlformats.org/officeDocument/2006/relationships/image" Target="../media/image102.png"/><Relationship Id="rId7" Type="http://schemas.openxmlformats.org/officeDocument/2006/relationships/image" Target="NULL"/><Relationship Id="rId12" Type="http://schemas.openxmlformats.org/officeDocument/2006/relationships/image" Target="../media/image95.png"/><Relationship Id="rId17" Type="http://schemas.openxmlformats.org/officeDocument/2006/relationships/image" Target="../media/image98.png"/><Relationship Id="rId2" Type="http://schemas.openxmlformats.org/officeDocument/2006/relationships/image" Target="../media/image93.png"/><Relationship Id="rId16" Type="http://schemas.openxmlformats.org/officeDocument/2006/relationships/image" Target="NULL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../media/image105.png"/><Relationship Id="rId5" Type="http://schemas.openxmlformats.org/officeDocument/2006/relationships/image" Target="../media/image930.png"/><Relationship Id="rId15" Type="http://schemas.openxmlformats.org/officeDocument/2006/relationships/image" Target="NULL"/><Relationship Id="rId23" Type="http://schemas.openxmlformats.org/officeDocument/2006/relationships/image" Target="../media/image104.png"/><Relationship Id="rId10" Type="http://schemas.openxmlformats.org/officeDocument/2006/relationships/image" Target="NULL"/><Relationship Id="rId19" Type="http://schemas.openxmlformats.org/officeDocument/2006/relationships/image" Target="../media/image100.png"/><Relationship Id="rId4" Type="http://schemas.openxmlformats.org/officeDocument/2006/relationships/image" Target="NULL"/><Relationship Id="rId9" Type="http://schemas.openxmlformats.org/officeDocument/2006/relationships/image" Target="../media/image94.png"/><Relationship Id="rId14" Type="http://schemas.openxmlformats.org/officeDocument/2006/relationships/image" Target="../media/image97.png"/><Relationship Id="rId22" Type="http://schemas.openxmlformats.org/officeDocument/2006/relationships/image" Target="../media/image10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13" Type="http://schemas.openxmlformats.org/officeDocument/2006/relationships/image" Target="NULL"/><Relationship Id="rId18" Type="http://schemas.openxmlformats.org/officeDocument/2006/relationships/image" Target="../media/image1131.png"/><Relationship Id="rId26" Type="http://schemas.openxmlformats.org/officeDocument/2006/relationships/image" Target="../media/image1151.png"/><Relationship Id="rId3" Type="http://schemas.openxmlformats.org/officeDocument/2006/relationships/image" Target="NULL"/><Relationship Id="rId21" Type="http://schemas.openxmlformats.org/officeDocument/2006/relationships/image" Target="../media/image115.png"/><Relationship Id="rId7" Type="http://schemas.openxmlformats.org/officeDocument/2006/relationships/image" Target="NULL"/><Relationship Id="rId12" Type="http://schemas.openxmlformats.org/officeDocument/2006/relationships/image" Target="../media/image111.png"/><Relationship Id="rId17" Type="http://schemas.openxmlformats.org/officeDocument/2006/relationships/image" Target="../media/image113.png"/><Relationship Id="rId25" Type="http://schemas.openxmlformats.org/officeDocument/2006/relationships/image" Target="../media/image116.png"/><Relationship Id="rId2" Type="http://schemas.openxmlformats.org/officeDocument/2006/relationships/image" Target="../media/image106.png"/><Relationship Id="rId16" Type="http://schemas.openxmlformats.org/officeDocument/2006/relationships/image" Target="NULL"/><Relationship Id="rId20" Type="http://schemas.openxmlformats.org/officeDocument/2006/relationships/image" Target="NULL"/><Relationship Id="rId29" Type="http://schemas.openxmlformats.org/officeDocument/2006/relationships/image" Target="../media/image118.png"/><Relationship Id="rId1" Type="http://schemas.openxmlformats.org/officeDocument/2006/relationships/slideLayout" Target="../slideLayouts/slideLayout4.xml"/><Relationship Id="rId6" Type="http://schemas.openxmlformats.org/officeDocument/2006/relationships/image" Target="NULL"/><Relationship Id="rId11" Type="http://schemas.openxmlformats.org/officeDocument/2006/relationships/image" Target="../media/image110.png"/><Relationship Id="rId24" Type="http://schemas.openxmlformats.org/officeDocument/2006/relationships/image" Target="NULL"/><Relationship Id="rId5" Type="http://schemas.openxmlformats.org/officeDocument/2006/relationships/image" Target="../media/image1070.png"/><Relationship Id="rId15" Type="http://schemas.openxmlformats.org/officeDocument/2006/relationships/image" Target="../media/image1121.png"/><Relationship Id="rId23" Type="http://schemas.openxmlformats.org/officeDocument/2006/relationships/image" Target="NULL"/><Relationship Id="rId28" Type="http://schemas.openxmlformats.org/officeDocument/2006/relationships/image" Target="../media/image117.png"/><Relationship Id="rId10" Type="http://schemas.openxmlformats.org/officeDocument/2006/relationships/image" Target="../media/image109.png"/><Relationship Id="rId19" Type="http://schemas.openxmlformats.org/officeDocument/2006/relationships/image" Target="../media/image114.png"/><Relationship Id="rId31" Type="http://schemas.openxmlformats.org/officeDocument/2006/relationships/image" Target="../media/image120.png"/><Relationship Id="rId4" Type="http://schemas.openxmlformats.org/officeDocument/2006/relationships/image" Target="../media/image107.png"/><Relationship Id="rId9" Type="http://schemas.openxmlformats.org/officeDocument/2006/relationships/image" Target="../media/image1080.png"/><Relationship Id="rId14" Type="http://schemas.openxmlformats.org/officeDocument/2006/relationships/image" Target="../media/image112.png"/><Relationship Id="rId22" Type="http://schemas.openxmlformats.org/officeDocument/2006/relationships/image" Target="../media/image1141.png"/><Relationship Id="rId27" Type="http://schemas.openxmlformats.org/officeDocument/2006/relationships/image" Target="../media/image1161.png"/><Relationship Id="rId30" Type="http://schemas.openxmlformats.org/officeDocument/2006/relationships/image" Target="../media/image1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41.png"/><Relationship Id="rId7" Type="http://schemas.openxmlformats.org/officeDocument/2006/relationships/image" Target="NUL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11" Type="http://schemas.openxmlformats.org/officeDocument/2006/relationships/image" Target="NULL"/><Relationship Id="rId5" Type="http://schemas.openxmlformats.org/officeDocument/2006/relationships/image" Target="../media/image48.png"/><Relationship Id="rId10" Type="http://schemas.openxmlformats.org/officeDocument/2006/relationships/image" Target="NULL"/><Relationship Id="rId4" Type="http://schemas.openxmlformats.org/officeDocument/2006/relationships/image" Target="../media/image45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5.png"/><Relationship Id="rId4" Type="http://schemas.openxmlformats.org/officeDocument/2006/relationships/image" Target="../media/image1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0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image" Target="../media/image114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71.png"/><Relationship Id="rId4" Type="http://schemas.openxmlformats.org/officeDocument/2006/relationships/image" Target="../media/image116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8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8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6.png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신경회로망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4772302" y="4889605"/>
            <a:ext cx="4906171" cy="1216815"/>
          </a:xfrm>
        </p:spPr>
        <p:txBody>
          <a:bodyPr anchor="t"/>
          <a:lstStyle/>
          <a:p>
            <a:pPr lvl="0">
              <a:defRPr/>
            </a:pPr>
            <a:r>
              <a:rPr lang="en-US" altLang="ko-KR" sz="1800"/>
              <a:t>2022.02.18 </a:t>
            </a:r>
            <a:endParaRPr lang="en-US" altLang="ko-KR" sz="1800" dirty="0"/>
          </a:p>
          <a:p>
            <a:pPr lvl="0">
              <a:defRPr/>
            </a:pPr>
            <a:r>
              <a:rPr lang="ko-KR" altLang="en-US" sz="1800" dirty="0"/>
              <a:t>박정훈</a:t>
            </a:r>
            <a:r>
              <a:rPr lang="en-US" altLang="ko-KR" sz="1800" dirty="0"/>
              <a:t>, </a:t>
            </a:r>
            <a:r>
              <a:rPr lang="ko-KR" altLang="en-US" sz="1800" dirty="0"/>
              <a:t>윤선인</a:t>
            </a:r>
            <a:r>
              <a:rPr lang="en-US" altLang="ko-KR" sz="1800" dirty="0"/>
              <a:t>, </a:t>
            </a:r>
            <a:r>
              <a:rPr lang="ko-KR" altLang="en-US" sz="1800" dirty="0"/>
              <a:t>이규원</a:t>
            </a:r>
            <a:r>
              <a:rPr lang="en-US" altLang="ko-KR" sz="1800" dirty="0"/>
              <a:t>, </a:t>
            </a:r>
            <a:r>
              <a:rPr lang="ko-KR" altLang="en-US" sz="1800" dirty="0"/>
              <a:t>이주현</a:t>
            </a:r>
            <a:r>
              <a:rPr lang="en-US" altLang="ko-KR" sz="1800"/>
              <a:t>, </a:t>
            </a:r>
            <a:r>
              <a:rPr lang="ko-KR" altLang="en-US" sz="1800"/>
              <a:t>최우빈</a:t>
            </a:r>
            <a:r>
              <a:rPr lang="en-US" altLang="ko-KR" sz="1800"/>
              <a:t> /</a:t>
            </a:r>
            <a:r>
              <a:rPr lang="ko-KR" altLang="en-US" sz="1800"/>
              <a:t>주임</a:t>
            </a:r>
            <a:endParaRPr lang="en-US" altLang="ko-KR" sz="1800"/>
          </a:p>
          <a:p>
            <a:pPr lvl="0">
              <a:defRPr/>
            </a:pPr>
            <a:r>
              <a:rPr lang="en-US" altLang="ko-KR" sz="1800"/>
              <a:t>2023.03.14</a:t>
            </a:r>
          </a:p>
          <a:p>
            <a:pPr lvl="0">
              <a:defRPr/>
            </a:pPr>
            <a:r>
              <a:rPr lang="ko-KR" altLang="en-US" sz="1800"/>
              <a:t>이한빛 주임</a:t>
            </a:r>
            <a:endParaRPr lang="ko-KR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Ⅲ. Multi-Layer Perceptron(MLP)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89382" y="2254944"/>
            <a:ext cx="4507345" cy="3264707"/>
          </a:xfrm>
        </p:spPr>
        <p:txBody>
          <a:bodyPr/>
          <a:lstStyle/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MLP </a:t>
            </a:r>
            <a:r>
              <a:rPr lang="ko-KR" altLang="en-US" dirty="0"/>
              <a:t>소개</a:t>
            </a:r>
            <a:endParaRPr lang="en-US" altLang="ko-KR" dirty="0"/>
          </a:p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Flowchart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Feedforward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/>
              <a:t>Backpropagation</a:t>
            </a:r>
            <a:endParaRPr lang="en-US" altLang="ko-KR" dirty="0"/>
          </a:p>
          <a:p>
            <a:pPr lvl="0">
              <a:lnSpc>
                <a:spcPct val="100000"/>
              </a:lnSpc>
              <a:defRPr/>
            </a:pPr>
            <a:r>
              <a:rPr lang="en-US" altLang="ko-KR"/>
              <a:t>Chain Rule</a:t>
            </a:r>
            <a:endParaRPr lang="en-US" altLang="ko-KR" dirty="0"/>
          </a:p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Activation Function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Scaling</a:t>
            </a:r>
          </a:p>
          <a:p>
            <a:pPr lvl="0">
              <a:lnSpc>
                <a:spcPct val="100000"/>
              </a:lnSpc>
              <a:defRPr/>
            </a:pPr>
            <a:r>
              <a:rPr lang="en-US" altLang="ko-KR" dirty="0"/>
              <a:t>Optimization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4064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Multi-Layer Perceptron</a:t>
            </a:r>
            <a:r>
              <a:rPr lang="ko-KR" altLang="en-US" dirty="0"/>
              <a:t>의 필요성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329058" y="930940"/>
            <a:ext cx="9270641" cy="708950"/>
          </a:xfrm>
        </p:spPr>
        <p:txBody>
          <a:bodyPr/>
          <a:lstStyle/>
          <a:p>
            <a:pPr lvl="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Simple OR and </a:t>
            </a:r>
            <a:r>
              <a:rPr lang="en-US" altLang="ko-KR" kern="0" dirty="0" err="1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AND</a:t>
            </a:r>
            <a:r>
              <a:rPr lang="en-US" altLang="ko-KR" kern="0" dirty="0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 problems: linearly separable?</a:t>
            </a:r>
          </a:p>
          <a:p>
            <a:pPr lvl="0" eaLnBrk="1" fontAlgn="auto" hangingPunct="1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ko-KR" kern="0" dirty="0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XOR problems: linearly </a:t>
            </a:r>
            <a:r>
              <a:rPr lang="en-US" altLang="ko-KR" kern="0" dirty="0" err="1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separables</a:t>
            </a:r>
            <a:r>
              <a:rPr lang="en-US" altLang="ko-KR" kern="0" dirty="0">
                <a:solidFill>
                  <a:prstClr val="black"/>
                </a:solidFill>
                <a:latin typeface="+mn-ea"/>
                <a:cs typeface="Arial" pitchFamily="34" charset="0"/>
                <a:sym typeface="Wingdings" pitchFamily="2" charset="2"/>
              </a:rPr>
              <a:t>?</a:t>
            </a:r>
            <a:endParaRPr lang="ko-KR" altLang="en-US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1" hangingPunct="1"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1. </a:t>
            </a:r>
            <a:r>
              <a:rPr lang="en-US" altLang="ko-KR" dirty="0"/>
              <a:t>MLP</a:t>
            </a:r>
            <a:r>
              <a:rPr lang="ko-KR" altLang="en-US" dirty="0"/>
              <a:t> 소개</a:t>
            </a:r>
            <a:r>
              <a:rPr lang="en-US" altLang="ko-KR"/>
              <a:t>(1/2)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 startAt="3"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9C6369-4524-4301-8703-ADFC28271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877" y="2111499"/>
            <a:ext cx="6998245" cy="31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2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563" lvl="0" indent="-182563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Multi-Layer Perceptron 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정의 및 구성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1. MLP</a:t>
            </a:r>
            <a:r>
              <a:rPr lang="ko-KR" altLang="en-US" dirty="0"/>
              <a:t> 소개</a:t>
            </a:r>
            <a:r>
              <a:rPr lang="en-US" altLang="ko-KR"/>
              <a:t>(2/2)</a:t>
            </a:r>
            <a:endParaRPr lang="ko-KR" altLang="en-US" dirty="0"/>
          </a:p>
        </p:txBody>
      </p:sp>
      <p:sp>
        <p:nvSpPr>
          <p:cNvPr id="38" name="텍스트 개체 틀 2"/>
          <p:cNvSpPr txBox="1"/>
          <p:nvPr/>
        </p:nvSpPr>
        <p:spPr>
          <a:xfrm>
            <a:off x="317679" y="916176"/>
            <a:ext cx="9270641" cy="991012"/>
          </a:xfrm>
          <a:prstGeom prst="rect">
            <a:avLst/>
          </a:prstGeom>
        </p:spPr>
        <p:txBody>
          <a:bodyPr lIns="72000" tIns="36000"/>
          <a:lstStyle/>
          <a:p>
            <a:pPr marL="0" algn="just" rtl="0" eaLnBrk="0" latinLnBrk="1" hangingPunct="0">
              <a:spcBef>
                <a:spcPts val="6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perceptron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을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여러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쌓는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방법으로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단층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perceptron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의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한계점을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돌파하기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위해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고안된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방법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.</a:t>
            </a:r>
            <a:endParaRPr kumimoji="0" lang="ko-KR" altLang="ko-KR" sz="1400" b="0" i="0" u="none" strike="noStrike" kern="100" cap="none" spc="0" normalizeH="0" baseline="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  <a:p>
            <a:pPr marL="0" algn="just" rtl="0" eaLnBrk="0" latinLnBrk="1" hangingPunct="0">
              <a:spcBef>
                <a:spcPts val="6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여러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개의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perceptron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을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연결해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층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(layer)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을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만들고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중첩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시켜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다층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(Multi-Layer)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으로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구성한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형태로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,</a:t>
            </a:r>
          </a:p>
          <a:p>
            <a:pPr marL="0" algn="just" rtl="0" eaLnBrk="0" latinLnBrk="1" hangingPunct="0">
              <a:spcBef>
                <a:spcPts val="600"/>
              </a:spcBef>
              <a:spcAft>
                <a:spcPts val="0"/>
              </a:spcAft>
              <a:buFont typeface="Arial"/>
              <a:buNone/>
              <a:defRPr/>
            </a:pP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input layer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와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output layer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사이에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hidden layer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가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Arial"/>
              </a:rPr>
              <a:t> </a:t>
            </a:r>
            <a:r>
              <a:rPr kumimoji="0" lang="ko-KR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존재</a:t>
            </a:r>
            <a:r>
              <a:rPr kumimoji="0" lang="en-US" altLang="ko-KR" sz="1400" b="0" i="0" u="none" strike="noStrike" kern="100" cap="none" spc="0" normalizeH="0" baseline="0" dirty="0">
                <a:solidFill>
                  <a:srgbClr val="000000"/>
                </a:solidFill>
                <a:latin typeface="+mn-ea"/>
                <a:ea typeface="+mn-ea"/>
                <a:cs typeface="Times New Roman"/>
              </a:rPr>
              <a:t>.</a:t>
            </a:r>
            <a:endParaRPr kumimoji="0" lang="ko-KR" altLang="ko-KR" sz="1400" b="0" i="0" u="none" strike="noStrike" kern="100" cap="none" spc="0" normalizeH="0" baseline="0" dirty="0">
              <a:solidFill>
                <a:srgbClr val="000000"/>
              </a:solidFill>
              <a:latin typeface="+mn-ea"/>
              <a:ea typeface="+mn-ea"/>
              <a:cs typeface="Times New Roman"/>
            </a:endParaRPr>
          </a:p>
          <a:p>
            <a:pPr marL="0" indent="127000" algn="just" rtl="0" eaLnBrk="0" latinLnBrk="1" hangingPunct="0">
              <a:spcBef>
                <a:spcPts val="600"/>
              </a:spcBef>
              <a:spcAft>
                <a:spcPts val="0"/>
              </a:spcAft>
              <a:buFont typeface="Arial"/>
              <a:buNone/>
              <a:defRPr/>
            </a:pPr>
            <a:endParaRPr kumimoji="0" lang="en-US" altLang="ko-KR" sz="1400" b="0" i="0" u="none" strike="noStrike" kern="100" cap="none" spc="0" normalizeH="0" baseline="0" dirty="0">
              <a:solidFill>
                <a:srgbClr val="000000"/>
              </a:solidFill>
              <a:latin typeface="+mn-lt"/>
              <a:ea typeface="맑은 고딕"/>
              <a:cs typeface="Times New Roman"/>
            </a:endParaRPr>
          </a:p>
        </p:txBody>
      </p:sp>
      <p:pic>
        <p:nvPicPr>
          <p:cNvPr id="39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95362" y="2215973"/>
            <a:ext cx="7915275" cy="3819525"/>
          </a:xfrm>
          <a:prstGeom prst="rect">
            <a:avLst/>
          </a:prstGeom>
        </p:spPr>
      </p:pic>
      <p:sp>
        <p:nvSpPr>
          <p:cNvPr id="8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2. Flowchart(1/3)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latin typeface="맑은 고딕"/>
                <a:ea typeface="맑은 고딕"/>
              </a:rPr>
              <a:t>Sequential </a:t>
            </a:r>
            <a:r>
              <a:rPr lang="ko-KR" altLang="en-US">
                <a:latin typeface="맑은 고딕"/>
                <a:ea typeface="맑은 고딕"/>
              </a:rPr>
              <a:t>방식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grpSp>
        <p:nvGrpSpPr>
          <p:cNvPr id="32" name="그룹 31"/>
          <p:cNvGrpSpPr/>
          <p:nvPr/>
        </p:nvGrpSpPr>
        <p:grpSpPr>
          <a:xfrm>
            <a:off x="1515454" y="1160641"/>
            <a:ext cx="6539059" cy="4892257"/>
            <a:chOff x="2032790" y="401433"/>
            <a:chExt cx="6539059" cy="4892257"/>
          </a:xfrm>
        </p:grpSpPr>
        <p:sp>
          <p:nvSpPr>
            <p:cNvPr id="33" name="직사각형 32"/>
            <p:cNvSpPr/>
            <p:nvPr/>
          </p:nvSpPr>
          <p:spPr>
            <a:xfrm>
              <a:off x="5267788" y="1160641"/>
              <a:ext cx="1779538" cy="39015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③Feed Forward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/>
                <p:cNvSpPr/>
                <p:nvPr/>
              </p:nvSpPr>
              <p:spPr>
                <a:xfrm>
                  <a:off x="5276103" y="2075966"/>
                  <a:ext cx="1779535" cy="413214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ko-KR" altLang="en-US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:=</m:t>
                        </m:r>
                        <m:f>
                          <m:fPr>
                            <m:ctrlP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∑</m:t>
                            </m:r>
                            <m:d>
                              <m:dPr>
                                <m:ctrlP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kumimoji="0" lang="ko-KR" altLang="en-US" sz="12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맑은 고딕" panose="020F0502020204030204"/>
                                    <a:ea typeface="맑은 고딕" panose="020B0503020000020004" pitchFamily="50" charset="-127"/>
                                    <a:cs typeface="+mn-cs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4" name="직사각형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6103" y="2075966"/>
                  <a:ext cx="1779535" cy="413214"/>
                </a:xfrm>
                <a:prstGeom prst="rect">
                  <a:avLst/>
                </a:prstGeom>
                <a:blipFill>
                  <a:blip r:embed="rId2"/>
                  <a:stretch>
                    <a:fillRect b="-2857"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직사각형 34"/>
            <p:cNvSpPr/>
            <p:nvPr/>
          </p:nvSpPr>
          <p:spPr>
            <a:xfrm>
              <a:off x="5276103" y="3014348"/>
              <a:ext cx="1779535" cy="41321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④Backpropagation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84582" y="4737858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YES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다이아몬드 36"/>
                <p:cNvSpPr/>
                <p:nvPr/>
              </p:nvSpPr>
              <p:spPr>
                <a:xfrm>
                  <a:off x="5203110" y="4788749"/>
                  <a:ext cx="1936793" cy="504941"/>
                </a:xfrm>
                <a:prstGeom prst="diamond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𝑟𝑟𝑜𝑟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&lt; </m:t>
                        </m:r>
                        <m:r>
                          <a:rPr kumimoji="0" lang="ko-KR" altLang="en-US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7" name="다이아몬드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3110" y="4788749"/>
                  <a:ext cx="1936793" cy="504941"/>
                </a:xfrm>
                <a:prstGeom prst="diamond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4784984" y="4787042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NO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39" name="꺾인 연결선 38"/>
            <p:cNvCxnSpPr>
              <a:cxnSpLocks/>
              <a:stCxn id="51" idx="0"/>
              <a:endCxn id="33" idx="1"/>
            </p:cNvCxnSpPr>
            <p:nvPr/>
          </p:nvCxnSpPr>
          <p:spPr>
            <a:xfrm rot="5400000" flipH="1" flipV="1">
              <a:off x="3538354" y="2338680"/>
              <a:ext cx="2712394" cy="746474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0" name="직선 화살표 연결선 39"/>
            <p:cNvCxnSpPr>
              <a:endCxn id="34" idx="0"/>
            </p:cNvCxnSpPr>
            <p:nvPr/>
          </p:nvCxnSpPr>
          <p:spPr>
            <a:xfrm flipH="1">
              <a:off x="6165871" y="1564864"/>
              <a:ext cx="1757" cy="51110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1" name="직선 화살표 연결선 40"/>
            <p:cNvCxnSpPr>
              <a:endCxn id="35" idx="0"/>
            </p:cNvCxnSpPr>
            <p:nvPr/>
          </p:nvCxnSpPr>
          <p:spPr>
            <a:xfrm flipH="1">
              <a:off x="6165871" y="2500450"/>
              <a:ext cx="6514" cy="513898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직선 화살표 연결선 41"/>
            <p:cNvCxnSpPr>
              <a:endCxn id="44" idx="0"/>
            </p:cNvCxnSpPr>
            <p:nvPr/>
          </p:nvCxnSpPr>
          <p:spPr>
            <a:xfrm flipH="1">
              <a:off x="6172385" y="3439374"/>
              <a:ext cx="1757" cy="513355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직선 화살표 연결선 42"/>
            <p:cNvCxnSpPr>
              <a:endCxn id="37" idx="0"/>
            </p:cNvCxnSpPr>
            <p:nvPr/>
          </p:nvCxnSpPr>
          <p:spPr>
            <a:xfrm flipH="1">
              <a:off x="6171507" y="4375535"/>
              <a:ext cx="877" cy="4132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4" name="직사각형 43"/>
            <p:cNvSpPr/>
            <p:nvPr/>
          </p:nvSpPr>
          <p:spPr>
            <a:xfrm>
              <a:off x="5282617" y="3952729"/>
              <a:ext cx="1779535" cy="41321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⑤Update Weights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E80AE424-F684-4EDC-8766-CE4A4FABB96D}"/>
                </a:ext>
              </a:extLst>
            </p:cNvPr>
            <p:cNvCxnSpPr/>
            <p:nvPr/>
          </p:nvCxnSpPr>
          <p:spPr>
            <a:xfrm flipH="1">
              <a:off x="6170918" y="844475"/>
              <a:ext cx="1758" cy="3071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6" name="육각형 45">
              <a:extLst>
                <a:ext uri="{FF2B5EF4-FFF2-40B4-BE49-F238E27FC236}">
                  <a16:creationId xmlns:a16="http://schemas.microsoft.com/office/drawing/2014/main" id="{91DC0041-D18F-425B-8292-2E942001E0E9}"/>
                </a:ext>
              </a:extLst>
            </p:cNvPr>
            <p:cNvSpPr/>
            <p:nvPr/>
          </p:nvSpPr>
          <p:spPr>
            <a:xfrm>
              <a:off x="5399459" y="414498"/>
              <a:ext cx="1492239" cy="431489"/>
            </a:xfrm>
            <a:prstGeom prst="hexagon">
              <a:avLst>
                <a:gd name="adj" fmla="val 60593"/>
                <a:gd name="vf" fmla="val 115470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②Initialize Weights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BA5D4955-775A-4762-8766-79E0E73EE8B7}"/>
                </a:ext>
              </a:extLst>
            </p:cNvPr>
            <p:cNvSpPr/>
            <p:nvPr/>
          </p:nvSpPr>
          <p:spPr>
            <a:xfrm>
              <a:off x="3441852" y="422659"/>
              <a:ext cx="1544947" cy="416069"/>
            </a:xfrm>
            <a:prstGeom prst="parallelogram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①Normalize Data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모서리가 둥근 직사각형 6">
              <a:extLst>
                <a:ext uri="{FF2B5EF4-FFF2-40B4-BE49-F238E27FC236}">
                  <a16:creationId xmlns:a16="http://schemas.microsoft.com/office/drawing/2014/main" id="{F2480F00-508F-4E96-B6AD-41130431327B}"/>
                </a:ext>
              </a:extLst>
            </p:cNvPr>
            <p:cNvSpPr/>
            <p:nvPr/>
          </p:nvSpPr>
          <p:spPr>
            <a:xfrm>
              <a:off x="2032790" y="401433"/>
              <a:ext cx="1013820" cy="44541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Start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06B118E-8B14-46E4-A50C-CA7482A2E2C4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>
              <a:off x="3046610" y="624138"/>
              <a:ext cx="447251" cy="6556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68AD1B85-0B81-4F13-8D27-A7BCAE5EAFEE}"/>
                </a:ext>
              </a:extLst>
            </p:cNvPr>
            <p:cNvCxnSpPr>
              <a:cxnSpLocks/>
              <a:stCxn id="47" idx="2"/>
              <a:endCxn id="46" idx="3"/>
            </p:cNvCxnSpPr>
            <p:nvPr/>
          </p:nvCxnSpPr>
          <p:spPr>
            <a:xfrm flipV="1">
              <a:off x="4934790" y="630243"/>
              <a:ext cx="464669" cy="451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FE8046-964C-40CB-81EB-896CC4EFB818}"/>
                    </a:ext>
                  </a:extLst>
                </p:cNvPr>
                <p:cNvSpPr/>
                <p:nvPr/>
              </p:nvSpPr>
              <p:spPr>
                <a:xfrm>
                  <a:off x="4074178" y="4068114"/>
                  <a:ext cx="894272" cy="34704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𝑒𝑝𝑜𝑐h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++</m:t>
                        </m:r>
                      </m:oMath>
                    </m:oMathPara>
                  </a14:m>
                  <a:endPara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CDFE8046-964C-40CB-81EB-896CC4EFB8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178" y="4068114"/>
                  <a:ext cx="894272" cy="34704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꺾인 연결선 428">
              <a:extLst>
                <a:ext uri="{FF2B5EF4-FFF2-40B4-BE49-F238E27FC236}">
                  <a16:creationId xmlns:a16="http://schemas.microsoft.com/office/drawing/2014/main" id="{D23C9013-34E3-465D-99B3-8B76F3EA0CAB}"/>
                </a:ext>
              </a:extLst>
            </p:cNvPr>
            <p:cNvCxnSpPr>
              <a:cxnSpLocks/>
              <a:stCxn id="37" idx="1"/>
              <a:endCxn id="51" idx="2"/>
            </p:cNvCxnSpPr>
            <p:nvPr/>
          </p:nvCxnSpPr>
          <p:spPr>
            <a:xfrm rot="10800000">
              <a:off x="4521314" y="4415154"/>
              <a:ext cx="681796" cy="62606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226DD3A-388D-43FA-8AAF-113DB3AC1C4A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7139903" y="5041219"/>
              <a:ext cx="418126" cy="540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AD8603BA-3CEF-4C25-B9A4-32550236DD96}"/>
                </a:ext>
              </a:extLst>
            </p:cNvPr>
            <p:cNvSpPr/>
            <p:nvPr/>
          </p:nvSpPr>
          <p:spPr>
            <a:xfrm>
              <a:off x="7558029" y="4823918"/>
              <a:ext cx="1013820" cy="44541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End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2. Flowchart</a:t>
            </a:r>
            <a:r>
              <a:rPr lang="en-US" altLang="ko-KR"/>
              <a:t>(2/3)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Batch </a:t>
            </a:r>
            <a:r>
              <a:rPr lang="ko-KR" altLang="en-US"/>
              <a:t>방식</a:t>
            </a:r>
          </a:p>
        </p:txBody>
      </p:sp>
      <p:sp>
        <p:nvSpPr>
          <p:cNvPr id="7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grpSp>
        <p:nvGrpSpPr>
          <p:cNvPr id="38" name="그룹 37"/>
          <p:cNvGrpSpPr/>
          <p:nvPr/>
        </p:nvGrpSpPr>
        <p:grpSpPr>
          <a:xfrm>
            <a:off x="1466350" y="972968"/>
            <a:ext cx="6723347" cy="5562349"/>
            <a:chOff x="2304192" y="323850"/>
            <a:chExt cx="6723347" cy="5562349"/>
          </a:xfrm>
        </p:grpSpPr>
        <p:sp>
          <p:nvSpPr>
            <p:cNvPr id="39" name="육각형 38"/>
            <p:cNvSpPr/>
            <p:nvPr/>
          </p:nvSpPr>
          <p:spPr>
            <a:xfrm>
              <a:off x="5742710" y="332937"/>
              <a:ext cx="1492239" cy="431489"/>
            </a:xfrm>
            <a:prstGeom prst="hexagon">
              <a:avLst>
                <a:gd name="adj" fmla="val 60593"/>
                <a:gd name="vf" fmla="val 115470"/>
              </a:avLst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②Initialize Weights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평행 사변형 39"/>
            <p:cNvSpPr/>
            <p:nvPr/>
          </p:nvSpPr>
          <p:spPr>
            <a:xfrm>
              <a:off x="3809267" y="339090"/>
              <a:ext cx="1544947" cy="416069"/>
            </a:xfrm>
            <a:prstGeom prst="parallelogram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①Normalize Data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647244" y="1067386"/>
              <a:ext cx="1779538" cy="390157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③Feed Forward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다이아몬드 41"/>
                <p:cNvSpPr/>
                <p:nvPr/>
              </p:nvSpPr>
              <p:spPr>
                <a:xfrm>
                  <a:off x="5534947" y="3832870"/>
                  <a:ext cx="2029098" cy="522415"/>
                </a:xfrm>
                <a:prstGeom prst="diamond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𝑏𝑎𝑡𝑐h</m:t>
                      </m:r>
                      <m: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&lt;</m:t>
                      </m:r>
                    </m:oMath>
                  </a14:m>
                  <a:r>
                    <a: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ko-KR" sz="1200" b="0" i="1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N</m:t>
                      </m:r>
                    </m:oMath>
                  </a14:m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2" name="다이아몬드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4947" y="3832870"/>
                  <a:ext cx="2029098" cy="522415"/>
                </a:xfrm>
                <a:prstGeom prst="diamond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/>
                <p:cNvSpPr/>
                <p:nvPr/>
              </p:nvSpPr>
              <p:spPr>
                <a:xfrm>
                  <a:off x="5655559" y="1777464"/>
                  <a:ext cx="1779535" cy="413214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ko-KR" altLang="en-US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:=</m:t>
                        </m:r>
                        <m:f>
                          <m:fPr>
                            <m:ctrlP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∑</m:t>
                            </m:r>
                            <m:d>
                              <m:dPr>
                                <m:ctrlP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ko-KR" sz="12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ko-KR" sz="12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𝑦</m:t>
                                </m:r>
                                <m:r>
                                  <m:rPr>
                                    <m:nor/>
                                  </m:rPr>
                                  <a:rPr kumimoji="0" lang="ko-KR" altLang="en-US" sz="1200" b="0" i="0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맑은 고딕" panose="020F0502020204030204"/>
                                    <a:ea typeface="맑은 고딕" panose="020B0503020000020004" pitchFamily="50" charset="-127"/>
                                    <a:cs typeface="+mn-cs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ko-KR" sz="12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3" name="직사각형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5559" y="1777464"/>
                  <a:ext cx="1779535" cy="413214"/>
                </a:xfrm>
                <a:prstGeom prst="rect">
                  <a:avLst/>
                </a:prstGeom>
                <a:blipFill>
                  <a:blip r:embed="rId3"/>
                  <a:stretch>
                    <a:fillRect b="-2857"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직사각형 43"/>
            <p:cNvSpPr/>
            <p:nvPr/>
          </p:nvSpPr>
          <p:spPr>
            <a:xfrm>
              <a:off x="5655559" y="2512389"/>
              <a:ext cx="1779535" cy="41321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④Backpropagation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6037399" y="3241994"/>
                  <a:ext cx="1015853" cy="343047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𝑏𝑎𝑡𝑐h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++</m:t>
                        </m:r>
                      </m:oMath>
                    </m:oMathPara>
                  </a14:m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7399" y="3241994"/>
                  <a:ext cx="1015853" cy="34304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/>
            <p:cNvSpPr txBox="1"/>
            <p:nvPr/>
          </p:nvSpPr>
          <p:spPr>
            <a:xfrm>
              <a:off x="5202882" y="5413280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NO</a:t>
              </a:r>
              <a:endParaRPr kumimoji="0" lang="ko-KR" alt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45298" y="3777494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YES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488829" y="4363055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NO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49" name="꺾인 연결선 48"/>
            <p:cNvCxnSpPr>
              <a:cxnSpLocks/>
              <a:stCxn id="42" idx="3"/>
              <a:endCxn id="41" idx="3"/>
            </p:cNvCxnSpPr>
            <p:nvPr/>
          </p:nvCxnSpPr>
          <p:spPr>
            <a:xfrm flipH="1" flipV="1">
              <a:off x="7426782" y="1262465"/>
              <a:ext cx="137263" cy="2831613"/>
            </a:xfrm>
            <a:prstGeom prst="bentConnector3">
              <a:avLst>
                <a:gd name="adj1" fmla="val -166542"/>
              </a:avLst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0" name="모서리가 둥근 직사각형 49"/>
            <p:cNvSpPr/>
            <p:nvPr/>
          </p:nvSpPr>
          <p:spPr>
            <a:xfrm>
              <a:off x="2304192" y="323850"/>
              <a:ext cx="1013820" cy="44541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Start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51" name="직선 화살표 연결선 50"/>
            <p:cNvCxnSpPr>
              <a:cxnSpLocks/>
              <a:stCxn id="50" idx="3"/>
              <a:endCxn id="40" idx="5"/>
            </p:cNvCxnSpPr>
            <p:nvPr/>
          </p:nvCxnSpPr>
          <p:spPr>
            <a:xfrm>
              <a:off x="3318012" y="546555"/>
              <a:ext cx="543264" cy="570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" name="직선 화살표 연결선 51"/>
            <p:cNvCxnSpPr>
              <a:cxnSpLocks/>
              <a:stCxn id="40" idx="2"/>
              <a:endCxn id="39" idx="3"/>
            </p:cNvCxnSpPr>
            <p:nvPr/>
          </p:nvCxnSpPr>
          <p:spPr>
            <a:xfrm>
              <a:off x="5302205" y="547125"/>
              <a:ext cx="440505" cy="1557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3" name="직선 화살표 연결선 52"/>
            <p:cNvCxnSpPr/>
            <p:nvPr/>
          </p:nvCxnSpPr>
          <p:spPr>
            <a:xfrm flipH="1">
              <a:off x="6543964" y="5065103"/>
              <a:ext cx="1758" cy="3071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4" name="직선 화살표 연결선 53"/>
            <p:cNvCxnSpPr/>
            <p:nvPr/>
          </p:nvCxnSpPr>
          <p:spPr>
            <a:xfrm flipH="1">
              <a:off x="6537013" y="1464244"/>
              <a:ext cx="1758" cy="3071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5" name="직선 화살표 연결선 54"/>
            <p:cNvCxnSpPr>
              <a:endCxn id="44" idx="0"/>
            </p:cNvCxnSpPr>
            <p:nvPr/>
          </p:nvCxnSpPr>
          <p:spPr>
            <a:xfrm>
              <a:off x="6538770" y="2187475"/>
              <a:ext cx="6557" cy="324914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6" name="직선 화살표 연결선 55"/>
            <p:cNvCxnSpPr/>
            <p:nvPr/>
          </p:nvCxnSpPr>
          <p:spPr>
            <a:xfrm flipH="1">
              <a:off x="6549496" y="2928324"/>
              <a:ext cx="1758" cy="3071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7" name="직선 화살표 연결선 56"/>
            <p:cNvCxnSpPr>
              <a:cxnSpLocks/>
              <a:stCxn id="42" idx="2"/>
              <a:endCxn id="60" idx="0"/>
            </p:cNvCxnSpPr>
            <p:nvPr/>
          </p:nvCxnSpPr>
          <p:spPr>
            <a:xfrm flipH="1">
              <a:off x="6546132" y="4355285"/>
              <a:ext cx="3364" cy="31422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8" name="직선 화살표 연결선 57"/>
            <p:cNvCxnSpPr>
              <a:cxnSpLocks/>
              <a:stCxn id="45" idx="2"/>
              <a:endCxn id="42" idx="0"/>
            </p:cNvCxnSpPr>
            <p:nvPr/>
          </p:nvCxnSpPr>
          <p:spPr>
            <a:xfrm>
              <a:off x="6545326" y="3585041"/>
              <a:ext cx="4170" cy="247829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다이아몬드 58"/>
                <p:cNvSpPr/>
                <p:nvPr/>
              </p:nvSpPr>
              <p:spPr>
                <a:xfrm>
                  <a:off x="5645486" y="5391659"/>
                  <a:ext cx="1789608" cy="494540"/>
                </a:xfrm>
                <a:prstGeom prst="diamond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E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𝑟𝑟𝑜𝑟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&lt;</m:t>
                        </m:r>
                        <m:r>
                          <a:rPr kumimoji="0" lang="ko-KR" altLang="en-US" sz="1200" b="0" i="1" ker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59" name="다이아몬드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486" y="5391659"/>
                  <a:ext cx="1789608" cy="494540"/>
                </a:xfrm>
                <a:prstGeom prst="diamond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직사각형 59"/>
            <p:cNvSpPr/>
            <p:nvPr/>
          </p:nvSpPr>
          <p:spPr>
            <a:xfrm>
              <a:off x="5656363" y="4669507"/>
              <a:ext cx="1779538" cy="413214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⑤Update Weights</a:t>
              </a:r>
            </a:p>
          </p:txBody>
        </p: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C706D05D-D37E-47F5-9369-3B515BDD9E7A}"/>
                </a:ext>
              </a:extLst>
            </p:cNvPr>
            <p:cNvCxnSpPr/>
            <p:nvPr/>
          </p:nvCxnSpPr>
          <p:spPr>
            <a:xfrm flipH="1">
              <a:off x="6519701" y="767661"/>
              <a:ext cx="1758" cy="30716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62" name="꺾인 연결선 428">
              <a:extLst>
                <a:ext uri="{FF2B5EF4-FFF2-40B4-BE49-F238E27FC236}">
                  <a16:creationId xmlns:a16="http://schemas.microsoft.com/office/drawing/2014/main" id="{8E484AD2-24C0-4A9B-A075-74489CD44405}"/>
                </a:ext>
              </a:extLst>
            </p:cNvPr>
            <p:cNvCxnSpPr>
              <a:cxnSpLocks/>
              <a:stCxn id="63" idx="0"/>
              <a:endCxn id="41" idx="1"/>
            </p:cNvCxnSpPr>
            <p:nvPr/>
          </p:nvCxnSpPr>
          <p:spPr>
            <a:xfrm rot="5400000" flipH="1" flipV="1">
              <a:off x="3593655" y="2614517"/>
              <a:ext cx="3405640" cy="701537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99DAF8F-7BA2-4D8E-82D7-986D42436A94}"/>
                    </a:ext>
                  </a:extLst>
                </p:cNvPr>
                <p:cNvSpPr/>
                <p:nvPr/>
              </p:nvSpPr>
              <p:spPr>
                <a:xfrm>
                  <a:off x="4498571" y="4668105"/>
                  <a:ext cx="894272" cy="347040"/>
                </a:xfrm>
                <a:prstGeom prst="rect">
                  <a:avLst/>
                </a:prstGeom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𝑒𝑝𝑜𝑐h</m:t>
                        </m:r>
                        <m:r>
                          <a:rPr kumimoji="0" lang="en-US" altLang="ko-KR" sz="1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++</m:t>
                        </m:r>
                      </m:oMath>
                    </m:oMathPara>
                  </a14:m>
                  <a:endParaRPr kumimoji="0" lang="en-US" altLang="ko-KR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099DAF8F-7BA2-4D8E-82D7-986D42436A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8571" y="4668105"/>
                  <a:ext cx="894272" cy="34704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꺾인 연결선 428">
              <a:extLst>
                <a:ext uri="{FF2B5EF4-FFF2-40B4-BE49-F238E27FC236}">
                  <a16:creationId xmlns:a16="http://schemas.microsoft.com/office/drawing/2014/main" id="{D40D3AF8-5BCD-4505-AE6C-348B3E925E3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952238" y="5017937"/>
              <a:ext cx="681796" cy="626066"/>
            </a:xfrm>
            <a:prstGeom prst="bentConnector2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1C50738-CD85-4E63-A356-1549EC667294}"/>
                </a:ext>
              </a:extLst>
            </p:cNvPr>
            <p:cNvSpPr txBox="1"/>
            <p:nvPr/>
          </p:nvSpPr>
          <p:spPr>
            <a:xfrm>
              <a:off x="7350634" y="5390733"/>
              <a:ext cx="56217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</a:rPr>
                <a:t>YES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cxnSp>
          <p:nvCxnSpPr>
            <p:cNvPr id="66" name="직선 화살표 연결선 65">
              <a:extLst>
                <a:ext uri="{FF2B5EF4-FFF2-40B4-BE49-F238E27FC236}">
                  <a16:creationId xmlns:a16="http://schemas.microsoft.com/office/drawing/2014/main" id="{B79F36C3-8039-4175-A3C4-4F21603A4551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417676" y="5633510"/>
              <a:ext cx="596043" cy="13132"/>
            </a:xfrm>
            <a:prstGeom prst="straightConnector1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67" name="모서리가 둥근 직사각형 53">
              <a:extLst>
                <a:ext uri="{FF2B5EF4-FFF2-40B4-BE49-F238E27FC236}">
                  <a16:creationId xmlns:a16="http://schemas.microsoft.com/office/drawing/2014/main" id="{9B1056C1-BC90-44AB-AAC1-3C35461DB9DF}"/>
                </a:ext>
              </a:extLst>
            </p:cNvPr>
            <p:cNvSpPr/>
            <p:nvPr/>
          </p:nvSpPr>
          <p:spPr>
            <a:xfrm>
              <a:off x="8013719" y="5423937"/>
              <a:ext cx="1013820" cy="445410"/>
            </a:xfrm>
            <a:prstGeom prst="roundRect">
              <a:avLst>
                <a:gd name="adj" fmla="val 50000"/>
              </a:avLst>
            </a:prstGeom>
            <a:solidFill>
              <a:sysClr val="window" lastClr="FFFFFF"/>
            </a:solidFill>
            <a:ln w="63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End</a:t>
              </a: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7A2908F-A2E2-48DA-9312-0EABE01971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Sequential Weights Updating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DCF4A0-1689-4761-BDCE-CB6B874602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4842" y="1269756"/>
            <a:ext cx="8009555" cy="4098106"/>
          </a:xfrm>
        </p:spPr>
        <p:txBody>
          <a:bodyPr/>
          <a:lstStyle/>
          <a:p>
            <a:r>
              <a:rPr lang="en-US" altLang="ko-KR" dirty="0"/>
              <a:t>Define MLP structure: </a:t>
            </a:r>
          </a:p>
          <a:p>
            <a:r>
              <a:rPr lang="en-US" altLang="ko-KR" dirty="0"/>
              <a:t>   No. of hidden layer, No. of hidden node in each hidden layer, types of activation functions </a:t>
            </a:r>
          </a:p>
          <a:p>
            <a:endParaRPr lang="en-US" altLang="ko-KR" dirty="0"/>
          </a:p>
          <a:p>
            <a:r>
              <a:rPr lang="en-US" altLang="ko-KR" dirty="0"/>
              <a:t>Scaling or Normalization of input(X)/output(Y) data</a:t>
            </a:r>
          </a:p>
          <a:p>
            <a:endParaRPr lang="en-US" altLang="ko-KR" dirty="0"/>
          </a:p>
          <a:p>
            <a:r>
              <a:rPr lang="en-US" altLang="ko-KR" dirty="0"/>
              <a:t>Epoch </a:t>
            </a:r>
          </a:p>
          <a:p>
            <a:endParaRPr lang="en-US" altLang="ko-KR" dirty="0"/>
          </a:p>
          <a:p>
            <a:r>
              <a:rPr lang="en-US" altLang="ko-KR" dirty="0"/>
              <a:t>   For each sample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forward calculation</a:t>
            </a:r>
          </a:p>
          <a:p>
            <a:r>
              <a:rPr lang="en-US" altLang="ko-KR" dirty="0"/>
              <a:t>       </a:t>
            </a:r>
          </a:p>
          <a:p>
            <a:r>
              <a:rPr lang="en-US" altLang="ko-KR" dirty="0"/>
              <a:t>        Error </a:t>
            </a:r>
          </a:p>
          <a:p>
            <a:r>
              <a:rPr lang="en-US" altLang="ko-KR" dirty="0"/>
              <a:t>      </a:t>
            </a:r>
          </a:p>
          <a:p>
            <a:r>
              <a:rPr lang="en-US" altLang="ko-KR" dirty="0"/>
              <a:t>        backward calculation for derivatives</a:t>
            </a:r>
          </a:p>
          <a:p>
            <a:r>
              <a:rPr lang="en-US" altLang="ko-KR" dirty="0"/>
              <a:t>        </a:t>
            </a:r>
          </a:p>
          <a:p>
            <a:r>
              <a:rPr lang="en-US" altLang="ko-KR" dirty="0"/>
              <a:t>        weight update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termination conditions: Error &lt; epsilon or Epoch &lt; No. of Epoch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9FC067-54D4-4E3B-9346-215B230B4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Flowchart(3/3)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E74905-76A4-4EDE-A150-4912359E4A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+mj-lt"/>
              <a:buAutoNum type="romanUcPeriod" startAt="3"/>
              <a:defRPr/>
            </a:pPr>
            <a:r>
              <a:rPr lang="en-US" altLang="ko-KR" dirty="0">
                <a:solidFill>
                  <a:prstClr val="white"/>
                </a:solidFill>
              </a:rPr>
              <a:t>Multi-Layer Perceptron(MLP)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CA3C29CB-437A-4417-8D6C-552164409E1D}"/>
              </a:ext>
            </a:extLst>
          </p:cNvPr>
          <p:cNvSpPr/>
          <p:nvPr/>
        </p:nvSpPr>
        <p:spPr>
          <a:xfrm>
            <a:off x="778930" y="2904061"/>
            <a:ext cx="205926" cy="1744139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왼쪽 대괄호 9">
            <a:extLst>
              <a:ext uri="{FF2B5EF4-FFF2-40B4-BE49-F238E27FC236}">
                <a16:creationId xmlns:a16="http://schemas.microsoft.com/office/drawing/2014/main" id="{5A008AAF-D7BE-4520-A63A-614CBFD114CA}"/>
              </a:ext>
            </a:extLst>
          </p:cNvPr>
          <p:cNvSpPr/>
          <p:nvPr/>
        </p:nvSpPr>
        <p:spPr>
          <a:xfrm>
            <a:off x="505268" y="2514596"/>
            <a:ext cx="205926" cy="2523071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053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Nomenclature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텍스트 개체 틀 4"/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362309" y="922626"/>
                <a:ext cx="9270641" cy="4879657"/>
              </a:xfrm>
            </p:spPr>
            <p:txBody>
              <a:bodyPr/>
              <a:lstStyle/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번째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0,1,⋯,</m:t>
                        </m:r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</m:d>
                    <m:d>
                      <m:dPr>
                        <m:begChr m:val="{"/>
                        <m:endChr m:val=""/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 :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𝑖𝑛𝑝𝑢𝑡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𝑙𝑎𝑦𝑒𝑟</m:t>
                            </m:r>
                          </m:e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0&lt;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: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h𝑖𝑑𝑑𝑒𝑛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𝑙𝑎𝑦𝑒𝑟</m:t>
                            </m:r>
                          </m:e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: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𝑜𝑢𝑡𝑝𝑢𝑡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𝑙𝑎𝑦𝑒𝑟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input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node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hidden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node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활성화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함수에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b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를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대입하여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나온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값</m:t>
                    </m:r>
                  </m:oMath>
                </a14:m>
                <a:r>
                  <a:rPr lang="ko-KR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z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b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output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node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</m:sSup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target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데이터</m:t>
                    </m:r>
                  </m:oMath>
                </a14:m>
                <a:r>
                  <a:rPr lang="ko-KR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</m:sSup>
                      </m:sub>
                    </m:sSub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output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sup>
                        </m:sSup>
                      </m:sub>
                    </m:sSub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에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활성화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함수를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적용하여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얻은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값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예측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데이터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번째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bias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번째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번째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사이의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가중치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≠0) </m:t>
                    </m:r>
                  </m:oMath>
                </a14:m>
                <a:r>
                  <a:rPr lang="en-US" altLang="ko-KR" kern="100" dirty="0">
                    <a:latin typeface="맑은 고딕" panose="020B0503020000020004" pitchFamily="50" charset="-127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맑은 고딕" panose="020B0503020000020004" pitchFamily="50" charset="-127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번째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layer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node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오차정보</m:t>
                    </m:r>
                  </m:oMath>
                </a14:m>
                <a:r>
                  <a:rPr lang="en-US" altLang="ko-KR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𝑖𝑛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sSubSup>
                      <m:sSub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e>
                      <m:sub>
                        <m:sSup>
                          <m:sSupPr>
                            <m:ctrlPr>
                              <a:rPr lang="ko-KR" altLang="ko-KR" i="1" kern="1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sup>
                        </m:sSup>
                      </m:sub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bSup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deactivation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function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적</m:t>
                    </m:r>
                    <m:r>
                      <a:rPr lang="ko-KR" altLang="en-US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용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전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단</m:t>
                    </m:r>
                    <m:r>
                      <a:rPr lang="ko-KR" altLang="en-US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계</m:t>
                    </m:r>
                  </m:oMath>
                </a14:m>
                <a:r>
                  <a:rPr lang="en-US" altLang="ko-KR" sz="900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ko-KR" b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공식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내에서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적절한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위치에서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사용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사</m:t>
                    </m:r>
                    <m:r>
                      <a:rPr lang="ko-KR" altLang="en-US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용</m:t>
                    </m:r>
                    <m:r>
                      <a:rPr lang="en-US" altLang="ko-KR" b="0" i="0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우선순위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: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</m:oMath>
                </a14:m>
                <a:r>
                  <a:rPr lang="en-US" altLang="ko-KR" i="1" kern="1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ko-KR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은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𝑛𝑜𝑑𝑒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최대값을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표기하는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것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일반적인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경우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숫자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혹은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을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사용해서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해당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위치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ko-KR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표기</m:t>
                    </m:r>
                  </m:oMath>
                </a14:m>
                <a:r>
                  <a:rPr lang="ko-KR" altLang="ko-KR" i="1" kern="100" dirty="0">
                    <a:latin typeface="+mn-ea"/>
                    <a:cs typeface="Times New Roman" panose="02020603050405020304" pitchFamily="18" charset="0"/>
                  </a:rPr>
                  <a:t> </a:t>
                </a:r>
                <a:endParaRPr lang="ko-KR" altLang="ko-KR" sz="900" kern="100" dirty="0">
                  <a:latin typeface="+mn-ea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0" name="텍스트 개체 틀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362309" y="922626"/>
                <a:ext cx="9270641" cy="4879657"/>
              </a:xfrm>
              <a:blipFill>
                <a:blip r:embed="rId2"/>
                <a:stretch>
                  <a:fillRect b="-21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3. Feedforward(1/4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)</a:t>
            </a:r>
            <a:endParaRPr lang="en-US" altLang="ko-KR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+mj-lt"/>
              <a:buAutoNum type="romanUcPeriod" startAt="3"/>
              <a:defRPr/>
            </a:pPr>
            <a:r>
              <a:rPr lang="en-US" altLang="ko-KR" dirty="0">
                <a:solidFill>
                  <a:prstClr val="white"/>
                </a:solidFill>
              </a:rPr>
              <a:t>Multi-Layer Perceptron(MLP)</a:t>
            </a: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8" name="텍스트 개체 틀 2"/>
          <p:cNvSpPr txBox="1"/>
          <p:nvPr/>
        </p:nvSpPr>
        <p:spPr>
          <a:xfrm>
            <a:off x="362309" y="1906698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127000" algn="just" defTabSz="914400" rtl="0" eaLnBrk="0" fontAlgn="base" latinLnBrk="1" hangingPunc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/>
              <a:buNone/>
              <a:tabLst/>
              <a:defRPr/>
            </a:pPr>
            <a:endParaRPr kumimoji="0" lang="ko-KR" altLang="ko-KR" sz="1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/>
              <a:cs typeface="Arial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363099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4C1E76-D0C8-486F-926F-CDE5D326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Architecture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AD5405-CC7B-4F17-82E7-D780BA41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3. Feedforward(2/4)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878307" y="1681782"/>
            <a:ext cx="8180036" cy="4125082"/>
            <a:chOff x="652314" y="1763093"/>
            <a:chExt cx="8180036" cy="41250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92D53B-CB4B-47FE-9B73-E10F1F5E14F7}"/>
                </a:ext>
              </a:extLst>
            </p:cNvPr>
            <p:cNvSpPr/>
            <p:nvPr/>
          </p:nvSpPr>
          <p:spPr>
            <a:xfrm>
              <a:off x="660785" y="1787810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B592F6-BC71-4438-8F6D-1E3D66930DA8}"/>
                    </a:ext>
                  </a:extLst>
                </p:cNvPr>
                <p:cNvSpPr txBox="1"/>
                <p:nvPr/>
              </p:nvSpPr>
              <p:spPr>
                <a:xfrm>
                  <a:off x="679784" y="1971107"/>
                  <a:ext cx="565155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0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B592F6-BC71-4438-8F6D-1E3D66930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4" y="1971107"/>
                  <a:ext cx="565155" cy="188000"/>
                </a:xfrm>
                <a:prstGeom prst="rect">
                  <a:avLst/>
                </a:prstGeom>
                <a:blipFill>
                  <a:blip r:embed="rId2"/>
                  <a:stretch>
                    <a:fillRect l="-2174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8089296-4453-4426-9D3E-15DFC0B4740D}"/>
                </a:ext>
              </a:extLst>
            </p:cNvPr>
            <p:cNvSpPr/>
            <p:nvPr/>
          </p:nvSpPr>
          <p:spPr>
            <a:xfrm>
              <a:off x="669249" y="2507473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022D69-9A6C-43E1-A44F-29341D279956}"/>
                    </a:ext>
                  </a:extLst>
                </p:cNvPr>
                <p:cNvSpPr txBox="1"/>
                <p:nvPr/>
              </p:nvSpPr>
              <p:spPr>
                <a:xfrm>
                  <a:off x="709632" y="2701564"/>
                  <a:ext cx="52238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022D69-9A6C-43E1-A44F-29341D27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2" y="2701564"/>
                  <a:ext cx="522387" cy="188385"/>
                </a:xfrm>
                <a:prstGeom prst="rect">
                  <a:avLst/>
                </a:prstGeom>
                <a:blipFill>
                  <a:blip r:embed="rId3"/>
                  <a:stretch>
                    <a:fillRect l="-6977" r="-4651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100683-5F0E-4933-A7DB-EBB477DFAF00}"/>
                </a:ext>
              </a:extLst>
            </p:cNvPr>
            <p:cNvSpPr/>
            <p:nvPr/>
          </p:nvSpPr>
          <p:spPr>
            <a:xfrm>
              <a:off x="652314" y="3244069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4367E6-8B47-4C80-9CFA-471B812D77AC}"/>
                    </a:ext>
                  </a:extLst>
                </p:cNvPr>
                <p:cNvSpPr txBox="1"/>
                <p:nvPr/>
              </p:nvSpPr>
              <p:spPr>
                <a:xfrm>
                  <a:off x="694300" y="3438160"/>
                  <a:ext cx="519181" cy="189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굴림"/>
                      <a:ea typeface="굴림"/>
                      <a:cs typeface="+mn-cs"/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4367E6-8B47-4C80-9CFA-471B812D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0" y="3438160"/>
                  <a:ext cx="519181" cy="189283"/>
                </a:xfrm>
                <a:prstGeom prst="rect">
                  <a:avLst/>
                </a:prstGeom>
                <a:blipFill>
                  <a:blip r:embed="rId4"/>
                  <a:stretch>
                    <a:fillRect l="-8235" r="-4706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B195E6B-320B-4339-A9F5-956E98E70772}"/>
                </a:ext>
              </a:extLst>
            </p:cNvPr>
            <p:cNvSpPr/>
            <p:nvPr/>
          </p:nvSpPr>
          <p:spPr>
            <a:xfrm>
              <a:off x="669244" y="4641078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424FBF-FE0D-4301-B62F-6B6A131857C2}"/>
                    </a:ext>
                  </a:extLst>
                </p:cNvPr>
                <p:cNvSpPr txBox="1"/>
                <p:nvPr/>
              </p:nvSpPr>
              <p:spPr>
                <a:xfrm>
                  <a:off x="703599" y="4835169"/>
                  <a:ext cx="534442" cy="214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0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  <a:sym typeface="Wingdings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424FBF-FE0D-4301-B62F-6B6A13185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99" y="4835169"/>
                  <a:ext cx="534442" cy="214226"/>
                </a:xfrm>
                <a:prstGeom prst="rect">
                  <a:avLst/>
                </a:prstGeom>
                <a:blipFill>
                  <a:blip r:embed="rId5"/>
                  <a:stretch>
                    <a:fillRect l="-6818" t="-20000" r="-4545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606E6-48BC-478B-8CC5-FF494CDBA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020573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FF324B-F53D-47E3-9C90-50AD21094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190558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CE15DFC-57CA-4580-8D91-179248A0B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365491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C60FC0-8DE9-4BC2-B5A9-ED5E726695D3}"/>
                    </a:ext>
                  </a:extLst>
                </p:cNvPr>
                <p:cNvSpPr txBox="1"/>
                <p:nvPr/>
              </p:nvSpPr>
              <p:spPr>
                <a:xfrm>
                  <a:off x="2137271" y="1967074"/>
                  <a:ext cx="429541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C60FC0-8DE9-4BC2-B5A9-ED5E72669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271" y="1967074"/>
                  <a:ext cx="429541" cy="186461"/>
                </a:xfrm>
                <a:prstGeom prst="rect">
                  <a:avLst/>
                </a:prstGeom>
                <a:blipFill>
                  <a:blip r:embed="rId6"/>
                  <a:stretch>
                    <a:fillRect l="-2857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B3DE9A3-9462-44AE-B616-19476B02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02057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A03A04-214C-4008-9345-F6E989920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19055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A6C0FA8-9550-4E88-A236-6B6F38602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36549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C6C078-A166-490F-B751-E6F5DE6304B0}"/>
                    </a:ext>
                  </a:extLst>
                </p:cNvPr>
                <p:cNvSpPr txBox="1"/>
                <p:nvPr/>
              </p:nvSpPr>
              <p:spPr>
                <a:xfrm>
                  <a:off x="2127631" y="2713640"/>
                  <a:ext cx="429541" cy="186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C6C078-A166-490F-B751-E6F5DE63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631" y="2713640"/>
                  <a:ext cx="429541" cy="186846"/>
                </a:xfrm>
                <a:prstGeom prst="rect">
                  <a:avLst/>
                </a:prstGeom>
                <a:blipFill>
                  <a:blip r:embed="rId7"/>
                  <a:stretch>
                    <a:fillRect l="-1429" r="-1429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F94774-C126-4B85-BC61-BF4F9DCA1FC8}"/>
                    </a:ext>
                  </a:extLst>
                </p:cNvPr>
                <p:cNvSpPr txBox="1"/>
                <p:nvPr/>
              </p:nvSpPr>
              <p:spPr>
                <a:xfrm>
                  <a:off x="2103248" y="3438160"/>
                  <a:ext cx="429541" cy="187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F94774-C126-4B85-BC61-BF4F9DCA1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48" y="3438160"/>
                  <a:ext cx="429541" cy="187744"/>
                </a:xfrm>
                <a:prstGeom prst="rect">
                  <a:avLst/>
                </a:prstGeom>
                <a:blipFill>
                  <a:blip r:embed="rId8"/>
                  <a:stretch>
                    <a:fillRect l="-1429" r="-1429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82DDA-12AF-4DE6-813D-7D6F50865D1C}"/>
                    </a:ext>
                  </a:extLst>
                </p:cNvPr>
                <p:cNvSpPr txBox="1"/>
                <p:nvPr/>
              </p:nvSpPr>
              <p:spPr>
                <a:xfrm>
                  <a:off x="2087894" y="4836515"/>
                  <a:ext cx="537070" cy="212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82DDA-12AF-4DE6-813D-7D6F50865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894" y="4836515"/>
                  <a:ext cx="537070" cy="212302"/>
                </a:xfrm>
                <a:prstGeom prst="rect">
                  <a:avLst/>
                </a:prstGeom>
                <a:blipFill>
                  <a:blip r:embed="rId9"/>
                  <a:stretch>
                    <a:fillRect l="-2273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26E190-59F6-4032-91F7-8778F0EFC4B8}"/>
                    </a:ext>
                  </a:extLst>
                </p:cNvPr>
                <p:cNvSpPr txBox="1"/>
                <p:nvPr/>
              </p:nvSpPr>
              <p:spPr>
                <a:xfrm>
                  <a:off x="3555879" y="1967074"/>
                  <a:ext cx="436081" cy="186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26E190-59F6-4032-91F7-8778F0EFC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879" y="1967074"/>
                  <a:ext cx="436081" cy="186846"/>
                </a:xfrm>
                <a:prstGeom prst="rect">
                  <a:avLst/>
                </a:prstGeom>
                <a:blipFill>
                  <a:blip r:embed="rId10"/>
                  <a:stretch>
                    <a:fillRect l="-1389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944F65D-90BA-40C0-958D-296800F0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02057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888DAB9-FDCE-4A89-81AF-9D30A581A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19055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EAF4094-C678-4E3F-B8F1-B82BE15B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36549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3953EE7-C305-41D7-9BD3-3153409680BD}"/>
                    </a:ext>
                  </a:extLst>
                </p:cNvPr>
                <p:cNvSpPr txBox="1"/>
                <p:nvPr/>
              </p:nvSpPr>
              <p:spPr>
                <a:xfrm>
                  <a:off x="3546239" y="2713640"/>
                  <a:ext cx="436081" cy="187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3953EE7-C305-41D7-9BD3-315340968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239" y="2713640"/>
                  <a:ext cx="436081" cy="187231"/>
                </a:xfrm>
                <a:prstGeom prst="rect">
                  <a:avLst/>
                </a:prstGeom>
                <a:blipFill>
                  <a:blip r:embed="rId11"/>
                  <a:stretch>
                    <a:fillRect l="-2817" r="-1408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B5FD507-9B2C-40BB-9835-88B81C0E4B50}"/>
                    </a:ext>
                  </a:extLst>
                </p:cNvPr>
                <p:cNvSpPr txBox="1"/>
                <p:nvPr/>
              </p:nvSpPr>
              <p:spPr>
                <a:xfrm>
                  <a:off x="3521856" y="3438160"/>
                  <a:ext cx="436081" cy="1881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B5FD507-9B2C-40BB-9835-88B81C0E4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856" y="3438160"/>
                  <a:ext cx="436081" cy="188128"/>
                </a:xfrm>
                <a:prstGeom prst="rect">
                  <a:avLst/>
                </a:prstGeom>
                <a:blipFill>
                  <a:blip r:embed="rId12"/>
                  <a:stretch>
                    <a:fillRect l="-2817" r="-1408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EE2BCFC-337F-433B-9571-8189314008DC}"/>
                    </a:ext>
                  </a:extLst>
                </p:cNvPr>
                <p:cNvSpPr txBox="1"/>
                <p:nvPr/>
              </p:nvSpPr>
              <p:spPr>
                <a:xfrm>
                  <a:off x="3506502" y="4836515"/>
                  <a:ext cx="537070" cy="213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EE2BCFC-337F-433B-9571-818931400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502" y="4836515"/>
                  <a:ext cx="537070" cy="213072"/>
                </a:xfrm>
                <a:prstGeom prst="rect">
                  <a:avLst/>
                </a:prstGeom>
                <a:blipFill>
                  <a:blip r:embed="rId13"/>
                  <a:stretch>
                    <a:fillRect l="-113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3378D67-89D9-4A3D-ADF7-35AFED84EDD3}"/>
                    </a:ext>
                  </a:extLst>
                </p:cNvPr>
                <p:cNvSpPr txBox="1"/>
                <p:nvPr/>
              </p:nvSpPr>
              <p:spPr>
                <a:xfrm>
                  <a:off x="8283650" y="1960724"/>
                  <a:ext cx="508922" cy="186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3378D67-89D9-4A3D-ADF7-35AFED84E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650" y="1960724"/>
                  <a:ext cx="508922" cy="186974"/>
                </a:xfrm>
                <a:prstGeom prst="rect">
                  <a:avLst/>
                </a:prstGeom>
                <a:blipFill>
                  <a:blip r:embed="rId14"/>
                  <a:stretch>
                    <a:fillRect l="-2410" r="-1205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8DF539-6011-4B89-ACF5-190120457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01422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C74848E-DB0C-433D-B7D7-C50BDE92F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18420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46D2CD3-C2FF-4BD8-A54E-60137AB52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35914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F2F1E7E-587A-4E84-8FCF-BBDAB1368A56}"/>
                    </a:ext>
                  </a:extLst>
                </p:cNvPr>
                <p:cNvSpPr txBox="1"/>
                <p:nvPr/>
              </p:nvSpPr>
              <p:spPr>
                <a:xfrm>
                  <a:off x="8283535" y="2707290"/>
                  <a:ext cx="508922" cy="1873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F2F1E7E-587A-4E84-8FCF-BBDAB1368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5" y="2707290"/>
                  <a:ext cx="508922" cy="187359"/>
                </a:xfrm>
                <a:prstGeom prst="rect">
                  <a:avLst/>
                </a:prstGeom>
                <a:blipFill>
                  <a:blip r:embed="rId15"/>
                  <a:stretch>
                    <a:fillRect l="-2410" r="-1205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08DC33-362F-4FA9-A969-1FB84DECE60D}"/>
                    </a:ext>
                  </a:extLst>
                </p:cNvPr>
                <p:cNvSpPr txBox="1"/>
                <p:nvPr/>
              </p:nvSpPr>
              <p:spPr>
                <a:xfrm>
                  <a:off x="8278202" y="3431810"/>
                  <a:ext cx="508922" cy="1882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08DC33-362F-4FA9-A969-1FB84DECE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202" y="3431810"/>
                  <a:ext cx="508922" cy="188257"/>
                </a:xfrm>
                <a:prstGeom prst="rect">
                  <a:avLst/>
                </a:prstGeom>
                <a:blipFill>
                  <a:blip r:embed="rId16"/>
                  <a:stretch>
                    <a:fillRect l="-1190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F4373C-BC7E-4A02-993B-0102AC5EBA4D}"/>
                    </a:ext>
                  </a:extLst>
                </p:cNvPr>
                <p:cNvSpPr txBox="1"/>
                <p:nvPr/>
              </p:nvSpPr>
              <p:spPr>
                <a:xfrm>
                  <a:off x="8224748" y="4830165"/>
                  <a:ext cx="607602" cy="218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F4373C-BC7E-4A02-993B-0102AC5EB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748" y="4830165"/>
                  <a:ext cx="607602" cy="218971"/>
                </a:xfrm>
                <a:prstGeom prst="rect">
                  <a:avLst/>
                </a:prstGeom>
                <a:blipFill>
                  <a:blip r:embed="rId17"/>
                  <a:stretch>
                    <a:fillRect l="-1000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5F1200E-A07E-406D-BE71-07B80CF3F8BF}"/>
                    </a:ext>
                  </a:extLst>
                </p:cNvPr>
                <p:cNvSpPr txBox="1"/>
                <p:nvPr/>
              </p:nvSpPr>
              <p:spPr>
                <a:xfrm>
                  <a:off x="6790144" y="2017551"/>
                  <a:ext cx="599267" cy="140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5F1200E-A07E-406D-BE71-07B80CF3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144" y="2017551"/>
                  <a:ext cx="599267" cy="140231"/>
                </a:xfrm>
                <a:prstGeom prst="rect">
                  <a:avLst/>
                </a:prstGeom>
                <a:blipFill>
                  <a:blip r:embed="rId18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907004C-F6FF-4A53-A015-623B5CA3F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03422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2F49BC-7750-4C28-AC77-B19D80E6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204205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4D69B79-E39F-4FCB-8F91-750E662C4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379138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A7EFD-1B69-4593-A943-1467D1FF3C3A}"/>
                    </a:ext>
                  </a:extLst>
                </p:cNvPr>
                <p:cNvSpPr txBox="1"/>
                <p:nvPr/>
              </p:nvSpPr>
              <p:spPr>
                <a:xfrm>
                  <a:off x="6791210" y="2765915"/>
                  <a:ext cx="599267" cy="140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A7EFD-1B69-4593-A943-1467D1FF3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210" y="2765915"/>
                  <a:ext cx="599267" cy="140488"/>
                </a:xfrm>
                <a:prstGeom prst="rect">
                  <a:avLst/>
                </a:prstGeom>
                <a:blipFill>
                  <a:blip r:embed="rId19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FC8428E-0289-4ACC-8F2A-6E0B18FFBD7E}"/>
                    </a:ext>
                  </a:extLst>
                </p:cNvPr>
                <p:cNvSpPr txBox="1"/>
                <p:nvPr/>
              </p:nvSpPr>
              <p:spPr>
                <a:xfrm>
                  <a:off x="6785918" y="3481725"/>
                  <a:ext cx="599267" cy="141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FC8428E-0289-4ACC-8F2A-6E0B18FF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918" y="3481725"/>
                  <a:ext cx="599267" cy="141192"/>
                </a:xfrm>
                <a:prstGeom prst="rect">
                  <a:avLst/>
                </a:prstGeom>
                <a:blipFill>
                  <a:blip r:embed="rId20"/>
                  <a:stretch>
                    <a:fillRect l="-101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5F46406-98DE-4189-B100-1CAF1F2EBF15}"/>
                    </a:ext>
                  </a:extLst>
                </p:cNvPr>
                <p:cNvSpPr txBox="1"/>
                <p:nvPr/>
              </p:nvSpPr>
              <p:spPr>
                <a:xfrm>
                  <a:off x="6753160" y="4875563"/>
                  <a:ext cx="643509" cy="1641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5F46406-98DE-4189-B100-1CAF1F2E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160" y="4875563"/>
                  <a:ext cx="643509" cy="164148"/>
                </a:xfrm>
                <a:prstGeom prst="rect">
                  <a:avLst/>
                </a:prstGeom>
                <a:blipFill>
                  <a:blip r:embed="rId21"/>
                  <a:stretch>
                    <a:fillRect l="-952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EBD1767-F10B-41E7-A774-F2C4FD9D5002}"/>
                </a:ext>
              </a:extLst>
            </p:cNvPr>
            <p:cNvGrpSpPr/>
            <p:nvPr/>
          </p:nvGrpSpPr>
          <p:grpSpPr>
            <a:xfrm>
              <a:off x="2036655" y="1773521"/>
              <a:ext cx="603153" cy="612097"/>
              <a:chOff x="3172482" y="2041642"/>
              <a:chExt cx="603153" cy="612097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39710B8-DFAD-4230-9D86-D153553ECA07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188576D-934E-443E-AB48-C27C87683B1B}"/>
                  </a:ext>
                </a:extLst>
              </p:cNvPr>
              <p:cNvCxnSpPr>
                <a:stCxn id="65" idx="0"/>
                <a:endCxn id="6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90DCEB5-098D-46B6-BB7B-E60458B297FF}"/>
                </a:ext>
              </a:extLst>
            </p:cNvPr>
            <p:cNvGrpSpPr/>
            <p:nvPr/>
          </p:nvGrpSpPr>
          <p:grpSpPr>
            <a:xfrm>
              <a:off x="2036655" y="2516471"/>
              <a:ext cx="603153" cy="612097"/>
              <a:chOff x="3172482" y="2041642"/>
              <a:chExt cx="603153" cy="61209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6045CF3-8600-4E41-A140-D9E0AF32CB42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29AB902-849C-4CE8-9025-936BA63C18D2}"/>
                  </a:ext>
                </a:extLst>
              </p:cNvPr>
              <p:cNvCxnSpPr>
                <a:stCxn id="70" idx="0"/>
                <a:endCxn id="7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92AB00E-9DFA-4F50-B136-1A5EC8519778}"/>
                </a:ext>
              </a:extLst>
            </p:cNvPr>
            <p:cNvGrpSpPr/>
            <p:nvPr/>
          </p:nvGrpSpPr>
          <p:grpSpPr>
            <a:xfrm>
              <a:off x="2030305" y="3259421"/>
              <a:ext cx="603153" cy="612097"/>
              <a:chOff x="3172482" y="2041642"/>
              <a:chExt cx="603153" cy="61209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D23BD97-D846-4E1F-B62A-3A04F25A2B7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B3D51DF-4174-4681-B0CC-C9D3CD8191CE}"/>
                  </a:ext>
                </a:extLst>
              </p:cNvPr>
              <p:cNvCxnSpPr>
                <a:stCxn id="73" idx="0"/>
                <a:endCxn id="7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52C9E72-F8FC-49F9-AEFE-39824DAB0873}"/>
                </a:ext>
              </a:extLst>
            </p:cNvPr>
            <p:cNvGrpSpPr/>
            <p:nvPr/>
          </p:nvGrpSpPr>
          <p:grpSpPr>
            <a:xfrm>
              <a:off x="2030305" y="4631021"/>
              <a:ext cx="603153" cy="612097"/>
              <a:chOff x="3172482" y="2041642"/>
              <a:chExt cx="603153" cy="61209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BCDC9BB-BA5D-4C67-8E37-85DA377DCEA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64DF9FE-68B5-4224-887D-BC3C90219646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EF3AEED-8CB5-4B13-B592-AE14F8F8E565}"/>
                </a:ext>
              </a:extLst>
            </p:cNvPr>
            <p:cNvGrpSpPr/>
            <p:nvPr/>
          </p:nvGrpSpPr>
          <p:grpSpPr>
            <a:xfrm>
              <a:off x="3467963" y="1786221"/>
              <a:ext cx="603153" cy="612097"/>
              <a:chOff x="3172482" y="2041642"/>
              <a:chExt cx="603153" cy="612097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2E3EDFE-D6E3-46A6-9553-8EE87833281A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8C2616F-568F-41BE-8BF2-D583490BA044}"/>
                  </a:ext>
                </a:extLst>
              </p:cNvPr>
              <p:cNvCxnSpPr>
                <a:stCxn id="79" idx="0"/>
                <a:endCxn id="79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1F593C0-96B9-4D35-8D12-126E0A72334A}"/>
                </a:ext>
              </a:extLst>
            </p:cNvPr>
            <p:cNvGrpSpPr/>
            <p:nvPr/>
          </p:nvGrpSpPr>
          <p:grpSpPr>
            <a:xfrm>
              <a:off x="3467963" y="2529171"/>
              <a:ext cx="603153" cy="612097"/>
              <a:chOff x="3172482" y="2041642"/>
              <a:chExt cx="603153" cy="61209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6E0EF08-3428-4BB6-BF63-189DF811F06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8208EFF-908E-4431-9528-1F757AD99EAC}"/>
                  </a:ext>
                </a:extLst>
              </p:cNvPr>
              <p:cNvCxnSpPr>
                <a:stCxn id="82" idx="0"/>
                <a:endCxn id="82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1C1C8DD-2453-4D20-A65C-334B1E5DB4DF}"/>
                </a:ext>
              </a:extLst>
            </p:cNvPr>
            <p:cNvGrpSpPr/>
            <p:nvPr/>
          </p:nvGrpSpPr>
          <p:grpSpPr>
            <a:xfrm>
              <a:off x="3461613" y="3272121"/>
              <a:ext cx="603153" cy="612097"/>
              <a:chOff x="3172482" y="2041642"/>
              <a:chExt cx="603153" cy="61209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8CDA6C3-5E18-40A5-883F-59111F70A192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5BAAD75-854B-4463-B729-93A3BE30E40D}"/>
                  </a:ext>
                </a:extLst>
              </p:cNvPr>
              <p:cNvCxnSpPr>
                <a:stCxn id="85" idx="0"/>
                <a:endCxn id="8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22550EC-20A8-421B-BE02-B47A28194470}"/>
                </a:ext>
              </a:extLst>
            </p:cNvPr>
            <p:cNvGrpSpPr/>
            <p:nvPr/>
          </p:nvGrpSpPr>
          <p:grpSpPr>
            <a:xfrm>
              <a:off x="3461613" y="4643721"/>
              <a:ext cx="603153" cy="612097"/>
              <a:chOff x="3172482" y="2041642"/>
              <a:chExt cx="603153" cy="612097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21EDBA4-0C0C-4483-B077-3A3D7D89663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E1CFEC2-A013-410D-A6E4-6F7CE0F0D5E5}"/>
                  </a:ext>
                </a:extLst>
              </p:cNvPr>
              <p:cNvCxnSpPr>
                <a:stCxn id="88" idx="0"/>
                <a:endCxn id="88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A7DFCAD-1E18-4A9E-BA2A-531C220CBCAE}"/>
                </a:ext>
              </a:extLst>
            </p:cNvPr>
            <p:cNvGrpSpPr/>
            <p:nvPr/>
          </p:nvGrpSpPr>
          <p:grpSpPr>
            <a:xfrm>
              <a:off x="6773477" y="1774469"/>
              <a:ext cx="603153" cy="612097"/>
              <a:chOff x="3172482" y="2041642"/>
              <a:chExt cx="603153" cy="612097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EDE229D-CD56-41F4-970F-FBEB3767A5A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E0D9BBD-87F2-4AEB-A81E-89DF196F422F}"/>
                  </a:ext>
                </a:extLst>
              </p:cNvPr>
              <p:cNvCxnSpPr>
                <a:stCxn id="115" idx="0"/>
                <a:endCxn id="11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869E4BD-4CA5-4566-8868-BE4A3E58C076}"/>
                </a:ext>
              </a:extLst>
            </p:cNvPr>
            <p:cNvGrpSpPr/>
            <p:nvPr/>
          </p:nvGrpSpPr>
          <p:grpSpPr>
            <a:xfrm>
              <a:off x="6773477" y="2517419"/>
              <a:ext cx="603153" cy="612097"/>
              <a:chOff x="3172482" y="2041642"/>
              <a:chExt cx="603153" cy="612097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7D69A916-2179-4F9E-8C26-908B267A37BF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AFB3B04-00DA-49CC-8EB2-062D6A7677C7}"/>
                  </a:ext>
                </a:extLst>
              </p:cNvPr>
              <p:cNvCxnSpPr>
                <a:stCxn id="118" idx="0"/>
                <a:endCxn id="118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D347307-7850-4690-B7FE-D80E328A48D3}"/>
                </a:ext>
              </a:extLst>
            </p:cNvPr>
            <p:cNvGrpSpPr/>
            <p:nvPr/>
          </p:nvGrpSpPr>
          <p:grpSpPr>
            <a:xfrm>
              <a:off x="6767127" y="3260369"/>
              <a:ext cx="603153" cy="612097"/>
              <a:chOff x="3172482" y="2041642"/>
              <a:chExt cx="603153" cy="612097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52AFEF6-3485-4D00-B2EA-6E1F4913663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0D462AE-C3D4-4BAA-A081-F128AB580BA9}"/>
                  </a:ext>
                </a:extLst>
              </p:cNvPr>
              <p:cNvCxnSpPr>
                <a:stCxn id="121" idx="0"/>
                <a:endCxn id="121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5571715-E106-4C5B-94E3-34DFCDDDE586}"/>
                </a:ext>
              </a:extLst>
            </p:cNvPr>
            <p:cNvGrpSpPr/>
            <p:nvPr/>
          </p:nvGrpSpPr>
          <p:grpSpPr>
            <a:xfrm>
              <a:off x="6767127" y="4631969"/>
              <a:ext cx="603153" cy="612097"/>
              <a:chOff x="3172482" y="2041642"/>
              <a:chExt cx="603153" cy="61209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4DAB9126-3B60-4426-9A7F-2E368DD246C7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2626482F-EDFC-4A3C-9E9F-D15C61CC7C3C}"/>
                  </a:ext>
                </a:extLst>
              </p:cNvPr>
              <p:cNvCxnSpPr>
                <a:stCxn id="124" idx="0"/>
                <a:endCxn id="124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6CC92DF-F330-44D4-9CC4-FEAA68A7D645}"/>
                </a:ext>
              </a:extLst>
            </p:cNvPr>
            <p:cNvGrpSpPr/>
            <p:nvPr/>
          </p:nvGrpSpPr>
          <p:grpSpPr>
            <a:xfrm>
              <a:off x="8211609" y="1773521"/>
              <a:ext cx="603153" cy="612097"/>
              <a:chOff x="3172482" y="2041642"/>
              <a:chExt cx="603153" cy="612097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F7510FC7-5D0A-4CA1-9C57-735B5986E2D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173D4F9-9938-4F56-8CDF-9C960FBC386A}"/>
                  </a:ext>
                </a:extLst>
              </p:cNvPr>
              <p:cNvCxnSpPr>
                <a:stCxn id="127" idx="0"/>
                <a:endCxn id="127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DDB6B312-D79F-4748-B644-551B3D91C90C}"/>
                </a:ext>
              </a:extLst>
            </p:cNvPr>
            <p:cNvGrpSpPr/>
            <p:nvPr/>
          </p:nvGrpSpPr>
          <p:grpSpPr>
            <a:xfrm>
              <a:off x="8211609" y="2516471"/>
              <a:ext cx="603153" cy="612097"/>
              <a:chOff x="3172482" y="2041642"/>
              <a:chExt cx="603153" cy="612097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EC51E58-CC23-4950-87A5-A92D56B1576D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6F41E80D-78D4-4995-BF55-19D2CA65DD30}"/>
                  </a:ext>
                </a:extLst>
              </p:cNvPr>
              <p:cNvCxnSpPr>
                <a:stCxn id="130" idx="0"/>
                <a:endCxn id="13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F3BCE64-30EE-42A6-A4F2-50E0C026DF8F}"/>
                </a:ext>
              </a:extLst>
            </p:cNvPr>
            <p:cNvGrpSpPr/>
            <p:nvPr/>
          </p:nvGrpSpPr>
          <p:grpSpPr>
            <a:xfrm>
              <a:off x="8205259" y="3259421"/>
              <a:ext cx="603153" cy="612097"/>
              <a:chOff x="3172482" y="2041642"/>
              <a:chExt cx="603153" cy="61209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3BD8415-59C1-4451-8E4E-AFC1A07FF5D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05DA443-0B94-449C-8C25-97221A6FC19A}"/>
                  </a:ext>
                </a:extLst>
              </p:cNvPr>
              <p:cNvCxnSpPr>
                <a:stCxn id="133" idx="0"/>
                <a:endCxn id="13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E9BA29C-0482-4CCD-83F9-E16F038CE6BD}"/>
                </a:ext>
              </a:extLst>
            </p:cNvPr>
            <p:cNvGrpSpPr/>
            <p:nvPr/>
          </p:nvGrpSpPr>
          <p:grpSpPr>
            <a:xfrm>
              <a:off x="8205259" y="4631021"/>
              <a:ext cx="603153" cy="612097"/>
              <a:chOff x="3172482" y="2041642"/>
              <a:chExt cx="603153" cy="612097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D978D1E-C6DB-4CA8-B459-018AABF9848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B492630A-5852-47E4-8133-8A6A02B37572}"/>
                  </a:ext>
                </a:extLst>
              </p:cNvPr>
              <p:cNvCxnSpPr>
                <a:stCxn id="136" idx="0"/>
                <a:endCxn id="13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3D3AF3E-D66F-4972-9CF3-6F43C0052BA0}"/>
                </a:ext>
              </a:extLst>
            </p:cNvPr>
            <p:cNvCxnSpPr>
              <a:stCxn id="6" idx="6"/>
              <a:endCxn id="65" idx="2"/>
            </p:cNvCxnSpPr>
            <p:nvPr/>
          </p:nvCxnSpPr>
          <p:spPr>
            <a:xfrm flipV="1">
              <a:off x="1263938" y="2079570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622C4A6F-9FC8-494E-B92F-8CFEB0BC05AE}"/>
                </a:ext>
              </a:extLst>
            </p:cNvPr>
            <p:cNvCxnSpPr>
              <a:stCxn id="6" idx="6"/>
              <a:endCxn id="70" idx="2"/>
            </p:cNvCxnSpPr>
            <p:nvPr/>
          </p:nvCxnSpPr>
          <p:spPr>
            <a:xfrm>
              <a:off x="1263938" y="2093859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54789F0-480D-414C-A4ED-E9E8B8CEBA60}"/>
                </a:ext>
              </a:extLst>
            </p:cNvPr>
            <p:cNvCxnSpPr>
              <a:stCxn id="6" idx="6"/>
              <a:endCxn id="73" idx="2"/>
            </p:cNvCxnSpPr>
            <p:nvPr/>
          </p:nvCxnSpPr>
          <p:spPr>
            <a:xfrm>
              <a:off x="1263938" y="2093859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ABC7028-CA8C-48E7-9982-AF993B2D44B1}"/>
                </a:ext>
              </a:extLst>
            </p:cNvPr>
            <p:cNvCxnSpPr>
              <a:stCxn id="6" idx="6"/>
              <a:endCxn id="76" idx="2"/>
            </p:cNvCxnSpPr>
            <p:nvPr/>
          </p:nvCxnSpPr>
          <p:spPr>
            <a:xfrm>
              <a:off x="1263938" y="2093859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329B8A-F277-418C-932C-41C4889E079E}"/>
                </a:ext>
              </a:extLst>
            </p:cNvPr>
            <p:cNvSpPr/>
            <p:nvPr/>
          </p:nvSpPr>
          <p:spPr>
            <a:xfrm>
              <a:off x="1462995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ECAEE9F-A7AB-4854-A820-E8ED2BD051D2}"/>
                    </a:ext>
                  </a:extLst>
                </p:cNvPr>
                <p:cNvSpPr txBox="1"/>
                <p:nvPr/>
              </p:nvSpPr>
              <p:spPr>
                <a:xfrm>
                  <a:off x="1574646" y="5527319"/>
                  <a:ext cx="2115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ECAEE9F-A7AB-4854-A820-E8ED2BD05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646" y="5527319"/>
                  <a:ext cx="211596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1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C1D6BCA-35EF-4139-8DBC-F7F1A814609A}"/>
                </a:ext>
              </a:extLst>
            </p:cNvPr>
            <p:cNvSpPr/>
            <p:nvPr/>
          </p:nvSpPr>
          <p:spPr>
            <a:xfrm>
              <a:off x="2849379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B735D70-9DB9-4B63-AAF7-6690197D1E50}"/>
                    </a:ext>
                  </a:extLst>
                </p:cNvPr>
                <p:cNvSpPr txBox="1"/>
                <p:nvPr/>
              </p:nvSpPr>
              <p:spPr>
                <a:xfrm>
                  <a:off x="2961030" y="5527319"/>
                  <a:ext cx="21486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B735D70-9DB9-4B63-AAF7-6690197D1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030" y="5527319"/>
                  <a:ext cx="214866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14286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BA0BA0D-F11A-4943-B7DD-819416F4B4E2}"/>
                </a:ext>
              </a:extLst>
            </p:cNvPr>
            <p:cNvSpPr/>
            <p:nvPr/>
          </p:nvSpPr>
          <p:spPr>
            <a:xfrm>
              <a:off x="6161717" y="539037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6A0948C-29B6-4D74-9D4D-E51EF4AAE159}"/>
                    </a:ext>
                  </a:extLst>
                </p:cNvPr>
                <p:cNvSpPr txBox="1"/>
                <p:nvPr/>
              </p:nvSpPr>
              <p:spPr>
                <a:xfrm>
                  <a:off x="6273368" y="5533669"/>
                  <a:ext cx="29591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6A0948C-29B6-4D74-9D4D-E51EF4AAE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368" y="5533669"/>
                  <a:ext cx="295915" cy="138499"/>
                </a:xfrm>
                <a:prstGeom prst="rect">
                  <a:avLst/>
                </a:prstGeom>
                <a:blipFill>
                  <a:blip r:embed="rId24"/>
                  <a:stretch>
                    <a:fillRect l="-8163" r="-2041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6EE151-C0C6-4B86-A063-2359F4ECC623}"/>
                </a:ext>
              </a:extLst>
            </p:cNvPr>
            <p:cNvSpPr/>
            <p:nvPr/>
          </p:nvSpPr>
          <p:spPr>
            <a:xfrm>
              <a:off x="7622217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E42635E-70E7-403C-993C-CB96254F2F4B}"/>
                    </a:ext>
                  </a:extLst>
                </p:cNvPr>
                <p:cNvSpPr txBox="1"/>
                <p:nvPr/>
              </p:nvSpPr>
              <p:spPr>
                <a:xfrm>
                  <a:off x="7733868" y="5527319"/>
                  <a:ext cx="2512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E42635E-70E7-403C-993C-CB96254F2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868" y="5527319"/>
                  <a:ext cx="25128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2195" b="-96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83F0E18-F76E-4AD5-BE37-53A144738BFB}"/>
                </a:ext>
              </a:extLst>
            </p:cNvPr>
            <p:cNvCxnSpPr>
              <a:stCxn id="146" idx="0"/>
              <a:endCxn id="65" idx="2"/>
            </p:cNvCxnSpPr>
            <p:nvPr/>
          </p:nvCxnSpPr>
          <p:spPr>
            <a:xfrm flipV="1">
              <a:off x="1706362" y="2079570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3B2FABBD-60CE-458C-A8B4-45F5F2F44B70}"/>
                </a:ext>
              </a:extLst>
            </p:cNvPr>
            <p:cNvCxnSpPr>
              <a:stCxn id="146" idx="0"/>
              <a:endCxn id="70" idx="2"/>
            </p:cNvCxnSpPr>
            <p:nvPr/>
          </p:nvCxnSpPr>
          <p:spPr>
            <a:xfrm flipV="1">
              <a:off x="1706362" y="2822520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740B2003-2131-44B4-A16B-28F4860FC5BC}"/>
                </a:ext>
              </a:extLst>
            </p:cNvPr>
            <p:cNvCxnSpPr>
              <a:stCxn id="146" idx="0"/>
              <a:endCxn id="73" idx="2"/>
            </p:cNvCxnSpPr>
            <p:nvPr/>
          </p:nvCxnSpPr>
          <p:spPr>
            <a:xfrm flipV="1">
              <a:off x="1706362" y="3565470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7063B7B-B1C6-4521-A956-ABAD3D0BEAC7}"/>
                </a:ext>
              </a:extLst>
            </p:cNvPr>
            <p:cNvCxnSpPr>
              <a:stCxn id="146" idx="0"/>
              <a:endCxn id="76" idx="2"/>
            </p:cNvCxnSpPr>
            <p:nvPr/>
          </p:nvCxnSpPr>
          <p:spPr>
            <a:xfrm flipV="1">
              <a:off x="1706362" y="4937070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0AA4E3A2-BDA7-4C41-B282-FCC19F55B84B}"/>
                </a:ext>
              </a:extLst>
            </p:cNvPr>
            <p:cNvCxnSpPr>
              <a:stCxn id="8" idx="6"/>
              <a:endCxn id="70" idx="2"/>
            </p:cNvCxnSpPr>
            <p:nvPr/>
          </p:nvCxnSpPr>
          <p:spPr>
            <a:xfrm>
              <a:off x="1272402" y="2813522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D5EE1F54-01F1-414A-A11F-3476A3B8F2FC}"/>
                </a:ext>
              </a:extLst>
            </p:cNvPr>
            <p:cNvCxnSpPr>
              <a:stCxn id="8" idx="6"/>
              <a:endCxn id="65" idx="2"/>
            </p:cNvCxnSpPr>
            <p:nvPr/>
          </p:nvCxnSpPr>
          <p:spPr>
            <a:xfrm flipV="1">
              <a:off x="1272402" y="2079570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E2B311F3-4043-4D58-82B8-54E8E06D11D3}"/>
                </a:ext>
              </a:extLst>
            </p:cNvPr>
            <p:cNvCxnSpPr>
              <a:stCxn id="8" idx="6"/>
              <a:endCxn id="73" idx="2"/>
            </p:cNvCxnSpPr>
            <p:nvPr/>
          </p:nvCxnSpPr>
          <p:spPr>
            <a:xfrm>
              <a:off x="1272402" y="2813522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11CF397B-FF40-4C8D-828E-646E53788EB7}"/>
                </a:ext>
              </a:extLst>
            </p:cNvPr>
            <p:cNvCxnSpPr>
              <a:stCxn id="8" idx="6"/>
              <a:endCxn id="76" idx="2"/>
            </p:cNvCxnSpPr>
            <p:nvPr/>
          </p:nvCxnSpPr>
          <p:spPr>
            <a:xfrm>
              <a:off x="1272402" y="2813522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C56F97F2-AC48-4CF0-87AA-094F7416B33F}"/>
                </a:ext>
              </a:extLst>
            </p:cNvPr>
            <p:cNvCxnSpPr>
              <a:stCxn id="10" idx="6"/>
              <a:endCxn id="65" idx="2"/>
            </p:cNvCxnSpPr>
            <p:nvPr/>
          </p:nvCxnSpPr>
          <p:spPr>
            <a:xfrm flipV="1">
              <a:off x="1255467" y="2079570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9C188A33-34C3-4988-9A78-446DB1D82D5B}"/>
                </a:ext>
              </a:extLst>
            </p:cNvPr>
            <p:cNvCxnSpPr>
              <a:stCxn id="10" idx="6"/>
              <a:endCxn id="70" idx="2"/>
            </p:cNvCxnSpPr>
            <p:nvPr/>
          </p:nvCxnSpPr>
          <p:spPr>
            <a:xfrm flipV="1">
              <a:off x="1255467" y="2822520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339D19E1-4CC1-421F-B6BF-B36CD4158594}"/>
                </a:ext>
              </a:extLst>
            </p:cNvPr>
            <p:cNvCxnSpPr>
              <a:stCxn id="10" idx="6"/>
              <a:endCxn id="73" idx="2"/>
            </p:cNvCxnSpPr>
            <p:nvPr/>
          </p:nvCxnSpPr>
          <p:spPr>
            <a:xfrm>
              <a:off x="1255467" y="3550118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45DAA8DF-AED0-4DDC-A2C3-2BD40E507375}"/>
                </a:ext>
              </a:extLst>
            </p:cNvPr>
            <p:cNvCxnSpPr>
              <a:stCxn id="10" idx="6"/>
              <a:endCxn id="76" idx="2"/>
            </p:cNvCxnSpPr>
            <p:nvPr/>
          </p:nvCxnSpPr>
          <p:spPr>
            <a:xfrm>
              <a:off x="1255467" y="3550118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FE03F42E-90D0-4C5F-8B18-BB8374212107}"/>
                </a:ext>
              </a:extLst>
            </p:cNvPr>
            <p:cNvCxnSpPr>
              <a:stCxn id="12" idx="6"/>
              <a:endCxn id="65" idx="2"/>
            </p:cNvCxnSpPr>
            <p:nvPr/>
          </p:nvCxnSpPr>
          <p:spPr>
            <a:xfrm flipV="1">
              <a:off x="1272397" y="2079570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6B61C0B-5407-4403-97A6-35BB998E9482}"/>
                </a:ext>
              </a:extLst>
            </p:cNvPr>
            <p:cNvCxnSpPr>
              <a:stCxn id="12" idx="6"/>
              <a:endCxn id="70" idx="2"/>
            </p:cNvCxnSpPr>
            <p:nvPr/>
          </p:nvCxnSpPr>
          <p:spPr>
            <a:xfrm flipV="1">
              <a:off x="1272397" y="2822520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68B1312-DABC-4000-8334-5FEAA8E0218B}"/>
                </a:ext>
              </a:extLst>
            </p:cNvPr>
            <p:cNvCxnSpPr>
              <a:stCxn id="12" idx="6"/>
              <a:endCxn id="73" idx="2"/>
            </p:cNvCxnSpPr>
            <p:nvPr/>
          </p:nvCxnSpPr>
          <p:spPr>
            <a:xfrm flipV="1">
              <a:off x="1272397" y="3565470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4EADE0F7-FA8D-4C9B-BDAC-038E9AA99E2F}"/>
                </a:ext>
              </a:extLst>
            </p:cNvPr>
            <p:cNvCxnSpPr>
              <a:stCxn id="12" idx="6"/>
              <a:endCxn id="76" idx="2"/>
            </p:cNvCxnSpPr>
            <p:nvPr/>
          </p:nvCxnSpPr>
          <p:spPr>
            <a:xfrm flipV="1">
              <a:off x="1272397" y="4937070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E095809D-FF2F-4094-A139-0AA4BF4B38D5}"/>
                </a:ext>
              </a:extLst>
            </p:cNvPr>
            <p:cNvCxnSpPr/>
            <p:nvPr/>
          </p:nvCxnSpPr>
          <p:spPr>
            <a:xfrm flipV="1">
              <a:off x="2651461" y="2068195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2A570C8B-7F06-48B7-A736-0B1DF4E38649}"/>
                </a:ext>
              </a:extLst>
            </p:cNvPr>
            <p:cNvCxnSpPr/>
            <p:nvPr/>
          </p:nvCxnSpPr>
          <p:spPr>
            <a:xfrm>
              <a:off x="2651461" y="2082484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830B04A-BB2A-4474-A96E-08439F4D438C}"/>
                </a:ext>
              </a:extLst>
            </p:cNvPr>
            <p:cNvCxnSpPr/>
            <p:nvPr/>
          </p:nvCxnSpPr>
          <p:spPr>
            <a:xfrm>
              <a:off x="2651461" y="2082484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C7218A0E-C3CC-41A0-8F20-997CBD189CB6}"/>
                </a:ext>
              </a:extLst>
            </p:cNvPr>
            <p:cNvCxnSpPr/>
            <p:nvPr/>
          </p:nvCxnSpPr>
          <p:spPr>
            <a:xfrm>
              <a:off x="2651461" y="2082484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30EEA1C9-22DB-4657-A640-00A386BB2E12}"/>
                </a:ext>
              </a:extLst>
            </p:cNvPr>
            <p:cNvCxnSpPr/>
            <p:nvPr/>
          </p:nvCxnSpPr>
          <p:spPr>
            <a:xfrm flipV="1">
              <a:off x="3093885" y="2068195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E456294A-E0E9-4A13-8748-82A970DF2939}"/>
                </a:ext>
              </a:extLst>
            </p:cNvPr>
            <p:cNvCxnSpPr/>
            <p:nvPr/>
          </p:nvCxnSpPr>
          <p:spPr>
            <a:xfrm flipV="1">
              <a:off x="3093885" y="2811145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F297A3A6-89A6-4956-9B68-0D7DAF874AC7}"/>
                </a:ext>
              </a:extLst>
            </p:cNvPr>
            <p:cNvCxnSpPr/>
            <p:nvPr/>
          </p:nvCxnSpPr>
          <p:spPr>
            <a:xfrm flipV="1">
              <a:off x="3093885" y="3554095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89977E3-7638-4CE2-8141-A425EFB9517E}"/>
                </a:ext>
              </a:extLst>
            </p:cNvPr>
            <p:cNvCxnSpPr/>
            <p:nvPr/>
          </p:nvCxnSpPr>
          <p:spPr>
            <a:xfrm flipV="1">
              <a:off x="3093885" y="4925695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65CEA37B-B559-4E85-8548-E865B1CC7E7E}"/>
                </a:ext>
              </a:extLst>
            </p:cNvPr>
            <p:cNvCxnSpPr/>
            <p:nvPr/>
          </p:nvCxnSpPr>
          <p:spPr>
            <a:xfrm>
              <a:off x="2659925" y="2802147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6D544242-AC9A-4E77-9833-72FC6FE074BB}"/>
                </a:ext>
              </a:extLst>
            </p:cNvPr>
            <p:cNvCxnSpPr/>
            <p:nvPr/>
          </p:nvCxnSpPr>
          <p:spPr>
            <a:xfrm flipV="1">
              <a:off x="2659925" y="2068195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ACD993CD-101A-461C-92D0-81AED034C76C}"/>
                </a:ext>
              </a:extLst>
            </p:cNvPr>
            <p:cNvCxnSpPr/>
            <p:nvPr/>
          </p:nvCxnSpPr>
          <p:spPr>
            <a:xfrm>
              <a:off x="2659925" y="2802147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F37C80EC-5031-4747-93F3-D9EDCCA7E5F7}"/>
                </a:ext>
              </a:extLst>
            </p:cNvPr>
            <p:cNvCxnSpPr/>
            <p:nvPr/>
          </p:nvCxnSpPr>
          <p:spPr>
            <a:xfrm>
              <a:off x="2659925" y="2802147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0A021A2D-1B8C-4424-86B0-99BAE940D727}"/>
                </a:ext>
              </a:extLst>
            </p:cNvPr>
            <p:cNvCxnSpPr/>
            <p:nvPr/>
          </p:nvCxnSpPr>
          <p:spPr>
            <a:xfrm flipV="1">
              <a:off x="2642990" y="2068195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1B5A69C2-B763-4F52-AF52-FEE01EADB311}"/>
                </a:ext>
              </a:extLst>
            </p:cNvPr>
            <p:cNvCxnSpPr/>
            <p:nvPr/>
          </p:nvCxnSpPr>
          <p:spPr>
            <a:xfrm flipV="1">
              <a:off x="2642990" y="2811145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8A19F4A6-DB4D-4F37-B16A-56F4D1FED2EA}"/>
                </a:ext>
              </a:extLst>
            </p:cNvPr>
            <p:cNvCxnSpPr/>
            <p:nvPr/>
          </p:nvCxnSpPr>
          <p:spPr>
            <a:xfrm>
              <a:off x="2642990" y="3538743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35978A4E-ABAB-4D86-894B-8ED5B0F37EDA}"/>
                </a:ext>
              </a:extLst>
            </p:cNvPr>
            <p:cNvCxnSpPr/>
            <p:nvPr/>
          </p:nvCxnSpPr>
          <p:spPr>
            <a:xfrm>
              <a:off x="2642990" y="3538743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5A457F25-7C6D-4156-BE23-DB063C4F9B2C}"/>
                </a:ext>
              </a:extLst>
            </p:cNvPr>
            <p:cNvCxnSpPr/>
            <p:nvPr/>
          </p:nvCxnSpPr>
          <p:spPr>
            <a:xfrm flipV="1">
              <a:off x="2659920" y="2068195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7D796659-E856-4612-B2E9-120697602BB8}"/>
                </a:ext>
              </a:extLst>
            </p:cNvPr>
            <p:cNvCxnSpPr/>
            <p:nvPr/>
          </p:nvCxnSpPr>
          <p:spPr>
            <a:xfrm flipV="1">
              <a:off x="2659920" y="2811145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E83EC418-DB60-4123-AC4C-E3B70B3BB992}"/>
                </a:ext>
              </a:extLst>
            </p:cNvPr>
            <p:cNvCxnSpPr/>
            <p:nvPr/>
          </p:nvCxnSpPr>
          <p:spPr>
            <a:xfrm flipV="1">
              <a:off x="2659920" y="3554095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CB03CD66-5464-4D77-B6E1-6F073BFDD57F}"/>
                </a:ext>
              </a:extLst>
            </p:cNvPr>
            <p:cNvCxnSpPr/>
            <p:nvPr/>
          </p:nvCxnSpPr>
          <p:spPr>
            <a:xfrm flipV="1">
              <a:off x="2659920" y="4925695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4C568C69-641E-4ACC-8156-42D557D9C5A2}"/>
                </a:ext>
              </a:extLst>
            </p:cNvPr>
            <p:cNvCxnSpPr/>
            <p:nvPr/>
          </p:nvCxnSpPr>
          <p:spPr>
            <a:xfrm flipV="1">
              <a:off x="7375880" y="2070467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767470CE-2163-4198-83C4-32341E417BCB}"/>
                </a:ext>
              </a:extLst>
            </p:cNvPr>
            <p:cNvCxnSpPr/>
            <p:nvPr/>
          </p:nvCxnSpPr>
          <p:spPr>
            <a:xfrm>
              <a:off x="7375880" y="2084756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2ACAB308-580C-4ACF-81B9-99C743C14905}"/>
                </a:ext>
              </a:extLst>
            </p:cNvPr>
            <p:cNvCxnSpPr/>
            <p:nvPr/>
          </p:nvCxnSpPr>
          <p:spPr>
            <a:xfrm>
              <a:off x="7375880" y="2084756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22561623-FBCD-4B98-B102-CEA974BA4D95}"/>
                </a:ext>
              </a:extLst>
            </p:cNvPr>
            <p:cNvCxnSpPr/>
            <p:nvPr/>
          </p:nvCxnSpPr>
          <p:spPr>
            <a:xfrm>
              <a:off x="7375880" y="2084756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A3B4D77D-0B82-4FB6-AD11-B14DA62991A4}"/>
                </a:ext>
              </a:extLst>
            </p:cNvPr>
            <p:cNvCxnSpPr/>
            <p:nvPr/>
          </p:nvCxnSpPr>
          <p:spPr>
            <a:xfrm flipV="1">
              <a:off x="7818304" y="2070467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90E8776D-7BFC-4CB3-B42F-4F46C45084F5}"/>
                </a:ext>
              </a:extLst>
            </p:cNvPr>
            <p:cNvCxnSpPr/>
            <p:nvPr/>
          </p:nvCxnSpPr>
          <p:spPr>
            <a:xfrm flipV="1">
              <a:off x="7818304" y="2813417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88755375-3D0C-4723-8E16-27C1191A5112}"/>
                </a:ext>
              </a:extLst>
            </p:cNvPr>
            <p:cNvCxnSpPr/>
            <p:nvPr/>
          </p:nvCxnSpPr>
          <p:spPr>
            <a:xfrm flipV="1">
              <a:off x="7818304" y="3556367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B37B5091-1693-4D06-9E4B-7CB6EA7B2BC5}"/>
                </a:ext>
              </a:extLst>
            </p:cNvPr>
            <p:cNvCxnSpPr/>
            <p:nvPr/>
          </p:nvCxnSpPr>
          <p:spPr>
            <a:xfrm flipV="1">
              <a:off x="7818304" y="4927967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C1C95206-A591-4F14-B324-89CC41E9BB6F}"/>
                </a:ext>
              </a:extLst>
            </p:cNvPr>
            <p:cNvCxnSpPr/>
            <p:nvPr/>
          </p:nvCxnSpPr>
          <p:spPr>
            <a:xfrm>
              <a:off x="7384344" y="2804419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C799395-9E28-4336-9226-8E83BE31941A}"/>
                </a:ext>
              </a:extLst>
            </p:cNvPr>
            <p:cNvCxnSpPr/>
            <p:nvPr/>
          </p:nvCxnSpPr>
          <p:spPr>
            <a:xfrm flipV="1">
              <a:off x="7384344" y="2070467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10F5F642-1E4F-4C22-AAB5-21E2F4A0B43F}"/>
                </a:ext>
              </a:extLst>
            </p:cNvPr>
            <p:cNvCxnSpPr/>
            <p:nvPr/>
          </p:nvCxnSpPr>
          <p:spPr>
            <a:xfrm>
              <a:off x="7384344" y="2804419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981A119F-7172-4CEC-AD18-605534140CE3}"/>
                </a:ext>
              </a:extLst>
            </p:cNvPr>
            <p:cNvCxnSpPr/>
            <p:nvPr/>
          </p:nvCxnSpPr>
          <p:spPr>
            <a:xfrm>
              <a:off x="7384344" y="2804419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C33A7866-E795-4AC4-B42F-A809350CB474}"/>
                </a:ext>
              </a:extLst>
            </p:cNvPr>
            <p:cNvCxnSpPr/>
            <p:nvPr/>
          </p:nvCxnSpPr>
          <p:spPr>
            <a:xfrm flipV="1">
              <a:off x="7367409" y="2070467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C80214EF-2598-489F-AF41-7BEE493660F9}"/>
                </a:ext>
              </a:extLst>
            </p:cNvPr>
            <p:cNvCxnSpPr/>
            <p:nvPr/>
          </p:nvCxnSpPr>
          <p:spPr>
            <a:xfrm flipV="1">
              <a:off x="7367409" y="2813417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55878957-24AA-4CE8-B059-1FA30DFC7EE3}"/>
                </a:ext>
              </a:extLst>
            </p:cNvPr>
            <p:cNvCxnSpPr/>
            <p:nvPr/>
          </p:nvCxnSpPr>
          <p:spPr>
            <a:xfrm>
              <a:off x="7367409" y="3541015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EFFC6691-12ED-474E-938F-89FD0A82E7F4}"/>
                </a:ext>
              </a:extLst>
            </p:cNvPr>
            <p:cNvCxnSpPr/>
            <p:nvPr/>
          </p:nvCxnSpPr>
          <p:spPr>
            <a:xfrm>
              <a:off x="7367409" y="3541015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71F63C0C-DE85-480D-B7DB-874C3A9F7792}"/>
                </a:ext>
              </a:extLst>
            </p:cNvPr>
            <p:cNvCxnSpPr/>
            <p:nvPr/>
          </p:nvCxnSpPr>
          <p:spPr>
            <a:xfrm flipV="1">
              <a:off x="7384339" y="2095406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684703FB-3D0C-42F9-AD51-DC05578C5F40}"/>
                </a:ext>
              </a:extLst>
            </p:cNvPr>
            <p:cNvCxnSpPr/>
            <p:nvPr/>
          </p:nvCxnSpPr>
          <p:spPr>
            <a:xfrm flipV="1">
              <a:off x="7384339" y="2813417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DAAB245F-B42F-40D1-A537-497F462AF2F4}"/>
                </a:ext>
              </a:extLst>
            </p:cNvPr>
            <p:cNvCxnSpPr/>
            <p:nvPr/>
          </p:nvCxnSpPr>
          <p:spPr>
            <a:xfrm flipV="1">
              <a:off x="7384339" y="3556367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5EE1D4D2-C314-425F-963F-4F0D2B120147}"/>
                </a:ext>
              </a:extLst>
            </p:cNvPr>
            <p:cNvCxnSpPr/>
            <p:nvPr/>
          </p:nvCxnSpPr>
          <p:spPr>
            <a:xfrm flipV="1">
              <a:off x="7384339" y="4927967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5848A9-348C-43D4-8CD9-5439BF01A555}"/>
                    </a:ext>
                  </a:extLst>
                </p:cNvPr>
                <p:cNvSpPr txBox="1"/>
                <p:nvPr/>
              </p:nvSpPr>
              <p:spPr>
                <a:xfrm>
                  <a:off x="5380012" y="2006175"/>
                  <a:ext cx="599267" cy="140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5848A9-348C-43D4-8CD9-5439BF01A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012" y="2006175"/>
                  <a:ext cx="599267" cy="140231"/>
                </a:xfrm>
                <a:prstGeom prst="rect">
                  <a:avLst/>
                </a:prstGeom>
                <a:blipFill>
                  <a:blip r:embed="rId26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B980F47-0505-4929-9155-224781223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022844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11436D7B-8C1C-433B-988E-8BD74FE1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192829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B61FF597-092C-4EE9-97A8-677B3E6D1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36776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871CEA3-B441-47B0-9873-5C1C57BFC8C2}"/>
                    </a:ext>
                  </a:extLst>
                </p:cNvPr>
                <p:cNvSpPr txBox="1"/>
                <p:nvPr/>
              </p:nvSpPr>
              <p:spPr>
                <a:xfrm>
                  <a:off x="5390603" y="2754539"/>
                  <a:ext cx="599267" cy="140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871CEA3-B441-47B0-9873-5C1C57BF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603" y="2754539"/>
                  <a:ext cx="599267" cy="140488"/>
                </a:xfrm>
                <a:prstGeom prst="rect">
                  <a:avLst/>
                </a:prstGeom>
                <a:blipFill>
                  <a:blip r:embed="rId27"/>
                  <a:stretch>
                    <a:fillRect l="-101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E1F3023-AA51-475E-AAF5-972ADA305C0F}"/>
                    </a:ext>
                  </a:extLst>
                </p:cNvPr>
                <p:cNvSpPr txBox="1"/>
                <p:nvPr/>
              </p:nvSpPr>
              <p:spPr>
                <a:xfrm>
                  <a:off x="5375786" y="3470349"/>
                  <a:ext cx="599267" cy="141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E1F3023-AA51-475E-AAF5-972ADA30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786" y="3470349"/>
                  <a:ext cx="599267" cy="141192"/>
                </a:xfrm>
                <a:prstGeom prst="rect">
                  <a:avLst/>
                </a:prstGeom>
                <a:blipFill>
                  <a:blip r:embed="rId28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D59A1879-A219-4AC3-9EA4-10B324C23CDA}"/>
                    </a:ext>
                  </a:extLst>
                </p:cNvPr>
                <p:cNvSpPr txBox="1"/>
                <p:nvPr/>
              </p:nvSpPr>
              <p:spPr>
                <a:xfrm>
                  <a:off x="5370181" y="4843715"/>
                  <a:ext cx="643509" cy="1641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D59A1879-A219-4AC3-9EA4-10B324C23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181" y="4843715"/>
                  <a:ext cx="643509" cy="164148"/>
                </a:xfrm>
                <a:prstGeom prst="rect">
                  <a:avLst/>
                </a:prstGeom>
                <a:blipFill>
                  <a:blip r:embed="rId29"/>
                  <a:stretch>
                    <a:fillRect l="-943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49D9BB35-4CE7-4849-9C96-D81655B85E15}"/>
                </a:ext>
              </a:extLst>
            </p:cNvPr>
            <p:cNvGrpSpPr/>
            <p:nvPr/>
          </p:nvGrpSpPr>
          <p:grpSpPr>
            <a:xfrm>
              <a:off x="5370026" y="1763093"/>
              <a:ext cx="603153" cy="612097"/>
              <a:chOff x="3172482" y="2041642"/>
              <a:chExt cx="603153" cy="612097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D6A2B41-59D7-46A6-987C-856007A05788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673F8C16-BCC4-433B-BBB5-AB09DE99A74D}"/>
                  </a:ext>
                </a:extLst>
              </p:cNvPr>
              <p:cNvCxnSpPr>
                <a:stCxn id="237" idx="0"/>
                <a:endCxn id="237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BCE0A109-31FD-4E0F-A642-F0FAEC8D4FD3}"/>
                </a:ext>
              </a:extLst>
            </p:cNvPr>
            <p:cNvGrpSpPr/>
            <p:nvPr/>
          </p:nvGrpSpPr>
          <p:grpSpPr>
            <a:xfrm>
              <a:off x="5370026" y="2506043"/>
              <a:ext cx="603153" cy="612097"/>
              <a:chOff x="3172482" y="2041642"/>
              <a:chExt cx="603153" cy="612097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B6C0D5E1-7C41-4933-8F13-3CF24F33817B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1E07C3A9-BE28-4076-8B73-CB26999AA847}"/>
                  </a:ext>
                </a:extLst>
              </p:cNvPr>
              <p:cNvCxnSpPr>
                <a:stCxn id="240" idx="0"/>
                <a:endCxn id="24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AEF2AE6F-5C60-4847-833F-15A64B363BDC}"/>
                </a:ext>
              </a:extLst>
            </p:cNvPr>
            <p:cNvGrpSpPr/>
            <p:nvPr/>
          </p:nvGrpSpPr>
          <p:grpSpPr>
            <a:xfrm>
              <a:off x="5363676" y="3248993"/>
              <a:ext cx="603153" cy="612097"/>
              <a:chOff x="3172482" y="2041642"/>
              <a:chExt cx="603153" cy="612097"/>
            </a:xfrm>
          </p:grpSpPr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55C16F84-6E41-465B-86FC-732305E019CA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AA3A95AA-2189-472F-980F-D7491A7E0031}"/>
                  </a:ext>
                </a:extLst>
              </p:cNvPr>
              <p:cNvCxnSpPr>
                <a:stCxn id="243" idx="0"/>
                <a:endCxn id="24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AD7FFACA-1561-4A56-99C9-C6E8D550B6C0}"/>
                </a:ext>
              </a:extLst>
            </p:cNvPr>
            <p:cNvGrpSpPr/>
            <p:nvPr/>
          </p:nvGrpSpPr>
          <p:grpSpPr>
            <a:xfrm>
              <a:off x="5363676" y="4620593"/>
              <a:ext cx="603153" cy="612097"/>
              <a:chOff x="3172482" y="2041642"/>
              <a:chExt cx="603153" cy="612097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DDCABC0B-9A65-42A8-AB84-69B1D15B3D1E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367E4F3F-643C-4C78-A6DE-BADEA65D53E3}"/>
                  </a:ext>
                </a:extLst>
              </p:cNvPr>
              <p:cNvCxnSpPr>
                <a:stCxn id="246" idx="0"/>
                <a:endCxn id="24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11EB1E8A-F4B9-49A0-A996-E967168F387F}"/>
                </a:ext>
              </a:extLst>
            </p:cNvPr>
            <p:cNvCxnSpPr/>
            <p:nvPr/>
          </p:nvCxnSpPr>
          <p:spPr>
            <a:xfrm flipV="1">
              <a:off x="5972429" y="2059091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E5C22CDB-27DC-42EA-906C-047B0632A1D0}"/>
                </a:ext>
              </a:extLst>
            </p:cNvPr>
            <p:cNvCxnSpPr/>
            <p:nvPr/>
          </p:nvCxnSpPr>
          <p:spPr>
            <a:xfrm>
              <a:off x="5972429" y="2073380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06AC6516-B5BA-4F60-9DD8-37C4996AE306}"/>
                </a:ext>
              </a:extLst>
            </p:cNvPr>
            <p:cNvCxnSpPr/>
            <p:nvPr/>
          </p:nvCxnSpPr>
          <p:spPr>
            <a:xfrm>
              <a:off x="5972429" y="2073380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6B5D4C6E-BEE5-4114-93FE-1DBF51942D5E}"/>
                </a:ext>
              </a:extLst>
            </p:cNvPr>
            <p:cNvCxnSpPr/>
            <p:nvPr/>
          </p:nvCxnSpPr>
          <p:spPr>
            <a:xfrm>
              <a:off x="5972429" y="2073380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67087A33-DD07-49C7-85C1-B8B34D4BFC4E}"/>
                </a:ext>
              </a:extLst>
            </p:cNvPr>
            <p:cNvCxnSpPr/>
            <p:nvPr/>
          </p:nvCxnSpPr>
          <p:spPr>
            <a:xfrm flipV="1">
              <a:off x="6414853" y="2059091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049A992F-E469-40D7-AA8E-79C1E9969A9A}"/>
                </a:ext>
              </a:extLst>
            </p:cNvPr>
            <p:cNvCxnSpPr/>
            <p:nvPr/>
          </p:nvCxnSpPr>
          <p:spPr>
            <a:xfrm flipV="1">
              <a:off x="6414853" y="2802041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C6F85C4A-BEE4-497E-92EA-F23339CAAADC}"/>
                </a:ext>
              </a:extLst>
            </p:cNvPr>
            <p:cNvCxnSpPr/>
            <p:nvPr/>
          </p:nvCxnSpPr>
          <p:spPr>
            <a:xfrm flipV="1">
              <a:off x="6414853" y="3544991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04CA7D17-F8C8-4CB9-AC9B-DE3B11DF8DB4}"/>
                </a:ext>
              </a:extLst>
            </p:cNvPr>
            <p:cNvCxnSpPr/>
            <p:nvPr/>
          </p:nvCxnSpPr>
          <p:spPr>
            <a:xfrm flipV="1">
              <a:off x="6414853" y="4916591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A7ACDFD3-386C-4959-A61B-2F9A695C5BB3}"/>
                </a:ext>
              </a:extLst>
            </p:cNvPr>
            <p:cNvCxnSpPr/>
            <p:nvPr/>
          </p:nvCxnSpPr>
          <p:spPr>
            <a:xfrm>
              <a:off x="5980893" y="2793043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68B847AA-1432-4050-9C81-0688C368508F}"/>
                </a:ext>
              </a:extLst>
            </p:cNvPr>
            <p:cNvCxnSpPr/>
            <p:nvPr/>
          </p:nvCxnSpPr>
          <p:spPr>
            <a:xfrm flipV="1">
              <a:off x="5980893" y="2059091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1832E67C-C886-4311-9FFB-1535F9E85D81}"/>
                </a:ext>
              </a:extLst>
            </p:cNvPr>
            <p:cNvCxnSpPr/>
            <p:nvPr/>
          </p:nvCxnSpPr>
          <p:spPr>
            <a:xfrm>
              <a:off x="5980893" y="2793043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FD5B073-A7CB-4416-AF44-B9A9555BD6AF}"/>
                </a:ext>
              </a:extLst>
            </p:cNvPr>
            <p:cNvCxnSpPr/>
            <p:nvPr/>
          </p:nvCxnSpPr>
          <p:spPr>
            <a:xfrm>
              <a:off x="5980893" y="2793043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09F586B5-B31B-4801-A25E-D569D1777D48}"/>
                </a:ext>
              </a:extLst>
            </p:cNvPr>
            <p:cNvCxnSpPr/>
            <p:nvPr/>
          </p:nvCxnSpPr>
          <p:spPr>
            <a:xfrm flipV="1">
              <a:off x="5963958" y="2059091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2F4722DE-5123-4C02-9018-C4C85559D843}"/>
                </a:ext>
              </a:extLst>
            </p:cNvPr>
            <p:cNvCxnSpPr/>
            <p:nvPr/>
          </p:nvCxnSpPr>
          <p:spPr>
            <a:xfrm flipV="1">
              <a:off x="5963958" y="2802041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E4CEFF4D-D2C8-494F-A71B-8C8050B766C9}"/>
                </a:ext>
              </a:extLst>
            </p:cNvPr>
            <p:cNvCxnSpPr/>
            <p:nvPr/>
          </p:nvCxnSpPr>
          <p:spPr>
            <a:xfrm>
              <a:off x="5963958" y="3529639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6376FA28-3C5D-4D3D-ABF2-E1262A745DBE}"/>
                </a:ext>
              </a:extLst>
            </p:cNvPr>
            <p:cNvCxnSpPr/>
            <p:nvPr/>
          </p:nvCxnSpPr>
          <p:spPr>
            <a:xfrm>
              <a:off x="5963958" y="3529639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1BB9EF23-CBFE-4879-83C4-A03AD08A6123}"/>
                </a:ext>
              </a:extLst>
            </p:cNvPr>
            <p:cNvCxnSpPr/>
            <p:nvPr/>
          </p:nvCxnSpPr>
          <p:spPr>
            <a:xfrm flipV="1">
              <a:off x="5980888" y="2059091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D4B4599C-7FA5-48CD-B91E-04FF6061749E}"/>
                </a:ext>
              </a:extLst>
            </p:cNvPr>
            <p:cNvCxnSpPr/>
            <p:nvPr/>
          </p:nvCxnSpPr>
          <p:spPr>
            <a:xfrm flipV="1">
              <a:off x="5980888" y="2802041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893EE1DA-4278-4981-AB08-8A6A18FED0D5}"/>
                </a:ext>
              </a:extLst>
            </p:cNvPr>
            <p:cNvCxnSpPr/>
            <p:nvPr/>
          </p:nvCxnSpPr>
          <p:spPr>
            <a:xfrm flipV="1">
              <a:off x="5980888" y="3544991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228B4392-ED42-44FD-934B-804CB614C03C}"/>
                </a:ext>
              </a:extLst>
            </p:cNvPr>
            <p:cNvCxnSpPr/>
            <p:nvPr/>
          </p:nvCxnSpPr>
          <p:spPr>
            <a:xfrm flipV="1">
              <a:off x="5980888" y="4916591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5CC43E0-4D5B-4FB3-A238-AC2DEB30A0CE}"/>
                </a:ext>
              </a:extLst>
            </p:cNvPr>
            <p:cNvSpPr/>
            <p:nvPr/>
          </p:nvSpPr>
          <p:spPr>
            <a:xfrm>
              <a:off x="4743221" y="538647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83ACC9ED-0C50-4426-92E5-AF03B731CB6F}"/>
                    </a:ext>
                  </a:extLst>
                </p:cNvPr>
                <p:cNvSpPr txBox="1"/>
                <p:nvPr/>
              </p:nvSpPr>
              <p:spPr>
                <a:xfrm>
                  <a:off x="4854872" y="5529769"/>
                  <a:ext cx="29591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83ACC9ED-0C50-4426-92E5-AF03B731C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72" y="5529769"/>
                  <a:ext cx="295915" cy="138499"/>
                </a:xfrm>
                <a:prstGeom prst="rect">
                  <a:avLst/>
                </a:prstGeom>
                <a:blipFill>
                  <a:blip r:embed="rId30"/>
                  <a:stretch>
                    <a:fillRect l="-8163" t="-4545" r="-2041" b="-1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294F2189-77FA-42C1-9F8A-939A9033E60A}"/>
                </a:ext>
              </a:extLst>
            </p:cNvPr>
            <p:cNvCxnSpPr/>
            <p:nvPr/>
          </p:nvCxnSpPr>
          <p:spPr>
            <a:xfrm flipV="1">
              <a:off x="4996357" y="2055191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ECA3413C-04B4-4C72-9E41-143625D7872F}"/>
                </a:ext>
              </a:extLst>
            </p:cNvPr>
            <p:cNvCxnSpPr/>
            <p:nvPr/>
          </p:nvCxnSpPr>
          <p:spPr>
            <a:xfrm flipV="1">
              <a:off x="4996357" y="2798141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DE916053-4060-4BB1-92E1-DDB4562C8103}"/>
                </a:ext>
              </a:extLst>
            </p:cNvPr>
            <p:cNvCxnSpPr/>
            <p:nvPr/>
          </p:nvCxnSpPr>
          <p:spPr>
            <a:xfrm flipV="1">
              <a:off x="4996357" y="3541091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DFC070C8-5B0A-4E87-83A7-080B6A52C1A2}"/>
                </a:ext>
              </a:extLst>
            </p:cNvPr>
            <p:cNvCxnSpPr/>
            <p:nvPr/>
          </p:nvCxnSpPr>
          <p:spPr>
            <a:xfrm flipV="1">
              <a:off x="4996357" y="4912691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5390294A-59D1-40C2-83D9-763A15EE843F}"/>
                </a:ext>
              </a:extLst>
            </p:cNvPr>
            <p:cNvGrpSpPr/>
            <p:nvPr/>
          </p:nvGrpSpPr>
          <p:grpSpPr>
            <a:xfrm rot="16200000">
              <a:off x="4548632" y="1854515"/>
              <a:ext cx="94827" cy="433863"/>
              <a:chOff x="4533002" y="2226022"/>
              <a:chExt cx="94827" cy="433863"/>
            </a:xfrm>
          </p:grpSpPr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4E9C3D5C-6F6D-4DA9-A8A2-33D7091FC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4CBB90A1-B4EC-49DF-9608-666DBDBD22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3E7EFE46-30BA-46B6-9C4D-246E59794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5B39A1E-226C-4F46-82CD-99F1290642BE}"/>
                </a:ext>
              </a:extLst>
            </p:cNvPr>
            <p:cNvGrpSpPr/>
            <p:nvPr/>
          </p:nvGrpSpPr>
          <p:grpSpPr>
            <a:xfrm rot="16200000">
              <a:off x="4544726" y="2632153"/>
              <a:ext cx="94827" cy="433863"/>
              <a:chOff x="4533002" y="2226022"/>
              <a:chExt cx="94827" cy="433863"/>
            </a:xfrm>
          </p:grpSpPr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8CBBB0A8-10C2-4403-8072-C47C24FBBC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14E2AE75-1F42-4AF9-A89D-B36A61063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ABE07B6E-40E2-47B4-BCB6-4E84CC1F5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8FE2612-09C4-4F2B-B995-3D8E3D4E9C28}"/>
                </a:ext>
              </a:extLst>
            </p:cNvPr>
            <p:cNvGrpSpPr/>
            <p:nvPr/>
          </p:nvGrpSpPr>
          <p:grpSpPr>
            <a:xfrm rot="16200000">
              <a:off x="4540816" y="3331625"/>
              <a:ext cx="94827" cy="433863"/>
              <a:chOff x="4533002" y="2226022"/>
              <a:chExt cx="94827" cy="433863"/>
            </a:xfrm>
          </p:grpSpPr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23728D43-FB37-45D0-8EDF-EAFADA5A88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66E251B5-0A2D-47C0-A3A1-A0161EAFA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5" name="타원 284">
                <a:extLst>
                  <a:ext uri="{FF2B5EF4-FFF2-40B4-BE49-F238E27FC236}">
                    <a16:creationId xmlns:a16="http://schemas.microsoft.com/office/drawing/2014/main" id="{173F3F19-9CB1-4704-A60B-5330BC3F4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361CCEB2-CFEE-4CFC-8D01-241E5B7670EB}"/>
                </a:ext>
              </a:extLst>
            </p:cNvPr>
            <p:cNvGrpSpPr/>
            <p:nvPr/>
          </p:nvGrpSpPr>
          <p:grpSpPr>
            <a:xfrm rot="16200000">
              <a:off x="4536906" y="4718860"/>
              <a:ext cx="94827" cy="433863"/>
              <a:chOff x="4533002" y="2226022"/>
              <a:chExt cx="94827" cy="433863"/>
            </a:xfrm>
          </p:grpSpPr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54D17A4-479A-422F-8DEC-A9B977AC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FD4B257-7B18-4974-8A1C-6120460DC6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E005DE45-21D1-428E-9E90-2483AE9BD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</p:grpSp>
      <p:sp>
        <p:nvSpPr>
          <p:cNvPr id="29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D60FA-4319-43E8-9F68-638F749C7010}"/>
              </a:ext>
            </a:extLst>
          </p:cNvPr>
          <p:cNvSpPr txBox="1"/>
          <p:nvPr/>
        </p:nvSpPr>
        <p:spPr>
          <a:xfrm>
            <a:off x="650411" y="993217"/>
            <a:ext cx="1058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latin typeface="+mn-ea"/>
                <a:ea typeface="+mn-ea"/>
              </a:rPr>
              <a:t>Input layer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61B83880-1BEF-4014-A85B-9BD533FDBD72}"/>
              </a:ext>
            </a:extLst>
          </p:cNvPr>
          <p:cNvSpPr txBox="1"/>
          <p:nvPr/>
        </p:nvSpPr>
        <p:spPr>
          <a:xfrm>
            <a:off x="7981813" y="1035240"/>
            <a:ext cx="1543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latin typeface="+mn-ea"/>
                <a:ea typeface="+mn-ea"/>
              </a:rPr>
              <a:t>Output layer : M</a:t>
            </a:r>
            <a:endParaRPr lang="ko-KR" altLang="en-US" b="0" dirty="0">
              <a:latin typeface="+mn-ea"/>
              <a:ea typeface="+mn-ea"/>
            </a:endParaRP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7574377-E376-4A3B-8B12-68B01EA52C0D}"/>
              </a:ext>
            </a:extLst>
          </p:cNvPr>
          <p:cNvSpPr txBox="1"/>
          <p:nvPr/>
        </p:nvSpPr>
        <p:spPr>
          <a:xfrm>
            <a:off x="3883439" y="1012154"/>
            <a:ext cx="219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0" dirty="0">
                <a:latin typeface="+mn-ea"/>
                <a:ea typeface="+mn-ea"/>
              </a:rPr>
              <a:t>Hidden layer: 0&lt; m &lt; M</a:t>
            </a:r>
            <a:endParaRPr lang="ko-KR" altLang="en-US" b="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BE9DDC5-1199-41DC-81EB-84C6E93BD850}"/>
                  </a:ext>
                </a:extLst>
              </p:cNvPr>
              <p:cNvSpPr txBox="1"/>
              <p:nvPr/>
            </p:nvSpPr>
            <p:spPr>
              <a:xfrm>
                <a:off x="1453647" y="1443671"/>
                <a:ext cx="380785" cy="3467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1BE9DDC5-1199-41DC-81EB-84C6E93BD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3647" y="1443671"/>
                <a:ext cx="380785" cy="346762"/>
              </a:xfrm>
              <a:prstGeom prst="rect">
                <a:avLst/>
              </a:prstGeom>
              <a:blipFill>
                <a:blip r:embed="rId31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8BDEA7A-3C9B-48C1-9D38-F23A3036BFCF}"/>
                  </a:ext>
                </a:extLst>
              </p:cNvPr>
              <p:cNvSpPr txBox="1"/>
              <p:nvPr/>
            </p:nvSpPr>
            <p:spPr>
              <a:xfrm>
                <a:off x="2853703" y="1443345"/>
                <a:ext cx="380785" cy="34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C8BDEA7A-3C9B-48C1-9D38-F23A3036B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3" y="1443345"/>
                <a:ext cx="380785" cy="340799"/>
              </a:xfrm>
              <a:prstGeom prst="rect">
                <a:avLst/>
              </a:prstGeom>
              <a:blipFill>
                <a:blip r:embed="rId32"/>
                <a:stretch>
                  <a:fillRect r="-380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BC76F9A-788F-4FCB-AACA-29B8E641AF9A}"/>
                  </a:ext>
                </a:extLst>
              </p:cNvPr>
              <p:cNvSpPr txBox="1"/>
              <p:nvPr/>
            </p:nvSpPr>
            <p:spPr>
              <a:xfrm>
                <a:off x="7658965" y="1480164"/>
                <a:ext cx="380785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BC76F9A-788F-4FCB-AACA-29B8E641A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965" y="1480164"/>
                <a:ext cx="380785" cy="359586"/>
              </a:xfrm>
              <a:prstGeom prst="rect">
                <a:avLst/>
              </a:prstGeom>
              <a:blipFill>
                <a:blip r:embed="rId33"/>
                <a:stretch>
                  <a:fillRect r="-968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D689B2A-13AF-4817-B5EB-BC274095D993}"/>
                  </a:ext>
                </a:extLst>
              </p:cNvPr>
              <p:cNvSpPr txBox="1"/>
              <p:nvPr/>
            </p:nvSpPr>
            <p:spPr>
              <a:xfrm>
                <a:off x="6196575" y="1483021"/>
                <a:ext cx="380785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4D689B2A-13AF-4817-B5EB-BC274095D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575" y="1483021"/>
                <a:ext cx="380785" cy="359586"/>
              </a:xfrm>
              <a:prstGeom prst="rect">
                <a:avLst/>
              </a:prstGeom>
              <a:blipFill>
                <a:blip r:embed="rId34"/>
                <a:stretch>
                  <a:fillRect r="-1349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CACD6F7-788A-4BD2-BCBE-C1819841EF74}"/>
                  </a:ext>
                </a:extLst>
              </p:cNvPr>
              <p:cNvSpPr txBox="1"/>
              <p:nvPr/>
            </p:nvSpPr>
            <p:spPr>
              <a:xfrm>
                <a:off x="4314053" y="1423222"/>
                <a:ext cx="800917" cy="323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ACACD6F7-788A-4BD2-BCBE-C1819841E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053" y="1423222"/>
                <a:ext cx="800917" cy="323935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7088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4C1E76-D0C8-486F-926F-CDE5D326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Forward Calculation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AD5405-CC7B-4F17-82E7-D780BA41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FFFF"/>
                </a:solidFill>
                <a:ea typeface="맑은 고딕"/>
                <a:cs typeface="Arial"/>
              </a:rPr>
              <a:t>3. Feedforward(3/4)</a:t>
            </a:r>
            <a:endParaRPr lang="en-US" altLang="ko-KR" dirty="0">
              <a:solidFill>
                <a:srgbClr val="FFFFFF"/>
              </a:solidFill>
              <a:ea typeface="맑은 고딕"/>
              <a:cs typeface="Arial"/>
              <a:sym typeface="Wingdings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871776" y="1366459"/>
            <a:ext cx="8180036" cy="4125082"/>
            <a:chOff x="652314" y="1763093"/>
            <a:chExt cx="8180036" cy="412508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92D53B-CB4B-47FE-9B73-E10F1F5E14F7}"/>
                </a:ext>
              </a:extLst>
            </p:cNvPr>
            <p:cNvSpPr/>
            <p:nvPr/>
          </p:nvSpPr>
          <p:spPr>
            <a:xfrm>
              <a:off x="660785" y="1787810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B592F6-BC71-4438-8F6D-1E3D66930DA8}"/>
                    </a:ext>
                  </a:extLst>
                </p:cNvPr>
                <p:cNvSpPr txBox="1"/>
                <p:nvPr/>
              </p:nvSpPr>
              <p:spPr>
                <a:xfrm>
                  <a:off x="679784" y="1971107"/>
                  <a:ext cx="565155" cy="1880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0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B592F6-BC71-4438-8F6D-1E3D66930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784" y="1971107"/>
                  <a:ext cx="565155" cy="188000"/>
                </a:xfrm>
                <a:prstGeom prst="rect">
                  <a:avLst/>
                </a:prstGeom>
                <a:blipFill>
                  <a:blip r:embed="rId2"/>
                  <a:stretch>
                    <a:fillRect l="-2174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8089296-4453-4426-9D3E-15DFC0B4740D}"/>
                </a:ext>
              </a:extLst>
            </p:cNvPr>
            <p:cNvSpPr/>
            <p:nvPr/>
          </p:nvSpPr>
          <p:spPr>
            <a:xfrm>
              <a:off x="669249" y="2507473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022D69-9A6C-43E1-A44F-29341D279956}"/>
                    </a:ext>
                  </a:extLst>
                </p:cNvPr>
                <p:cNvSpPr txBox="1"/>
                <p:nvPr/>
              </p:nvSpPr>
              <p:spPr>
                <a:xfrm>
                  <a:off x="709632" y="2701564"/>
                  <a:ext cx="522387" cy="18838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ko-KR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6022D69-9A6C-43E1-A44F-29341D2799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32" y="2701564"/>
                  <a:ext cx="522387" cy="188385"/>
                </a:xfrm>
                <a:prstGeom prst="rect">
                  <a:avLst/>
                </a:prstGeom>
                <a:blipFill>
                  <a:blip r:embed="rId3"/>
                  <a:stretch>
                    <a:fillRect l="-6977" r="-4651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A100683-5F0E-4933-A7DB-EBB477DFAF00}"/>
                </a:ext>
              </a:extLst>
            </p:cNvPr>
            <p:cNvSpPr/>
            <p:nvPr/>
          </p:nvSpPr>
          <p:spPr>
            <a:xfrm>
              <a:off x="652314" y="3244069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4367E6-8B47-4C80-9CFA-471B812D77AC}"/>
                    </a:ext>
                  </a:extLst>
                </p:cNvPr>
                <p:cNvSpPr txBox="1"/>
                <p:nvPr/>
              </p:nvSpPr>
              <p:spPr>
                <a:xfrm>
                  <a:off x="694300" y="3438160"/>
                  <a:ext cx="519181" cy="1892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>
                  <a:spAutoFit/>
                </a:bodyPr>
                <a:lstStyle/>
                <a:p>
                  <a:pPr lvl="0" algn="ctr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굴림"/>
                      <a:ea typeface="굴림"/>
                      <a:cs typeface="+mn-cs"/>
                      <a:sym typeface="Wingdings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44367E6-8B47-4C80-9CFA-471B812D7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300" y="3438160"/>
                  <a:ext cx="519181" cy="189283"/>
                </a:xfrm>
                <a:prstGeom prst="rect">
                  <a:avLst/>
                </a:prstGeom>
                <a:blipFill>
                  <a:blip r:embed="rId4"/>
                  <a:stretch>
                    <a:fillRect l="-8235" r="-4706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B195E6B-320B-4339-A9F5-956E98E70772}"/>
                </a:ext>
              </a:extLst>
            </p:cNvPr>
            <p:cNvSpPr/>
            <p:nvPr/>
          </p:nvSpPr>
          <p:spPr>
            <a:xfrm>
              <a:off x="669244" y="4641078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424FBF-FE0D-4301-B62F-6B6A131857C2}"/>
                    </a:ext>
                  </a:extLst>
                </p:cNvPr>
                <p:cNvSpPr txBox="1"/>
                <p:nvPr/>
              </p:nvSpPr>
              <p:spPr>
                <a:xfrm>
                  <a:off x="703599" y="4835169"/>
                  <a:ext cx="534442" cy="21422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0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</m:oMath>
                  </a14:m>
                  <a:r>
                    <a:rPr kumimoji="1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맑은 고딕" panose="020B0503020000020004" pitchFamily="50" charset="-127"/>
                      <a:ea typeface="맑은 고딕" panose="020B0503020000020004" pitchFamily="50" charset="-127"/>
                      <a:cs typeface="+mn-cs"/>
                      <a:sym typeface="Wingdings"/>
                    </a:rPr>
                    <a:t>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sub>
                      </m:sSub>
                    </m:oMath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굴림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4424FBF-FE0D-4301-B62F-6B6A131857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99" y="4835169"/>
                  <a:ext cx="534442" cy="214226"/>
                </a:xfrm>
                <a:prstGeom prst="rect">
                  <a:avLst/>
                </a:prstGeom>
                <a:blipFill>
                  <a:blip r:embed="rId5"/>
                  <a:stretch>
                    <a:fillRect l="-6818" t="-20000" r="-4545" b="-3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252606E6-48BC-478B-8CC5-FF494CDBA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020573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FF324B-F53D-47E3-9C90-50AD21094D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190558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CE15DFC-57CA-4580-8D91-179248A0B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331" y="4365491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C60FC0-8DE9-4BC2-B5A9-ED5E726695D3}"/>
                    </a:ext>
                  </a:extLst>
                </p:cNvPr>
                <p:cNvSpPr txBox="1"/>
                <p:nvPr/>
              </p:nvSpPr>
              <p:spPr>
                <a:xfrm>
                  <a:off x="2137271" y="1967074"/>
                  <a:ext cx="429541" cy="1864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DC60FC0-8DE9-4BC2-B5A9-ED5E726695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7271" y="1967074"/>
                  <a:ext cx="429541" cy="186461"/>
                </a:xfrm>
                <a:prstGeom prst="rect">
                  <a:avLst/>
                </a:prstGeom>
                <a:blipFill>
                  <a:blip r:embed="rId6"/>
                  <a:stretch>
                    <a:fillRect l="-2857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EB3DE9A3-9462-44AE-B616-19476B026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02057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3BA03A04-214C-4008-9345-F6E9899208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19055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5A6C0FA8-9550-4E88-A236-6B6F386028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93797" y="436549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C6C078-A166-490F-B751-E6F5DE6304B0}"/>
                    </a:ext>
                  </a:extLst>
                </p:cNvPr>
                <p:cNvSpPr txBox="1"/>
                <p:nvPr/>
              </p:nvSpPr>
              <p:spPr>
                <a:xfrm>
                  <a:off x="2127631" y="2713640"/>
                  <a:ext cx="429541" cy="186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C6C078-A166-490F-B751-E6F5DE630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631" y="2713640"/>
                  <a:ext cx="429541" cy="186846"/>
                </a:xfrm>
                <a:prstGeom prst="rect">
                  <a:avLst/>
                </a:prstGeom>
                <a:blipFill>
                  <a:blip r:embed="rId7"/>
                  <a:stretch>
                    <a:fillRect l="-1429" r="-1429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F94774-C126-4B85-BC61-BF4F9DCA1FC8}"/>
                    </a:ext>
                  </a:extLst>
                </p:cNvPr>
                <p:cNvSpPr txBox="1"/>
                <p:nvPr/>
              </p:nvSpPr>
              <p:spPr>
                <a:xfrm>
                  <a:off x="2103248" y="3438160"/>
                  <a:ext cx="429541" cy="1877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EF94774-C126-4B85-BC61-BF4F9DCA1F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248" y="3438160"/>
                  <a:ext cx="429541" cy="187744"/>
                </a:xfrm>
                <a:prstGeom prst="rect">
                  <a:avLst/>
                </a:prstGeom>
                <a:blipFill>
                  <a:blip r:embed="rId8"/>
                  <a:stretch>
                    <a:fillRect l="-1429" r="-1429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82DDA-12AF-4DE6-813D-7D6F50865D1C}"/>
                    </a:ext>
                  </a:extLst>
                </p:cNvPr>
                <p:cNvSpPr txBox="1"/>
                <p:nvPr/>
              </p:nvSpPr>
              <p:spPr>
                <a:xfrm>
                  <a:off x="2087894" y="4836515"/>
                  <a:ext cx="537070" cy="212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82DDA-12AF-4DE6-813D-7D6F50865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894" y="4836515"/>
                  <a:ext cx="537070" cy="212302"/>
                </a:xfrm>
                <a:prstGeom prst="rect">
                  <a:avLst/>
                </a:prstGeom>
                <a:blipFill>
                  <a:blip r:embed="rId9"/>
                  <a:stretch>
                    <a:fillRect l="-2273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26E190-59F6-4032-91F7-8778F0EFC4B8}"/>
                    </a:ext>
                  </a:extLst>
                </p:cNvPr>
                <p:cNvSpPr txBox="1"/>
                <p:nvPr/>
              </p:nvSpPr>
              <p:spPr>
                <a:xfrm>
                  <a:off x="3555879" y="1967074"/>
                  <a:ext cx="436081" cy="186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E26E190-59F6-4032-91F7-8778F0EFC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879" y="1967074"/>
                  <a:ext cx="436081" cy="186846"/>
                </a:xfrm>
                <a:prstGeom prst="rect">
                  <a:avLst/>
                </a:prstGeom>
                <a:blipFill>
                  <a:blip r:embed="rId10"/>
                  <a:stretch>
                    <a:fillRect l="-1389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9944F65D-90BA-40C0-958D-296800F0BB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02057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C888DAB9-FDCE-4A89-81AF-9D30A581A7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19055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EAF4094-C678-4E3F-B8F1-B82BE15B8E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2405" y="436549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3953EE7-C305-41D7-9BD3-3153409680BD}"/>
                    </a:ext>
                  </a:extLst>
                </p:cNvPr>
                <p:cNvSpPr txBox="1"/>
                <p:nvPr/>
              </p:nvSpPr>
              <p:spPr>
                <a:xfrm>
                  <a:off x="3546239" y="2713640"/>
                  <a:ext cx="436081" cy="187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3953EE7-C305-41D7-9BD3-3153409680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6239" y="2713640"/>
                  <a:ext cx="436081" cy="187231"/>
                </a:xfrm>
                <a:prstGeom prst="rect">
                  <a:avLst/>
                </a:prstGeom>
                <a:blipFill>
                  <a:blip r:embed="rId11"/>
                  <a:stretch>
                    <a:fillRect l="-2817" r="-1408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B5FD507-9B2C-40BB-9835-88B81C0E4B50}"/>
                    </a:ext>
                  </a:extLst>
                </p:cNvPr>
                <p:cNvSpPr txBox="1"/>
                <p:nvPr/>
              </p:nvSpPr>
              <p:spPr>
                <a:xfrm>
                  <a:off x="3521856" y="3438160"/>
                  <a:ext cx="436081" cy="1881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B5FD507-9B2C-40BB-9835-88B81C0E4B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1856" y="3438160"/>
                  <a:ext cx="436081" cy="188128"/>
                </a:xfrm>
                <a:prstGeom prst="rect">
                  <a:avLst/>
                </a:prstGeom>
                <a:blipFill>
                  <a:blip r:embed="rId12"/>
                  <a:stretch>
                    <a:fillRect l="-2817" r="-1408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EE2BCFC-337F-433B-9571-8189314008DC}"/>
                    </a:ext>
                  </a:extLst>
                </p:cNvPr>
                <p:cNvSpPr txBox="1"/>
                <p:nvPr/>
              </p:nvSpPr>
              <p:spPr>
                <a:xfrm>
                  <a:off x="3506502" y="4836515"/>
                  <a:ext cx="537070" cy="2130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EE2BCFC-337F-433B-9571-818931400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502" y="4836515"/>
                  <a:ext cx="537070" cy="213072"/>
                </a:xfrm>
                <a:prstGeom prst="rect">
                  <a:avLst/>
                </a:prstGeom>
                <a:blipFill>
                  <a:blip r:embed="rId13"/>
                  <a:stretch>
                    <a:fillRect l="-1136" b="-1428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3378D67-89D9-4A3D-ADF7-35AFED84EDD3}"/>
                    </a:ext>
                  </a:extLst>
                </p:cNvPr>
                <p:cNvSpPr txBox="1"/>
                <p:nvPr/>
              </p:nvSpPr>
              <p:spPr>
                <a:xfrm>
                  <a:off x="8283650" y="1960724"/>
                  <a:ext cx="508922" cy="1869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E3378D67-89D9-4A3D-ADF7-35AFED84ED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650" y="1960724"/>
                  <a:ext cx="508922" cy="186974"/>
                </a:xfrm>
                <a:prstGeom prst="rect">
                  <a:avLst/>
                </a:prstGeom>
                <a:blipFill>
                  <a:blip r:embed="rId14"/>
                  <a:stretch>
                    <a:fillRect l="-2410" r="-1205" b="-2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C38DF539-6011-4B89-ACF5-190120457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01422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9C74848E-DB0C-433D-B7D7-C50BDE92F3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184207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D46D2CD3-C2FF-4BD8-A54E-60137AB523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11601" y="435914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F2F1E7E-587A-4E84-8FCF-BBDAB1368A56}"/>
                    </a:ext>
                  </a:extLst>
                </p:cNvPr>
                <p:cNvSpPr txBox="1"/>
                <p:nvPr/>
              </p:nvSpPr>
              <p:spPr>
                <a:xfrm>
                  <a:off x="8283535" y="2707290"/>
                  <a:ext cx="508922" cy="1873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F2F1E7E-587A-4E84-8FCF-BBDAB1368A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5" y="2707290"/>
                  <a:ext cx="508922" cy="187359"/>
                </a:xfrm>
                <a:prstGeom prst="rect">
                  <a:avLst/>
                </a:prstGeom>
                <a:blipFill>
                  <a:blip r:embed="rId15"/>
                  <a:stretch>
                    <a:fillRect l="-2410" r="-1205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08DC33-362F-4FA9-A969-1FB84DECE60D}"/>
                    </a:ext>
                  </a:extLst>
                </p:cNvPr>
                <p:cNvSpPr txBox="1"/>
                <p:nvPr/>
              </p:nvSpPr>
              <p:spPr>
                <a:xfrm>
                  <a:off x="8278202" y="3431810"/>
                  <a:ext cx="508922" cy="1882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808DC33-362F-4FA9-A969-1FB84DECE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8202" y="3431810"/>
                  <a:ext cx="508922" cy="188257"/>
                </a:xfrm>
                <a:prstGeom prst="rect">
                  <a:avLst/>
                </a:prstGeom>
                <a:blipFill>
                  <a:blip r:embed="rId16"/>
                  <a:stretch>
                    <a:fillRect l="-2410" r="-1205" b="-193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F4373C-BC7E-4A02-993B-0102AC5EBA4D}"/>
                    </a:ext>
                  </a:extLst>
                </p:cNvPr>
                <p:cNvSpPr txBox="1"/>
                <p:nvPr/>
              </p:nvSpPr>
              <p:spPr>
                <a:xfrm>
                  <a:off x="8224748" y="4830165"/>
                  <a:ext cx="607602" cy="21897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  <m:r>
                          <a:rPr kumimoji="1" lang="en-US" altLang="ko-KR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1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FF4373C-BC7E-4A02-993B-0102AC5EB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4748" y="4830165"/>
                  <a:ext cx="607602" cy="218971"/>
                </a:xfrm>
                <a:prstGeom prst="rect">
                  <a:avLst/>
                </a:prstGeom>
                <a:blipFill>
                  <a:blip r:embed="rId17"/>
                  <a:stretch>
                    <a:fillRect l="-1000" b="-138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5F1200E-A07E-406D-BE71-07B80CF3F8BF}"/>
                    </a:ext>
                  </a:extLst>
                </p:cNvPr>
                <p:cNvSpPr txBox="1"/>
                <p:nvPr/>
              </p:nvSpPr>
              <p:spPr>
                <a:xfrm>
                  <a:off x="6790144" y="2017551"/>
                  <a:ext cx="599267" cy="140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5F1200E-A07E-406D-BE71-07B80CF3F8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0144" y="2017551"/>
                  <a:ext cx="599267" cy="140231"/>
                </a:xfrm>
                <a:prstGeom prst="rect">
                  <a:avLst/>
                </a:prstGeom>
                <a:blipFill>
                  <a:blip r:embed="rId18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907004C-F6FF-4A53-A015-623B5CA3FD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034220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092F49BC-7750-4C28-AC77-B19D80E6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204205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24D69B79-E39F-4FCB-8F91-750E662C46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19" y="4379138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A7EFD-1B69-4593-A943-1467D1FF3C3A}"/>
                    </a:ext>
                  </a:extLst>
                </p:cNvPr>
                <p:cNvSpPr txBox="1"/>
                <p:nvPr/>
              </p:nvSpPr>
              <p:spPr>
                <a:xfrm>
                  <a:off x="6791210" y="2765915"/>
                  <a:ext cx="599267" cy="140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45A7EFD-1B69-4593-A943-1467D1FF3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210" y="2765915"/>
                  <a:ext cx="599267" cy="140488"/>
                </a:xfrm>
                <a:prstGeom prst="rect">
                  <a:avLst/>
                </a:prstGeom>
                <a:blipFill>
                  <a:blip r:embed="rId19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FC8428E-0289-4ACC-8F2A-6E0B18FFBD7E}"/>
                    </a:ext>
                  </a:extLst>
                </p:cNvPr>
                <p:cNvSpPr txBox="1"/>
                <p:nvPr/>
              </p:nvSpPr>
              <p:spPr>
                <a:xfrm>
                  <a:off x="6785918" y="3481725"/>
                  <a:ext cx="599267" cy="141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FC8428E-0289-4ACC-8F2A-6E0B18FFB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918" y="3481725"/>
                  <a:ext cx="599267" cy="141192"/>
                </a:xfrm>
                <a:prstGeom prst="rect">
                  <a:avLst/>
                </a:prstGeom>
                <a:blipFill>
                  <a:blip r:embed="rId20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5F46406-98DE-4189-B100-1CAF1F2EBF15}"/>
                    </a:ext>
                  </a:extLst>
                </p:cNvPr>
                <p:cNvSpPr txBox="1"/>
                <p:nvPr/>
              </p:nvSpPr>
              <p:spPr>
                <a:xfrm>
                  <a:off x="6753160" y="4875563"/>
                  <a:ext cx="643509" cy="1641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−1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5F46406-98DE-4189-B100-1CAF1F2E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160" y="4875563"/>
                  <a:ext cx="643509" cy="164148"/>
                </a:xfrm>
                <a:prstGeom prst="rect">
                  <a:avLst/>
                </a:prstGeom>
                <a:blipFill>
                  <a:blip r:embed="rId21"/>
                  <a:stretch>
                    <a:fillRect l="-952" b="-1851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0EBD1767-F10B-41E7-A774-F2C4FD9D5002}"/>
                </a:ext>
              </a:extLst>
            </p:cNvPr>
            <p:cNvGrpSpPr/>
            <p:nvPr/>
          </p:nvGrpSpPr>
          <p:grpSpPr>
            <a:xfrm>
              <a:off x="2036655" y="1773521"/>
              <a:ext cx="603153" cy="612097"/>
              <a:chOff x="3172482" y="2041642"/>
              <a:chExt cx="603153" cy="612097"/>
            </a:xfrm>
          </p:grpSpPr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539710B8-DFAD-4230-9D86-D153553ECA07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0188576D-934E-443E-AB48-C27C87683B1B}"/>
                  </a:ext>
                </a:extLst>
              </p:cNvPr>
              <p:cNvCxnSpPr>
                <a:stCxn id="65" idx="0"/>
                <a:endCxn id="6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790DCEB5-098D-46B6-BB7B-E60458B297FF}"/>
                </a:ext>
              </a:extLst>
            </p:cNvPr>
            <p:cNvGrpSpPr/>
            <p:nvPr/>
          </p:nvGrpSpPr>
          <p:grpSpPr>
            <a:xfrm>
              <a:off x="2036655" y="2516471"/>
              <a:ext cx="603153" cy="612097"/>
              <a:chOff x="3172482" y="2041642"/>
              <a:chExt cx="603153" cy="612097"/>
            </a:xfrm>
          </p:grpSpPr>
          <p:sp>
            <p:nvSpPr>
              <p:cNvPr id="70" name="타원 69">
                <a:extLst>
                  <a:ext uri="{FF2B5EF4-FFF2-40B4-BE49-F238E27FC236}">
                    <a16:creationId xmlns:a16="http://schemas.microsoft.com/office/drawing/2014/main" id="{D6045CF3-8600-4E41-A140-D9E0AF32CB42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D29AB902-849C-4CE8-9025-936BA63C18D2}"/>
                  </a:ext>
                </a:extLst>
              </p:cNvPr>
              <p:cNvCxnSpPr>
                <a:stCxn id="70" idx="0"/>
                <a:endCxn id="7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F92AB00E-9DFA-4F50-B136-1A5EC8519778}"/>
                </a:ext>
              </a:extLst>
            </p:cNvPr>
            <p:cNvGrpSpPr/>
            <p:nvPr/>
          </p:nvGrpSpPr>
          <p:grpSpPr>
            <a:xfrm>
              <a:off x="2030305" y="3259421"/>
              <a:ext cx="603153" cy="612097"/>
              <a:chOff x="3172482" y="2041642"/>
              <a:chExt cx="603153" cy="612097"/>
            </a:xfrm>
          </p:grpSpPr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BD23BD97-D846-4E1F-B62A-3A04F25A2B7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4" name="직선 연결선 73">
                <a:extLst>
                  <a:ext uri="{FF2B5EF4-FFF2-40B4-BE49-F238E27FC236}">
                    <a16:creationId xmlns:a16="http://schemas.microsoft.com/office/drawing/2014/main" id="{FB3D51DF-4174-4681-B0CC-C9D3CD8191CE}"/>
                  </a:ext>
                </a:extLst>
              </p:cNvPr>
              <p:cNvCxnSpPr>
                <a:stCxn id="73" idx="0"/>
                <a:endCxn id="7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252C9E72-F8FC-49F9-AEFE-39824DAB0873}"/>
                </a:ext>
              </a:extLst>
            </p:cNvPr>
            <p:cNvGrpSpPr/>
            <p:nvPr/>
          </p:nvGrpSpPr>
          <p:grpSpPr>
            <a:xfrm>
              <a:off x="2030305" y="4631021"/>
              <a:ext cx="603153" cy="612097"/>
              <a:chOff x="3172482" y="2041642"/>
              <a:chExt cx="603153" cy="612097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FBCDC9BB-BA5D-4C67-8E37-85DA377DCEA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F64DF9FE-68B5-4224-887D-BC3C90219646}"/>
                  </a:ext>
                </a:extLst>
              </p:cNvPr>
              <p:cNvCxnSpPr>
                <a:stCxn id="76" idx="0"/>
                <a:endCxn id="7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9EF3AEED-8CB5-4B13-B592-AE14F8F8E565}"/>
                </a:ext>
              </a:extLst>
            </p:cNvPr>
            <p:cNvGrpSpPr/>
            <p:nvPr/>
          </p:nvGrpSpPr>
          <p:grpSpPr>
            <a:xfrm>
              <a:off x="3467963" y="1786221"/>
              <a:ext cx="603153" cy="612097"/>
              <a:chOff x="3172482" y="2041642"/>
              <a:chExt cx="603153" cy="612097"/>
            </a:xfrm>
          </p:grpSpPr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62E3EDFE-D6E3-46A6-9553-8EE87833281A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68C2616F-568F-41BE-8BF2-D583490BA044}"/>
                  </a:ext>
                </a:extLst>
              </p:cNvPr>
              <p:cNvCxnSpPr>
                <a:stCxn id="79" idx="0"/>
                <a:endCxn id="79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81F593C0-96B9-4D35-8D12-126E0A72334A}"/>
                </a:ext>
              </a:extLst>
            </p:cNvPr>
            <p:cNvGrpSpPr/>
            <p:nvPr/>
          </p:nvGrpSpPr>
          <p:grpSpPr>
            <a:xfrm>
              <a:off x="3467963" y="2529171"/>
              <a:ext cx="603153" cy="612097"/>
              <a:chOff x="3172482" y="2041642"/>
              <a:chExt cx="603153" cy="612097"/>
            </a:xfrm>
          </p:grpSpPr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16E0EF08-3428-4BB6-BF63-189DF811F06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8208EFF-908E-4431-9528-1F757AD99EAC}"/>
                  </a:ext>
                </a:extLst>
              </p:cNvPr>
              <p:cNvCxnSpPr>
                <a:stCxn id="82" idx="0"/>
                <a:endCxn id="82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11C1C8DD-2453-4D20-A65C-334B1E5DB4DF}"/>
                </a:ext>
              </a:extLst>
            </p:cNvPr>
            <p:cNvGrpSpPr/>
            <p:nvPr/>
          </p:nvGrpSpPr>
          <p:grpSpPr>
            <a:xfrm>
              <a:off x="3461613" y="3272121"/>
              <a:ext cx="603153" cy="612097"/>
              <a:chOff x="3172482" y="2041642"/>
              <a:chExt cx="603153" cy="612097"/>
            </a:xfrm>
          </p:grpSpPr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88CDA6C3-5E18-40A5-883F-59111F70A192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75BAAD75-854B-4463-B729-93A3BE30E40D}"/>
                  </a:ext>
                </a:extLst>
              </p:cNvPr>
              <p:cNvCxnSpPr>
                <a:stCxn id="85" idx="0"/>
                <a:endCxn id="8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322550EC-20A8-421B-BE02-B47A28194470}"/>
                </a:ext>
              </a:extLst>
            </p:cNvPr>
            <p:cNvGrpSpPr/>
            <p:nvPr/>
          </p:nvGrpSpPr>
          <p:grpSpPr>
            <a:xfrm>
              <a:off x="3461613" y="4643721"/>
              <a:ext cx="603153" cy="612097"/>
              <a:chOff x="3172482" y="2041642"/>
              <a:chExt cx="603153" cy="612097"/>
            </a:xfrm>
          </p:grpSpPr>
          <p:sp>
            <p:nvSpPr>
              <p:cNvPr id="88" name="타원 87">
                <a:extLst>
                  <a:ext uri="{FF2B5EF4-FFF2-40B4-BE49-F238E27FC236}">
                    <a16:creationId xmlns:a16="http://schemas.microsoft.com/office/drawing/2014/main" id="{F21EDBA4-0C0C-4483-B077-3A3D7D89663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89" name="직선 연결선 88">
                <a:extLst>
                  <a:ext uri="{FF2B5EF4-FFF2-40B4-BE49-F238E27FC236}">
                    <a16:creationId xmlns:a16="http://schemas.microsoft.com/office/drawing/2014/main" id="{FE1CFEC2-A013-410D-A6E4-6F7CE0F0D5E5}"/>
                  </a:ext>
                </a:extLst>
              </p:cNvPr>
              <p:cNvCxnSpPr>
                <a:stCxn id="88" idx="0"/>
                <a:endCxn id="88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4A7DFCAD-1E18-4A9E-BA2A-531C220CBCAE}"/>
                </a:ext>
              </a:extLst>
            </p:cNvPr>
            <p:cNvGrpSpPr/>
            <p:nvPr/>
          </p:nvGrpSpPr>
          <p:grpSpPr>
            <a:xfrm>
              <a:off x="6773477" y="1774469"/>
              <a:ext cx="603153" cy="612097"/>
              <a:chOff x="3172482" y="2041642"/>
              <a:chExt cx="603153" cy="612097"/>
            </a:xfrm>
          </p:grpSpPr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2EDE229D-CD56-41F4-970F-FBEB3767A5A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BE0D9BBD-87F2-4AEB-A81E-89DF196F422F}"/>
                  </a:ext>
                </a:extLst>
              </p:cNvPr>
              <p:cNvCxnSpPr>
                <a:stCxn id="115" idx="0"/>
                <a:endCxn id="115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F869E4BD-4CA5-4566-8868-BE4A3E58C076}"/>
                </a:ext>
              </a:extLst>
            </p:cNvPr>
            <p:cNvGrpSpPr/>
            <p:nvPr/>
          </p:nvGrpSpPr>
          <p:grpSpPr>
            <a:xfrm>
              <a:off x="6773477" y="2517419"/>
              <a:ext cx="603153" cy="612097"/>
              <a:chOff x="3172482" y="2041642"/>
              <a:chExt cx="603153" cy="612097"/>
            </a:xfrm>
          </p:grpSpPr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7D69A916-2179-4F9E-8C26-908B267A37BF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AFB3B04-00DA-49CC-8EB2-062D6A7677C7}"/>
                  </a:ext>
                </a:extLst>
              </p:cNvPr>
              <p:cNvCxnSpPr>
                <a:stCxn id="118" idx="0"/>
                <a:endCxn id="118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3D347307-7850-4690-B7FE-D80E328A48D3}"/>
                </a:ext>
              </a:extLst>
            </p:cNvPr>
            <p:cNvGrpSpPr/>
            <p:nvPr/>
          </p:nvGrpSpPr>
          <p:grpSpPr>
            <a:xfrm>
              <a:off x="6767127" y="3260369"/>
              <a:ext cx="603153" cy="612097"/>
              <a:chOff x="3172482" y="2041642"/>
              <a:chExt cx="603153" cy="612097"/>
            </a:xfrm>
          </p:grpSpPr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E52AFEF6-3485-4D00-B2EA-6E1F49136631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B0D462AE-C3D4-4BAA-A081-F128AB580BA9}"/>
                  </a:ext>
                </a:extLst>
              </p:cNvPr>
              <p:cNvCxnSpPr>
                <a:stCxn id="121" idx="0"/>
                <a:endCxn id="121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65571715-E106-4C5B-94E3-34DFCDDDE586}"/>
                </a:ext>
              </a:extLst>
            </p:cNvPr>
            <p:cNvGrpSpPr/>
            <p:nvPr/>
          </p:nvGrpSpPr>
          <p:grpSpPr>
            <a:xfrm>
              <a:off x="6767127" y="4631969"/>
              <a:ext cx="603153" cy="612097"/>
              <a:chOff x="3172482" y="2041642"/>
              <a:chExt cx="603153" cy="612097"/>
            </a:xfrm>
          </p:grpSpPr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4DAB9126-3B60-4426-9A7F-2E368DD246C7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2626482F-EDFC-4A3C-9E9F-D15C61CC7C3C}"/>
                  </a:ext>
                </a:extLst>
              </p:cNvPr>
              <p:cNvCxnSpPr>
                <a:stCxn id="124" idx="0"/>
                <a:endCxn id="124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B6CC92DF-F330-44D4-9CC4-FEAA68A7D645}"/>
                </a:ext>
              </a:extLst>
            </p:cNvPr>
            <p:cNvGrpSpPr/>
            <p:nvPr/>
          </p:nvGrpSpPr>
          <p:grpSpPr>
            <a:xfrm>
              <a:off x="8211609" y="1773521"/>
              <a:ext cx="603153" cy="612097"/>
              <a:chOff x="3172482" y="2041642"/>
              <a:chExt cx="603153" cy="612097"/>
            </a:xfrm>
          </p:grpSpPr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F7510FC7-5D0A-4CA1-9C57-735B5986E2D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7173D4F9-9938-4F56-8CDF-9C960FBC386A}"/>
                  </a:ext>
                </a:extLst>
              </p:cNvPr>
              <p:cNvCxnSpPr>
                <a:stCxn id="127" idx="0"/>
                <a:endCxn id="127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DDB6B312-D79F-4748-B644-551B3D91C90C}"/>
                </a:ext>
              </a:extLst>
            </p:cNvPr>
            <p:cNvGrpSpPr/>
            <p:nvPr/>
          </p:nvGrpSpPr>
          <p:grpSpPr>
            <a:xfrm>
              <a:off x="8211609" y="2516471"/>
              <a:ext cx="603153" cy="612097"/>
              <a:chOff x="3172482" y="2041642"/>
              <a:chExt cx="603153" cy="612097"/>
            </a:xfrm>
          </p:grpSpPr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1EC51E58-CC23-4950-87A5-A92D56B1576D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6F41E80D-78D4-4995-BF55-19D2CA65DD30}"/>
                  </a:ext>
                </a:extLst>
              </p:cNvPr>
              <p:cNvCxnSpPr>
                <a:stCxn id="130" idx="0"/>
                <a:endCxn id="13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FF3BCE64-30EE-42A6-A4F2-50E0C026DF8F}"/>
                </a:ext>
              </a:extLst>
            </p:cNvPr>
            <p:cNvGrpSpPr/>
            <p:nvPr/>
          </p:nvGrpSpPr>
          <p:grpSpPr>
            <a:xfrm>
              <a:off x="8205259" y="3259421"/>
              <a:ext cx="603153" cy="612097"/>
              <a:chOff x="3172482" y="2041642"/>
              <a:chExt cx="603153" cy="612097"/>
            </a:xfrm>
          </p:grpSpPr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C3BD8415-59C1-4451-8E4E-AFC1A07FF5D5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4" name="직선 연결선 133">
                <a:extLst>
                  <a:ext uri="{FF2B5EF4-FFF2-40B4-BE49-F238E27FC236}">
                    <a16:creationId xmlns:a16="http://schemas.microsoft.com/office/drawing/2014/main" id="{A05DA443-0B94-449C-8C25-97221A6FC19A}"/>
                  </a:ext>
                </a:extLst>
              </p:cNvPr>
              <p:cNvCxnSpPr>
                <a:stCxn id="133" idx="0"/>
                <a:endCxn id="13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0E9BA29C-0482-4CCD-83F9-E16F038CE6BD}"/>
                </a:ext>
              </a:extLst>
            </p:cNvPr>
            <p:cNvGrpSpPr/>
            <p:nvPr/>
          </p:nvGrpSpPr>
          <p:grpSpPr>
            <a:xfrm>
              <a:off x="8205259" y="4631021"/>
              <a:ext cx="603153" cy="612097"/>
              <a:chOff x="3172482" y="2041642"/>
              <a:chExt cx="603153" cy="612097"/>
            </a:xfrm>
          </p:grpSpPr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9D978D1E-C6DB-4CA8-B459-018AABF9848C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B492630A-5852-47E4-8133-8A6A02B37572}"/>
                  </a:ext>
                </a:extLst>
              </p:cNvPr>
              <p:cNvCxnSpPr>
                <a:stCxn id="136" idx="0"/>
                <a:endCxn id="13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23D3AF3E-D66F-4972-9CF3-6F43C0052BA0}"/>
                </a:ext>
              </a:extLst>
            </p:cNvPr>
            <p:cNvCxnSpPr>
              <a:stCxn id="6" idx="6"/>
              <a:endCxn id="65" idx="2"/>
            </p:cNvCxnSpPr>
            <p:nvPr/>
          </p:nvCxnSpPr>
          <p:spPr>
            <a:xfrm flipV="1">
              <a:off x="1263938" y="2079570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622C4A6F-9FC8-494E-B92F-8CFEB0BC05AE}"/>
                </a:ext>
              </a:extLst>
            </p:cNvPr>
            <p:cNvCxnSpPr>
              <a:stCxn id="6" idx="6"/>
              <a:endCxn id="70" idx="2"/>
            </p:cNvCxnSpPr>
            <p:nvPr/>
          </p:nvCxnSpPr>
          <p:spPr>
            <a:xfrm>
              <a:off x="1263938" y="2093859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E54789F0-480D-414C-A4ED-E9E8B8CEBA60}"/>
                </a:ext>
              </a:extLst>
            </p:cNvPr>
            <p:cNvCxnSpPr>
              <a:stCxn id="6" idx="6"/>
              <a:endCxn id="73" idx="2"/>
            </p:cNvCxnSpPr>
            <p:nvPr/>
          </p:nvCxnSpPr>
          <p:spPr>
            <a:xfrm>
              <a:off x="1263938" y="2093859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EABC7028-CA8C-48E7-9982-AF993B2D44B1}"/>
                </a:ext>
              </a:extLst>
            </p:cNvPr>
            <p:cNvCxnSpPr>
              <a:stCxn id="6" idx="6"/>
              <a:endCxn id="76" idx="2"/>
            </p:cNvCxnSpPr>
            <p:nvPr/>
          </p:nvCxnSpPr>
          <p:spPr>
            <a:xfrm>
              <a:off x="1263938" y="2093859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F6329B8A-F277-418C-932C-41C4889E079E}"/>
                </a:ext>
              </a:extLst>
            </p:cNvPr>
            <p:cNvSpPr/>
            <p:nvPr/>
          </p:nvSpPr>
          <p:spPr>
            <a:xfrm>
              <a:off x="1462995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ECAEE9F-A7AB-4854-A820-E8ED2BD051D2}"/>
                    </a:ext>
                  </a:extLst>
                </p:cNvPr>
                <p:cNvSpPr txBox="1"/>
                <p:nvPr/>
              </p:nvSpPr>
              <p:spPr>
                <a:xfrm>
                  <a:off x="1574646" y="5527319"/>
                  <a:ext cx="21159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CECAEE9F-A7AB-4854-A820-E8ED2BD051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4646" y="5527319"/>
                  <a:ext cx="211596" cy="184666"/>
                </a:xfrm>
                <a:prstGeom prst="rect">
                  <a:avLst/>
                </a:prstGeom>
                <a:blipFill>
                  <a:blip r:embed="rId22"/>
                  <a:stretch>
                    <a:fillRect l="-11429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C1D6BCA-35EF-4139-8DBC-F7F1A814609A}"/>
                </a:ext>
              </a:extLst>
            </p:cNvPr>
            <p:cNvSpPr/>
            <p:nvPr/>
          </p:nvSpPr>
          <p:spPr>
            <a:xfrm>
              <a:off x="2849379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B735D70-9DB9-4B63-AAF7-6690197D1E50}"/>
                    </a:ext>
                  </a:extLst>
                </p:cNvPr>
                <p:cNvSpPr txBox="1"/>
                <p:nvPr/>
              </p:nvSpPr>
              <p:spPr>
                <a:xfrm>
                  <a:off x="2961030" y="5527319"/>
                  <a:ext cx="21486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DB735D70-9DB9-4B63-AAF7-6690197D1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1030" y="5527319"/>
                  <a:ext cx="214866" cy="184666"/>
                </a:xfrm>
                <a:prstGeom prst="rect">
                  <a:avLst/>
                </a:prstGeom>
                <a:blipFill>
                  <a:blip r:embed="rId23"/>
                  <a:stretch>
                    <a:fillRect l="-14286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BA0BA0D-F11A-4943-B7DD-819416F4B4E2}"/>
                </a:ext>
              </a:extLst>
            </p:cNvPr>
            <p:cNvSpPr/>
            <p:nvPr/>
          </p:nvSpPr>
          <p:spPr>
            <a:xfrm>
              <a:off x="6161717" y="539037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6A0948C-29B6-4D74-9D4D-E51EF4AAE159}"/>
                    </a:ext>
                  </a:extLst>
                </p:cNvPr>
                <p:cNvSpPr txBox="1"/>
                <p:nvPr/>
              </p:nvSpPr>
              <p:spPr>
                <a:xfrm>
                  <a:off x="6273368" y="5533669"/>
                  <a:ext cx="29591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16A0948C-29B6-4D74-9D4D-E51EF4AAE1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368" y="5533669"/>
                  <a:ext cx="295915" cy="138499"/>
                </a:xfrm>
                <a:prstGeom prst="rect">
                  <a:avLst/>
                </a:prstGeom>
                <a:blipFill>
                  <a:blip r:embed="rId24"/>
                  <a:stretch>
                    <a:fillRect l="-8163" t="-4545" r="-2041" b="-1363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0B6EE151-C0C6-4B86-A063-2359F4ECC623}"/>
                </a:ext>
              </a:extLst>
            </p:cNvPr>
            <p:cNvSpPr/>
            <p:nvPr/>
          </p:nvSpPr>
          <p:spPr>
            <a:xfrm>
              <a:off x="7622217" y="538402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E42635E-70E7-403C-993C-CB96254F2F4B}"/>
                    </a:ext>
                  </a:extLst>
                </p:cNvPr>
                <p:cNvSpPr txBox="1"/>
                <p:nvPr/>
              </p:nvSpPr>
              <p:spPr>
                <a:xfrm>
                  <a:off x="7733868" y="5527319"/>
                  <a:ext cx="25128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4E42635E-70E7-403C-993C-CB96254F2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868" y="5527319"/>
                  <a:ext cx="251287" cy="184666"/>
                </a:xfrm>
                <a:prstGeom prst="rect">
                  <a:avLst/>
                </a:prstGeom>
                <a:blipFill>
                  <a:blip r:embed="rId25"/>
                  <a:stretch>
                    <a:fillRect l="-1219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직선 화살표 연결선 157">
              <a:extLst>
                <a:ext uri="{FF2B5EF4-FFF2-40B4-BE49-F238E27FC236}">
                  <a16:creationId xmlns:a16="http://schemas.microsoft.com/office/drawing/2014/main" id="{A83F0E18-F76E-4AD5-BE37-53A144738BFB}"/>
                </a:ext>
              </a:extLst>
            </p:cNvPr>
            <p:cNvCxnSpPr>
              <a:stCxn id="146" idx="0"/>
              <a:endCxn id="65" idx="2"/>
            </p:cNvCxnSpPr>
            <p:nvPr/>
          </p:nvCxnSpPr>
          <p:spPr>
            <a:xfrm flipV="1">
              <a:off x="1706362" y="2079570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화살표 연결선 159">
              <a:extLst>
                <a:ext uri="{FF2B5EF4-FFF2-40B4-BE49-F238E27FC236}">
                  <a16:creationId xmlns:a16="http://schemas.microsoft.com/office/drawing/2014/main" id="{3B2FABBD-60CE-458C-A8B4-45F5F2F44B70}"/>
                </a:ext>
              </a:extLst>
            </p:cNvPr>
            <p:cNvCxnSpPr>
              <a:stCxn id="146" idx="0"/>
              <a:endCxn id="70" idx="2"/>
            </p:cNvCxnSpPr>
            <p:nvPr/>
          </p:nvCxnSpPr>
          <p:spPr>
            <a:xfrm flipV="1">
              <a:off x="1706362" y="2822520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740B2003-2131-44B4-A16B-28F4860FC5BC}"/>
                </a:ext>
              </a:extLst>
            </p:cNvPr>
            <p:cNvCxnSpPr>
              <a:stCxn id="146" idx="0"/>
              <a:endCxn id="73" idx="2"/>
            </p:cNvCxnSpPr>
            <p:nvPr/>
          </p:nvCxnSpPr>
          <p:spPr>
            <a:xfrm flipV="1">
              <a:off x="1706362" y="3565470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화살표 연결선 163">
              <a:extLst>
                <a:ext uri="{FF2B5EF4-FFF2-40B4-BE49-F238E27FC236}">
                  <a16:creationId xmlns:a16="http://schemas.microsoft.com/office/drawing/2014/main" id="{47063B7B-B1C6-4521-A956-ABAD3D0BEAC7}"/>
                </a:ext>
              </a:extLst>
            </p:cNvPr>
            <p:cNvCxnSpPr>
              <a:stCxn id="146" idx="0"/>
              <a:endCxn id="76" idx="2"/>
            </p:cNvCxnSpPr>
            <p:nvPr/>
          </p:nvCxnSpPr>
          <p:spPr>
            <a:xfrm flipV="1">
              <a:off x="1706362" y="4937070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>
              <a:extLst>
                <a:ext uri="{FF2B5EF4-FFF2-40B4-BE49-F238E27FC236}">
                  <a16:creationId xmlns:a16="http://schemas.microsoft.com/office/drawing/2014/main" id="{0AA4E3A2-BDA7-4C41-B282-FCC19F55B84B}"/>
                </a:ext>
              </a:extLst>
            </p:cNvPr>
            <p:cNvCxnSpPr>
              <a:stCxn id="8" idx="6"/>
              <a:endCxn id="70" idx="2"/>
            </p:cNvCxnSpPr>
            <p:nvPr/>
          </p:nvCxnSpPr>
          <p:spPr>
            <a:xfrm>
              <a:off x="1272402" y="2813522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화살표 연결선 167">
              <a:extLst>
                <a:ext uri="{FF2B5EF4-FFF2-40B4-BE49-F238E27FC236}">
                  <a16:creationId xmlns:a16="http://schemas.microsoft.com/office/drawing/2014/main" id="{D5EE1F54-01F1-414A-A11F-3476A3B8F2FC}"/>
                </a:ext>
              </a:extLst>
            </p:cNvPr>
            <p:cNvCxnSpPr>
              <a:stCxn id="8" idx="6"/>
              <a:endCxn id="65" idx="2"/>
            </p:cNvCxnSpPr>
            <p:nvPr/>
          </p:nvCxnSpPr>
          <p:spPr>
            <a:xfrm flipV="1">
              <a:off x="1272402" y="2079570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화살표 연결선 169">
              <a:extLst>
                <a:ext uri="{FF2B5EF4-FFF2-40B4-BE49-F238E27FC236}">
                  <a16:creationId xmlns:a16="http://schemas.microsoft.com/office/drawing/2014/main" id="{E2B311F3-4043-4D58-82B8-54E8E06D11D3}"/>
                </a:ext>
              </a:extLst>
            </p:cNvPr>
            <p:cNvCxnSpPr>
              <a:stCxn id="8" idx="6"/>
              <a:endCxn id="73" idx="2"/>
            </p:cNvCxnSpPr>
            <p:nvPr/>
          </p:nvCxnSpPr>
          <p:spPr>
            <a:xfrm>
              <a:off x="1272402" y="2813522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11CF397B-FF40-4C8D-828E-646E53788EB7}"/>
                </a:ext>
              </a:extLst>
            </p:cNvPr>
            <p:cNvCxnSpPr>
              <a:stCxn id="8" idx="6"/>
              <a:endCxn id="76" idx="2"/>
            </p:cNvCxnSpPr>
            <p:nvPr/>
          </p:nvCxnSpPr>
          <p:spPr>
            <a:xfrm>
              <a:off x="1272402" y="2813522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C56F97F2-AC48-4CF0-87AA-094F7416B33F}"/>
                </a:ext>
              </a:extLst>
            </p:cNvPr>
            <p:cNvCxnSpPr>
              <a:stCxn id="10" idx="6"/>
              <a:endCxn id="65" idx="2"/>
            </p:cNvCxnSpPr>
            <p:nvPr/>
          </p:nvCxnSpPr>
          <p:spPr>
            <a:xfrm flipV="1">
              <a:off x="1255467" y="2079570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화살표 연결선 175">
              <a:extLst>
                <a:ext uri="{FF2B5EF4-FFF2-40B4-BE49-F238E27FC236}">
                  <a16:creationId xmlns:a16="http://schemas.microsoft.com/office/drawing/2014/main" id="{9C188A33-34C3-4988-9A78-446DB1D82D5B}"/>
                </a:ext>
              </a:extLst>
            </p:cNvPr>
            <p:cNvCxnSpPr>
              <a:stCxn id="10" idx="6"/>
              <a:endCxn id="70" idx="2"/>
            </p:cNvCxnSpPr>
            <p:nvPr/>
          </p:nvCxnSpPr>
          <p:spPr>
            <a:xfrm flipV="1">
              <a:off x="1255467" y="2822520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화살표 연결선 177">
              <a:extLst>
                <a:ext uri="{FF2B5EF4-FFF2-40B4-BE49-F238E27FC236}">
                  <a16:creationId xmlns:a16="http://schemas.microsoft.com/office/drawing/2014/main" id="{339D19E1-4CC1-421F-B6BF-B36CD4158594}"/>
                </a:ext>
              </a:extLst>
            </p:cNvPr>
            <p:cNvCxnSpPr>
              <a:stCxn id="10" idx="6"/>
              <a:endCxn id="73" idx="2"/>
            </p:cNvCxnSpPr>
            <p:nvPr/>
          </p:nvCxnSpPr>
          <p:spPr>
            <a:xfrm>
              <a:off x="1255467" y="3550118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45DAA8DF-AED0-4DDC-A2C3-2BD40E507375}"/>
                </a:ext>
              </a:extLst>
            </p:cNvPr>
            <p:cNvCxnSpPr>
              <a:stCxn id="10" idx="6"/>
              <a:endCxn id="76" idx="2"/>
            </p:cNvCxnSpPr>
            <p:nvPr/>
          </p:nvCxnSpPr>
          <p:spPr>
            <a:xfrm>
              <a:off x="1255467" y="3550118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FE03F42E-90D0-4C5F-8B18-BB8374212107}"/>
                </a:ext>
              </a:extLst>
            </p:cNvPr>
            <p:cNvCxnSpPr>
              <a:stCxn id="12" idx="6"/>
              <a:endCxn id="65" idx="2"/>
            </p:cNvCxnSpPr>
            <p:nvPr/>
          </p:nvCxnSpPr>
          <p:spPr>
            <a:xfrm flipV="1">
              <a:off x="1272397" y="2079570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36B61C0B-5407-4403-97A6-35BB998E9482}"/>
                </a:ext>
              </a:extLst>
            </p:cNvPr>
            <p:cNvCxnSpPr>
              <a:stCxn id="12" idx="6"/>
              <a:endCxn id="70" idx="2"/>
            </p:cNvCxnSpPr>
            <p:nvPr/>
          </p:nvCxnSpPr>
          <p:spPr>
            <a:xfrm flipV="1">
              <a:off x="1272397" y="2822520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화살표 연결선 185">
              <a:extLst>
                <a:ext uri="{FF2B5EF4-FFF2-40B4-BE49-F238E27FC236}">
                  <a16:creationId xmlns:a16="http://schemas.microsoft.com/office/drawing/2014/main" id="{268B1312-DABC-4000-8334-5FEAA8E0218B}"/>
                </a:ext>
              </a:extLst>
            </p:cNvPr>
            <p:cNvCxnSpPr>
              <a:stCxn id="12" idx="6"/>
              <a:endCxn id="73" idx="2"/>
            </p:cNvCxnSpPr>
            <p:nvPr/>
          </p:nvCxnSpPr>
          <p:spPr>
            <a:xfrm flipV="1">
              <a:off x="1272397" y="3565470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4EADE0F7-FA8D-4C9B-BDAC-038E9AA99E2F}"/>
                </a:ext>
              </a:extLst>
            </p:cNvPr>
            <p:cNvCxnSpPr>
              <a:stCxn id="12" idx="6"/>
              <a:endCxn id="76" idx="2"/>
            </p:cNvCxnSpPr>
            <p:nvPr/>
          </p:nvCxnSpPr>
          <p:spPr>
            <a:xfrm flipV="1">
              <a:off x="1272397" y="4937070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E095809D-FF2F-4094-A139-0AA4BF4B38D5}"/>
                </a:ext>
              </a:extLst>
            </p:cNvPr>
            <p:cNvCxnSpPr/>
            <p:nvPr/>
          </p:nvCxnSpPr>
          <p:spPr>
            <a:xfrm flipV="1">
              <a:off x="2651461" y="2068195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2A570C8B-7F06-48B7-A736-0B1DF4E38649}"/>
                </a:ext>
              </a:extLst>
            </p:cNvPr>
            <p:cNvCxnSpPr/>
            <p:nvPr/>
          </p:nvCxnSpPr>
          <p:spPr>
            <a:xfrm>
              <a:off x="2651461" y="2082484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화살표 연결선 190">
              <a:extLst>
                <a:ext uri="{FF2B5EF4-FFF2-40B4-BE49-F238E27FC236}">
                  <a16:creationId xmlns:a16="http://schemas.microsoft.com/office/drawing/2014/main" id="{3830B04A-BB2A-4474-A96E-08439F4D438C}"/>
                </a:ext>
              </a:extLst>
            </p:cNvPr>
            <p:cNvCxnSpPr/>
            <p:nvPr/>
          </p:nvCxnSpPr>
          <p:spPr>
            <a:xfrm>
              <a:off x="2651461" y="2082484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화살표 연결선 191">
              <a:extLst>
                <a:ext uri="{FF2B5EF4-FFF2-40B4-BE49-F238E27FC236}">
                  <a16:creationId xmlns:a16="http://schemas.microsoft.com/office/drawing/2014/main" id="{C7218A0E-C3CC-41A0-8F20-997CBD189CB6}"/>
                </a:ext>
              </a:extLst>
            </p:cNvPr>
            <p:cNvCxnSpPr/>
            <p:nvPr/>
          </p:nvCxnSpPr>
          <p:spPr>
            <a:xfrm>
              <a:off x="2651461" y="2082484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30EEA1C9-22DB-4657-A640-00A386BB2E12}"/>
                </a:ext>
              </a:extLst>
            </p:cNvPr>
            <p:cNvCxnSpPr/>
            <p:nvPr/>
          </p:nvCxnSpPr>
          <p:spPr>
            <a:xfrm flipV="1">
              <a:off x="3093885" y="2068195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직선 화살표 연결선 193">
              <a:extLst>
                <a:ext uri="{FF2B5EF4-FFF2-40B4-BE49-F238E27FC236}">
                  <a16:creationId xmlns:a16="http://schemas.microsoft.com/office/drawing/2014/main" id="{E456294A-E0E9-4A13-8748-82A970DF2939}"/>
                </a:ext>
              </a:extLst>
            </p:cNvPr>
            <p:cNvCxnSpPr/>
            <p:nvPr/>
          </p:nvCxnSpPr>
          <p:spPr>
            <a:xfrm flipV="1">
              <a:off x="3093885" y="2811145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직선 화살표 연결선 194">
              <a:extLst>
                <a:ext uri="{FF2B5EF4-FFF2-40B4-BE49-F238E27FC236}">
                  <a16:creationId xmlns:a16="http://schemas.microsoft.com/office/drawing/2014/main" id="{F297A3A6-89A6-4956-9B68-0D7DAF874AC7}"/>
                </a:ext>
              </a:extLst>
            </p:cNvPr>
            <p:cNvCxnSpPr/>
            <p:nvPr/>
          </p:nvCxnSpPr>
          <p:spPr>
            <a:xfrm flipV="1">
              <a:off x="3093885" y="3554095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화살표 연결선 195">
              <a:extLst>
                <a:ext uri="{FF2B5EF4-FFF2-40B4-BE49-F238E27FC236}">
                  <a16:creationId xmlns:a16="http://schemas.microsoft.com/office/drawing/2014/main" id="{A89977E3-7638-4CE2-8141-A425EFB9517E}"/>
                </a:ext>
              </a:extLst>
            </p:cNvPr>
            <p:cNvCxnSpPr/>
            <p:nvPr/>
          </p:nvCxnSpPr>
          <p:spPr>
            <a:xfrm flipV="1">
              <a:off x="3093885" y="4925695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화살표 연결선 196">
              <a:extLst>
                <a:ext uri="{FF2B5EF4-FFF2-40B4-BE49-F238E27FC236}">
                  <a16:creationId xmlns:a16="http://schemas.microsoft.com/office/drawing/2014/main" id="{65CEA37B-B559-4E85-8548-E865B1CC7E7E}"/>
                </a:ext>
              </a:extLst>
            </p:cNvPr>
            <p:cNvCxnSpPr/>
            <p:nvPr/>
          </p:nvCxnSpPr>
          <p:spPr>
            <a:xfrm>
              <a:off x="2659925" y="2802147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6D544242-AC9A-4E77-9833-72FC6FE074BB}"/>
                </a:ext>
              </a:extLst>
            </p:cNvPr>
            <p:cNvCxnSpPr/>
            <p:nvPr/>
          </p:nvCxnSpPr>
          <p:spPr>
            <a:xfrm flipV="1">
              <a:off x="2659925" y="2068195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ACD993CD-101A-461C-92D0-81AED034C76C}"/>
                </a:ext>
              </a:extLst>
            </p:cNvPr>
            <p:cNvCxnSpPr/>
            <p:nvPr/>
          </p:nvCxnSpPr>
          <p:spPr>
            <a:xfrm>
              <a:off x="2659925" y="2802147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F37C80EC-5031-4747-93F3-D9EDCCA7E5F7}"/>
                </a:ext>
              </a:extLst>
            </p:cNvPr>
            <p:cNvCxnSpPr/>
            <p:nvPr/>
          </p:nvCxnSpPr>
          <p:spPr>
            <a:xfrm>
              <a:off x="2659925" y="2802147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0A021A2D-1B8C-4424-86B0-99BAE940D727}"/>
                </a:ext>
              </a:extLst>
            </p:cNvPr>
            <p:cNvCxnSpPr/>
            <p:nvPr/>
          </p:nvCxnSpPr>
          <p:spPr>
            <a:xfrm flipV="1">
              <a:off x="2642990" y="2068195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1B5A69C2-B763-4F52-AF52-FEE01EADB311}"/>
                </a:ext>
              </a:extLst>
            </p:cNvPr>
            <p:cNvCxnSpPr/>
            <p:nvPr/>
          </p:nvCxnSpPr>
          <p:spPr>
            <a:xfrm flipV="1">
              <a:off x="2642990" y="2811145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화살표 연결선 202">
              <a:extLst>
                <a:ext uri="{FF2B5EF4-FFF2-40B4-BE49-F238E27FC236}">
                  <a16:creationId xmlns:a16="http://schemas.microsoft.com/office/drawing/2014/main" id="{8A19F4A6-DB4D-4F37-B16A-56F4D1FED2EA}"/>
                </a:ext>
              </a:extLst>
            </p:cNvPr>
            <p:cNvCxnSpPr/>
            <p:nvPr/>
          </p:nvCxnSpPr>
          <p:spPr>
            <a:xfrm>
              <a:off x="2642990" y="3538743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35978A4E-ABAB-4D86-894B-8ED5B0F37EDA}"/>
                </a:ext>
              </a:extLst>
            </p:cNvPr>
            <p:cNvCxnSpPr/>
            <p:nvPr/>
          </p:nvCxnSpPr>
          <p:spPr>
            <a:xfrm>
              <a:off x="2642990" y="3538743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5A457F25-7C6D-4156-BE23-DB063C4F9B2C}"/>
                </a:ext>
              </a:extLst>
            </p:cNvPr>
            <p:cNvCxnSpPr/>
            <p:nvPr/>
          </p:nvCxnSpPr>
          <p:spPr>
            <a:xfrm flipV="1">
              <a:off x="2659920" y="2068195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7D796659-E856-4612-B2E9-120697602BB8}"/>
                </a:ext>
              </a:extLst>
            </p:cNvPr>
            <p:cNvCxnSpPr/>
            <p:nvPr/>
          </p:nvCxnSpPr>
          <p:spPr>
            <a:xfrm flipV="1">
              <a:off x="2659920" y="2811145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E83EC418-DB60-4123-AC4C-E3B70B3BB992}"/>
                </a:ext>
              </a:extLst>
            </p:cNvPr>
            <p:cNvCxnSpPr/>
            <p:nvPr/>
          </p:nvCxnSpPr>
          <p:spPr>
            <a:xfrm flipV="1">
              <a:off x="2659920" y="3554095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CB03CD66-5464-4D77-B6E1-6F073BFDD57F}"/>
                </a:ext>
              </a:extLst>
            </p:cNvPr>
            <p:cNvCxnSpPr/>
            <p:nvPr/>
          </p:nvCxnSpPr>
          <p:spPr>
            <a:xfrm flipV="1">
              <a:off x="2659920" y="4925695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4C568C69-641E-4ACC-8156-42D557D9C5A2}"/>
                </a:ext>
              </a:extLst>
            </p:cNvPr>
            <p:cNvCxnSpPr/>
            <p:nvPr/>
          </p:nvCxnSpPr>
          <p:spPr>
            <a:xfrm flipV="1">
              <a:off x="7375880" y="2070467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767470CE-2163-4198-83C4-32341E417BCB}"/>
                </a:ext>
              </a:extLst>
            </p:cNvPr>
            <p:cNvCxnSpPr/>
            <p:nvPr/>
          </p:nvCxnSpPr>
          <p:spPr>
            <a:xfrm>
              <a:off x="7375880" y="2084756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화살표 연결선 210">
              <a:extLst>
                <a:ext uri="{FF2B5EF4-FFF2-40B4-BE49-F238E27FC236}">
                  <a16:creationId xmlns:a16="http://schemas.microsoft.com/office/drawing/2014/main" id="{2ACAB308-580C-4ACF-81B9-99C743C14905}"/>
                </a:ext>
              </a:extLst>
            </p:cNvPr>
            <p:cNvCxnSpPr/>
            <p:nvPr/>
          </p:nvCxnSpPr>
          <p:spPr>
            <a:xfrm>
              <a:off x="7375880" y="2084756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22561623-FBCD-4B98-B102-CEA974BA4D95}"/>
                </a:ext>
              </a:extLst>
            </p:cNvPr>
            <p:cNvCxnSpPr/>
            <p:nvPr/>
          </p:nvCxnSpPr>
          <p:spPr>
            <a:xfrm>
              <a:off x="7375880" y="2084756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A3B4D77D-0B82-4FB6-AD11-B14DA62991A4}"/>
                </a:ext>
              </a:extLst>
            </p:cNvPr>
            <p:cNvCxnSpPr/>
            <p:nvPr/>
          </p:nvCxnSpPr>
          <p:spPr>
            <a:xfrm flipV="1">
              <a:off x="7818304" y="2070467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90E8776D-7BFC-4CB3-B42F-4F46C45084F5}"/>
                </a:ext>
              </a:extLst>
            </p:cNvPr>
            <p:cNvCxnSpPr/>
            <p:nvPr/>
          </p:nvCxnSpPr>
          <p:spPr>
            <a:xfrm flipV="1">
              <a:off x="7818304" y="2813417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88755375-3D0C-4723-8E16-27C1191A5112}"/>
                </a:ext>
              </a:extLst>
            </p:cNvPr>
            <p:cNvCxnSpPr/>
            <p:nvPr/>
          </p:nvCxnSpPr>
          <p:spPr>
            <a:xfrm flipV="1">
              <a:off x="7818304" y="3556367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B37B5091-1693-4D06-9E4B-7CB6EA7B2BC5}"/>
                </a:ext>
              </a:extLst>
            </p:cNvPr>
            <p:cNvCxnSpPr/>
            <p:nvPr/>
          </p:nvCxnSpPr>
          <p:spPr>
            <a:xfrm flipV="1">
              <a:off x="7818304" y="4927967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C1C95206-A591-4F14-B324-89CC41E9BB6F}"/>
                </a:ext>
              </a:extLst>
            </p:cNvPr>
            <p:cNvCxnSpPr/>
            <p:nvPr/>
          </p:nvCxnSpPr>
          <p:spPr>
            <a:xfrm>
              <a:off x="7384344" y="2804419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3C799395-9E28-4336-9226-8E83BE31941A}"/>
                </a:ext>
              </a:extLst>
            </p:cNvPr>
            <p:cNvCxnSpPr/>
            <p:nvPr/>
          </p:nvCxnSpPr>
          <p:spPr>
            <a:xfrm flipV="1">
              <a:off x="7384344" y="2070467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직선 화살표 연결선 218">
              <a:extLst>
                <a:ext uri="{FF2B5EF4-FFF2-40B4-BE49-F238E27FC236}">
                  <a16:creationId xmlns:a16="http://schemas.microsoft.com/office/drawing/2014/main" id="{10F5F642-1E4F-4C22-AAB5-21E2F4A0B43F}"/>
                </a:ext>
              </a:extLst>
            </p:cNvPr>
            <p:cNvCxnSpPr/>
            <p:nvPr/>
          </p:nvCxnSpPr>
          <p:spPr>
            <a:xfrm>
              <a:off x="7384344" y="2804419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981A119F-7172-4CEC-AD18-605534140CE3}"/>
                </a:ext>
              </a:extLst>
            </p:cNvPr>
            <p:cNvCxnSpPr/>
            <p:nvPr/>
          </p:nvCxnSpPr>
          <p:spPr>
            <a:xfrm>
              <a:off x="7384344" y="2804419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C33A7866-E795-4AC4-B42F-A809350CB474}"/>
                </a:ext>
              </a:extLst>
            </p:cNvPr>
            <p:cNvCxnSpPr/>
            <p:nvPr/>
          </p:nvCxnSpPr>
          <p:spPr>
            <a:xfrm flipV="1">
              <a:off x="7367409" y="2070467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C80214EF-2598-489F-AF41-7BEE493660F9}"/>
                </a:ext>
              </a:extLst>
            </p:cNvPr>
            <p:cNvCxnSpPr/>
            <p:nvPr/>
          </p:nvCxnSpPr>
          <p:spPr>
            <a:xfrm flipV="1">
              <a:off x="7367409" y="2813417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55878957-24AA-4CE8-B059-1FA30DFC7EE3}"/>
                </a:ext>
              </a:extLst>
            </p:cNvPr>
            <p:cNvCxnSpPr/>
            <p:nvPr/>
          </p:nvCxnSpPr>
          <p:spPr>
            <a:xfrm>
              <a:off x="7367409" y="3541015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화살표 연결선 223">
              <a:extLst>
                <a:ext uri="{FF2B5EF4-FFF2-40B4-BE49-F238E27FC236}">
                  <a16:creationId xmlns:a16="http://schemas.microsoft.com/office/drawing/2014/main" id="{EFFC6691-12ED-474E-938F-89FD0A82E7F4}"/>
                </a:ext>
              </a:extLst>
            </p:cNvPr>
            <p:cNvCxnSpPr/>
            <p:nvPr/>
          </p:nvCxnSpPr>
          <p:spPr>
            <a:xfrm>
              <a:off x="7367409" y="3541015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화살표 연결선 224">
              <a:extLst>
                <a:ext uri="{FF2B5EF4-FFF2-40B4-BE49-F238E27FC236}">
                  <a16:creationId xmlns:a16="http://schemas.microsoft.com/office/drawing/2014/main" id="{71F63C0C-DE85-480D-B7DB-874C3A9F7792}"/>
                </a:ext>
              </a:extLst>
            </p:cNvPr>
            <p:cNvCxnSpPr/>
            <p:nvPr/>
          </p:nvCxnSpPr>
          <p:spPr>
            <a:xfrm flipV="1">
              <a:off x="7384339" y="2095406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화살표 연결선 225">
              <a:extLst>
                <a:ext uri="{FF2B5EF4-FFF2-40B4-BE49-F238E27FC236}">
                  <a16:creationId xmlns:a16="http://schemas.microsoft.com/office/drawing/2014/main" id="{684703FB-3D0C-42F9-AD51-DC05578C5F40}"/>
                </a:ext>
              </a:extLst>
            </p:cNvPr>
            <p:cNvCxnSpPr/>
            <p:nvPr/>
          </p:nvCxnSpPr>
          <p:spPr>
            <a:xfrm flipV="1">
              <a:off x="7384339" y="2813417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화살표 연결선 226">
              <a:extLst>
                <a:ext uri="{FF2B5EF4-FFF2-40B4-BE49-F238E27FC236}">
                  <a16:creationId xmlns:a16="http://schemas.microsoft.com/office/drawing/2014/main" id="{DAAB245F-B42F-40D1-A537-497F462AF2F4}"/>
                </a:ext>
              </a:extLst>
            </p:cNvPr>
            <p:cNvCxnSpPr/>
            <p:nvPr/>
          </p:nvCxnSpPr>
          <p:spPr>
            <a:xfrm flipV="1">
              <a:off x="7384339" y="3556367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화살표 연결선 227">
              <a:extLst>
                <a:ext uri="{FF2B5EF4-FFF2-40B4-BE49-F238E27FC236}">
                  <a16:creationId xmlns:a16="http://schemas.microsoft.com/office/drawing/2014/main" id="{5EE1D4D2-C314-425F-963F-4F0D2B120147}"/>
                </a:ext>
              </a:extLst>
            </p:cNvPr>
            <p:cNvCxnSpPr/>
            <p:nvPr/>
          </p:nvCxnSpPr>
          <p:spPr>
            <a:xfrm flipV="1">
              <a:off x="7384339" y="4927967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5848A9-348C-43D4-8CD9-5439BF01A555}"/>
                    </a:ext>
                  </a:extLst>
                </p:cNvPr>
                <p:cNvSpPr txBox="1"/>
                <p:nvPr/>
              </p:nvSpPr>
              <p:spPr>
                <a:xfrm>
                  <a:off x="5380012" y="2006175"/>
                  <a:ext cx="599267" cy="1402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1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29" name="TextBox 228">
                  <a:extLst>
                    <a:ext uri="{FF2B5EF4-FFF2-40B4-BE49-F238E27FC236}">
                      <a16:creationId xmlns:a16="http://schemas.microsoft.com/office/drawing/2014/main" id="{815848A9-348C-43D4-8CD9-5439BF01A5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0012" y="2006175"/>
                  <a:ext cx="599267" cy="140231"/>
                </a:xfrm>
                <a:prstGeom prst="rect">
                  <a:avLst/>
                </a:prstGeom>
                <a:blipFill>
                  <a:blip r:embed="rId26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B980F47-0505-4929-9155-2247812235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022844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11436D7B-8C1C-433B-988E-8BD74FE1E4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192829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B61FF597-092C-4EE9-97A8-677B3E6D1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76368" y="4367762"/>
              <a:ext cx="94827" cy="8894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871CEA3-B441-47B0-9873-5C1C57BFC8C2}"/>
                    </a:ext>
                  </a:extLst>
                </p:cNvPr>
                <p:cNvSpPr txBox="1"/>
                <p:nvPr/>
              </p:nvSpPr>
              <p:spPr>
                <a:xfrm>
                  <a:off x="5390603" y="2754539"/>
                  <a:ext cx="599267" cy="1404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2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3" name="TextBox 232">
                  <a:extLst>
                    <a:ext uri="{FF2B5EF4-FFF2-40B4-BE49-F238E27FC236}">
                      <a16:creationId xmlns:a16="http://schemas.microsoft.com/office/drawing/2014/main" id="{6871CEA3-B441-47B0-9873-5C1C57BFC8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603" y="2754539"/>
                  <a:ext cx="599267" cy="140488"/>
                </a:xfrm>
                <a:prstGeom prst="rect">
                  <a:avLst/>
                </a:prstGeom>
                <a:blipFill>
                  <a:blip r:embed="rId27"/>
                  <a:stretch>
                    <a:fillRect l="-101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E1F3023-AA51-475E-AAF5-972ADA305C0F}"/>
                    </a:ext>
                  </a:extLst>
                </p:cNvPr>
                <p:cNvSpPr txBox="1"/>
                <p:nvPr/>
              </p:nvSpPr>
              <p:spPr>
                <a:xfrm>
                  <a:off x="5375786" y="3470349"/>
                  <a:ext cx="599267" cy="1411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3</m:t>
                            </m:r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4" name="TextBox 233">
                  <a:extLst>
                    <a:ext uri="{FF2B5EF4-FFF2-40B4-BE49-F238E27FC236}">
                      <a16:creationId xmlns:a16="http://schemas.microsoft.com/office/drawing/2014/main" id="{5E1F3023-AA51-475E-AAF5-972ADA305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786" y="3470349"/>
                  <a:ext cx="599267" cy="141192"/>
                </a:xfrm>
                <a:prstGeom prst="rect">
                  <a:avLst/>
                </a:prstGeom>
                <a:blipFill>
                  <a:blip r:embed="rId28"/>
                  <a:stretch>
                    <a:fillRect l="-1020" r="-1020" b="-260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D59A1879-A219-4AC3-9EA4-10B324C23CDA}"/>
                    </a:ext>
                  </a:extLst>
                </p:cNvPr>
                <p:cNvSpPr txBox="1"/>
                <p:nvPr/>
              </p:nvSpPr>
              <p:spPr>
                <a:xfrm>
                  <a:off x="5370181" y="4843715"/>
                  <a:ext cx="643509" cy="1641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𝑧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  <m:r>
                          <a:rPr kumimoji="1" lang="en-US" altLang="ko-KR" sz="9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r>
                          <a:rPr kumimoji="1" lang="en-US" altLang="ko-KR" sz="9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/>
                          </a:rPr>
                          <m:t> </m:t>
                        </m:r>
                        <m:sSubSup>
                          <m:sSub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</m:ctrlPr>
                          </m:sSub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9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𝑀</m:t>
                                </m:r>
                                <m:r>
                                  <a:rPr kumimoji="1" lang="en-US" altLang="ko-KR" sz="9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  <a:sym typeface="Wingdings"/>
                                  </a:rPr>
                                  <m:t>−2</m:t>
                                </m:r>
                              </m:sup>
                            </m:sSup>
                          </m:sub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b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35" name="TextBox 234">
                  <a:extLst>
                    <a:ext uri="{FF2B5EF4-FFF2-40B4-BE49-F238E27FC236}">
                      <a16:creationId xmlns:a16="http://schemas.microsoft.com/office/drawing/2014/main" id="{D59A1879-A219-4AC3-9EA4-10B324C23C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0181" y="4843715"/>
                  <a:ext cx="643509" cy="164148"/>
                </a:xfrm>
                <a:prstGeom prst="rect">
                  <a:avLst/>
                </a:prstGeom>
                <a:blipFill>
                  <a:blip r:embed="rId29"/>
                  <a:stretch>
                    <a:fillRect l="-952" b="-230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49D9BB35-4CE7-4849-9C96-D81655B85E15}"/>
                </a:ext>
              </a:extLst>
            </p:cNvPr>
            <p:cNvGrpSpPr/>
            <p:nvPr/>
          </p:nvGrpSpPr>
          <p:grpSpPr>
            <a:xfrm>
              <a:off x="5370026" y="1763093"/>
              <a:ext cx="603153" cy="612097"/>
              <a:chOff x="3172482" y="2041642"/>
              <a:chExt cx="603153" cy="612097"/>
            </a:xfrm>
          </p:grpSpPr>
          <p:sp>
            <p:nvSpPr>
              <p:cNvPr id="237" name="타원 236">
                <a:extLst>
                  <a:ext uri="{FF2B5EF4-FFF2-40B4-BE49-F238E27FC236}">
                    <a16:creationId xmlns:a16="http://schemas.microsoft.com/office/drawing/2014/main" id="{ED6A2B41-59D7-46A6-987C-856007A05788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38" name="직선 연결선 237">
                <a:extLst>
                  <a:ext uri="{FF2B5EF4-FFF2-40B4-BE49-F238E27FC236}">
                    <a16:creationId xmlns:a16="http://schemas.microsoft.com/office/drawing/2014/main" id="{673F8C16-BCC4-433B-BBB5-AB09DE99A74D}"/>
                  </a:ext>
                </a:extLst>
              </p:cNvPr>
              <p:cNvCxnSpPr>
                <a:stCxn id="237" idx="0"/>
                <a:endCxn id="237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그룹 238">
              <a:extLst>
                <a:ext uri="{FF2B5EF4-FFF2-40B4-BE49-F238E27FC236}">
                  <a16:creationId xmlns:a16="http://schemas.microsoft.com/office/drawing/2014/main" id="{BCE0A109-31FD-4E0F-A642-F0FAEC8D4FD3}"/>
                </a:ext>
              </a:extLst>
            </p:cNvPr>
            <p:cNvGrpSpPr/>
            <p:nvPr/>
          </p:nvGrpSpPr>
          <p:grpSpPr>
            <a:xfrm>
              <a:off x="5370026" y="2506043"/>
              <a:ext cx="603153" cy="612097"/>
              <a:chOff x="3172482" y="2041642"/>
              <a:chExt cx="603153" cy="612097"/>
            </a:xfrm>
          </p:grpSpPr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B6C0D5E1-7C41-4933-8F13-3CF24F33817B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1E07C3A9-BE28-4076-8B73-CB26999AA847}"/>
                  </a:ext>
                </a:extLst>
              </p:cNvPr>
              <p:cNvCxnSpPr>
                <a:stCxn id="240" idx="0"/>
                <a:endCxn id="240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AEF2AE6F-5C60-4847-833F-15A64B363BDC}"/>
                </a:ext>
              </a:extLst>
            </p:cNvPr>
            <p:cNvGrpSpPr/>
            <p:nvPr/>
          </p:nvGrpSpPr>
          <p:grpSpPr>
            <a:xfrm>
              <a:off x="5363676" y="3248993"/>
              <a:ext cx="603153" cy="612097"/>
              <a:chOff x="3172482" y="2041642"/>
              <a:chExt cx="603153" cy="612097"/>
            </a:xfrm>
          </p:grpSpPr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55C16F84-6E41-465B-86FC-732305E019CA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AA3A95AA-2189-472F-980F-D7491A7E0031}"/>
                  </a:ext>
                </a:extLst>
              </p:cNvPr>
              <p:cNvCxnSpPr>
                <a:stCxn id="243" idx="0"/>
                <a:endCxn id="243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5" name="그룹 244">
              <a:extLst>
                <a:ext uri="{FF2B5EF4-FFF2-40B4-BE49-F238E27FC236}">
                  <a16:creationId xmlns:a16="http://schemas.microsoft.com/office/drawing/2014/main" id="{AD7FFACA-1561-4A56-99C9-C6E8D550B6C0}"/>
                </a:ext>
              </a:extLst>
            </p:cNvPr>
            <p:cNvGrpSpPr/>
            <p:nvPr/>
          </p:nvGrpSpPr>
          <p:grpSpPr>
            <a:xfrm>
              <a:off x="5363676" y="4620593"/>
              <a:ext cx="603153" cy="612097"/>
              <a:chOff x="3172482" y="2041642"/>
              <a:chExt cx="603153" cy="612097"/>
            </a:xfrm>
          </p:grpSpPr>
          <p:sp>
            <p:nvSpPr>
              <p:cNvPr id="246" name="타원 245">
                <a:extLst>
                  <a:ext uri="{FF2B5EF4-FFF2-40B4-BE49-F238E27FC236}">
                    <a16:creationId xmlns:a16="http://schemas.microsoft.com/office/drawing/2014/main" id="{DDCABC0B-9A65-42A8-AB84-69B1D15B3D1E}"/>
                  </a:ext>
                </a:extLst>
              </p:cNvPr>
              <p:cNvSpPr/>
              <p:nvPr/>
            </p:nvSpPr>
            <p:spPr>
              <a:xfrm>
                <a:off x="3172482" y="2041642"/>
                <a:ext cx="603153" cy="612097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367E4F3F-643C-4C78-A6DE-BADEA65D53E3}"/>
                  </a:ext>
                </a:extLst>
              </p:cNvPr>
              <p:cNvCxnSpPr>
                <a:stCxn id="246" idx="0"/>
                <a:endCxn id="246" idx="4"/>
              </p:cNvCxnSpPr>
              <p:nvPr/>
            </p:nvCxnSpPr>
            <p:spPr>
              <a:xfrm>
                <a:off x="3474059" y="2041642"/>
                <a:ext cx="0" cy="61209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8" name="직선 화살표 연결선 247">
              <a:extLst>
                <a:ext uri="{FF2B5EF4-FFF2-40B4-BE49-F238E27FC236}">
                  <a16:creationId xmlns:a16="http://schemas.microsoft.com/office/drawing/2014/main" id="{11EB1E8A-F4B9-49A0-A996-E967168F387F}"/>
                </a:ext>
              </a:extLst>
            </p:cNvPr>
            <p:cNvCxnSpPr/>
            <p:nvPr/>
          </p:nvCxnSpPr>
          <p:spPr>
            <a:xfrm flipV="1">
              <a:off x="5972429" y="2059091"/>
              <a:ext cx="772717" cy="14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화살표 연결선 248">
              <a:extLst>
                <a:ext uri="{FF2B5EF4-FFF2-40B4-BE49-F238E27FC236}">
                  <a16:creationId xmlns:a16="http://schemas.microsoft.com/office/drawing/2014/main" id="{E5C22CDB-27DC-42EA-906C-047B0632A1D0}"/>
                </a:ext>
              </a:extLst>
            </p:cNvPr>
            <p:cNvCxnSpPr/>
            <p:nvPr/>
          </p:nvCxnSpPr>
          <p:spPr>
            <a:xfrm>
              <a:off x="5972429" y="2073380"/>
              <a:ext cx="772717" cy="728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06AC6516-B5BA-4F60-9DD8-37C4996AE306}"/>
                </a:ext>
              </a:extLst>
            </p:cNvPr>
            <p:cNvCxnSpPr/>
            <p:nvPr/>
          </p:nvCxnSpPr>
          <p:spPr>
            <a:xfrm>
              <a:off x="5972429" y="2073380"/>
              <a:ext cx="766367" cy="14716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6B5D4C6E-BEE5-4114-93FE-1DBF51942D5E}"/>
                </a:ext>
              </a:extLst>
            </p:cNvPr>
            <p:cNvCxnSpPr/>
            <p:nvPr/>
          </p:nvCxnSpPr>
          <p:spPr>
            <a:xfrm>
              <a:off x="5972429" y="2073380"/>
              <a:ext cx="766367" cy="28432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67087A33-DD07-49C7-85C1-B8B34D4BFC4E}"/>
                </a:ext>
              </a:extLst>
            </p:cNvPr>
            <p:cNvCxnSpPr/>
            <p:nvPr/>
          </p:nvCxnSpPr>
          <p:spPr>
            <a:xfrm flipV="1">
              <a:off x="6414853" y="2059091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049A992F-E469-40D7-AA8E-79C1E9969A9A}"/>
                </a:ext>
              </a:extLst>
            </p:cNvPr>
            <p:cNvCxnSpPr/>
            <p:nvPr/>
          </p:nvCxnSpPr>
          <p:spPr>
            <a:xfrm flipV="1">
              <a:off x="6414853" y="2802041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C6F85C4A-BEE4-497E-92EA-F23339CAAADC}"/>
                </a:ext>
              </a:extLst>
            </p:cNvPr>
            <p:cNvCxnSpPr/>
            <p:nvPr/>
          </p:nvCxnSpPr>
          <p:spPr>
            <a:xfrm flipV="1">
              <a:off x="6414853" y="3544991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04CA7D17-F8C8-4CB9-AC9B-DE3B11DF8DB4}"/>
                </a:ext>
              </a:extLst>
            </p:cNvPr>
            <p:cNvCxnSpPr/>
            <p:nvPr/>
          </p:nvCxnSpPr>
          <p:spPr>
            <a:xfrm flipV="1">
              <a:off x="6414853" y="4916591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A7ACDFD3-386C-4959-A61B-2F9A695C5BB3}"/>
                </a:ext>
              </a:extLst>
            </p:cNvPr>
            <p:cNvCxnSpPr/>
            <p:nvPr/>
          </p:nvCxnSpPr>
          <p:spPr>
            <a:xfrm>
              <a:off x="5980893" y="2793043"/>
              <a:ext cx="764253" cy="89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68B847AA-1432-4050-9C81-0688C368508F}"/>
                </a:ext>
              </a:extLst>
            </p:cNvPr>
            <p:cNvCxnSpPr/>
            <p:nvPr/>
          </p:nvCxnSpPr>
          <p:spPr>
            <a:xfrm flipV="1">
              <a:off x="5980893" y="2059091"/>
              <a:ext cx="764253" cy="733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1832E67C-C886-4311-9FFB-1535F9E85D81}"/>
                </a:ext>
              </a:extLst>
            </p:cNvPr>
            <p:cNvCxnSpPr/>
            <p:nvPr/>
          </p:nvCxnSpPr>
          <p:spPr>
            <a:xfrm>
              <a:off x="5980893" y="2793043"/>
              <a:ext cx="757903" cy="751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7FD5B073-A7CB-4416-AF44-B9A9555BD6AF}"/>
                </a:ext>
              </a:extLst>
            </p:cNvPr>
            <p:cNvCxnSpPr/>
            <p:nvPr/>
          </p:nvCxnSpPr>
          <p:spPr>
            <a:xfrm>
              <a:off x="5980893" y="2793043"/>
              <a:ext cx="757903" cy="2123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09F586B5-B31B-4801-A25E-D569D1777D48}"/>
                </a:ext>
              </a:extLst>
            </p:cNvPr>
            <p:cNvCxnSpPr/>
            <p:nvPr/>
          </p:nvCxnSpPr>
          <p:spPr>
            <a:xfrm flipV="1">
              <a:off x="5963958" y="2059091"/>
              <a:ext cx="781188" cy="1470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2F4722DE-5123-4C02-9018-C4C85559D843}"/>
                </a:ext>
              </a:extLst>
            </p:cNvPr>
            <p:cNvCxnSpPr/>
            <p:nvPr/>
          </p:nvCxnSpPr>
          <p:spPr>
            <a:xfrm flipV="1">
              <a:off x="5963958" y="2802041"/>
              <a:ext cx="781188" cy="727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E4CEFF4D-D2C8-494F-A71B-8C8050B766C9}"/>
                </a:ext>
              </a:extLst>
            </p:cNvPr>
            <p:cNvCxnSpPr/>
            <p:nvPr/>
          </p:nvCxnSpPr>
          <p:spPr>
            <a:xfrm>
              <a:off x="5963958" y="3529639"/>
              <a:ext cx="774838" cy="153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6376FA28-3C5D-4D3D-ABF2-E1262A745DBE}"/>
                </a:ext>
              </a:extLst>
            </p:cNvPr>
            <p:cNvCxnSpPr/>
            <p:nvPr/>
          </p:nvCxnSpPr>
          <p:spPr>
            <a:xfrm>
              <a:off x="5963958" y="3529639"/>
              <a:ext cx="774838" cy="13869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1BB9EF23-CBFE-4879-83C4-A03AD08A6123}"/>
                </a:ext>
              </a:extLst>
            </p:cNvPr>
            <p:cNvCxnSpPr/>
            <p:nvPr/>
          </p:nvCxnSpPr>
          <p:spPr>
            <a:xfrm flipV="1">
              <a:off x="5980888" y="2059091"/>
              <a:ext cx="764258" cy="28675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D4B4599C-7FA5-48CD-B91E-04FF6061749E}"/>
                </a:ext>
              </a:extLst>
            </p:cNvPr>
            <p:cNvCxnSpPr/>
            <p:nvPr/>
          </p:nvCxnSpPr>
          <p:spPr>
            <a:xfrm flipV="1">
              <a:off x="5980888" y="2802041"/>
              <a:ext cx="764258" cy="2124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893EE1DA-4278-4981-AB08-8A6A18FED0D5}"/>
                </a:ext>
              </a:extLst>
            </p:cNvPr>
            <p:cNvCxnSpPr/>
            <p:nvPr/>
          </p:nvCxnSpPr>
          <p:spPr>
            <a:xfrm flipV="1">
              <a:off x="5980888" y="3544991"/>
              <a:ext cx="757908" cy="13816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228B4392-ED42-44FD-934B-804CB614C03C}"/>
                </a:ext>
              </a:extLst>
            </p:cNvPr>
            <p:cNvCxnSpPr/>
            <p:nvPr/>
          </p:nvCxnSpPr>
          <p:spPr>
            <a:xfrm flipV="1">
              <a:off x="5980888" y="4916591"/>
              <a:ext cx="757908" cy="100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45CC43E0-4D5B-4FB3-A238-AC2DEB30A0CE}"/>
                </a:ext>
              </a:extLst>
            </p:cNvPr>
            <p:cNvSpPr/>
            <p:nvPr/>
          </p:nvSpPr>
          <p:spPr>
            <a:xfrm>
              <a:off x="4743221" y="5386478"/>
              <a:ext cx="486734" cy="4977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83ACC9ED-0C50-4426-92E5-AF03B731CB6F}"/>
                    </a:ext>
                  </a:extLst>
                </p:cNvPr>
                <p:cNvSpPr txBox="1"/>
                <p:nvPr/>
              </p:nvSpPr>
              <p:spPr>
                <a:xfrm>
                  <a:off x="4854872" y="5529769"/>
                  <a:ext cx="295915" cy="1384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𝑏</m:t>
                            </m:r>
                          </m:e>
                          <m:sup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𝑀</m:t>
                            </m:r>
                            <m:r>
                              <a:rPr kumimoji="1" lang="en-US" altLang="ko-KR" sz="9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kumimoji="1" lang="ko-KR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endParaRPr>
                </a:p>
              </p:txBody>
            </p:sp>
          </mc:Choice>
          <mc:Fallback xmlns="">
            <p:sp>
              <p:nvSpPr>
                <p:cNvPr id="269" name="TextBox 268">
                  <a:extLst>
                    <a:ext uri="{FF2B5EF4-FFF2-40B4-BE49-F238E27FC236}">
                      <a16:creationId xmlns:a16="http://schemas.microsoft.com/office/drawing/2014/main" id="{83ACC9ED-0C50-4426-92E5-AF03B731CB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72" y="5529769"/>
                  <a:ext cx="295915" cy="138499"/>
                </a:xfrm>
                <a:prstGeom prst="rect">
                  <a:avLst/>
                </a:prstGeom>
                <a:blipFill>
                  <a:blip r:embed="rId30"/>
                  <a:stretch>
                    <a:fillRect l="-8163" t="-4348" r="-2041" b="-869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0" name="직선 화살표 연결선 269">
              <a:extLst>
                <a:ext uri="{FF2B5EF4-FFF2-40B4-BE49-F238E27FC236}">
                  <a16:creationId xmlns:a16="http://schemas.microsoft.com/office/drawing/2014/main" id="{294F2189-77FA-42C1-9F8A-939A9033E60A}"/>
                </a:ext>
              </a:extLst>
            </p:cNvPr>
            <p:cNvCxnSpPr/>
            <p:nvPr/>
          </p:nvCxnSpPr>
          <p:spPr>
            <a:xfrm flipV="1">
              <a:off x="4996357" y="2055191"/>
              <a:ext cx="330293" cy="33044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직선 화살표 연결선 270">
              <a:extLst>
                <a:ext uri="{FF2B5EF4-FFF2-40B4-BE49-F238E27FC236}">
                  <a16:creationId xmlns:a16="http://schemas.microsoft.com/office/drawing/2014/main" id="{ECA3413C-04B4-4C72-9E41-143625D7872F}"/>
                </a:ext>
              </a:extLst>
            </p:cNvPr>
            <p:cNvCxnSpPr/>
            <p:nvPr/>
          </p:nvCxnSpPr>
          <p:spPr>
            <a:xfrm flipV="1">
              <a:off x="4996357" y="2798141"/>
              <a:ext cx="330293" cy="2561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DE916053-4060-4BB1-92E1-DDB4562C8103}"/>
                </a:ext>
              </a:extLst>
            </p:cNvPr>
            <p:cNvCxnSpPr/>
            <p:nvPr/>
          </p:nvCxnSpPr>
          <p:spPr>
            <a:xfrm flipV="1">
              <a:off x="4996357" y="3541091"/>
              <a:ext cx="323943" cy="18185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DFC070C8-5B0A-4E87-83A7-080B6A52C1A2}"/>
                </a:ext>
              </a:extLst>
            </p:cNvPr>
            <p:cNvCxnSpPr/>
            <p:nvPr/>
          </p:nvCxnSpPr>
          <p:spPr>
            <a:xfrm flipV="1">
              <a:off x="4996357" y="4912691"/>
              <a:ext cx="323943" cy="4469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5390294A-59D1-40C2-83D9-763A15EE843F}"/>
                </a:ext>
              </a:extLst>
            </p:cNvPr>
            <p:cNvGrpSpPr/>
            <p:nvPr/>
          </p:nvGrpSpPr>
          <p:grpSpPr>
            <a:xfrm rot="16200000">
              <a:off x="4548632" y="1854515"/>
              <a:ext cx="94827" cy="433863"/>
              <a:chOff x="4533002" y="2226022"/>
              <a:chExt cx="94827" cy="433863"/>
            </a:xfrm>
          </p:grpSpPr>
          <p:sp>
            <p:nvSpPr>
              <p:cNvPr id="274" name="타원 273">
                <a:extLst>
                  <a:ext uri="{FF2B5EF4-FFF2-40B4-BE49-F238E27FC236}">
                    <a16:creationId xmlns:a16="http://schemas.microsoft.com/office/drawing/2014/main" id="{4E9C3D5C-6F6D-4DA9-A8A2-33D7091FC8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4CBB90A1-B4EC-49DF-9608-666DBDBD22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76" name="타원 275">
                <a:extLst>
                  <a:ext uri="{FF2B5EF4-FFF2-40B4-BE49-F238E27FC236}">
                    <a16:creationId xmlns:a16="http://schemas.microsoft.com/office/drawing/2014/main" id="{3E7EFE46-30BA-46B6-9C4D-246E597942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5B39A1E-226C-4F46-82CD-99F1290642BE}"/>
                </a:ext>
              </a:extLst>
            </p:cNvPr>
            <p:cNvGrpSpPr/>
            <p:nvPr/>
          </p:nvGrpSpPr>
          <p:grpSpPr>
            <a:xfrm rot="16200000">
              <a:off x="4544726" y="2632153"/>
              <a:ext cx="94827" cy="433863"/>
              <a:chOff x="4533002" y="2226022"/>
              <a:chExt cx="94827" cy="433863"/>
            </a:xfrm>
          </p:grpSpPr>
          <p:sp>
            <p:nvSpPr>
              <p:cNvPr id="279" name="타원 278">
                <a:extLst>
                  <a:ext uri="{FF2B5EF4-FFF2-40B4-BE49-F238E27FC236}">
                    <a16:creationId xmlns:a16="http://schemas.microsoft.com/office/drawing/2014/main" id="{8CBBB0A8-10C2-4403-8072-C47C24FBBC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0" name="타원 279">
                <a:extLst>
                  <a:ext uri="{FF2B5EF4-FFF2-40B4-BE49-F238E27FC236}">
                    <a16:creationId xmlns:a16="http://schemas.microsoft.com/office/drawing/2014/main" id="{14E2AE75-1F42-4AF9-A89D-B36A61063D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ABE07B6E-40E2-47B4-BCB6-4E84CC1F5E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F8FE2612-09C4-4F2B-B995-3D8E3D4E9C28}"/>
                </a:ext>
              </a:extLst>
            </p:cNvPr>
            <p:cNvGrpSpPr/>
            <p:nvPr/>
          </p:nvGrpSpPr>
          <p:grpSpPr>
            <a:xfrm rot="16200000">
              <a:off x="4540816" y="3331625"/>
              <a:ext cx="94827" cy="433863"/>
              <a:chOff x="4533002" y="2226022"/>
              <a:chExt cx="94827" cy="433863"/>
            </a:xfrm>
          </p:grpSpPr>
          <p:sp>
            <p:nvSpPr>
              <p:cNvPr id="283" name="타원 282">
                <a:extLst>
                  <a:ext uri="{FF2B5EF4-FFF2-40B4-BE49-F238E27FC236}">
                    <a16:creationId xmlns:a16="http://schemas.microsoft.com/office/drawing/2014/main" id="{23728D43-FB37-45D0-8EDF-EAFADA5A88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4" name="타원 283">
                <a:extLst>
                  <a:ext uri="{FF2B5EF4-FFF2-40B4-BE49-F238E27FC236}">
                    <a16:creationId xmlns:a16="http://schemas.microsoft.com/office/drawing/2014/main" id="{66E251B5-0A2D-47C0-A3A1-A0161EAFA12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5" name="타원 284">
                <a:extLst>
                  <a:ext uri="{FF2B5EF4-FFF2-40B4-BE49-F238E27FC236}">
                    <a16:creationId xmlns:a16="http://schemas.microsoft.com/office/drawing/2014/main" id="{173F3F19-9CB1-4704-A60B-5330BC3F474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361CCEB2-CFEE-4CFC-8D01-241E5B7670EB}"/>
                </a:ext>
              </a:extLst>
            </p:cNvPr>
            <p:cNvGrpSpPr/>
            <p:nvPr/>
          </p:nvGrpSpPr>
          <p:grpSpPr>
            <a:xfrm rot="16200000">
              <a:off x="4536906" y="4718860"/>
              <a:ext cx="94827" cy="433863"/>
              <a:chOff x="4533002" y="2226022"/>
              <a:chExt cx="94827" cy="433863"/>
            </a:xfrm>
          </p:grpSpPr>
          <p:sp>
            <p:nvSpPr>
              <p:cNvPr id="287" name="타원 286">
                <a:extLst>
                  <a:ext uri="{FF2B5EF4-FFF2-40B4-BE49-F238E27FC236}">
                    <a16:creationId xmlns:a16="http://schemas.microsoft.com/office/drawing/2014/main" id="{454D17A4-479A-422F-8DEC-A9B977ACCB6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226022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8" name="타원 287">
                <a:extLst>
                  <a:ext uri="{FF2B5EF4-FFF2-40B4-BE49-F238E27FC236}">
                    <a16:creationId xmlns:a16="http://schemas.microsoft.com/office/drawing/2014/main" id="{EFD4B257-7B18-4974-8A1C-6120460DC6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396007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  <p:sp>
            <p:nvSpPr>
              <p:cNvPr id="289" name="타원 288">
                <a:extLst>
                  <a:ext uri="{FF2B5EF4-FFF2-40B4-BE49-F238E27FC236}">
                    <a16:creationId xmlns:a16="http://schemas.microsoft.com/office/drawing/2014/main" id="{E005DE45-21D1-428E-9E90-2483AE9BD8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33002" y="2570940"/>
                <a:ext cx="94827" cy="88945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1896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  <a:sym typeface="Wingdings"/>
                </a:endParaRPr>
              </a:p>
            </p:txBody>
          </p:sp>
        </p:grpSp>
      </p:grpSp>
      <p:sp>
        <p:nvSpPr>
          <p:cNvPr id="29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CFC6401-68DB-4211-8D81-D417B2B62413}"/>
                  </a:ext>
                </a:extLst>
              </p:cNvPr>
              <p:cNvSpPr txBox="1"/>
              <p:nvPr/>
            </p:nvSpPr>
            <p:spPr>
              <a:xfrm>
                <a:off x="666326" y="5604669"/>
                <a:ext cx="2808992" cy="9109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bSup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r>
                      <a:rPr lang="en-US" altLang="ko-KR" sz="1400" b="0" i="0" smtClean="0">
                        <a:latin typeface="Cambria Math" panose="02040503050406030204" pitchFamily="18" charset="0"/>
                        <a:ea typeface="+mn-ea"/>
                      </a:rPr>
                      <m:t>,     </m:t>
                    </m:r>
                    <m:sSubSup>
                      <m:sSubSup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400" b="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400" b="0" dirty="0">
                  <a:latin typeface="+mn-ea"/>
                  <a:ea typeface="+mn-ea"/>
                </a:endParaRPr>
              </a:p>
              <a:p>
                <a:r>
                  <a:rPr lang="en-US" altLang="ko-KR" sz="1400" b="0" dirty="0">
                    <a:latin typeface="+mn-ea"/>
                    <a:ea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400" b="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1CFC6401-68DB-4211-8D81-D417B2B6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26" y="5604669"/>
                <a:ext cx="2808992" cy="910955"/>
              </a:xfrm>
              <a:prstGeom prst="rect">
                <a:avLst/>
              </a:prstGeom>
              <a:blipFill>
                <a:blip r:embed="rId31"/>
                <a:stretch>
                  <a:fillRect t="-30000" b="-2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6851074B-AE59-4E1A-AD9D-B1455C1E2B29}"/>
                  </a:ext>
                </a:extLst>
              </p:cNvPr>
              <p:cNvSpPr txBox="1"/>
              <p:nvPr/>
            </p:nvSpPr>
            <p:spPr>
              <a:xfrm>
                <a:off x="4082897" y="5598080"/>
                <a:ext cx="1712933" cy="983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6851074B-AE59-4E1A-AD9D-B1455C1E2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897" y="5598080"/>
                <a:ext cx="1712933" cy="98385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F17BEE8-7D83-47E4-8BC5-8E47F57E4811}"/>
                  </a:ext>
                </a:extLst>
              </p:cNvPr>
              <p:cNvSpPr txBox="1"/>
              <p:nvPr/>
            </p:nvSpPr>
            <p:spPr>
              <a:xfrm>
                <a:off x="6617779" y="5605015"/>
                <a:ext cx="3015171" cy="1005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4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4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, </m:t>
                      </m:r>
                      <m:sSubSup>
                        <m:sSub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  <m:r>
                        <a:rPr lang="en-US" altLang="ko-KR" sz="14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4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400" b="0" i="1" dirty="0"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400" b="0" dirty="0">
                    <a:latin typeface="+mn-ea"/>
                    <a:ea typeface="+mn-ea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4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293" name="TextBox 292">
                <a:extLst>
                  <a:ext uri="{FF2B5EF4-FFF2-40B4-BE49-F238E27FC236}">
                    <a16:creationId xmlns:a16="http://schemas.microsoft.com/office/drawing/2014/main" id="{5F17BEE8-7D83-47E4-8BC5-8E47F57E4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779" y="5605015"/>
                <a:ext cx="3015171" cy="1005596"/>
              </a:xfrm>
              <a:prstGeom prst="rect">
                <a:avLst/>
              </a:prstGeom>
              <a:blipFill>
                <a:blip r:embed="rId33"/>
                <a:stretch>
                  <a:fillRect b="-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31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/>
          <p:cNvSpPr>
            <a:spLocks noGrp="1"/>
          </p:cNvSpPr>
          <p:nvPr/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2000" dirty="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3. Feedforward(4/4)</a:t>
            </a:r>
            <a:endParaRPr kumimoji="0" lang="en-US" altLang="ko-KR" sz="2000" b="1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맑은 고딕"/>
              <a:ea typeface="맑은 고딕"/>
              <a:cs typeface="Arial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0ED86-9D38-45A9-B232-8C795CE51986}"/>
                  </a:ext>
                </a:extLst>
              </p:cNvPr>
              <p:cNvSpPr txBox="1"/>
              <p:nvPr/>
            </p:nvSpPr>
            <p:spPr>
              <a:xfrm>
                <a:off x="518542" y="1124744"/>
                <a:ext cx="4672583" cy="47600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1" i="0" smtClean="0">
                          <a:latin typeface="Cambria Math" panose="02040503050406030204" pitchFamily="18" charset="0"/>
                          <a:ea typeface="+mn-ea"/>
                        </a:rPr>
                        <m:t>𝟏𝐬𝐭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  <a:ea typeface="+mn-ea"/>
                        </a:rPr>
                        <m:t>𝐡𝐢𝐝𝐝𝐞𝐧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  <a:ea typeface="+mn-ea"/>
                        </a:rPr>
                        <m:t> </m:t>
                      </m:r>
                      <m:r>
                        <a:rPr lang="en-US" altLang="ko-KR" sz="1600" b="1" i="0" smtClean="0">
                          <a:latin typeface="Cambria Math" panose="02040503050406030204" pitchFamily="18" charset="0"/>
                          <a:ea typeface="+mn-ea"/>
                        </a:rPr>
                        <m:t>𝐥𝐚𝐲𝐞𝐫</m:t>
                      </m:r>
                    </m:oMath>
                  </m:oMathPara>
                </a14:m>
                <a:endParaRPr lang="en-US" altLang="ko-KR" sz="1600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p>
                        </m:sSubSup>
                      </m:e>
                    </m:nary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+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+mn-ea"/>
                      </a:rPr>
                      <m:t>                              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   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𝑜𝑗</m:t>
                        </m:r>
                      </m:sub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r>
                  <a:rPr lang="en-US" altLang="ko-KR" sz="1600" b="0" dirty="0">
                    <a:latin typeface="+mn-ea"/>
                    <a:ea typeface="+mn-ea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=0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0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p>
                        </m:sSubSup>
                      </m:e>
                    </m:nary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endParaRPr lang="en-US" altLang="ko-KR" sz="1600" b="0" dirty="0">
                  <a:latin typeface="+mn-ea"/>
                  <a:ea typeface="+mn-ea"/>
                </a:endParaRPr>
              </a:p>
              <a:p>
                <a:r>
                  <a:rPr lang="en-US" altLang="ko-KR" sz="1600" dirty="0">
                    <a:latin typeface="+mn-ea"/>
                    <a:ea typeface="+mn-ea"/>
                  </a:rPr>
                  <a:t>1 &lt; m &lt; 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 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𝑚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endParaRPr lang="en-US" altLang="ko-KR" sz="1600" b="0" dirty="0">
                  <a:latin typeface="+mn-ea"/>
                  <a:ea typeface="+mn-ea"/>
                </a:endParaRPr>
              </a:p>
              <a:p>
                <a:r>
                  <a:rPr lang="en-US" altLang="ko-KR" sz="1600" dirty="0">
                    <a:latin typeface="+mn-ea"/>
                    <a:ea typeface="+mn-ea"/>
                  </a:rPr>
                  <a:t>Output layer: 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𝑧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=1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=0</m:t>
                          </m:r>
                        </m:sub>
                        <m:sup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−1</m:t>
                              </m:r>
                            </m:sup>
                          </m:sSup>
                        </m:sup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  <a:ea typeface="+mn-ea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  <m:r>
                        <a:rPr lang="en-US" altLang="ko-KR" sz="1600" b="0" i="0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</m:sSub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endParaRPr lang="en-US" altLang="ko-KR" sz="1600" b="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60ED86-9D38-45A9-B232-8C795CE51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2" y="1124744"/>
                <a:ext cx="4672583" cy="4760021"/>
              </a:xfrm>
              <a:prstGeom prst="rect">
                <a:avLst/>
              </a:prstGeom>
              <a:blipFill>
                <a:blip r:embed="rId2"/>
                <a:stretch>
                  <a:fillRect l="-2608" t="-2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6DC9B-3FE7-453D-A168-1F476FFE49BB}"/>
                  </a:ext>
                </a:extLst>
              </p:cNvPr>
              <p:cNvSpPr txBox="1"/>
              <p:nvPr/>
            </p:nvSpPr>
            <p:spPr>
              <a:xfrm>
                <a:off x="4433886" y="3008172"/>
                <a:ext cx="914400" cy="332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𝑏</m:t>
                        </m:r>
                      </m:e>
                      <m:sub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b="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4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𝑜𝑗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16DC9B-3FE7-453D-A168-1F476FFE4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886" y="3008172"/>
                <a:ext cx="914400" cy="332912"/>
              </a:xfrm>
              <a:prstGeom prst="rect">
                <a:avLst/>
              </a:prstGeom>
              <a:blipFill>
                <a:blip r:embed="rId3"/>
                <a:stretch>
                  <a:fillRect t="-3636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295715" y="278359"/>
            <a:ext cx="259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3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Multi-Layer Perceptron(MLP)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A39F07-02F6-4D8D-AD04-0C02519D1F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b="1" i="0" dirty="0">
                <a:solidFill>
                  <a:srgbClr val="161616"/>
                </a:solidFill>
                <a:effectLst/>
                <a:latin typeface="+mn-ea"/>
                <a:ea typeface="+mn-ea"/>
              </a:rPr>
              <a:t>Forward Calculation</a:t>
            </a:r>
            <a:endParaRPr lang="en-US" altLang="ko-KR" sz="1600" b="1" i="0" dirty="0">
              <a:solidFill>
                <a:srgbClr val="161616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3721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Ⅱ.</a:t>
            </a:r>
            <a:r>
              <a:rPr lang="ko-KR" altLang="en-US" dirty="0"/>
              <a:t> </a:t>
            </a:r>
            <a:r>
              <a:rPr lang="en-US" altLang="ko-KR" dirty="0"/>
              <a:t>Perceptron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89382" y="2121940"/>
            <a:ext cx="4507345" cy="4246867"/>
          </a:xfrm>
        </p:spPr>
        <p:txBody>
          <a:bodyPr/>
          <a:lstStyle/>
          <a:p>
            <a:pPr lvl="0">
              <a:defRPr/>
            </a:pPr>
            <a:r>
              <a:rPr lang="ko-KR" altLang="en-US" dirty="0"/>
              <a:t>신경망</a:t>
            </a:r>
            <a:r>
              <a:rPr lang="en-US" altLang="ko-KR" dirty="0"/>
              <a:t>(</a:t>
            </a:r>
            <a:r>
              <a:rPr lang="en-US" altLang="ko-KR"/>
              <a:t>Neural Network)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Perceptron </a:t>
            </a:r>
            <a:r>
              <a:rPr lang="ko-KR" altLang="en-US" dirty="0"/>
              <a:t>정의 및 구조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Perceptron </a:t>
            </a:r>
            <a:r>
              <a:rPr lang="ko-KR" altLang="en-US" dirty="0"/>
              <a:t>예시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14C1E76-D0C8-486F-926F-CDE5D3264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/>
              <a:t>Error Backpropagation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89AD5405-CC7B-4F17-82E7-D780BA41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4</a:t>
            </a:r>
            <a:r>
              <a:rPr lang="en-US" altLang="ko-KR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. </a:t>
            </a:r>
            <a:r>
              <a:rPr lang="en-US" altLang="ko-KR">
                <a:solidFill>
                  <a:srgbClr val="FFFFFF"/>
                </a:solidFill>
                <a:ea typeface="맑은 고딕"/>
                <a:cs typeface="Arial"/>
              </a:rPr>
              <a:t>Backpropagation</a:t>
            </a:r>
            <a:r>
              <a:rPr lang="en-US" altLang="ko-KR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(</a:t>
            </a:r>
            <a:r>
              <a:rPr lang="en-US" altLang="ko-KR" dirty="0">
                <a:solidFill>
                  <a:srgbClr val="FFFFFF"/>
                </a:solidFill>
                <a:ea typeface="맑은 고딕"/>
                <a:cs typeface="Arial"/>
                <a:sym typeface="Wingdings"/>
              </a:rPr>
              <a:t>1/5)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378D67-89D9-4A3D-ADF7-35AFED84EDD3}"/>
                  </a:ext>
                </a:extLst>
              </p:cNvPr>
              <p:cNvSpPr txBox="1"/>
              <p:nvPr/>
            </p:nvSpPr>
            <p:spPr>
              <a:xfrm>
                <a:off x="5366558" y="1659613"/>
                <a:ext cx="508922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3378D67-89D9-4A3D-ADF7-35AFED84E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58" y="1659613"/>
                <a:ext cx="508922" cy="186974"/>
              </a:xfrm>
              <a:prstGeom prst="rect">
                <a:avLst/>
              </a:prstGeom>
              <a:blipFill>
                <a:blip r:embed="rId2"/>
                <a:stretch>
                  <a:fillRect l="-1190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타원 47">
            <a:extLst>
              <a:ext uri="{FF2B5EF4-FFF2-40B4-BE49-F238E27FC236}">
                <a16:creationId xmlns:a16="http://schemas.microsoft.com/office/drawing/2014/main" id="{C38DF539-6011-4B89-ACF5-1901204575BC}"/>
              </a:ext>
            </a:extLst>
          </p:cNvPr>
          <p:cNvSpPr>
            <a:spLocks noChangeAspect="1"/>
          </p:cNvSpPr>
          <p:nvPr/>
        </p:nvSpPr>
        <p:spPr>
          <a:xfrm>
            <a:off x="5471760" y="449364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9C74848E-DB0C-433D-B7D7-C50BDE92F393}"/>
              </a:ext>
            </a:extLst>
          </p:cNvPr>
          <p:cNvSpPr>
            <a:spLocks noChangeAspect="1"/>
          </p:cNvSpPr>
          <p:nvPr/>
        </p:nvSpPr>
        <p:spPr>
          <a:xfrm>
            <a:off x="5471760" y="466363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46D2CD3-C2FF-4BD8-A54E-60137AB5236E}"/>
              </a:ext>
            </a:extLst>
          </p:cNvPr>
          <p:cNvSpPr>
            <a:spLocks noChangeAspect="1"/>
          </p:cNvSpPr>
          <p:nvPr/>
        </p:nvSpPr>
        <p:spPr>
          <a:xfrm>
            <a:off x="5471760" y="4838565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2F1E7E-587A-4E84-8FCF-BBDAB1368A56}"/>
                  </a:ext>
                </a:extLst>
              </p:cNvPr>
              <p:cNvSpPr txBox="1"/>
              <p:nvPr/>
            </p:nvSpPr>
            <p:spPr>
              <a:xfrm>
                <a:off x="5343694" y="2872390"/>
                <a:ext cx="508922" cy="18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F2F1E7E-587A-4E84-8FCF-BBDAB136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694" y="2872390"/>
                <a:ext cx="508922" cy="187359"/>
              </a:xfrm>
              <a:prstGeom prst="rect">
                <a:avLst/>
              </a:prstGeom>
              <a:blipFill>
                <a:blip r:embed="rId3"/>
                <a:stretch>
                  <a:fillRect l="-2410" r="-1205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08DC33-362F-4FA9-A969-1FB84DECE60D}"/>
                  </a:ext>
                </a:extLst>
              </p:cNvPr>
              <p:cNvSpPr txBox="1"/>
              <p:nvPr/>
            </p:nvSpPr>
            <p:spPr>
              <a:xfrm>
                <a:off x="5330048" y="3944487"/>
                <a:ext cx="508922" cy="192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808DC33-362F-4FA9-A969-1FB84DEC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048" y="3944487"/>
                <a:ext cx="508922" cy="192168"/>
              </a:xfrm>
              <a:prstGeom prst="rect">
                <a:avLst/>
              </a:prstGeom>
              <a:blipFill>
                <a:blip r:embed="rId4"/>
                <a:stretch>
                  <a:fillRect l="-1190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F4373C-BC7E-4A02-993B-0102AC5EBA4D}"/>
                  </a:ext>
                </a:extLst>
              </p:cNvPr>
              <p:cNvSpPr txBox="1"/>
              <p:nvPr/>
            </p:nvSpPr>
            <p:spPr>
              <a:xfrm>
                <a:off x="5284907" y="5309590"/>
                <a:ext cx="607602" cy="218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FF4373C-BC7E-4A02-993B-0102AC5EB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7" y="5309590"/>
                <a:ext cx="607602" cy="218971"/>
              </a:xfrm>
              <a:prstGeom prst="rect">
                <a:avLst/>
              </a:prstGeom>
              <a:blipFill>
                <a:blip r:embed="rId5"/>
                <a:stretch>
                  <a:fillRect l="-200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F1200E-A07E-406D-BE71-07B80CF3F8BF}"/>
                  </a:ext>
                </a:extLst>
              </p:cNvPr>
              <p:cNvSpPr txBox="1"/>
              <p:nvPr/>
            </p:nvSpPr>
            <p:spPr>
              <a:xfrm>
                <a:off x="3873052" y="1716440"/>
                <a:ext cx="599267" cy="140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5F1200E-A07E-406D-BE71-07B80CF3F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3052" y="1716440"/>
                <a:ext cx="599267" cy="140231"/>
              </a:xfrm>
              <a:prstGeom prst="rect">
                <a:avLst/>
              </a:prstGeom>
              <a:blipFill>
                <a:blip r:embed="rId6"/>
                <a:stretch>
                  <a:fillRect l="-101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타원 58">
            <a:extLst>
              <a:ext uri="{FF2B5EF4-FFF2-40B4-BE49-F238E27FC236}">
                <a16:creationId xmlns:a16="http://schemas.microsoft.com/office/drawing/2014/main" id="{6907004C-F6FF-4A53-A015-623B5CA3FD10}"/>
              </a:ext>
            </a:extLst>
          </p:cNvPr>
          <p:cNvSpPr>
            <a:spLocks noChangeAspect="1"/>
          </p:cNvSpPr>
          <p:nvPr/>
        </p:nvSpPr>
        <p:spPr>
          <a:xfrm>
            <a:off x="4039978" y="4513645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092F49BC-7750-4C28-AC77-B19D80E69532}"/>
              </a:ext>
            </a:extLst>
          </p:cNvPr>
          <p:cNvSpPr>
            <a:spLocks noChangeAspect="1"/>
          </p:cNvSpPr>
          <p:nvPr/>
        </p:nvSpPr>
        <p:spPr>
          <a:xfrm>
            <a:off x="4039978" y="468363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24D69B79-E39F-4FCB-8F91-750E662C4689}"/>
              </a:ext>
            </a:extLst>
          </p:cNvPr>
          <p:cNvSpPr>
            <a:spLocks noChangeAspect="1"/>
          </p:cNvSpPr>
          <p:nvPr/>
        </p:nvSpPr>
        <p:spPr>
          <a:xfrm>
            <a:off x="4039978" y="485856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5A7EFD-1B69-4593-A943-1467D1FF3C3A}"/>
                  </a:ext>
                </a:extLst>
              </p:cNvPr>
              <p:cNvSpPr txBox="1"/>
              <p:nvPr/>
            </p:nvSpPr>
            <p:spPr>
              <a:xfrm>
                <a:off x="3851369" y="2931015"/>
                <a:ext cx="599267" cy="14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5A7EFD-1B69-4593-A943-1467D1FF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69" y="2931015"/>
                <a:ext cx="599267" cy="140488"/>
              </a:xfrm>
              <a:prstGeom prst="rect">
                <a:avLst/>
              </a:prstGeom>
              <a:blipFill>
                <a:blip r:embed="rId7"/>
                <a:stretch>
                  <a:fillRect l="-1020" r="-102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C8428E-0289-4ACC-8F2A-6E0B18FFBD7E}"/>
                  </a:ext>
                </a:extLst>
              </p:cNvPr>
              <p:cNvSpPr txBox="1"/>
              <p:nvPr/>
            </p:nvSpPr>
            <p:spPr>
              <a:xfrm>
                <a:off x="3846077" y="3961150"/>
                <a:ext cx="599267" cy="16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C8428E-0289-4ACC-8F2A-6E0B18FFB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77" y="3961150"/>
                <a:ext cx="599267" cy="165495"/>
              </a:xfrm>
              <a:prstGeom prst="rect">
                <a:avLst/>
              </a:prstGeom>
              <a:blipFill>
                <a:blip r:embed="rId8"/>
                <a:stretch>
                  <a:fillRect l="-1020" r="-1020" b="-2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F46406-98DE-4189-B100-1CAF1F2EBF15}"/>
                  </a:ext>
                </a:extLst>
              </p:cNvPr>
              <p:cNvSpPr txBox="1"/>
              <p:nvPr/>
            </p:nvSpPr>
            <p:spPr>
              <a:xfrm>
                <a:off x="3813319" y="5354988"/>
                <a:ext cx="643509" cy="16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5F46406-98DE-4189-B100-1CAF1F2EB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19" y="5354988"/>
                <a:ext cx="643509" cy="164148"/>
              </a:xfrm>
              <a:prstGeom prst="rect">
                <a:avLst/>
              </a:prstGeom>
              <a:blipFill>
                <a:blip r:embed="rId9"/>
                <a:stretch>
                  <a:fillRect l="-9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4" name="그룹 113">
            <a:extLst>
              <a:ext uri="{FF2B5EF4-FFF2-40B4-BE49-F238E27FC236}">
                <a16:creationId xmlns:a16="http://schemas.microsoft.com/office/drawing/2014/main" id="{4A7DFCAD-1E18-4A9E-BA2A-531C220CBCAE}"/>
              </a:ext>
            </a:extLst>
          </p:cNvPr>
          <p:cNvGrpSpPr/>
          <p:nvPr/>
        </p:nvGrpSpPr>
        <p:grpSpPr>
          <a:xfrm>
            <a:off x="3856385" y="1473358"/>
            <a:ext cx="603153" cy="612097"/>
            <a:chOff x="3172482" y="2041642"/>
            <a:chExt cx="603153" cy="612097"/>
          </a:xfrm>
        </p:grpSpPr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EDE229D-CD56-41F4-970F-FBEB3767A5A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E0D9BBD-87F2-4AEB-A81E-89DF196F422F}"/>
                </a:ext>
              </a:extLst>
            </p:cNvPr>
            <p:cNvCxnSpPr>
              <a:stCxn id="115" idx="0"/>
              <a:endCxn id="115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F869E4BD-4CA5-4566-8868-BE4A3E58C076}"/>
              </a:ext>
            </a:extLst>
          </p:cNvPr>
          <p:cNvGrpSpPr/>
          <p:nvPr/>
        </p:nvGrpSpPr>
        <p:grpSpPr>
          <a:xfrm>
            <a:off x="3833636" y="2682519"/>
            <a:ext cx="603153" cy="612097"/>
            <a:chOff x="3172482" y="2041642"/>
            <a:chExt cx="603153" cy="612097"/>
          </a:xfrm>
        </p:grpSpPr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7D69A916-2179-4F9E-8C26-908B267A37BF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2AFB3B04-00DA-49CC-8EB2-062D6A7677C7}"/>
                </a:ext>
              </a:extLst>
            </p:cNvPr>
            <p:cNvCxnSpPr>
              <a:stCxn id="118" idx="0"/>
              <a:endCxn id="118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3D347307-7850-4690-B7FE-D80E328A48D3}"/>
              </a:ext>
            </a:extLst>
          </p:cNvPr>
          <p:cNvGrpSpPr/>
          <p:nvPr/>
        </p:nvGrpSpPr>
        <p:grpSpPr>
          <a:xfrm>
            <a:off x="3827286" y="3739794"/>
            <a:ext cx="603153" cy="612097"/>
            <a:chOff x="3172482" y="2041642"/>
            <a:chExt cx="603153" cy="612097"/>
          </a:xfrm>
        </p:grpSpPr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E52AFEF6-3485-4D00-B2EA-6E1F4913663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B0D462AE-C3D4-4BAA-A081-F128AB580BA9}"/>
                </a:ext>
              </a:extLst>
            </p:cNvPr>
            <p:cNvCxnSpPr>
              <a:stCxn id="121" idx="0"/>
              <a:endCxn id="121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65571715-E106-4C5B-94E3-34DFCDDDE586}"/>
              </a:ext>
            </a:extLst>
          </p:cNvPr>
          <p:cNvGrpSpPr/>
          <p:nvPr/>
        </p:nvGrpSpPr>
        <p:grpSpPr>
          <a:xfrm>
            <a:off x="3827286" y="5111394"/>
            <a:ext cx="603153" cy="612097"/>
            <a:chOff x="3172482" y="2041642"/>
            <a:chExt cx="603153" cy="612097"/>
          </a:xfrm>
        </p:grpSpPr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DAB9126-3B60-4426-9A7F-2E368DD246C7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2626482F-EDFC-4A3C-9E9F-D15C61CC7C3C}"/>
                </a:ext>
              </a:extLst>
            </p:cNvPr>
            <p:cNvCxnSpPr>
              <a:stCxn id="124" idx="0"/>
              <a:endCxn id="12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B6CC92DF-F330-44D4-9CC4-FEAA68A7D645}"/>
              </a:ext>
            </a:extLst>
          </p:cNvPr>
          <p:cNvGrpSpPr/>
          <p:nvPr/>
        </p:nvGrpSpPr>
        <p:grpSpPr>
          <a:xfrm>
            <a:off x="5294517" y="1472410"/>
            <a:ext cx="603153" cy="612097"/>
            <a:chOff x="3172482" y="2041642"/>
            <a:chExt cx="603153" cy="612097"/>
          </a:xfrm>
        </p:grpSpPr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F7510FC7-5D0A-4CA1-9C57-735B5986E2D5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7173D4F9-9938-4F56-8CDF-9C960FBC386A}"/>
                </a:ext>
              </a:extLst>
            </p:cNvPr>
            <p:cNvCxnSpPr>
              <a:stCxn id="127" idx="0"/>
              <a:endCxn id="12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DDB6B312-D79F-4748-B644-551B3D91C90C}"/>
              </a:ext>
            </a:extLst>
          </p:cNvPr>
          <p:cNvGrpSpPr/>
          <p:nvPr/>
        </p:nvGrpSpPr>
        <p:grpSpPr>
          <a:xfrm>
            <a:off x="5271768" y="2681571"/>
            <a:ext cx="603153" cy="612097"/>
            <a:chOff x="3172482" y="2041642"/>
            <a:chExt cx="603153" cy="612097"/>
          </a:xfrm>
        </p:grpSpPr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EC51E58-CC23-4950-87A5-A92D56B1576D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6F41E80D-78D4-4995-BF55-19D2CA65DD30}"/>
                </a:ext>
              </a:extLst>
            </p:cNvPr>
            <p:cNvCxnSpPr>
              <a:stCxn id="130" idx="0"/>
              <a:endCxn id="13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FF3BCE64-30EE-42A6-A4F2-50E0C026DF8F}"/>
              </a:ext>
            </a:extLst>
          </p:cNvPr>
          <p:cNvGrpSpPr/>
          <p:nvPr/>
        </p:nvGrpSpPr>
        <p:grpSpPr>
          <a:xfrm>
            <a:off x="5257105" y="3772098"/>
            <a:ext cx="603153" cy="612097"/>
            <a:chOff x="3172482" y="2041642"/>
            <a:chExt cx="603153" cy="612097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3BD8415-59C1-4451-8E4E-AFC1A07FF5D5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A05DA443-0B94-449C-8C25-97221A6FC19A}"/>
                </a:ext>
              </a:extLst>
            </p:cNvPr>
            <p:cNvCxnSpPr>
              <a:stCxn id="133" idx="0"/>
              <a:endCxn id="133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0E9BA29C-0482-4CCD-83F9-E16F038CE6BD}"/>
              </a:ext>
            </a:extLst>
          </p:cNvPr>
          <p:cNvGrpSpPr/>
          <p:nvPr/>
        </p:nvGrpSpPr>
        <p:grpSpPr>
          <a:xfrm>
            <a:off x="5265418" y="5110446"/>
            <a:ext cx="603153" cy="612097"/>
            <a:chOff x="3172482" y="2041642"/>
            <a:chExt cx="603153" cy="612097"/>
          </a:xfrm>
        </p:grpSpPr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9D978D1E-C6DB-4CA8-B459-018AABF9848C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B492630A-5852-47E4-8133-8A6A02B37572}"/>
                </a:ext>
              </a:extLst>
            </p:cNvPr>
            <p:cNvCxnSpPr>
              <a:stCxn id="136" idx="0"/>
              <a:endCxn id="136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타원 152">
            <a:extLst>
              <a:ext uri="{FF2B5EF4-FFF2-40B4-BE49-F238E27FC236}">
                <a16:creationId xmlns:a16="http://schemas.microsoft.com/office/drawing/2014/main" id="{5BA0BA0D-F11A-4943-B7DD-819416F4B4E2}"/>
              </a:ext>
            </a:extLst>
          </p:cNvPr>
          <p:cNvSpPr/>
          <p:nvPr/>
        </p:nvSpPr>
        <p:spPr>
          <a:xfrm>
            <a:off x="3233716" y="5869803"/>
            <a:ext cx="486734" cy="49779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6A0948C-29B6-4D74-9D4D-E51EF4AAE159}"/>
                  </a:ext>
                </a:extLst>
              </p:cNvPr>
              <p:cNvSpPr txBox="1"/>
              <p:nvPr/>
            </p:nvSpPr>
            <p:spPr>
              <a:xfrm>
                <a:off x="3277701" y="6013094"/>
                <a:ext cx="3987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54" name="TextBox 153">
                <a:extLst>
                  <a:ext uri="{FF2B5EF4-FFF2-40B4-BE49-F238E27FC236}">
                    <a16:creationId xmlns:a16="http://schemas.microsoft.com/office/drawing/2014/main" id="{16A0948C-29B6-4D74-9D4D-E51EF4AA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701" y="6013094"/>
                <a:ext cx="398764" cy="184666"/>
              </a:xfrm>
              <a:prstGeom prst="rect">
                <a:avLst/>
              </a:prstGeom>
              <a:blipFill>
                <a:blip r:embed="rId10"/>
                <a:stretch>
                  <a:fillRect l="-7692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타원 154">
            <a:extLst>
              <a:ext uri="{FF2B5EF4-FFF2-40B4-BE49-F238E27FC236}">
                <a16:creationId xmlns:a16="http://schemas.microsoft.com/office/drawing/2014/main" id="{0B6EE151-C0C6-4B86-A063-2359F4ECC623}"/>
              </a:ext>
            </a:extLst>
          </p:cNvPr>
          <p:cNvSpPr/>
          <p:nvPr/>
        </p:nvSpPr>
        <p:spPr>
          <a:xfrm>
            <a:off x="4682376" y="5863453"/>
            <a:ext cx="486734" cy="49779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E42635E-70E7-403C-993C-CB96254F2F4B}"/>
                  </a:ext>
                </a:extLst>
              </p:cNvPr>
              <p:cNvSpPr txBox="1"/>
              <p:nvPr/>
            </p:nvSpPr>
            <p:spPr>
              <a:xfrm>
                <a:off x="4800100" y="6006744"/>
                <a:ext cx="2512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4E42635E-70E7-403C-993C-CB96254F2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100" y="6006744"/>
                <a:ext cx="251287" cy="184666"/>
              </a:xfrm>
              <a:prstGeom prst="rect">
                <a:avLst/>
              </a:prstGeom>
              <a:blipFill>
                <a:blip r:embed="rId11"/>
                <a:stretch>
                  <a:fillRect l="-9524" b="-96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15848A9-348C-43D4-8CD9-5439BF01A555}"/>
                  </a:ext>
                </a:extLst>
              </p:cNvPr>
              <p:cNvSpPr txBox="1"/>
              <p:nvPr/>
            </p:nvSpPr>
            <p:spPr>
              <a:xfrm>
                <a:off x="2462920" y="1705064"/>
                <a:ext cx="599267" cy="140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15848A9-348C-43D4-8CD9-5439BF01A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920" y="1705064"/>
                <a:ext cx="599267" cy="140231"/>
              </a:xfrm>
              <a:prstGeom prst="rect">
                <a:avLst/>
              </a:prstGeom>
              <a:blipFill>
                <a:blip r:embed="rId12"/>
                <a:stretch>
                  <a:fillRect l="-1020" r="-102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0" name="타원 229">
            <a:extLst>
              <a:ext uri="{FF2B5EF4-FFF2-40B4-BE49-F238E27FC236}">
                <a16:creationId xmlns:a16="http://schemas.microsoft.com/office/drawing/2014/main" id="{AB980F47-0505-4929-9155-2247812235A5}"/>
              </a:ext>
            </a:extLst>
          </p:cNvPr>
          <p:cNvSpPr>
            <a:spLocks noChangeAspect="1"/>
          </p:cNvSpPr>
          <p:nvPr/>
        </p:nvSpPr>
        <p:spPr>
          <a:xfrm>
            <a:off x="2636527" y="450226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11436D7B-8C1C-433B-988E-8BD74FE1E4F3}"/>
              </a:ext>
            </a:extLst>
          </p:cNvPr>
          <p:cNvSpPr>
            <a:spLocks noChangeAspect="1"/>
          </p:cNvSpPr>
          <p:nvPr/>
        </p:nvSpPr>
        <p:spPr>
          <a:xfrm>
            <a:off x="2636527" y="467225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B61FF597-092C-4EE9-97A8-677B3E6D1542}"/>
              </a:ext>
            </a:extLst>
          </p:cNvPr>
          <p:cNvSpPr>
            <a:spLocks noChangeAspect="1"/>
          </p:cNvSpPr>
          <p:nvPr/>
        </p:nvSpPr>
        <p:spPr>
          <a:xfrm>
            <a:off x="2636527" y="484718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871CEA3-B441-47B0-9873-5C1C57BFC8C2}"/>
                  </a:ext>
                </a:extLst>
              </p:cNvPr>
              <p:cNvSpPr txBox="1"/>
              <p:nvPr/>
            </p:nvSpPr>
            <p:spPr>
              <a:xfrm>
                <a:off x="2450762" y="2919639"/>
                <a:ext cx="599267" cy="14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6871CEA3-B441-47B0-9873-5C1C57BFC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0762" y="2919639"/>
                <a:ext cx="599267" cy="140488"/>
              </a:xfrm>
              <a:prstGeom prst="rect">
                <a:avLst/>
              </a:prstGeom>
              <a:blipFill>
                <a:blip r:embed="rId13"/>
                <a:stretch>
                  <a:fillRect l="-1020" r="-102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E1F3023-AA51-475E-AAF5-972ADA305C0F}"/>
                  </a:ext>
                </a:extLst>
              </p:cNvPr>
              <p:cNvSpPr txBox="1"/>
              <p:nvPr/>
            </p:nvSpPr>
            <p:spPr>
              <a:xfrm>
                <a:off x="2435945" y="3949774"/>
                <a:ext cx="599267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5E1F3023-AA51-475E-AAF5-972ADA305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945" y="3949774"/>
                <a:ext cx="599267" cy="146130"/>
              </a:xfrm>
              <a:prstGeom prst="rect">
                <a:avLst/>
              </a:prstGeom>
              <a:blipFill>
                <a:blip r:embed="rId14"/>
                <a:stretch>
                  <a:fillRect l="-1020" r="-1020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59A1879-A219-4AC3-9EA4-10B324C23CDA}"/>
                  </a:ext>
                </a:extLst>
              </p:cNvPr>
              <p:cNvSpPr txBox="1"/>
              <p:nvPr/>
            </p:nvSpPr>
            <p:spPr>
              <a:xfrm>
                <a:off x="2430340" y="5323140"/>
                <a:ext cx="643509" cy="16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−2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−2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D59A1879-A219-4AC3-9EA4-10B324C23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340" y="5323140"/>
                <a:ext cx="643509" cy="164148"/>
              </a:xfrm>
              <a:prstGeom prst="rect">
                <a:avLst/>
              </a:prstGeom>
              <a:blipFill>
                <a:blip r:embed="rId15"/>
                <a:stretch>
                  <a:fillRect l="-952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49D9BB35-4CE7-4849-9C96-D81655B85E15}"/>
              </a:ext>
            </a:extLst>
          </p:cNvPr>
          <p:cNvGrpSpPr/>
          <p:nvPr/>
        </p:nvGrpSpPr>
        <p:grpSpPr>
          <a:xfrm>
            <a:off x="2452934" y="1461982"/>
            <a:ext cx="603153" cy="612097"/>
            <a:chOff x="3172482" y="2041642"/>
            <a:chExt cx="603153" cy="612097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ED6A2B41-59D7-46A6-987C-856007A05788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38" name="직선 연결선 237">
              <a:extLst>
                <a:ext uri="{FF2B5EF4-FFF2-40B4-BE49-F238E27FC236}">
                  <a16:creationId xmlns:a16="http://schemas.microsoft.com/office/drawing/2014/main" id="{673F8C16-BCC4-433B-BBB5-AB09DE99A74D}"/>
                </a:ext>
              </a:extLst>
            </p:cNvPr>
            <p:cNvCxnSpPr>
              <a:stCxn id="237" idx="0"/>
              <a:endCxn id="23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그룹 238">
            <a:extLst>
              <a:ext uri="{FF2B5EF4-FFF2-40B4-BE49-F238E27FC236}">
                <a16:creationId xmlns:a16="http://schemas.microsoft.com/office/drawing/2014/main" id="{BCE0A109-31FD-4E0F-A642-F0FAEC8D4FD3}"/>
              </a:ext>
            </a:extLst>
          </p:cNvPr>
          <p:cNvGrpSpPr/>
          <p:nvPr/>
        </p:nvGrpSpPr>
        <p:grpSpPr>
          <a:xfrm>
            <a:off x="2430185" y="2671143"/>
            <a:ext cx="603153" cy="612097"/>
            <a:chOff x="3172482" y="2041642"/>
            <a:chExt cx="603153" cy="612097"/>
          </a:xfrm>
        </p:grpSpPr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6C0D5E1-7C41-4933-8F13-3CF24F33817B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1E07C3A9-BE28-4076-8B73-CB26999AA847}"/>
                </a:ext>
              </a:extLst>
            </p:cNvPr>
            <p:cNvCxnSpPr>
              <a:stCxn id="240" idx="0"/>
              <a:endCxn id="24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AEF2AE6F-5C60-4847-833F-15A64B363BDC}"/>
              </a:ext>
            </a:extLst>
          </p:cNvPr>
          <p:cNvGrpSpPr/>
          <p:nvPr/>
        </p:nvGrpSpPr>
        <p:grpSpPr>
          <a:xfrm>
            <a:off x="2423835" y="3728418"/>
            <a:ext cx="603153" cy="612097"/>
            <a:chOff x="3172482" y="2041642"/>
            <a:chExt cx="603153" cy="612097"/>
          </a:xfrm>
        </p:grpSpPr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55C16F84-6E41-465B-86FC-732305E019CA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AA3A95AA-2189-472F-980F-D7491A7E0031}"/>
                </a:ext>
              </a:extLst>
            </p:cNvPr>
            <p:cNvCxnSpPr>
              <a:stCxn id="243" idx="0"/>
              <a:endCxn id="243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5" name="그룹 244">
            <a:extLst>
              <a:ext uri="{FF2B5EF4-FFF2-40B4-BE49-F238E27FC236}">
                <a16:creationId xmlns:a16="http://schemas.microsoft.com/office/drawing/2014/main" id="{AD7FFACA-1561-4A56-99C9-C6E8D550B6C0}"/>
              </a:ext>
            </a:extLst>
          </p:cNvPr>
          <p:cNvGrpSpPr/>
          <p:nvPr/>
        </p:nvGrpSpPr>
        <p:grpSpPr>
          <a:xfrm>
            <a:off x="2423835" y="5100018"/>
            <a:ext cx="603153" cy="612097"/>
            <a:chOff x="3172482" y="2041642"/>
            <a:chExt cx="603153" cy="612097"/>
          </a:xfrm>
        </p:grpSpPr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DDCABC0B-9A65-42A8-AB84-69B1D15B3D1E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367E4F3F-643C-4C78-A6DE-BADEA65D53E3}"/>
                </a:ext>
              </a:extLst>
            </p:cNvPr>
            <p:cNvCxnSpPr>
              <a:stCxn id="246" idx="0"/>
              <a:endCxn id="246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타원 267">
            <a:extLst>
              <a:ext uri="{FF2B5EF4-FFF2-40B4-BE49-F238E27FC236}">
                <a16:creationId xmlns:a16="http://schemas.microsoft.com/office/drawing/2014/main" id="{45CC43E0-4D5B-4FB3-A238-AC2DEB30A0CE}"/>
              </a:ext>
            </a:extLst>
          </p:cNvPr>
          <p:cNvSpPr/>
          <p:nvPr/>
        </p:nvSpPr>
        <p:spPr>
          <a:xfrm>
            <a:off x="1815220" y="5865903"/>
            <a:ext cx="486734" cy="49779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3ACC9ED-0C50-4426-92E5-AF03B731CB6F}"/>
                  </a:ext>
                </a:extLst>
              </p:cNvPr>
              <p:cNvSpPr txBox="1"/>
              <p:nvPr/>
            </p:nvSpPr>
            <p:spPr>
              <a:xfrm>
                <a:off x="1859205" y="6009194"/>
                <a:ext cx="39876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83ACC9ED-0C50-4426-92E5-AF03B731C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205" y="6009194"/>
                <a:ext cx="398764" cy="184666"/>
              </a:xfrm>
              <a:prstGeom prst="rect">
                <a:avLst/>
              </a:prstGeom>
              <a:blipFill>
                <a:blip r:embed="rId16"/>
                <a:stretch>
                  <a:fillRect l="-7692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05085571-7C9D-4CC1-ACDF-219EB2568111}"/>
                  </a:ext>
                </a:extLst>
              </p:cNvPr>
              <p:cNvSpPr txBox="1"/>
              <p:nvPr/>
            </p:nvSpPr>
            <p:spPr>
              <a:xfrm>
                <a:off x="1054969" y="1705064"/>
                <a:ext cx="5178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    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05085571-7C9D-4CC1-ACDF-219EB2568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69" y="1705064"/>
                <a:ext cx="517834" cy="138499"/>
              </a:xfrm>
              <a:prstGeom prst="rect">
                <a:avLst/>
              </a:prstGeom>
              <a:blipFill>
                <a:blip r:embed="rId1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7" name="타원 296">
            <a:extLst>
              <a:ext uri="{FF2B5EF4-FFF2-40B4-BE49-F238E27FC236}">
                <a16:creationId xmlns:a16="http://schemas.microsoft.com/office/drawing/2014/main" id="{AEAFF817-2CDF-4FAD-A0B4-CC49AD6D8E5C}"/>
              </a:ext>
            </a:extLst>
          </p:cNvPr>
          <p:cNvSpPr>
            <a:spLocks noChangeAspect="1"/>
          </p:cNvSpPr>
          <p:nvPr/>
        </p:nvSpPr>
        <p:spPr>
          <a:xfrm>
            <a:off x="1207777" y="450226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4E99B753-14DA-4C70-B7AF-37C25E88AE39}"/>
              </a:ext>
            </a:extLst>
          </p:cNvPr>
          <p:cNvSpPr>
            <a:spLocks noChangeAspect="1"/>
          </p:cNvSpPr>
          <p:nvPr/>
        </p:nvSpPr>
        <p:spPr>
          <a:xfrm>
            <a:off x="1207777" y="467225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E60BABF3-1F21-4463-B7DB-D3C0C73D7AF6}"/>
              </a:ext>
            </a:extLst>
          </p:cNvPr>
          <p:cNvSpPr>
            <a:spLocks noChangeAspect="1"/>
          </p:cNvSpPr>
          <p:nvPr/>
        </p:nvSpPr>
        <p:spPr>
          <a:xfrm>
            <a:off x="1207777" y="484718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59C9F2A-2451-464D-BA54-7230E92AABB5}"/>
                  </a:ext>
                </a:extLst>
              </p:cNvPr>
              <p:cNvSpPr txBox="1"/>
              <p:nvPr/>
            </p:nvSpPr>
            <p:spPr>
              <a:xfrm>
                <a:off x="1076845" y="5323140"/>
                <a:ext cx="486415" cy="142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 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559C9F2A-2451-464D-BA54-7230E92AA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845" y="5323140"/>
                <a:ext cx="486415" cy="142988"/>
              </a:xfrm>
              <a:prstGeom prst="rect">
                <a:avLst/>
              </a:prstGeom>
              <a:blipFill>
                <a:blip r:embed="rId18"/>
                <a:stretch>
                  <a:fillRect l="-126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3" name="그룹 302">
            <a:extLst>
              <a:ext uri="{FF2B5EF4-FFF2-40B4-BE49-F238E27FC236}">
                <a16:creationId xmlns:a16="http://schemas.microsoft.com/office/drawing/2014/main" id="{E9AD21CC-2408-4E22-B147-7D65BC730039}"/>
              </a:ext>
            </a:extLst>
          </p:cNvPr>
          <p:cNvGrpSpPr/>
          <p:nvPr/>
        </p:nvGrpSpPr>
        <p:grpSpPr>
          <a:xfrm>
            <a:off x="1024184" y="1461982"/>
            <a:ext cx="603153" cy="612097"/>
            <a:chOff x="3172482" y="2041642"/>
            <a:chExt cx="603153" cy="612097"/>
          </a:xfrm>
        </p:grpSpPr>
        <p:sp>
          <p:nvSpPr>
            <p:cNvPr id="304" name="타원 303">
              <a:extLst>
                <a:ext uri="{FF2B5EF4-FFF2-40B4-BE49-F238E27FC236}">
                  <a16:creationId xmlns:a16="http://schemas.microsoft.com/office/drawing/2014/main" id="{2F58AA14-F6E6-4D03-8AA1-B0246D85F5D6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05" name="직선 연결선 304">
              <a:extLst>
                <a:ext uri="{FF2B5EF4-FFF2-40B4-BE49-F238E27FC236}">
                  <a16:creationId xmlns:a16="http://schemas.microsoft.com/office/drawing/2014/main" id="{D6C00C56-93E4-4D6C-8A40-E7169FC19C25}"/>
                </a:ext>
              </a:extLst>
            </p:cNvPr>
            <p:cNvCxnSpPr>
              <a:stCxn id="304" idx="0"/>
              <a:endCxn id="30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6" name="그룹 305">
            <a:extLst>
              <a:ext uri="{FF2B5EF4-FFF2-40B4-BE49-F238E27FC236}">
                <a16:creationId xmlns:a16="http://schemas.microsoft.com/office/drawing/2014/main" id="{05A3B24C-C563-4DD4-92C4-527364DFE4B5}"/>
              </a:ext>
            </a:extLst>
          </p:cNvPr>
          <p:cNvGrpSpPr/>
          <p:nvPr/>
        </p:nvGrpSpPr>
        <p:grpSpPr>
          <a:xfrm>
            <a:off x="1001435" y="2671143"/>
            <a:ext cx="603153" cy="612097"/>
            <a:chOff x="3172482" y="2041642"/>
            <a:chExt cx="603153" cy="612097"/>
          </a:xfrm>
        </p:grpSpPr>
        <p:sp>
          <p:nvSpPr>
            <p:cNvPr id="307" name="타원 306">
              <a:extLst>
                <a:ext uri="{FF2B5EF4-FFF2-40B4-BE49-F238E27FC236}">
                  <a16:creationId xmlns:a16="http://schemas.microsoft.com/office/drawing/2014/main" id="{4B3986FD-CE94-4884-9119-14CABAB3FB6E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869D6B88-898F-4CE3-A3F3-B700A12334FC}"/>
                </a:ext>
              </a:extLst>
            </p:cNvPr>
            <p:cNvCxnSpPr>
              <a:stCxn id="307" idx="0"/>
              <a:endCxn id="30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9" name="그룹 308">
            <a:extLst>
              <a:ext uri="{FF2B5EF4-FFF2-40B4-BE49-F238E27FC236}">
                <a16:creationId xmlns:a16="http://schemas.microsoft.com/office/drawing/2014/main" id="{3A4CDD64-E280-4B0C-B04D-25715AE7ACEE}"/>
              </a:ext>
            </a:extLst>
          </p:cNvPr>
          <p:cNvGrpSpPr/>
          <p:nvPr/>
        </p:nvGrpSpPr>
        <p:grpSpPr>
          <a:xfrm>
            <a:off x="995085" y="3728418"/>
            <a:ext cx="603153" cy="612097"/>
            <a:chOff x="3172482" y="2041642"/>
            <a:chExt cx="603153" cy="612097"/>
          </a:xfrm>
        </p:grpSpPr>
        <p:sp>
          <p:nvSpPr>
            <p:cNvPr id="310" name="타원 309">
              <a:extLst>
                <a:ext uri="{FF2B5EF4-FFF2-40B4-BE49-F238E27FC236}">
                  <a16:creationId xmlns:a16="http://schemas.microsoft.com/office/drawing/2014/main" id="{EB4BBAC5-9428-4FF3-A9F2-BA8A7FAF3483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179A6A03-4638-455F-AD42-DE6ECF768E71}"/>
                </a:ext>
              </a:extLst>
            </p:cNvPr>
            <p:cNvCxnSpPr>
              <a:stCxn id="310" idx="0"/>
              <a:endCxn id="31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F5ED14F3-E587-4173-BF5D-1AE6357BF2B8}"/>
              </a:ext>
            </a:extLst>
          </p:cNvPr>
          <p:cNvGrpSpPr/>
          <p:nvPr/>
        </p:nvGrpSpPr>
        <p:grpSpPr>
          <a:xfrm>
            <a:off x="995085" y="5100018"/>
            <a:ext cx="603153" cy="612097"/>
            <a:chOff x="3172482" y="2041642"/>
            <a:chExt cx="603153" cy="612097"/>
          </a:xfrm>
        </p:grpSpPr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6DD29950-38F5-4F3D-9D8B-A3983D8B1F47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93750AB9-B953-47B7-A54A-4F867EAB7E3E}"/>
                </a:ext>
              </a:extLst>
            </p:cNvPr>
            <p:cNvCxnSpPr>
              <a:stCxn id="313" idx="0"/>
              <a:endCxn id="313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타원 334">
            <a:extLst>
              <a:ext uri="{FF2B5EF4-FFF2-40B4-BE49-F238E27FC236}">
                <a16:creationId xmlns:a16="http://schemas.microsoft.com/office/drawing/2014/main" id="{075387D0-F230-4914-87CF-499C5059D9E9}"/>
              </a:ext>
            </a:extLst>
          </p:cNvPr>
          <p:cNvSpPr/>
          <p:nvPr/>
        </p:nvSpPr>
        <p:spPr>
          <a:xfrm>
            <a:off x="374630" y="5865903"/>
            <a:ext cx="486734" cy="49779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7824274-D88D-4AA0-B54D-4459CA9879D0}"/>
                  </a:ext>
                </a:extLst>
              </p:cNvPr>
              <p:cNvSpPr txBox="1"/>
              <p:nvPr/>
            </p:nvSpPr>
            <p:spPr>
              <a:xfrm>
                <a:off x="489565" y="6045552"/>
                <a:ext cx="25686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D7824274-D88D-4AA0-B54D-4459CA987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65" y="6045552"/>
                <a:ext cx="256865" cy="184666"/>
              </a:xfrm>
              <a:prstGeom prst="rect">
                <a:avLst/>
              </a:prstGeom>
              <a:blipFill>
                <a:blip r:embed="rId19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231D2457-655B-4168-A31A-22E1639B9E45}"/>
                  </a:ext>
                </a:extLst>
              </p:cNvPr>
              <p:cNvSpPr txBox="1"/>
              <p:nvPr/>
            </p:nvSpPr>
            <p:spPr>
              <a:xfrm flipH="1">
                <a:off x="5090006" y="1333012"/>
                <a:ext cx="264830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231D2457-655B-4168-A31A-22E1639B9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90006" y="1333012"/>
                <a:ext cx="264830" cy="310341"/>
              </a:xfrm>
              <a:prstGeom prst="rect">
                <a:avLst/>
              </a:prstGeom>
              <a:blipFill>
                <a:blip r:embed="rId20"/>
                <a:stretch>
                  <a:fillRect r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0FA02F0D-A220-463C-A423-DC2BC6E5AFD9}"/>
                  </a:ext>
                </a:extLst>
              </p:cNvPr>
              <p:cNvSpPr txBox="1"/>
              <p:nvPr/>
            </p:nvSpPr>
            <p:spPr>
              <a:xfrm flipH="1">
                <a:off x="5099531" y="2447437"/>
                <a:ext cx="264830" cy="310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0FA02F0D-A220-463C-A423-DC2BC6E5A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99531" y="2447437"/>
                <a:ext cx="264830" cy="310726"/>
              </a:xfrm>
              <a:prstGeom prst="rect">
                <a:avLst/>
              </a:prstGeom>
              <a:blipFill>
                <a:blip r:embed="rId21"/>
                <a:stretch>
                  <a:fillRect r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BD998073-EC88-4120-A46D-9FEF56058D0A}"/>
                  </a:ext>
                </a:extLst>
              </p:cNvPr>
              <p:cNvSpPr txBox="1"/>
              <p:nvPr/>
            </p:nvSpPr>
            <p:spPr>
              <a:xfrm flipH="1">
                <a:off x="5023380" y="3571387"/>
                <a:ext cx="331456" cy="31636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3" name="TextBox 342">
                <a:extLst>
                  <a:ext uri="{FF2B5EF4-FFF2-40B4-BE49-F238E27FC236}">
                    <a16:creationId xmlns:a16="http://schemas.microsoft.com/office/drawing/2014/main" id="{BD998073-EC88-4120-A46D-9FEF5605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23380" y="3571387"/>
                <a:ext cx="331456" cy="316369"/>
              </a:xfrm>
              <a:prstGeom prst="rect">
                <a:avLst/>
              </a:prstGeom>
              <a:blipFill>
                <a:blip r:embed="rId22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97CF923A-8AB9-4F82-A291-58F9D2B589DA}"/>
                  </a:ext>
                </a:extLst>
              </p:cNvPr>
              <p:cNvSpPr txBox="1"/>
              <p:nvPr/>
            </p:nvSpPr>
            <p:spPr>
              <a:xfrm flipH="1">
                <a:off x="5080481" y="4895362"/>
                <a:ext cx="264830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4" name="TextBox 343">
                <a:extLst>
                  <a:ext uri="{FF2B5EF4-FFF2-40B4-BE49-F238E27FC236}">
                    <a16:creationId xmlns:a16="http://schemas.microsoft.com/office/drawing/2014/main" id="{97CF923A-8AB9-4F82-A291-58F9D2B58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080481" y="4895362"/>
                <a:ext cx="264830" cy="359586"/>
              </a:xfrm>
              <a:prstGeom prst="rect">
                <a:avLst/>
              </a:prstGeom>
              <a:blipFill>
                <a:blip r:embed="rId23"/>
                <a:stretch>
                  <a:fillRect r="-47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72B5B28-D284-4B37-BE8F-268929B78498}"/>
                  </a:ext>
                </a:extLst>
              </p:cNvPr>
              <p:cNvSpPr txBox="1"/>
              <p:nvPr/>
            </p:nvSpPr>
            <p:spPr>
              <a:xfrm flipH="1">
                <a:off x="3585056" y="1361587"/>
                <a:ext cx="264830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8" name="TextBox 347">
                <a:extLst>
                  <a:ext uri="{FF2B5EF4-FFF2-40B4-BE49-F238E27FC236}">
                    <a16:creationId xmlns:a16="http://schemas.microsoft.com/office/drawing/2014/main" id="{472B5B28-D284-4B37-BE8F-268929B78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85056" y="1361587"/>
                <a:ext cx="264830" cy="310341"/>
              </a:xfrm>
              <a:prstGeom prst="rect">
                <a:avLst/>
              </a:prstGeom>
              <a:blipFill>
                <a:blip r:embed="rId24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CFFB0FF8-DA7F-4DB2-9B70-AEAC6B463ED4}"/>
                  </a:ext>
                </a:extLst>
              </p:cNvPr>
              <p:cNvSpPr txBox="1"/>
              <p:nvPr/>
            </p:nvSpPr>
            <p:spPr>
              <a:xfrm flipH="1">
                <a:off x="3594581" y="2476012"/>
                <a:ext cx="264830" cy="310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9" name="TextBox 348">
                <a:extLst>
                  <a:ext uri="{FF2B5EF4-FFF2-40B4-BE49-F238E27FC236}">
                    <a16:creationId xmlns:a16="http://schemas.microsoft.com/office/drawing/2014/main" id="{CFFB0FF8-DA7F-4DB2-9B70-AEAC6B46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94581" y="2476012"/>
                <a:ext cx="264830" cy="310726"/>
              </a:xfrm>
              <a:prstGeom prst="rect">
                <a:avLst/>
              </a:prstGeom>
              <a:blipFill>
                <a:blip r:embed="rId25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04A8C0E3-47DA-45B7-AC93-28A66321FA1C}"/>
                  </a:ext>
                </a:extLst>
              </p:cNvPr>
              <p:cNvSpPr txBox="1"/>
              <p:nvPr/>
            </p:nvSpPr>
            <p:spPr>
              <a:xfrm flipH="1">
                <a:off x="3399461" y="3590437"/>
                <a:ext cx="450425" cy="3438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50" name="TextBox 349">
                <a:extLst>
                  <a:ext uri="{FF2B5EF4-FFF2-40B4-BE49-F238E27FC236}">
                    <a16:creationId xmlns:a16="http://schemas.microsoft.com/office/drawing/2014/main" id="{04A8C0E3-47DA-45B7-AC93-28A66321F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399461" y="3590437"/>
                <a:ext cx="450425" cy="343877"/>
              </a:xfrm>
              <a:prstGeom prst="rect">
                <a:avLst/>
              </a:prstGeom>
              <a:blipFill>
                <a:blip r:embed="rId26"/>
                <a:stretch>
                  <a:fillRect r="-16216"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FE61BF1-F7EB-429B-A140-C1E6AAF9BE43}"/>
                  </a:ext>
                </a:extLst>
              </p:cNvPr>
              <p:cNvSpPr txBox="1"/>
              <p:nvPr/>
            </p:nvSpPr>
            <p:spPr>
              <a:xfrm flipH="1">
                <a:off x="3575531" y="4923937"/>
                <a:ext cx="264830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1" name="TextBox 350">
                <a:extLst>
                  <a:ext uri="{FF2B5EF4-FFF2-40B4-BE49-F238E27FC236}">
                    <a16:creationId xmlns:a16="http://schemas.microsoft.com/office/drawing/2014/main" id="{5FE61BF1-F7EB-429B-A140-C1E6AAF9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575531" y="4923937"/>
                <a:ext cx="264830" cy="359586"/>
              </a:xfrm>
              <a:prstGeom prst="rect">
                <a:avLst/>
              </a:prstGeom>
              <a:blipFill>
                <a:blip r:embed="rId27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FCD3709-6B10-4806-9B83-763D3D2BD7FE}"/>
                  </a:ext>
                </a:extLst>
              </p:cNvPr>
              <p:cNvSpPr txBox="1"/>
              <p:nvPr/>
            </p:nvSpPr>
            <p:spPr>
              <a:xfrm flipH="1">
                <a:off x="2156306" y="1352062"/>
                <a:ext cx="264830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2" name="TextBox 351">
                <a:extLst>
                  <a:ext uri="{FF2B5EF4-FFF2-40B4-BE49-F238E27FC236}">
                    <a16:creationId xmlns:a16="http://schemas.microsoft.com/office/drawing/2014/main" id="{6FCD3709-6B10-4806-9B83-763D3D2BD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56306" y="1352062"/>
                <a:ext cx="264830" cy="310341"/>
              </a:xfrm>
              <a:prstGeom prst="rect">
                <a:avLst/>
              </a:prstGeom>
              <a:blipFill>
                <a:blip r:embed="rId28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91AB46C-F83F-47E8-B772-38787E10E0A8}"/>
                  </a:ext>
                </a:extLst>
              </p:cNvPr>
              <p:cNvSpPr txBox="1"/>
              <p:nvPr/>
            </p:nvSpPr>
            <p:spPr>
              <a:xfrm flipH="1">
                <a:off x="2165831" y="2466487"/>
                <a:ext cx="264830" cy="310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3" name="TextBox 352">
                <a:extLst>
                  <a:ext uri="{FF2B5EF4-FFF2-40B4-BE49-F238E27FC236}">
                    <a16:creationId xmlns:a16="http://schemas.microsoft.com/office/drawing/2014/main" id="{591AB46C-F83F-47E8-B772-38787E10E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65831" y="2466487"/>
                <a:ext cx="264830" cy="310726"/>
              </a:xfrm>
              <a:prstGeom prst="rect">
                <a:avLst/>
              </a:prstGeom>
              <a:blipFill>
                <a:blip r:embed="rId29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C7049C6-C3AF-4AC9-A9A9-1FA6B7FE42ED}"/>
                  </a:ext>
                </a:extLst>
              </p:cNvPr>
              <p:cNvSpPr txBox="1"/>
              <p:nvPr/>
            </p:nvSpPr>
            <p:spPr>
              <a:xfrm flipH="1">
                <a:off x="1981221" y="3580912"/>
                <a:ext cx="439915" cy="3298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4" name="TextBox 353">
                <a:extLst>
                  <a:ext uri="{FF2B5EF4-FFF2-40B4-BE49-F238E27FC236}">
                    <a16:creationId xmlns:a16="http://schemas.microsoft.com/office/drawing/2014/main" id="{CC7049C6-C3AF-4AC9-A9A9-1FA6B7FE4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981221" y="3580912"/>
                <a:ext cx="439915" cy="329834"/>
              </a:xfrm>
              <a:prstGeom prst="rect">
                <a:avLst/>
              </a:prstGeom>
              <a:blipFill>
                <a:blip r:embed="rId30"/>
                <a:stretch>
                  <a:fillRect r="-194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D596416-8A5A-445A-A477-E970DEE98E41}"/>
                  </a:ext>
                </a:extLst>
              </p:cNvPr>
              <p:cNvSpPr txBox="1"/>
              <p:nvPr/>
            </p:nvSpPr>
            <p:spPr>
              <a:xfrm flipH="1">
                <a:off x="2146781" y="4914412"/>
                <a:ext cx="264830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AD596416-8A5A-445A-A477-E970DEE98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146781" y="4914412"/>
                <a:ext cx="264830" cy="359586"/>
              </a:xfrm>
              <a:prstGeom prst="rect">
                <a:avLst/>
              </a:prstGeom>
              <a:blipFill>
                <a:blip r:embed="rId31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7" name="타원 356">
            <a:extLst>
              <a:ext uri="{FF2B5EF4-FFF2-40B4-BE49-F238E27FC236}">
                <a16:creationId xmlns:a16="http://schemas.microsoft.com/office/drawing/2014/main" id="{927B30D6-12B6-4247-B33D-99E3E57285B1}"/>
              </a:ext>
            </a:extLst>
          </p:cNvPr>
          <p:cNvSpPr>
            <a:spLocks noChangeAspect="1"/>
          </p:cNvSpPr>
          <p:nvPr/>
        </p:nvSpPr>
        <p:spPr>
          <a:xfrm>
            <a:off x="5520467" y="332771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58" name="타원 357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5520467" y="355314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59" name="타원 358">
            <a:extLst>
              <a:ext uri="{FF2B5EF4-FFF2-40B4-BE49-F238E27FC236}">
                <a16:creationId xmlns:a16="http://schemas.microsoft.com/office/drawing/2014/main" id="{3F121431-EA65-438B-B093-D5D357CC0228}"/>
              </a:ext>
            </a:extLst>
          </p:cNvPr>
          <p:cNvSpPr>
            <a:spLocks noChangeAspect="1"/>
          </p:cNvSpPr>
          <p:nvPr/>
        </p:nvSpPr>
        <p:spPr>
          <a:xfrm>
            <a:off x="4075654" y="3305356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60" name="타원 359">
            <a:extLst>
              <a:ext uri="{FF2B5EF4-FFF2-40B4-BE49-F238E27FC236}">
                <a16:creationId xmlns:a16="http://schemas.microsoft.com/office/drawing/2014/main" id="{42C40DC8-5A02-4AD5-A267-A3AFA40949B3}"/>
              </a:ext>
            </a:extLst>
          </p:cNvPr>
          <p:cNvSpPr>
            <a:spLocks noChangeAspect="1"/>
          </p:cNvSpPr>
          <p:nvPr/>
        </p:nvSpPr>
        <p:spPr>
          <a:xfrm>
            <a:off x="4075654" y="3608346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61" name="타원 360">
            <a:extLst>
              <a:ext uri="{FF2B5EF4-FFF2-40B4-BE49-F238E27FC236}">
                <a16:creationId xmlns:a16="http://schemas.microsoft.com/office/drawing/2014/main" id="{9E061594-110E-4EAC-A801-8F632C81D84A}"/>
              </a:ext>
            </a:extLst>
          </p:cNvPr>
          <p:cNvSpPr>
            <a:spLocks noChangeAspect="1"/>
          </p:cNvSpPr>
          <p:nvPr/>
        </p:nvSpPr>
        <p:spPr>
          <a:xfrm>
            <a:off x="2655577" y="336879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62" name="타원 361">
            <a:extLst>
              <a:ext uri="{FF2B5EF4-FFF2-40B4-BE49-F238E27FC236}">
                <a16:creationId xmlns:a16="http://schemas.microsoft.com/office/drawing/2014/main" id="{C99637BC-6916-4300-B688-A1FD5B5AA689}"/>
              </a:ext>
            </a:extLst>
          </p:cNvPr>
          <p:cNvSpPr>
            <a:spLocks noChangeAspect="1"/>
          </p:cNvSpPr>
          <p:nvPr/>
        </p:nvSpPr>
        <p:spPr>
          <a:xfrm>
            <a:off x="2655577" y="353877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CD37BE9-043D-4C98-A205-7F4384F0C79F}"/>
                  </a:ext>
                </a:extLst>
              </p:cNvPr>
              <p:cNvSpPr txBox="1"/>
              <p:nvPr/>
            </p:nvSpPr>
            <p:spPr>
              <a:xfrm>
                <a:off x="6140237" y="1859640"/>
                <a:ext cx="3689561" cy="2964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𝒆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𝒌</m:t>
                          </m:r>
                        </m:sub>
                      </m:sSub>
                      <m:r>
                        <a:rPr lang="en-US" altLang="ko-KR" sz="1200" b="1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ctrlP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2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20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sub>
                          </m:sSub>
                          <m:r>
                            <a:rPr lang="en-US" altLang="ko-KR" sz="1200" i="1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20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sz="1200" i="1">
                                  <a:latin typeface="Cambria Math" panose="02040503050406030204" pitchFamily="18" charset="0"/>
                                  <a:ea typeface="+mn-ea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ko-KR" sz="1200" b="1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𝒌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  <a:ea typeface="+mn-ea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ko-KR" sz="1200" i="1" dirty="0" smtClean="0">
                            <a:latin typeface="Cambria Math" panose="02040503050406030204" pitchFamily="18" charset="0"/>
                            <a:ea typeface="+mn-ea"/>
                          </a:rPr>
                          <m:t>δ</m:t>
                        </m:r>
                      </m:e>
                      <m:sub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</m:sub>
                      <m:sup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</m:sup>
                    </m:sSubSup>
                  </m:oMath>
                </a14:m>
                <a:r>
                  <a:rPr lang="en-US" altLang="ko-KR" sz="1200" i="1" dirty="0">
                    <a:latin typeface="+mn-ea"/>
                    <a:ea typeface="+mn-ea"/>
                  </a:rPr>
                  <a:t> =</a:t>
                </a:r>
                <a:r>
                  <a:rPr lang="en-US" altLang="ko-KR" sz="12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𝒇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200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200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p>
                          <m:sSup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𝒋𝒌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en-US" altLang="ko-KR" sz="1200" i="1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+mn-ea"/>
                          </a:rPr>
                          <m:t>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  <a:ea typeface="+mn-ea"/>
                          </a:rPr>
                          <m:t>𝜹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𝒊𝒏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𝒌</m:t>
                        </m:r>
                        <m:r>
                          <m:rPr>
                            <m:brk m:alnAt="23"/>
                          </m:rP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sSup>
                          <m:sSup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+mn-ea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𝒌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𝒋𝒌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en-US" altLang="ko-KR" sz="1200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</a:rPr>
                          <m:t>𝜹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sSup>
                          <m:sSup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en-US" altLang="ko-KR" sz="1200" dirty="0">
                  <a:latin typeface="+mn-ea"/>
                  <a:ea typeface="+mn-ea"/>
                </a:endParaRP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  <a:ea typeface="+mn-ea"/>
                          </a:rPr>
                          <m:t>𝜹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200" i="1">
                            <a:latin typeface="Cambria Math" panose="02040503050406030204" pitchFamily="18" charset="0"/>
                            <a:ea typeface="+mn-ea"/>
                          </a:rPr>
                          <m:t>𝜹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𝒊𝒏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bSup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r>
                      <a:rPr lang="en-US" altLang="ko-KR" sz="1200" b="1" i="1" smtClean="0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)=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𝒇</m:t>
                    </m:r>
                    <m:r>
                      <a:rPr lang="en-US" altLang="ko-KR" sz="1200" i="1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𝒛</m:t>
                        </m:r>
                      </m:e>
                      <m:sub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𝒊</m:t>
                        </m:r>
                      </m:sub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𝑴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n-US" altLang="ko-KR" sz="1200" b="1" i="1" smtClean="0">
                            <a:latin typeface="Cambria Math" panose="02040503050406030204" pitchFamily="18" charset="0"/>
                            <a:ea typeface="+mn-ea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altLang="ko-KR" sz="1200" dirty="0">
                    <a:latin typeface="+mn-ea"/>
                    <a:ea typeface="+mn-ea"/>
                  </a:rPr>
                  <a:t>)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20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𝒋</m:t>
                        </m:r>
                        <m:r>
                          <m:rPr>
                            <m:brk m:alnAt="23"/>
                          </m:rP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=</m:t>
                        </m:r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sub>
                      <m:sup>
                        <m:sSup>
                          <m:sSupPr>
                            <m:ctrlPr>
                              <a:rPr lang="en-US" altLang="ko-KR" sz="1200" i="1" dirty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200" i="1" dirty="0"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ko-KR" sz="1200" b="1" i="1" dirty="0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ko-KR" altLang="en-US" sz="1200" i="1">
                                <a:latin typeface="Cambria Math" panose="02040503050406030204" pitchFamily="18" charset="0"/>
                                <a:ea typeface="+mn-ea"/>
                              </a:rPr>
                              <m:t>𝜹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𝒋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200" i="1">
                                <a:latin typeface="Cambria Math" panose="02040503050406030204" pitchFamily="18" charset="0"/>
                                <a:ea typeface="+mn-ea"/>
                              </a:rPr>
                              <m:t>𝒘</m:t>
                            </m:r>
                          </m:e>
                          <m:sub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𝒊𝒋</m:t>
                            </m:r>
                          </m:sub>
                          <m:sup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𝑴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−</m:t>
                            </m:r>
                            <m:r>
                              <a:rPr lang="en-US" altLang="ko-KR" sz="1200" b="1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𝟏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en-US" altLang="ko-KR" sz="1200" dirty="0">
                  <a:latin typeface="+mn-ea"/>
                  <a:ea typeface="+mn-ea"/>
                </a:endParaRPr>
              </a:p>
              <a:p>
                <a:endParaRPr lang="ko-KR" altLang="en-US" sz="12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5" name="TextBox 364">
                <a:extLst>
                  <a:ext uri="{FF2B5EF4-FFF2-40B4-BE49-F238E27FC236}">
                    <a16:creationId xmlns:a16="http://schemas.microsoft.com/office/drawing/2014/main" id="{4CD37BE9-043D-4C98-A205-7F4384F0C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237" y="1859640"/>
                <a:ext cx="3689561" cy="296408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1115052-5375-4A99-A8DD-5530FAA91570}"/>
              </a:ext>
            </a:extLst>
          </p:cNvPr>
          <p:cNvCxnSpPr>
            <a:stCxn id="127" idx="2"/>
            <a:endCxn id="63" idx="3"/>
          </p:cNvCxnSpPr>
          <p:nvPr/>
        </p:nvCxnSpPr>
        <p:spPr>
          <a:xfrm flipH="1">
            <a:off x="4445344" y="1778459"/>
            <a:ext cx="849173" cy="2255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9EAD7D5-0C8E-4836-8733-A7A8F9471DF0}"/>
                  </a:ext>
                </a:extLst>
              </p:cNvPr>
              <p:cNvSpPr txBox="1"/>
              <p:nvPr/>
            </p:nvSpPr>
            <p:spPr>
              <a:xfrm>
                <a:off x="4252213" y="3248019"/>
                <a:ext cx="603153" cy="313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67" name="TextBox 366">
                <a:extLst>
                  <a:ext uri="{FF2B5EF4-FFF2-40B4-BE49-F238E27FC236}">
                    <a16:creationId xmlns:a16="http://schemas.microsoft.com/office/drawing/2014/main" id="{99EAD7D5-0C8E-4836-8733-A7A8F9471D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213" y="3248019"/>
                <a:ext cx="603153" cy="313997"/>
              </a:xfrm>
              <a:prstGeom prst="rect">
                <a:avLst/>
              </a:prstGeom>
              <a:blipFill>
                <a:blip r:embed="rId33"/>
                <a:stretch>
                  <a:fillRect r="-9184"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8EF0F4D-F50F-4BDB-9903-A07EA51351B4}"/>
              </a:ext>
            </a:extLst>
          </p:cNvPr>
          <p:cNvCxnSpPr>
            <a:stCxn id="130" idx="2"/>
            <a:endCxn id="121" idx="6"/>
          </p:cNvCxnSpPr>
          <p:nvPr/>
        </p:nvCxnSpPr>
        <p:spPr>
          <a:xfrm flipH="1">
            <a:off x="4430439" y="2987620"/>
            <a:ext cx="841329" cy="1058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3EEFC51-CE61-4403-90A4-FC9010F398CA}"/>
              </a:ext>
            </a:extLst>
          </p:cNvPr>
          <p:cNvCxnSpPr>
            <a:stCxn id="133" idx="2"/>
            <a:endCxn id="121" idx="6"/>
          </p:cNvCxnSpPr>
          <p:nvPr/>
        </p:nvCxnSpPr>
        <p:spPr>
          <a:xfrm flipH="1">
            <a:off x="4430439" y="4044895"/>
            <a:ext cx="834979" cy="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3564678-D4AD-4B2D-BDE1-02B06663CBF2}"/>
              </a:ext>
            </a:extLst>
          </p:cNvPr>
          <p:cNvCxnSpPr>
            <a:stCxn id="136" idx="2"/>
            <a:endCxn id="121" idx="6"/>
          </p:cNvCxnSpPr>
          <p:nvPr/>
        </p:nvCxnSpPr>
        <p:spPr>
          <a:xfrm flipH="1" flipV="1">
            <a:off x="4430439" y="4045843"/>
            <a:ext cx="834979" cy="1370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BB21914A-FBC4-449B-8571-571F9871D1F4}"/>
                  </a:ext>
                </a:extLst>
              </p:cNvPr>
              <p:cNvSpPr txBox="1"/>
              <p:nvPr/>
            </p:nvSpPr>
            <p:spPr>
              <a:xfrm>
                <a:off x="4681033" y="2129006"/>
                <a:ext cx="408973" cy="34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8" name="TextBox 367">
                <a:extLst>
                  <a:ext uri="{FF2B5EF4-FFF2-40B4-BE49-F238E27FC236}">
                    <a16:creationId xmlns:a16="http://schemas.microsoft.com/office/drawing/2014/main" id="{BB21914A-FBC4-449B-8571-571F9871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033" y="2129006"/>
                <a:ext cx="408973" cy="349839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D4841B91-83BC-445F-94D5-EA2BF16E0B30}"/>
                  </a:ext>
                </a:extLst>
              </p:cNvPr>
              <p:cNvSpPr txBox="1"/>
              <p:nvPr/>
            </p:nvSpPr>
            <p:spPr>
              <a:xfrm>
                <a:off x="4833433" y="2789406"/>
                <a:ext cx="408973" cy="34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69" name="TextBox 368">
                <a:extLst>
                  <a:ext uri="{FF2B5EF4-FFF2-40B4-BE49-F238E27FC236}">
                    <a16:creationId xmlns:a16="http://schemas.microsoft.com/office/drawing/2014/main" id="{D4841B91-83BC-445F-94D5-EA2BF16E0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433" y="2789406"/>
                <a:ext cx="408973" cy="349839"/>
              </a:xfrm>
              <a:prstGeom prst="rect">
                <a:avLst/>
              </a:prstGeom>
              <a:blipFill>
                <a:blip r:embed="rId35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EF0487BE-CA45-4AF6-84FE-1895611A66D6}"/>
                  </a:ext>
                </a:extLst>
              </p:cNvPr>
              <p:cNvSpPr txBox="1"/>
              <p:nvPr/>
            </p:nvSpPr>
            <p:spPr>
              <a:xfrm>
                <a:off x="4871533" y="4034006"/>
                <a:ext cx="408973" cy="34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𝒋𝒌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0" name="TextBox 369">
                <a:extLst>
                  <a:ext uri="{FF2B5EF4-FFF2-40B4-BE49-F238E27FC236}">
                    <a16:creationId xmlns:a16="http://schemas.microsoft.com/office/drawing/2014/main" id="{EF0487BE-CA45-4AF6-84FE-1895611A6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1533" y="4034006"/>
                <a:ext cx="408973" cy="349839"/>
              </a:xfrm>
              <a:prstGeom prst="rect">
                <a:avLst/>
              </a:prstGeom>
              <a:blipFill>
                <a:blip r:embed="rId36"/>
                <a:stretch>
                  <a:fillRect r="-4478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E035983-D47E-4FB8-9ABA-F99ED3006DCB}"/>
                  </a:ext>
                </a:extLst>
              </p:cNvPr>
              <p:cNvSpPr txBox="1"/>
              <p:nvPr/>
            </p:nvSpPr>
            <p:spPr>
              <a:xfrm>
                <a:off x="4903283" y="4573756"/>
                <a:ext cx="408973" cy="377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1" name="TextBox 370">
                <a:extLst>
                  <a:ext uri="{FF2B5EF4-FFF2-40B4-BE49-F238E27FC236}">
                    <a16:creationId xmlns:a16="http://schemas.microsoft.com/office/drawing/2014/main" id="{8E035983-D47E-4FB8-9ABA-F99ED3006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283" y="4573756"/>
                <a:ext cx="408973" cy="377476"/>
              </a:xfrm>
              <a:prstGeom prst="rect">
                <a:avLst/>
              </a:prstGeom>
              <a:blipFill>
                <a:blip r:embed="rId37"/>
                <a:stretch>
                  <a:fillRect r="-20896" b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2" name="직선 화살표 연결선 371">
            <a:extLst>
              <a:ext uri="{FF2B5EF4-FFF2-40B4-BE49-F238E27FC236}">
                <a16:creationId xmlns:a16="http://schemas.microsoft.com/office/drawing/2014/main" id="{C3E8E5AB-E304-4ACE-A033-414AE4021257}"/>
              </a:ext>
            </a:extLst>
          </p:cNvPr>
          <p:cNvCxnSpPr/>
          <p:nvPr/>
        </p:nvCxnSpPr>
        <p:spPr>
          <a:xfrm flipH="1">
            <a:off x="2991971" y="1772109"/>
            <a:ext cx="873796" cy="2265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직선 화살표 연결선 372">
            <a:extLst>
              <a:ext uri="{FF2B5EF4-FFF2-40B4-BE49-F238E27FC236}">
                <a16:creationId xmlns:a16="http://schemas.microsoft.com/office/drawing/2014/main" id="{67358FF1-BE2C-4D96-B98A-0CA3CB3D249A}"/>
              </a:ext>
            </a:extLst>
          </p:cNvPr>
          <p:cNvCxnSpPr/>
          <p:nvPr/>
        </p:nvCxnSpPr>
        <p:spPr>
          <a:xfrm flipH="1">
            <a:off x="3001689" y="2981270"/>
            <a:ext cx="841329" cy="1058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직선 화살표 연결선 373">
            <a:extLst>
              <a:ext uri="{FF2B5EF4-FFF2-40B4-BE49-F238E27FC236}">
                <a16:creationId xmlns:a16="http://schemas.microsoft.com/office/drawing/2014/main" id="{CB551096-B0C8-412C-9BC2-99B5EEFF62C8}"/>
              </a:ext>
            </a:extLst>
          </p:cNvPr>
          <p:cNvCxnSpPr/>
          <p:nvPr/>
        </p:nvCxnSpPr>
        <p:spPr>
          <a:xfrm flipH="1">
            <a:off x="3001689" y="4038545"/>
            <a:ext cx="834979" cy="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직선 화살표 연결선 374">
            <a:extLst>
              <a:ext uri="{FF2B5EF4-FFF2-40B4-BE49-F238E27FC236}">
                <a16:creationId xmlns:a16="http://schemas.microsoft.com/office/drawing/2014/main" id="{7A0291AF-C543-44AF-8653-3EF9218B7943}"/>
              </a:ext>
            </a:extLst>
          </p:cNvPr>
          <p:cNvCxnSpPr/>
          <p:nvPr/>
        </p:nvCxnSpPr>
        <p:spPr>
          <a:xfrm flipH="1" flipV="1">
            <a:off x="3001689" y="4039493"/>
            <a:ext cx="834979" cy="1370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383B2A5-1ED5-4A06-B4E5-10DE0BD0A0E3}"/>
                  </a:ext>
                </a:extLst>
              </p:cNvPr>
              <p:cNvSpPr txBox="1"/>
              <p:nvPr/>
            </p:nvSpPr>
            <p:spPr>
              <a:xfrm>
                <a:off x="3327114" y="4075636"/>
                <a:ext cx="408973" cy="350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6" name="TextBox 375">
                <a:extLst>
                  <a:ext uri="{FF2B5EF4-FFF2-40B4-BE49-F238E27FC236}">
                    <a16:creationId xmlns:a16="http://schemas.microsoft.com/office/drawing/2014/main" id="{5383B2A5-1ED5-4A06-B4E5-10DE0BD0A0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114" y="4075636"/>
                <a:ext cx="408973" cy="350865"/>
              </a:xfrm>
              <a:prstGeom prst="rect">
                <a:avLst/>
              </a:prstGeom>
              <a:blipFill>
                <a:blip r:embed="rId38"/>
                <a:stretch>
                  <a:fillRect r="-38806"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3452D6E4-0542-450E-A1D5-448201E0AB90}"/>
                  </a:ext>
                </a:extLst>
              </p:cNvPr>
              <p:cNvSpPr txBox="1"/>
              <p:nvPr/>
            </p:nvSpPr>
            <p:spPr>
              <a:xfrm>
                <a:off x="2746668" y="3271457"/>
                <a:ext cx="613565" cy="2904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77" name="TextBox 376">
                <a:extLst>
                  <a:ext uri="{FF2B5EF4-FFF2-40B4-BE49-F238E27FC236}">
                    <a16:creationId xmlns:a16="http://schemas.microsoft.com/office/drawing/2014/main" id="{3452D6E4-0542-450E-A1D5-448201E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6668" y="3271457"/>
                <a:ext cx="613565" cy="290401"/>
              </a:xfrm>
              <a:prstGeom prst="rect">
                <a:avLst/>
              </a:prstGeom>
              <a:blipFill>
                <a:blip r:embed="rId39"/>
                <a:stretch>
                  <a:fillRect r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63603358-0173-4033-9511-0153B7DE16E4}"/>
                  </a:ext>
                </a:extLst>
              </p:cNvPr>
              <p:cNvSpPr txBox="1"/>
              <p:nvPr/>
            </p:nvSpPr>
            <p:spPr>
              <a:xfrm>
                <a:off x="3214183" y="2205206"/>
                <a:ext cx="408973" cy="32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8" name="TextBox 377">
                <a:extLst>
                  <a:ext uri="{FF2B5EF4-FFF2-40B4-BE49-F238E27FC236}">
                    <a16:creationId xmlns:a16="http://schemas.microsoft.com/office/drawing/2014/main" id="{63603358-0173-4033-9511-0153B7DE1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83" y="2205206"/>
                <a:ext cx="408973" cy="321627"/>
              </a:xfrm>
              <a:prstGeom prst="rect">
                <a:avLst/>
              </a:prstGeom>
              <a:blipFill>
                <a:blip r:embed="rId40"/>
                <a:stretch>
                  <a:fillRect r="-40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3D094DC-4877-4F06-BD81-DBDE7241FCA7}"/>
                  </a:ext>
                </a:extLst>
              </p:cNvPr>
              <p:cNvSpPr txBox="1"/>
              <p:nvPr/>
            </p:nvSpPr>
            <p:spPr>
              <a:xfrm>
                <a:off x="3290383" y="2941806"/>
                <a:ext cx="408973" cy="321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79" name="TextBox 378">
                <a:extLst>
                  <a:ext uri="{FF2B5EF4-FFF2-40B4-BE49-F238E27FC236}">
                    <a16:creationId xmlns:a16="http://schemas.microsoft.com/office/drawing/2014/main" id="{F3D094DC-4877-4F06-BD81-DBDE7241F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383" y="2941806"/>
                <a:ext cx="408973" cy="321627"/>
              </a:xfrm>
              <a:prstGeom prst="rect">
                <a:avLst/>
              </a:prstGeom>
              <a:blipFill>
                <a:blip r:embed="rId41"/>
                <a:stretch>
                  <a:fillRect r="-388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9AF509FE-8F4D-488F-A223-14487E85ADEA}"/>
                  </a:ext>
                </a:extLst>
              </p:cNvPr>
              <p:cNvSpPr txBox="1"/>
              <p:nvPr/>
            </p:nvSpPr>
            <p:spPr>
              <a:xfrm>
                <a:off x="3360233" y="4488031"/>
                <a:ext cx="408973" cy="352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−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0" name="TextBox 379">
                <a:extLst>
                  <a:ext uri="{FF2B5EF4-FFF2-40B4-BE49-F238E27FC236}">
                    <a16:creationId xmlns:a16="http://schemas.microsoft.com/office/drawing/2014/main" id="{9AF509FE-8F4D-488F-A223-14487E85A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33" y="4488031"/>
                <a:ext cx="408973" cy="352982"/>
              </a:xfrm>
              <a:prstGeom prst="rect">
                <a:avLst/>
              </a:prstGeom>
              <a:blipFill>
                <a:blip r:embed="rId42"/>
                <a:stretch>
                  <a:fillRect r="-56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1" name="타원 380">
            <a:extLst>
              <a:ext uri="{FF2B5EF4-FFF2-40B4-BE49-F238E27FC236}">
                <a16:creationId xmlns:a16="http://schemas.microsoft.com/office/drawing/2014/main" id="{6F93DE34-A259-44F4-AC6A-01F68DCE0DDF}"/>
              </a:ext>
            </a:extLst>
          </p:cNvPr>
          <p:cNvSpPr>
            <a:spLocks noChangeAspect="1"/>
          </p:cNvSpPr>
          <p:nvPr/>
        </p:nvSpPr>
        <p:spPr>
          <a:xfrm>
            <a:off x="6869336" y="453322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82" name="타원 381">
            <a:extLst>
              <a:ext uri="{FF2B5EF4-FFF2-40B4-BE49-F238E27FC236}">
                <a16:creationId xmlns:a16="http://schemas.microsoft.com/office/drawing/2014/main" id="{B2BF635E-A769-47AC-86F3-4934B9EB4EC7}"/>
              </a:ext>
            </a:extLst>
          </p:cNvPr>
          <p:cNvSpPr>
            <a:spLocks noChangeAspect="1"/>
          </p:cNvSpPr>
          <p:nvPr/>
        </p:nvSpPr>
        <p:spPr>
          <a:xfrm>
            <a:off x="6869336" y="470321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83" name="타원 382">
            <a:extLst>
              <a:ext uri="{FF2B5EF4-FFF2-40B4-BE49-F238E27FC236}">
                <a16:creationId xmlns:a16="http://schemas.microsoft.com/office/drawing/2014/main" id="{04FC440D-19F9-45EC-ABBF-E2FCD888E13B}"/>
              </a:ext>
            </a:extLst>
          </p:cNvPr>
          <p:cNvSpPr>
            <a:spLocks noChangeAspect="1"/>
          </p:cNvSpPr>
          <p:nvPr/>
        </p:nvSpPr>
        <p:spPr>
          <a:xfrm>
            <a:off x="6869336" y="487814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6939BFE-82AD-454A-A350-C09575D173DF}"/>
              </a:ext>
            </a:extLst>
          </p:cNvPr>
          <p:cNvSpPr/>
          <p:nvPr/>
        </p:nvSpPr>
        <p:spPr>
          <a:xfrm>
            <a:off x="6112829" y="2239842"/>
            <a:ext cx="1962640" cy="318542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C0F9C998-B111-467A-AF90-82B5A9D241A1}"/>
              </a:ext>
            </a:extLst>
          </p:cNvPr>
          <p:cNvSpPr/>
          <p:nvPr/>
        </p:nvSpPr>
        <p:spPr>
          <a:xfrm>
            <a:off x="6119179" y="3091896"/>
            <a:ext cx="3390236" cy="302039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F8661E0E-AABF-4CE7-B204-50D903612367}"/>
              </a:ext>
            </a:extLst>
          </p:cNvPr>
          <p:cNvSpPr/>
          <p:nvPr/>
        </p:nvSpPr>
        <p:spPr>
          <a:xfrm>
            <a:off x="6119179" y="3941351"/>
            <a:ext cx="3582033" cy="302038"/>
          </a:xfrm>
          <a:prstGeom prst="rect">
            <a:avLst/>
          </a:prstGeom>
          <a:noFill/>
          <a:ln w="12700">
            <a:solidFill>
              <a:srgbClr val="FF0000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F8F2056-8383-4481-A267-F20809C0D13A}"/>
              </a:ext>
            </a:extLst>
          </p:cNvPr>
          <p:cNvSpPr>
            <a:spLocks noChangeAspect="1"/>
          </p:cNvSpPr>
          <p:nvPr/>
        </p:nvSpPr>
        <p:spPr>
          <a:xfrm rot="16200000">
            <a:off x="1800439" y="296564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82C4F995-D3C3-4630-96E8-429D352D1F84}"/>
              </a:ext>
            </a:extLst>
          </p:cNvPr>
          <p:cNvSpPr>
            <a:spLocks noChangeAspect="1"/>
          </p:cNvSpPr>
          <p:nvPr/>
        </p:nvSpPr>
        <p:spPr>
          <a:xfrm rot="16200000">
            <a:off x="1943775" y="296564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5F977B6D-11F8-4CFA-A938-BFB616FA76A4}"/>
              </a:ext>
            </a:extLst>
          </p:cNvPr>
          <p:cNvSpPr>
            <a:spLocks noChangeAspect="1"/>
          </p:cNvSpPr>
          <p:nvPr/>
        </p:nvSpPr>
        <p:spPr>
          <a:xfrm rot="16200000">
            <a:off x="2082370" y="296564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0EF8475-A3DF-4BA7-92E5-40A61CC5C228}"/>
                  </a:ext>
                </a:extLst>
              </p:cNvPr>
              <p:cNvSpPr txBox="1"/>
              <p:nvPr/>
            </p:nvSpPr>
            <p:spPr>
              <a:xfrm>
                <a:off x="1054969" y="2921519"/>
                <a:ext cx="5178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    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0EF8475-A3DF-4BA7-92E5-40A61CC5C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69" y="2921519"/>
                <a:ext cx="517834" cy="138499"/>
              </a:xfrm>
              <a:prstGeom prst="rect">
                <a:avLst/>
              </a:prstGeom>
              <a:blipFill>
                <a:blip r:embed="rId43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A02B093-8E4A-4045-BA6C-B3F432412703}"/>
                  </a:ext>
                </a:extLst>
              </p:cNvPr>
              <p:cNvSpPr txBox="1"/>
              <p:nvPr/>
            </p:nvSpPr>
            <p:spPr>
              <a:xfrm>
                <a:off x="1054969" y="3961150"/>
                <a:ext cx="51783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    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3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5A02B093-8E4A-4045-BA6C-B3F432412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969" y="3961150"/>
                <a:ext cx="517834" cy="138499"/>
              </a:xfrm>
              <a:prstGeom prst="rect">
                <a:avLst/>
              </a:prstGeom>
              <a:blipFill>
                <a:blip r:embed="rId4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타원 151">
            <a:extLst>
              <a:ext uri="{FF2B5EF4-FFF2-40B4-BE49-F238E27FC236}">
                <a16:creationId xmlns:a16="http://schemas.microsoft.com/office/drawing/2014/main" id="{24122F01-630F-4271-B95F-B23C145A6BEF}"/>
              </a:ext>
            </a:extLst>
          </p:cNvPr>
          <p:cNvSpPr>
            <a:spLocks noChangeAspect="1"/>
          </p:cNvSpPr>
          <p:nvPr/>
        </p:nvSpPr>
        <p:spPr>
          <a:xfrm rot="16200000">
            <a:off x="1134941" y="605646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AE8EFD73-BA25-491D-9D0B-98B1021ABFC1}"/>
              </a:ext>
            </a:extLst>
          </p:cNvPr>
          <p:cNvSpPr>
            <a:spLocks noChangeAspect="1"/>
          </p:cNvSpPr>
          <p:nvPr/>
        </p:nvSpPr>
        <p:spPr>
          <a:xfrm rot="16200000">
            <a:off x="1278277" y="605646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58" name="타원 157">
            <a:extLst>
              <a:ext uri="{FF2B5EF4-FFF2-40B4-BE49-F238E27FC236}">
                <a16:creationId xmlns:a16="http://schemas.microsoft.com/office/drawing/2014/main" id="{EB9B9330-C201-45A7-B07E-14F33926C276}"/>
              </a:ext>
            </a:extLst>
          </p:cNvPr>
          <p:cNvSpPr>
            <a:spLocks noChangeAspect="1"/>
          </p:cNvSpPr>
          <p:nvPr/>
        </p:nvSpPr>
        <p:spPr>
          <a:xfrm rot="16200000">
            <a:off x="1416872" y="605646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59" name="타원 158">
            <a:extLst>
              <a:ext uri="{FF2B5EF4-FFF2-40B4-BE49-F238E27FC236}">
                <a16:creationId xmlns:a16="http://schemas.microsoft.com/office/drawing/2014/main" id="{A8E22DDE-ED94-4D76-B5FB-32EF60C5CDB7}"/>
              </a:ext>
            </a:extLst>
          </p:cNvPr>
          <p:cNvSpPr>
            <a:spLocks noChangeAspect="1"/>
          </p:cNvSpPr>
          <p:nvPr/>
        </p:nvSpPr>
        <p:spPr>
          <a:xfrm>
            <a:off x="4075654" y="345685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5520467" y="366585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1" name="타원 160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5520467" y="344042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034089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/>
          <p:cNvSpPr>
            <a:spLocks noGrp="1"/>
          </p:cNvSpPr>
          <p:nvPr/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2000" dirty="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4</a:t>
            </a:r>
            <a:r>
              <a:rPr kumimoji="0" lang="en-US" altLang="ko-KR" sz="200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. </a:t>
            </a:r>
            <a:r>
              <a:rPr kumimoji="0" lang="en-US" altLang="ko-KR" sz="200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Backpropagation(</a:t>
            </a:r>
            <a:r>
              <a:rPr lang="en-US" altLang="ko-KR" sz="2000" dirty="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2/5)</a:t>
            </a:r>
            <a:endParaRPr kumimoji="0" lang="en-US" altLang="ko-KR" sz="200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+mj-lt"/>
              <a:ea typeface="맑은 고딕"/>
              <a:cs typeface="Arial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2836" y="913800"/>
                <a:ext cx="3839596" cy="3975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altLang="ko-KR" sz="1600" b="0" i="1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r>
                      <a:rPr lang="en-US" altLang="ko-KR" sz="16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=</m:t>
                    </m:r>
                  </m:oMath>
                </a14:m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</m:num>
                      <m:den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b="0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r>
                  <a:rPr lang="ko-KR" altLang="en-US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      </a:t>
                </a:r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</m:num>
                      <m:den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−</m:t>
                            </m:r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16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ko-KR" sz="1600" b="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ko-KR" sz="1600" b="0" i="1" smtClean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sym typeface="Wingdings" pitchFamily="2" charset="2"/>
                                      </a:rPr>
                                      <m:t>𝑀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2</m:t>
                        </m:r>
                      </m:sup>
                    </m:sSup>
                  </m:oMath>
                </a14:m>
                <a:endParaRPr lang="en-US" altLang="ko-KR" sz="1600" b="0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</a:t>
                </a:r>
                <a:r>
                  <a:rPr lang="ko-KR" altLang="en-US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   </a:t>
                </a:r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=</a:t>
                </a:r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</m:num>
                      <m:den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𝑓</m:t>
                    </m:r>
                    <m:d>
                      <m:d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e>
                    </m:d>
                  </m:oMath>
                </a14:m>
                <a:endParaRPr lang="en-US" altLang="ko-KR" sz="1600" b="0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      =</a:t>
                </a:r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𝑓</m:t>
                    </m:r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′(</m:t>
                    </m:r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</m:sup>
                    </m:sSubSup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)</m:t>
                    </m:r>
                    <m:f>
                      <m:f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</m:num>
                      <m:den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𝑀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</m:sup>
                    </m:sSubSup>
                  </m:oMath>
                </a14:m>
                <a:endParaRPr lang="en-US" altLang="ko-KR" sz="1600" b="0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     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sym typeface="Wingdings" pitchFamily="2" charset="2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𝑓</m:t>
                    </m:r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′(</m:t>
                    </m:r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</m:sup>
                    </m:sSubSup>
                    <m:r>
                      <a:rPr lang="en-US" altLang="ko-KR" sz="1600" b="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+mn-ea"/>
                        <a:sym typeface="Wingdings" pitchFamily="2" charset="2"/>
                      </a:rPr>
                      <m:t>) </m:t>
                    </m:r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600" b="0" dirty="0">
                  <a:solidFill>
                    <a:prstClr val="black"/>
                  </a:solidFill>
                  <a:latin typeface="+mn-ea"/>
                  <a:ea typeface="+mn-ea"/>
                  <a:sym typeface="Wingdings" pitchFamily="2" charset="2"/>
                </a:endParaRPr>
              </a:p>
              <a:p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  <a:sym typeface="Wingdings" pitchFamily="2" charset="2"/>
                  </a:rPr>
                  <a:t>        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𝑀</m:t>
                        </m:r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  <a:sym typeface="Wingdings" pitchFamily="2" charset="2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−</m:t>
                    </m:r>
                    <m:r>
                      <a:rPr lang="ko-KR" altLang="en-US" sz="1600" b="0" i="1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f>
                      <m:f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  <a:sym typeface="Wingdings" pitchFamily="2" charset="2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en-US" altLang="ko-KR" sz="1600" b="0" i="0" smtClean="0">
                        <a:latin typeface="+mn-ea"/>
                        <a:ea typeface="+mn-ea"/>
                      </a:rPr>
                      <m:t> = </m:t>
                    </m:r>
                    <m:r>
                      <m:rPr>
                        <m:nor/>
                      </m:rPr>
                      <a:rPr lang="en-US" altLang="ko-KR" sz="1600" b="0" i="0" dirty="0" smtClean="0">
                        <a:latin typeface="+mn-ea"/>
                        <a:ea typeface="+mn-ea"/>
                      </a:rPr>
                      <m:t>− 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 -</a:t>
                </a:r>
                <a14:m>
                  <m:oMath xmlns:m="http://schemas.openxmlformats.org/officeDocument/2006/math"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endParaRPr lang="en-US" altLang="ko-KR" sz="1600" b="0" i="1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6" y="913800"/>
                <a:ext cx="3839596" cy="39751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295715" y="276617"/>
            <a:ext cx="259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3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Multi-Layer Perceptron(MLP)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FCB4D2-2B93-4668-AB75-F5539DCDE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b="1" i="0">
                <a:solidFill>
                  <a:srgbClr val="161616"/>
                </a:solidFill>
                <a:effectLst/>
                <a:latin typeface="+mn-ea"/>
                <a:ea typeface="+mn-ea"/>
              </a:rPr>
              <a:t>Backpropagation</a:t>
            </a:r>
            <a:r>
              <a:rPr lang="en-US" altLang="ko-KR" sz="1600">
                <a:solidFill>
                  <a:srgbClr val="161616"/>
                </a:solidFill>
                <a:latin typeface="+mn-ea"/>
                <a:ea typeface="+mn-ea"/>
              </a:rPr>
              <a:t>: </a:t>
            </a:r>
            <a:r>
              <a:rPr lang="en-US" altLang="ko-KR" sz="1600" dirty="0">
                <a:solidFill>
                  <a:srgbClr val="161616"/>
                </a:solidFill>
                <a:latin typeface="+mn-ea"/>
                <a:ea typeface="+mn-ea"/>
              </a:rPr>
              <a:t>Output layer 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C3F28C-5E89-4754-A4A8-E6AED23B9BC8}"/>
                  </a:ext>
                </a:extLst>
              </p:cNvPr>
              <p:cNvSpPr txBox="1"/>
              <p:nvPr/>
            </p:nvSpPr>
            <p:spPr>
              <a:xfrm>
                <a:off x="372836" y="5057232"/>
                <a:ext cx="3281750" cy="766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</m:t>
                        </m:r>
                      </m:sup>
                    </m:sSubSup>
                  </m:oMath>
                </a14:m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9C3F28C-5E89-4754-A4A8-E6AED23B9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6" y="5057232"/>
                <a:ext cx="3281750" cy="766107"/>
              </a:xfrm>
              <a:prstGeom prst="rect">
                <a:avLst/>
              </a:prstGeom>
              <a:blipFill>
                <a:blip r:embed="rId3"/>
                <a:stretch>
                  <a:fillRect t="-1600" b="-24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249AAD-E878-403B-9612-F37545CA2C82}"/>
                  </a:ext>
                </a:extLst>
              </p:cNvPr>
              <p:cNvSpPr txBox="1"/>
              <p:nvPr/>
            </p:nvSpPr>
            <p:spPr>
              <a:xfrm>
                <a:off x="7804654" y="1808183"/>
                <a:ext cx="508922" cy="186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249AAD-E878-403B-9612-F37545CA2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654" y="1808183"/>
                <a:ext cx="508922" cy="186974"/>
              </a:xfrm>
              <a:prstGeom prst="rect">
                <a:avLst/>
              </a:prstGeom>
              <a:blipFill>
                <a:blip r:embed="rId4"/>
                <a:stretch>
                  <a:fillRect l="-1190" b="-2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타원 14">
            <a:extLst>
              <a:ext uri="{FF2B5EF4-FFF2-40B4-BE49-F238E27FC236}">
                <a16:creationId xmlns:a16="http://schemas.microsoft.com/office/drawing/2014/main" id="{DE79FEF4-4ECB-465A-8625-EC5F4662E3B2}"/>
              </a:ext>
            </a:extLst>
          </p:cNvPr>
          <p:cNvSpPr>
            <a:spLocks noChangeAspect="1"/>
          </p:cNvSpPr>
          <p:nvPr/>
        </p:nvSpPr>
        <p:spPr>
          <a:xfrm>
            <a:off x="7979526" y="4659635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CC5AE77B-C401-477E-B870-8DCC7D5EF0BE}"/>
              </a:ext>
            </a:extLst>
          </p:cNvPr>
          <p:cNvSpPr>
            <a:spLocks noChangeAspect="1"/>
          </p:cNvSpPr>
          <p:nvPr/>
        </p:nvSpPr>
        <p:spPr>
          <a:xfrm>
            <a:off x="7979526" y="482962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B4C4E5F-DD97-4925-80A1-6535C0125321}"/>
              </a:ext>
            </a:extLst>
          </p:cNvPr>
          <p:cNvSpPr>
            <a:spLocks noChangeAspect="1"/>
          </p:cNvSpPr>
          <p:nvPr/>
        </p:nvSpPr>
        <p:spPr>
          <a:xfrm>
            <a:off x="7979526" y="500455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878788-F4BA-4708-AF69-FEB7804FB4B6}"/>
                  </a:ext>
                </a:extLst>
              </p:cNvPr>
              <p:cNvSpPr txBox="1"/>
              <p:nvPr/>
            </p:nvSpPr>
            <p:spPr>
              <a:xfrm>
                <a:off x="7781790" y="2846785"/>
                <a:ext cx="508922" cy="1873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878788-F4BA-4708-AF69-FEB7804FB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1790" y="2846785"/>
                <a:ext cx="508922" cy="187359"/>
              </a:xfrm>
              <a:prstGeom prst="rect">
                <a:avLst/>
              </a:prstGeom>
              <a:blipFill>
                <a:blip r:embed="rId5"/>
                <a:stretch>
                  <a:fillRect l="-2410" r="-1205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865D6-5905-4E00-A55D-A377475F7A25}"/>
                  </a:ext>
                </a:extLst>
              </p:cNvPr>
              <p:cNvSpPr txBox="1"/>
              <p:nvPr/>
            </p:nvSpPr>
            <p:spPr>
              <a:xfrm>
                <a:off x="7784770" y="4093057"/>
                <a:ext cx="508922" cy="2207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7865D6-5905-4E00-A55D-A377475F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4770" y="4093057"/>
                <a:ext cx="508922" cy="220701"/>
              </a:xfrm>
              <a:prstGeom prst="rect">
                <a:avLst/>
              </a:prstGeom>
              <a:blipFill>
                <a:blip r:embed="rId6"/>
                <a:stretch>
                  <a:fillRect l="-1190" b="-21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E0F96-BED2-454D-9CA3-FAB313C79758}"/>
                  </a:ext>
                </a:extLst>
              </p:cNvPr>
              <p:cNvSpPr txBox="1"/>
              <p:nvPr/>
            </p:nvSpPr>
            <p:spPr>
              <a:xfrm>
                <a:off x="7723003" y="5458160"/>
                <a:ext cx="607602" cy="2189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5E0F96-BED2-454D-9CA3-FAB313C7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003" y="5458160"/>
                <a:ext cx="607602" cy="218971"/>
              </a:xfrm>
              <a:prstGeom prst="rect">
                <a:avLst/>
              </a:prstGeom>
              <a:blipFill>
                <a:blip r:embed="rId7"/>
                <a:stretch>
                  <a:fillRect l="-2000" b="-13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58995F-DFF4-4B2C-B512-513731A6C353}"/>
                  </a:ext>
                </a:extLst>
              </p:cNvPr>
              <p:cNvSpPr txBox="1"/>
              <p:nvPr/>
            </p:nvSpPr>
            <p:spPr>
              <a:xfrm>
                <a:off x="6311148" y="1865010"/>
                <a:ext cx="599267" cy="140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358995F-DFF4-4B2C-B512-513731A6C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148" y="1865010"/>
                <a:ext cx="599267" cy="140231"/>
              </a:xfrm>
              <a:prstGeom prst="rect">
                <a:avLst/>
              </a:prstGeom>
              <a:blipFill>
                <a:blip r:embed="rId8"/>
                <a:stretch>
                  <a:fillRect l="-101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타원 21">
            <a:extLst>
              <a:ext uri="{FF2B5EF4-FFF2-40B4-BE49-F238E27FC236}">
                <a16:creationId xmlns:a16="http://schemas.microsoft.com/office/drawing/2014/main" id="{FD20E314-4905-4DA1-8F34-DE2C03900157}"/>
              </a:ext>
            </a:extLst>
          </p:cNvPr>
          <p:cNvSpPr>
            <a:spLocks noChangeAspect="1"/>
          </p:cNvSpPr>
          <p:nvPr/>
        </p:nvSpPr>
        <p:spPr>
          <a:xfrm>
            <a:off x="6521618" y="467963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292BA23D-212B-402B-8074-BA5336BAB24B}"/>
              </a:ext>
            </a:extLst>
          </p:cNvPr>
          <p:cNvSpPr>
            <a:spLocks noChangeAspect="1"/>
          </p:cNvSpPr>
          <p:nvPr/>
        </p:nvSpPr>
        <p:spPr>
          <a:xfrm>
            <a:off x="6521618" y="484961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3C8D24E-77C4-4D9D-8F5B-5EA78D72CB89}"/>
              </a:ext>
            </a:extLst>
          </p:cNvPr>
          <p:cNvSpPr>
            <a:spLocks noChangeAspect="1"/>
          </p:cNvSpPr>
          <p:nvPr/>
        </p:nvSpPr>
        <p:spPr>
          <a:xfrm>
            <a:off x="6521618" y="502455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2AFBB9-B428-4D04-AC38-52345BD7F984}"/>
                  </a:ext>
                </a:extLst>
              </p:cNvPr>
              <p:cNvSpPr txBox="1"/>
              <p:nvPr/>
            </p:nvSpPr>
            <p:spPr>
              <a:xfrm>
                <a:off x="6289465" y="2905410"/>
                <a:ext cx="599267" cy="1404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D2AFBB9-B428-4D04-AC38-52345BD7F9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465" y="2905410"/>
                <a:ext cx="599267" cy="140488"/>
              </a:xfrm>
              <a:prstGeom prst="rect">
                <a:avLst/>
              </a:prstGeom>
              <a:blipFill>
                <a:blip r:embed="rId9"/>
                <a:stretch>
                  <a:fillRect l="-1020" r="-102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605173-7D04-4AFA-9CF5-4325E74344C8}"/>
                  </a:ext>
                </a:extLst>
              </p:cNvPr>
              <p:cNvSpPr txBox="1"/>
              <p:nvPr/>
            </p:nvSpPr>
            <p:spPr>
              <a:xfrm>
                <a:off x="6292486" y="4142972"/>
                <a:ext cx="599267" cy="1461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B605173-7D04-4AFA-9CF5-4325E7434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486" y="4142972"/>
                <a:ext cx="599267" cy="146130"/>
              </a:xfrm>
              <a:prstGeom prst="rect">
                <a:avLst/>
              </a:prstGeom>
              <a:blipFill>
                <a:blip r:embed="rId10"/>
                <a:stretch>
                  <a:fillRect l="-1010" b="-20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74FCAD-11EF-4D61-9943-F2F46357411A}"/>
                  </a:ext>
                </a:extLst>
              </p:cNvPr>
              <p:cNvSpPr txBox="1"/>
              <p:nvPr/>
            </p:nvSpPr>
            <p:spPr>
              <a:xfrm>
                <a:off x="6251415" y="5503558"/>
                <a:ext cx="643509" cy="1641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𝑀</m:t>
                              </m:r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−1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74FCAD-11EF-4D61-9943-F2F463574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415" y="5503558"/>
                <a:ext cx="643509" cy="164148"/>
              </a:xfrm>
              <a:prstGeom prst="rect">
                <a:avLst/>
              </a:prstGeom>
              <a:blipFill>
                <a:blip r:embed="rId11"/>
                <a:stretch>
                  <a:fillRect l="-943" b="-18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EFC85A34-9107-4950-A6DC-5C2086B72394}"/>
              </a:ext>
            </a:extLst>
          </p:cNvPr>
          <p:cNvGrpSpPr/>
          <p:nvPr/>
        </p:nvGrpSpPr>
        <p:grpSpPr>
          <a:xfrm>
            <a:off x="6294481" y="1621928"/>
            <a:ext cx="603153" cy="612097"/>
            <a:chOff x="3172482" y="2041642"/>
            <a:chExt cx="603153" cy="61209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DC2FA3FB-4FFB-46AA-ABAD-18B04B9D0E66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4935A706-9598-45B8-A89C-845F55CD03D7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9DF5484-5A72-46EF-927A-C54012312A09}"/>
              </a:ext>
            </a:extLst>
          </p:cNvPr>
          <p:cNvGrpSpPr/>
          <p:nvPr/>
        </p:nvGrpSpPr>
        <p:grpSpPr>
          <a:xfrm>
            <a:off x="6271732" y="2656914"/>
            <a:ext cx="603153" cy="612097"/>
            <a:chOff x="3172482" y="2041642"/>
            <a:chExt cx="603153" cy="612097"/>
          </a:xfrm>
        </p:grpSpPr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B3B44FC-502B-4814-B5F7-5A018B852042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9CF37498-4951-49EA-9C5B-DA540C95DA56}"/>
                </a:ext>
              </a:extLst>
            </p:cNvPr>
            <p:cNvCxnSpPr>
              <a:stCxn id="32" idx="0"/>
              <a:endCxn id="32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8C330767-318B-4204-863D-AC80E039A300}"/>
              </a:ext>
            </a:extLst>
          </p:cNvPr>
          <p:cNvGrpSpPr/>
          <p:nvPr/>
        </p:nvGrpSpPr>
        <p:grpSpPr>
          <a:xfrm>
            <a:off x="6273695" y="3921616"/>
            <a:ext cx="603153" cy="612097"/>
            <a:chOff x="3172482" y="2041642"/>
            <a:chExt cx="603153" cy="612097"/>
          </a:xfrm>
        </p:grpSpPr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43380CC3-F531-407F-AA66-6029F6F6A81C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C9DC6B09-8E23-4CDB-BBFF-0F03EBA1A544}"/>
                </a:ext>
              </a:extLst>
            </p:cNvPr>
            <p:cNvCxnSpPr>
              <a:stCxn id="35" idx="0"/>
              <a:endCxn id="35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98C69374-2829-4897-9051-939DC1280D74}"/>
              </a:ext>
            </a:extLst>
          </p:cNvPr>
          <p:cNvGrpSpPr/>
          <p:nvPr/>
        </p:nvGrpSpPr>
        <p:grpSpPr>
          <a:xfrm>
            <a:off x="6265382" y="5259964"/>
            <a:ext cx="603153" cy="612097"/>
            <a:chOff x="3172482" y="2041642"/>
            <a:chExt cx="603153" cy="61209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E2A047E-888F-47DC-9A3F-E8AC04407E15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7B40067F-B143-4706-B19E-4FDFF55226EA}"/>
                </a:ext>
              </a:extLst>
            </p:cNvPr>
            <p:cNvCxnSpPr>
              <a:stCxn id="38" idx="0"/>
              <a:endCxn id="38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E30F464-AE51-49FA-BE81-809A91BB3EE4}"/>
              </a:ext>
            </a:extLst>
          </p:cNvPr>
          <p:cNvGrpSpPr/>
          <p:nvPr/>
        </p:nvGrpSpPr>
        <p:grpSpPr>
          <a:xfrm>
            <a:off x="7732613" y="1620980"/>
            <a:ext cx="603153" cy="612097"/>
            <a:chOff x="3172482" y="2041642"/>
            <a:chExt cx="603153" cy="61209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61F3CBA-29A9-4038-97CF-D618137E460C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FE40AE7A-B5EB-4046-94DB-956E728248B2}"/>
                </a:ext>
              </a:extLst>
            </p:cNvPr>
            <p:cNvCxnSpPr>
              <a:stCxn id="41" idx="0"/>
              <a:endCxn id="41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10AEB2D-3982-4597-AFCF-A7F1662F8E17}"/>
              </a:ext>
            </a:extLst>
          </p:cNvPr>
          <p:cNvGrpSpPr/>
          <p:nvPr/>
        </p:nvGrpSpPr>
        <p:grpSpPr>
          <a:xfrm>
            <a:off x="7709864" y="2655966"/>
            <a:ext cx="603153" cy="612097"/>
            <a:chOff x="3172482" y="2041642"/>
            <a:chExt cx="603153" cy="61209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8B1BEC12-D7A9-477C-84FB-C48DB3B37AD3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D5488791-7FCC-42C4-9DF0-D289045D1800}"/>
                </a:ext>
              </a:extLst>
            </p:cNvPr>
            <p:cNvCxnSpPr>
              <a:stCxn id="44" idx="0"/>
              <a:endCxn id="4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BDA317F8-95FB-462C-A5D3-3FF75D8B528C}"/>
              </a:ext>
            </a:extLst>
          </p:cNvPr>
          <p:cNvGrpSpPr/>
          <p:nvPr/>
        </p:nvGrpSpPr>
        <p:grpSpPr>
          <a:xfrm>
            <a:off x="7711827" y="3920668"/>
            <a:ext cx="603153" cy="612097"/>
            <a:chOff x="3172482" y="2041642"/>
            <a:chExt cx="603153" cy="61209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43DA88E8-231E-46BF-9E02-35CC23E4F47A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73E8B6C-D22E-4231-B0AE-69603ECCAB30}"/>
                </a:ext>
              </a:extLst>
            </p:cNvPr>
            <p:cNvCxnSpPr>
              <a:stCxn id="47" idx="0"/>
              <a:endCxn id="4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EE449F8-B109-4694-B9AD-154D130CFF2C}"/>
              </a:ext>
            </a:extLst>
          </p:cNvPr>
          <p:cNvGrpSpPr/>
          <p:nvPr/>
        </p:nvGrpSpPr>
        <p:grpSpPr>
          <a:xfrm>
            <a:off x="7703514" y="5259016"/>
            <a:ext cx="603153" cy="612097"/>
            <a:chOff x="3172482" y="2041642"/>
            <a:chExt cx="603153" cy="61209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C83FBF-2539-47F8-AED7-4D276601C16C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62C96100-6EBC-446D-9E94-F2AD724AB57B}"/>
                </a:ext>
              </a:extLst>
            </p:cNvPr>
            <p:cNvCxnSpPr>
              <a:stCxn id="50" idx="0"/>
              <a:endCxn id="5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9D586B35-B1D2-440B-940B-F02515F1643A}"/>
              </a:ext>
            </a:extLst>
          </p:cNvPr>
          <p:cNvSpPr/>
          <p:nvPr/>
        </p:nvSpPr>
        <p:spPr>
          <a:xfrm>
            <a:off x="7120472" y="6012023"/>
            <a:ext cx="486734" cy="497797"/>
          </a:xfrm>
          <a:prstGeom prst="ellipse">
            <a:avLst/>
          </a:prstGeom>
          <a:noFill/>
          <a:ln w="12700">
            <a:solidFill>
              <a:schemeClr val="tx1"/>
            </a:solidFill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82295D-850B-496D-946C-8EAC00B9C11F}"/>
                  </a:ext>
                </a:extLst>
              </p:cNvPr>
              <p:cNvSpPr txBox="1"/>
              <p:nvPr/>
            </p:nvSpPr>
            <p:spPr>
              <a:xfrm>
                <a:off x="7232123" y="6155314"/>
                <a:ext cx="25128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𝑏</m:t>
                          </m:r>
                        </m:e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𝑀</m:t>
                          </m:r>
                        </m:sup>
                      </m:s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182295D-850B-496D-946C-8EAC00B9C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123" y="6155314"/>
                <a:ext cx="251287" cy="184666"/>
              </a:xfrm>
              <a:prstGeom prst="rect">
                <a:avLst/>
              </a:prstGeom>
              <a:blipFill>
                <a:blip r:embed="rId12"/>
                <a:stretch>
                  <a:fillRect l="-9524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AFB87E-A1DF-4567-AFFB-75ACE7505C9B}"/>
                  </a:ext>
                </a:extLst>
              </p:cNvPr>
              <p:cNvSpPr txBox="1"/>
              <p:nvPr/>
            </p:nvSpPr>
            <p:spPr>
              <a:xfrm flipH="1">
                <a:off x="7528102" y="1481582"/>
                <a:ext cx="264830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3AFB87E-A1DF-4567-AFFB-75ACE7505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28102" y="1481582"/>
                <a:ext cx="264830" cy="310341"/>
              </a:xfrm>
              <a:prstGeom prst="rect">
                <a:avLst/>
              </a:prstGeom>
              <a:blipFill>
                <a:blip r:embed="rId13"/>
                <a:stretch>
                  <a:fillRect r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E27D07-0272-456F-8FA2-147E3D7D9CA8}"/>
                  </a:ext>
                </a:extLst>
              </p:cNvPr>
              <p:cNvSpPr txBox="1"/>
              <p:nvPr/>
            </p:nvSpPr>
            <p:spPr>
              <a:xfrm flipH="1">
                <a:off x="7537627" y="2421832"/>
                <a:ext cx="264830" cy="310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8E27D07-0272-456F-8FA2-147E3D7D9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7627" y="2421832"/>
                <a:ext cx="264830" cy="310726"/>
              </a:xfrm>
              <a:prstGeom prst="rect">
                <a:avLst/>
              </a:prstGeom>
              <a:blipFill>
                <a:blip r:embed="rId14"/>
                <a:stretch>
                  <a:fillRect r="-3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44D6B7-324D-4FCC-A19B-22086B284289}"/>
                  </a:ext>
                </a:extLst>
              </p:cNvPr>
              <p:cNvSpPr txBox="1"/>
              <p:nvPr/>
            </p:nvSpPr>
            <p:spPr>
              <a:xfrm flipH="1">
                <a:off x="7461476" y="3719957"/>
                <a:ext cx="331456" cy="3438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444D6B7-324D-4FCC-A19B-22086B28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61476" y="3719957"/>
                <a:ext cx="331456" cy="343877"/>
              </a:xfrm>
              <a:prstGeom prst="rect">
                <a:avLst/>
              </a:prstGeom>
              <a:blipFill>
                <a:blip r:embed="rId15"/>
                <a:stretch>
                  <a:fillRect r="-7407"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498187-2A6C-479A-8871-7D7116BFFDA2}"/>
                  </a:ext>
                </a:extLst>
              </p:cNvPr>
              <p:cNvSpPr txBox="1"/>
              <p:nvPr/>
            </p:nvSpPr>
            <p:spPr>
              <a:xfrm flipH="1">
                <a:off x="7518577" y="5043932"/>
                <a:ext cx="264830" cy="3475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C498187-2A6C-479A-8871-7D7116BFF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18577" y="5043932"/>
                <a:ext cx="264830" cy="347596"/>
              </a:xfrm>
              <a:prstGeom prst="rect">
                <a:avLst/>
              </a:prstGeom>
              <a:blipFill>
                <a:blip r:embed="rId16"/>
                <a:stretch>
                  <a:fillRect r="-47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E2EA6F-15D9-46EC-BEF0-152EDD69B416}"/>
                  </a:ext>
                </a:extLst>
              </p:cNvPr>
              <p:cNvSpPr txBox="1"/>
              <p:nvPr/>
            </p:nvSpPr>
            <p:spPr>
              <a:xfrm flipH="1">
                <a:off x="6023152" y="1510157"/>
                <a:ext cx="264830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3E2EA6F-15D9-46EC-BEF0-152EDD69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23152" y="1510157"/>
                <a:ext cx="264830" cy="310341"/>
              </a:xfrm>
              <a:prstGeom prst="rect">
                <a:avLst/>
              </a:prstGeom>
              <a:blipFill>
                <a:blip r:embed="rId17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F5FC36-414E-4B20-BFB5-FDD534E70BCE}"/>
                  </a:ext>
                </a:extLst>
              </p:cNvPr>
              <p:cNvSpPr txBox="1"/>
              <p:nvPr/>
            </p:nvSpPr>
            <p:spPr>
              <a:xfrm flipH="1">
                <a:off x="6032677" y="2450407"/>
                <a:ext cx="264830" cy="3107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F5FC36-414E-4B20-BFB5-FDD534E70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32677" y="2450407"/>
                <a:ext cx="264830" cy="310726"/>
              </a:xfrm>
              <a:prstGeom prst="rect">
                <a:avLst/>
              </a:prstGeom>
              <a:blipFill>
                <a:blip r:embed="rId18"/>
                <a:stretch>
                  <a:fillRect r="-10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A16A19-C5DC-4D79-85DE-EE735C1DD0EA}"/>
                  </a:ext>
                </a:extLst>
              </p:cNvPr>
              <p:cNvSpPr txBox="1"/>
              <p:nvPr/>
            </p:nvSpPr>
            <p:spPr>
              <a:xfrm flipH="1">
                <a:off x="5837557" y="3739007"/>
                <a:ext cx="450425" cy="3298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1A16A19-C5DC-4D79-85DE-EE735C1DD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837557" y="3739007"/>
                <a:ext cx="450425" cy="329834"/>
              </a:xfrm>
              <a:prstGeom prst="rect">
                <a:avLst/>
              </a:prstGeom>
              <a:blipFill>
                <a:blip r:embed="rId19"/>
                <a:stretch>
                  <a:fillRect r="-178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135E91-5123-4016-9D66-C19AA32A0A04}"/>
                  </a:ext>
                </a:extLst>
              </p:cNvPr>
              <p:cNvSpPr txBox="1"/>
              <p:nvPr/>
            </p:nvSpPr>
            <p:spPr>
              <a:xfrm flipH="1">
                <a:off x="6013627" y="5072507"/>
                <a:ext cx="264830" cy="359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ko-KR" b="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6135E91-5123-4016-9D66-C19AA32A0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013627" y="5072507"/>
                <a:ext cx="264830" cy="359586"/>
              </a:xfrm>
              <a:prstGeom prst="rect">
                <a:avLst/>
              </a:prstGeom>
              <a:blipFill>
                <a:blip r:embed="rId20"/>
                <a:stretch>
                  <a:fillRect r="-9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타원 63">
            <a:extLst>
              <a:ext uri="{FF2B5EF4-FFF2-40B4-BE49-F238E27FC236}">
                <a16:creationId xmlns:a16="http://schemas.microsoft.com/office/drawing/2014/main" id="{72949960-0ECC-4543-961D-644F3440010A}"/>
              </a:ext>
            </a:extLst>
          </p:cNvPr>
          <p:cNvSpPr>
            <a:spLocks noChangeAspect="1"/>
          </p:cNvSpPr>
          <p:nvPr/>
        </p:nvSpPr>
        <p:spPr>
          <a:xfrm>
            <a:off x="6497124" y="338940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00DD2223-D110-48D1-9223-CE6DBDF279CE}"/>
              </a:ext>
            </a:extLst>
          </p:cNvPr>
          <p:cNvSpPr>
            <a:spLocks noChangeAspect="1"/>
          </p:cNvSpPr>
          <p:nvPr/>
        </p:nvSpPr>
        <p:spPr>
          <a:xfrm>
            <a:off x="6497124" y="357820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EB80383-9126-449C-B470-6219BC62F1C9}"/>
              </a:ext>
            </a:extLst>
          </p:cNvPr>
          <p:cNvCxnSpPr>
            <a:stCxn id="41" idx="2"/>
            <a:endCxn id="26" idx="3"/>
          </p:cNvCxnSpPr>
          <p:nvPr/>
        </p:nvCxnSpPr>
        <p:spPr>
          <a:xfrm flipH="1">
            <a:off x="6883440" y="1927029"/>
            <a:ext cx="849173" cy="22557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9E11E26-36CF-4AD0-8887-734F4B66EFA7}"/>
                  </a:ext>
                </a:extLst>
              </p:cNvPr>
              <p:cNvSpPr txBox="1"/>
              <p:nvPr/>
            </p:nvSpPr>
            <p:spPr>
              <a:xfrm>
                <a:off x="6588094" y="3375189"/>
                <a:ext cx="670275" cy="29040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𝑀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9E11E26-36CF-4AD0-8887-734F4B66E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094" y="3375189"/>
                <a:ext cx="670275" cy="29040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EC2B5E8-C341-4777-9264-B59FB4151BD5}"/>
              </a:ext>
            </a:extLst>
          </p:cNvPr>
          <p:cNvCxnSpPr>
            <a:stCxn id="44" idx="2"/>
            <a:endCxn id="35" idx="6"/>
          </p:cNvCxnSpPr>
          <p:nvPr/>
        </p:nvCxnSpPr>
        <p:spPr>
          <a:xfrm flipH="1">
            <a:off x="6876848" y="2962015"/>
            <a:ext cx="833016" cy="12656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A3588E97-E53B-4524-85B8-B517EB4D4F06}"/>
              </a:ext>
            </a:extLst>
          </p:cNvPr>
          <p:cNvCxnSpPr>
            <a:stCxn id="47" idx="2"/>
            <a:endCxn id="35" idx="6"/>
          </p:cNvCxnSpPr>
          <p:nvPr/>
        </p:nvCxnSpPr>
        <p:spPr>
          <a:xfrm flipH="1">
            <a:off x="6868535" y="4193465"/>
            <a:ext cx="834979" cy="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9F8B103F-AF5E-4C9C-A9B2-51A90BEE4A46}"/>
              </a:ext>
            </a:extLst>
          </p:cNvPr>
          <p:cNvCxnSpPr>
            <a:stCxn id="50" idx="2"/>
            <a:endCxn id="35" idx="6"/>
          </p:cNvCxnSpPr>
          <p:nvPr/>
        </p:nvCxnSpPr>
        <p:spPr>
          <a:xfrm flipH="1" flipV="1">
            <a:off x="6868535" y="4194413"/>
            <a:ext cx="834979" cy="1370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503CC0-F645-4110-B0F5-DDA4F9ABF997}"/>
                  </a:ext>
                </a:extLst>
              </p:cNvPr>
              <p:cNvSpPr txBox="1"/>
              <p:nvPr/>
            </p:nvSpPr>
            <p:spPr>
              <a:xfrm>
                <a:off x="7119129" y="2277576"/>
                <a:ext cx="408973" cy="320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B503CC0-F645-4110-B0F5-DDA4F9ABF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129" y="2277576"/>
                <a:ext cx="408973" cy="320601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809CCAF-6214-4164-B340-53B4E83BFAF9}"/>
                  </a:ext>
                </a:extLst>
              </p:cNvPr>
              <p:cNvSpPr txBox="1"/>
              <p:nvPr/>
            </p:nvSpPr>
            <p:spPr>
              <a:xfrm>
                <a:off x="7271529" y="2763801"/>
                <a:ext cx="408973" cy="320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809CCAF-6214-4164-B340-53B4E83BF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529" y="2763801"/>
                <a:ext cx="408973" cy="320601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C184F2-33C7-4227-9D88-2B7B5ECCCE39}"/>
                  </a:ext>
                </a:extLst>
              </p:cNvPr>
              <p:cNvSpPr txBox="1"/>
              <p:nvPr/>
            </p:nvSpPr>
            <p:spPr>
              <a:xfrm>
                <a:off x="7309629" y="4182576"/>
                <a:ext cx="408973" cy="349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8C184F2-33C7-4227-9D88-2B7B5ECCC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629" y="4182576"/>
                <a:ext cx="408973" cy="34983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533F72-C63D-47CE-8C54-A80F63C5EBDF}"/>
                  </a:ext>
                </a:extLst>
              </p:cNvPr>
              <p:cNvSpPr txBox="1"/>
              <p:nvPr/>
            </p:nvSpPr>
            <p:spPr>
              <a:xfrm>
                <a:off x="7341379" y="4722326"/>
                <a:ext cx="408973" cy="3519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2533F72-C63D-47CE-8C54-A80F63C5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1379" y="4722326"/>
                <a:ext cx="408973" cy="351956"/>
              </a:xfrm>
              <a:prstGeom prst="rect">
                <a:avLst/>
              </a:prstGeom>
              <a:blipFill>
                <a:blip r:embed="rId25"/>
                <a:stretch>
                  <a:fillRect r="-20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3AEBFB4-8C17-43B6-A1B7-F2571E62B3B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071504" y="3290445"/>
                <a:ext cx="2103310" cy="3849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i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3AEBFB4-8C17-43B6-A1B7-F2571E62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504" y="3290445"/>
                <a:ext cx="2103310" cy="384914"/>
              </a:xfrm>
              <a:prstGeom prst="rect">
                <a:avLst/>
              </a:prstGeom>
              <a:blipFill>
                <a:blip r:embed="rId26"/>
                <a:stretch>
                  <a:fillRect t="-3175" b="-95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타원 75">
            <a:extLst>
              <a:ext uri="{FF2B5EF4-FFF2-40B4-BE49-F238E27FC236}">
                <a16:creationId xmlns:a16="http://schemas.microsoft.com/office/drawing/2014/main" id="{927B30D6-12B6-4247-B33D-99E3E57285B1}"/>
              </a:ext>
            </a:extLst>
          </p:cNvPr>
          <p:cNvSpPr>
            <a:spLocks noChangeAspect="1"/>
          </p:cNvSpPr>
          <p:nvPr/>
        </p:nvSpPr>
        <p:spPr>
          <a:xfrm>
            <a:off x="7956497" y="333968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7956497" y="3623175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7956497" y="376491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58EDC5F3-5A18-44C6-8636-7D669A3C3ADD}"/>
              </a:ext>
            </a:extLst>
          </p:cNvPr>
          <p:cNvSpPr>
            <a:spLocks noChangeAspect="1"/>
          </p:cNvSpPr>
          <p:nvPr/>
        </p:nvSpPr>
        <p:spPr>
          <a:xfrm>
            <a:off x="7956497" y="348143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00DD2223-D110-48D1-9223-CE6DBDF279CE}"/>
              </a:ext>
            </a:extLst>
          </p:cNvPr>
          <p:cNvSpPr>
            <a:spLocks noChangeAspect="1"/>
          </p:cNvSpPr>
          <p:nvPr/>
        </p:nvSpPr>
        <p:spPr>
          <a:xfrm>
            <a:off x="6499595" y="375829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468230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/>
          <p:cNvSpPr>
            <a:spLocks noGrp="1"/>
          </p:cNvSpPr>
          <p:nvPr/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2000" dirty="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4</a:t>
            </a:r>
            <a:r>
              <a:rPr kumimoji="0" lang="en-US" altLang="ko-KR" sz="200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. </a:t>
            </a:r>
            <a:r>
              <a:rPr kumimoji="0" lang="en-US" altLang="ko-KR" sz="200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Backpropagation(</a:t>
            </a:r>
            <a:r>
              <a:rPr lang="en-US" altLang="ko-KR" sz="2000" dirty="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3/5)</a:t>
            </a:r>
            <a:endParaRPr kumimoji="0" lang="en-US" altLang="ko-KR" sz="200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+mj-lt"/>
              <a:ea typeface="맑은 고딕"/>
              <a:cs typeface="Arial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72965" y="1072856"/>
                <a:ext cx="2955676" cy="28315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𝑖𝑛</m:t>
                        </m:r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  <m: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ko-KR" altLang="en-US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+1</m:t>
                            </m:r>
                          </m:sup>
                        </m:sSubSup>
                      </m:e>
                    </m:nary>
                  </m:oMath>
                </a14:m>
                <a:endParaRPr lang="ko-KR" altLang="en-US" sz="160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)</a:t>
                </a:r>
              </a:p>
              <a:p>
                <a:pPr>
                  <a:spcBef>
                    <a:spcPts val="600"/>
                  </a:spcBef>
                </a:pPr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r>
                      <a:rPr lang="ko-KR" altLang="en-US" sz="1600" b="0" i="1" dirty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i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65" y="1072856"/>
                <a:ext cx="2955676" cy="2831544"/>
              </a:xfrm>
              <a:prstGeom prst="rect">
                <a:avLst/>
              </a:prstGeom>
              <a:blipFill>
                <a:blip r:embed="rId2"/>
                <a:stretch>
                  <a:fillRect t="-11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/>
          <p:cNvSpPr/>
          <p:nvPr/>
        </p:nvSpPr>
        <p:spPr>
          <a:xfrm>
            <a:off x="7295715" y="276617"/>
            <a:ext cx="259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3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Multi-Layer Perceptron(MLP)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FCB4D2-2B93-4668-AB75-F5539DCDE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1600" b="1" i="0">
                <a:solidFill>
                  <a:srgbClr val="161616"/>
                </a:solidFill>
                <a:effectLst/>
                <a:latin typeface="+mn-ea"/>
                <a:ea typeface="+mn-ea"/>
              </a:rPr>
              <a:t>Backpropagation</a:t>
            </a:r>
            <a:r>
              <a:rPr lang="en-US" altLang="ko-KR" sz="1600">
                <a:solidFill>
                  <a:srgbClr val="161616"/>
                </a:solidFill>
                <a:latin typeface="+mn-ea"/>
                <a:ea typeface="+mn-ea"/>
              </a:rPr>
              <a:t>: </a:t>
            </a:r>
            <a:r>
              <a:rPr lang="en-US" altLang="ko-KR" dirty="0">
                <a:latin typeface="+mn-ea"/>
                <a:ea typeface="+mn-ea"/>
              </a:rPr>
              <a:t>Hidden layer: 1 &lt; m &lt; M</a:t>
            </a:r>
            <a:endParaRPr lang="en-US" altLang="ko-KR" b="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C08441-878A-4965-BC41-25D62C8914F4}"/>
                  </a:ext>
                </a:extLst>
              </p:cNvPr>
              <p:cNvSpPr txBox="1"/>
              <p:nvPr/>
            </p:nvSpPr>
            <p:spPr>
              <a:xfrm>
                <a:off x="6859098" y="1668963"/>
                <a:ext cx="607602" cy="1405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C08441-878A-4965-BC41-25D62C891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098" y="1668963"/>
                <a:ext cx="607602" cy="140551"/>
              </a:xfrm>
              <a:prstGeom prst="rect">
                <a:avLst/>
              </a:prstGeom>
              <a:blipFill>
                <a:blip r:embed="rId3"/>
                <a:stretch>
                  <a:fillRect l="-1000" r="-100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4EA0765D-A6F1-4672-A086-AF331FB8D6F3}"/>
              </a:ext>
            </a:extLst>
          </p:cNvPr>
          <p:cNvSpPr>
            <a:spLocks noChangeAspect="1"/>
          </p:cNvSpPr>
          <p:nvPr/>
        </p:nvSpPr>
        <p:spPr>
          <a:xfrm>
            <a:off x="7026024" y="446616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4C018-CD8F-4941-B788-F028E1C32A2F}"/>
              </a:ext>
            </a:extLst>
          </p:cNvPr>
          <p:cNvSpPr>
            <a:spLocks noChangeAspect="1"/>
          </p:cNvSpPr>
          <p:nvPr/>
        </p:nvSpPr>
        <p:spPr>
          <a:xfrm>
            <a:off x="7026024" y="463615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A2E59C-0726-4861-BD17-CD7E6FFB7746}"/>
              </a:ext>
            </a:extLst>
          </p:cNvPr>
          <p:cNvSpPr>
            <a:spLocks noChangeAspect="1"/>
          </p:cNvSpPr>
          <p:nvPr/>
        </p:nvSpPr>
        <p:spPr>
          <a:xfrm>
            <a:off x="7026024" y="4811086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1ACE0-C7F7-4859-A10F-F1B17799BEC6}"/>
                  </a:ext>
                </a:extLst>
              </p:cNvPr>
              <p:cNvSpPr txBox="1"/>
              <p:nvPr/>
            </p:nvSpPr>
            <p:spPr>
              <a:xfrm>
                <a:off x="6837415" y="2883538"/>
                <a:ext cx="607602" cy="140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1ACE0-C7F7-4859-A10F-F1B17799B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415" y="2883538"/>
                <a:ext cx="607602" cy="140872"/>
              </a:xfrm>
              <a:prstGeom prst="rect">
                <a:avLst/>
              </a:prstGeom>
              <a:blipFill>
                <a:blip r:embed="rId4"/>
                <a:stretch>
                  <a:fillRect l="-1010" r="-2020" b="-260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4C35B-28D1-4BC6-80BE-D11A6E9F058A}"/>
                  </a:ext>
                </a:extLst>
              </p:cNvPr>
              <p:cNvSpPr txBox="1"/>
              <p:nvPr/>
            </p:nvSpPr>
            <p:spPr>
              <a:xfrm>
                <a:off x="6832123" y="3913673"/>
                <a:ext cx="607602" cy="1658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4C35B-28D1-4BC6-80BE-D11A6E9F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23" y="3913673"/>
                <a:ext cx="607602" cy="165879"/>
              </a:xfrm>
              <a:prstGeom prst="rect">
                <a:avLst/>
              </a:prstGeom>
              <a:blipFill>
                <a:blip r:embed="rId5"/>
                <a:stretch>
                  <a:fillRect l="-1010" r="-2020" b="-25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4D078-DEE0-4785-AD91-F70BBAC0CABD}"/>
                  </a:ext>
                </a:extLst>
              </p:cNvPr>
              <p:cNvSpPr txBox="1"/>
              <p:nvPr/>
            </p:nvSpPr>
            <p:spPr>
              <a:xfrm>
                <a:off x="6799365" y="5307511"/>
                <a:ext cx="646716" cy="1599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  <m:r>
                                <a:rPr lang="en-US" altLang="ko-KR" sz="9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9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1" lang="en-US" altLang="ko-KR" sz="9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9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9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9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9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  <m:r>
                                <a:rPr lang="en-US" altLang="ko-KR" sz="9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9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9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1" lang="ko-KR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4D078-DEE0-4785-AD91-F70BBAC0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9365" y="5307511"/>
                <a:ext cx="646716" cy="159916"/>
              </a:xfrm>
              <a:prstGeom prst="rect">
                <a:avLst/>
              </a:prstGeom>
              <a:blipFill>
                <a:blip r:embed="rId6"/>
                <a:stretch>
                  <a:fillRect l="-943" b="-1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A86A25-8CC0-44A2-A8BC-C0F73352476C}"/>
              </a:ext>
            </a:extLst>
          </p:cNvPr>
          <p:cNvGrpSpPr/>
          <p:nvPr/>
        </p:nvGrpSpPr>
        <p:grpSpPr>
          <a:xfrm>
            <a:off x="6842431" y="1425881"/>
            <a:ext cx="603153" cy="612097"/>
            <a:chOff x="3172482" y="2041642"/>
            <a:chExt cx="603153" cy="61209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D473D4-D964-41A9-9F74-A4AC596E31BB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55FD39-7ABF-4544-A03E-602D8F0732D2}"/>
                </a:ext>
              </a:extLst>
            </p:cNvPr>
            <p:cNvCxnSpPr>
              <a:stCxn id="20" idx="0"/>
              <a:endCxn id="2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D9C341-B30E-411B-9F71-0F0D548C07A7}"/>
              </a:ext>
            </a:extLst>
          </p:cNvPr>
          <p:cNvGrpSpPr/>
          <p:nvPr/>
        </p:nvGrpSpPr>
        <p:grpSpPr>
          <a:xfrm>
            <a:off x="6819682" y="2635042"/>
            <a:ext cx="603153" cy="612097"/>
            <a:chOff x="3172482" y="2041642"/>
            <a:chExt cx="603153" cy="61209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9A2C0E-9777-42A3-B0DA-B053B8BB0772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306E69B-4999-47A2-ABAE-77A38C10F16D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DCC06B-4F5D-49A6-A396-2509EC3895FB}"/>
              </a:ext>
            </a:extLst>
          </p:cNvPr>
          <p:cNvGrpSpPr/>
          <p:nvPr/>
        </p:nvGrpSpPr>
        <p:grpSpPr>
          <a:xfrm>
            <a:off x="6813332" y="3692317"/>
            <a:ext cx="603153" cy="612097"/>
            <a:chOff x="3172482" y="2041642"/>
            <a:chExt cx="603153" cy="61209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BCC1B8-2502-41F1-A80A-A4EA0E00397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4ABB101-D209-4DAC-A86F-439C41EAD12E}"/>
                </a:ext>
              </a:extLst>
            </p:cNvPr>
            <p:cNvCxnSpPr>
              <a:stCxn id="26" idx="0"/>
              <a:endCxn id="26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5A0ACD-2BFF-4A99-87B2-057368D2C4A2}"/>
              </a:ext>
            </a:extLst>
          </p:cNvPr>
          <p:cNvGrpSpPr/>
          <p:nvPr/>
        </p:nvGrpSpPr>
        <p:grpSpPr>
          <a:xfrm>
            <a:off x="6813332" y="5063917"/>
            <a:ext cx="603153" cy="612097"/>
            <a:chOff x="3172482" y="2041642"/>
            <a:chExt cx="603153" cy="61209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D321E5B-8F71-403A-BAB0-3EC104ECBF37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EC9D08F-5C73-4C12-A0E1-C2F47BE656F4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4C9E63-1F1D-497E-8275-0DF8CDDDA811}"/>
                  </a:ext>
                </a:extLst>
              </p:cNvPr>
              <p:cNvSpPr txBox="1"/>
              <p:nvPr/>
            </p:nvSpPr>
            <p:spPr>
              <a:xfrm>
                <a:off x="5495010" y="1627153"/>
                <a:ext cx="5200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B4C9E63-1F1D-497E-8275-0DF8CDDDA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010" y="1627153"/>
                <a:ext cx="520078" cy="184666"/>
              </a:xfrm>
              <a:prstGeom prst="rect">
                <a:avLst/>
              </a:prstGeom>
              <a:blipFill>
                <a:blip r:embed="rId7"/>
                <a:stretch>
                  <a:fillRect l="-116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타원 33">
            <a:extLst>
              <a:ext uri="{FF2B5EF4-FFF2-40B4-BE49-F238E27FC236}">
                <a16:creationId xmlns:a16="http://schemas.microsoft.com/office/drawing/2014/main" id="{880A6104-1380-4812-966F-07120E0C5E6B}"/>
              </a:ext>
            </a:extLst>
          </p:cNvPr>
          <p:cNvSpPr>
            <a:spLocks noChangeAspect="1"/>
          </p:cNvSpPr>
          <p:nvPr/>
        </p:nvSpPr>
        <p:spPr>
          <a:xfrm>
            <a:off x="5666116" y="445479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9C9382F-50D9-4DC1-B157-34E1017B7A1F}"/>
              </a:ext>
            </a:extLst>
          </p:cNvPr>
          <p:cNvSpPr>
            <a:spLocks noChangeAspect="1"/>
          </p:cNvSpPr>
          <p:nvPr/>
        </p:nvSpPr>
        <p:spPr>
          <a:xfrm>
            <a:off x="5666116" y="462477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C73E226-2C33-4BC3-95B3-C821F594F81B}"/>
              </a:ext>
            </a:extLst>
          </p:cNvPr>
          <p:cNvSpPr>
            <a:spLocks noChangeAspect="1"/>
          </p:cNvSpPr>
          <p:nvPr/>
        </p:nvSpPr>
        <p:spPr>
          <a:xfrm>
            <a:off x="5666116" y="479971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EF4614-A207-49D9-A4C2-2C1555AD5066}"/>
                  </a:ext>
                </a:extLst>
              </p:cNvPr>
              <p:cNvSpPr txBox="1"/>
              <p:nvPr/>
            </p:nvSpPr>
            <p:spPr>
              <a:xfrm>
                <a:off x="5474156" y="2827072"/>
                <a:ext cx="5200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BEF4614-A207-49D9-A4C2-2C1555AD5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156" y="2827072"/>
                <a:ext cx="520078" cy="184666"/>
              </a:xfrm>
              <a:prstGeom prst="rect">
                <a:avLst/>
              </a:prstGeom>
              <a:blipFill>
                <a:blip r:embed="rId8"/>
                <a:stretch>
                  <a:fillRect l="-2353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8CF3AD-F6D4-4295-B0DB-C5F53B0041B0}"/>
                  </a:ext>
                </a:extLst>
              </p:cNvPr>
              <p:cNvSpPr txBox="1"/>
              <p:nvPr/>
            </p:nvSpPr>
            <p:spPr>
              <a:xfrm>
                <a:off x="5474156" y="3880744"/>
                <a:ext cx="520078" cy="189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𝑖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78CF3AD-F6D4-4295-B0DB-C5F53B004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156" y="3880744"/>
                <a:ext cx="520078" cy="189539"/>
              </a:xfrm>
              <a:prstGeom prst="rect">
                <a:avLst/>
              </a:prstGeom>
              <a:blipFill>
                <a:blip r:embed="rId9"/>
                <a:stretch>
                  <a:fillRect l="-2353" b="-225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492C9-D32B-45CF-8FBE-BEB867005F83}"/>
                  </a:ext>
                </a:extLst>
              </p:cNvPr>
              <p:cNvSpPr txBox="1"/>
              <p:nvPr/>
            </p:nvSpPr>
            <p:spPr>
              <a:xfrm>
                <a:off x="5440816" y="5251703"/>
                <a:ext cx="614014" cy="190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  <a:sym typeface="Wingdings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  <a:sym typeface="Wingdings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C6492C9-D32B-45CF-8FBE-BEB867005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16" y="5251703"/>
                <a:ext cx="614014" cy="190693"/>
              </a:xfrm>
              <a:prstGeom prst="rect">
                <a:avLst/>
              </a:prstGeom>
              <a:blipFill>
                <a:blip r:embed="rId10"/>
                <a:stretch>
                  <a:fillRect l="-2000"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69FB7A-6F1F-4E43-A5DF-60049CBD1A11}"/>
              </a:ext>
            </a:extLst>
          </p:cNvPr>
          <p:cNvGrpSpPr/>
          <p:nvPr/>
        </p:nvGrpSpPr>
        <p:grpSpPr>
          <a:xfrm>
            <a:off x="5438980" y="1414505"/>
            <a:ext cx="603153" cy="612097"/>
            <a:chOff x="3172482" y="2041642"/>
            <a:chExt cx="603153" cy="61209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AD5C7AF-B79C-4C77-A563-976BC592A29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9ABE28F-D4C8-4141-858F-4C7BAFE7EBFB}"/>
                </a:ext>
              </a:extLst>
            </p:cNvPr>
            <p:cNvCxnSpPr>
              <a:stCxn id="41" idx="0"/>
              <a:endCxn id="41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83E6749-E077-4A1C-8166-61B604923CAC}"/>
              </a:ext>
            </a:extLst>
          </p:cNvPr>
          <p:cNvGrpSpPr/>
          <p:nvPr/>
        </p:nvGrpSpPr>
        <p:grpSpPr>
          <a:xfrm>
            <a:off x="5416231" y="2623666"/>
            <a:ext cx="603153" cy="612097"/>
            <a:chOff x="3172482" y="2041642"/>
            <a:chExt cx="603153" cy="61209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D11070-1FE9-4E05-968C-A76C0592BC96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ABF11E9-CE60-4AF7-A739-073E64ED53A5}"/>
                </a:ext>
              </a:extLst>
            </p:cNvPr>
            <p:cNvCxnSpPr>
              <a:stCxn id="44" idx="0"/>
              <a:endCxn id="4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F54EFD1-97AF-441C-9D01-4013C2370E18}"/>
              </a:ext>
            </a:extLst>
          </p:cNvPr>
          <p:cNvGrpSpPr/>
          <p:nvPr/>
        </p:nvGrpSpPr>
        <p:grpSpPr>
          <a:xfrm>
            <a:off x="5409881" y="3680941"/>
            <a:ext cx="603153" cy="612097"/>
            <a:chOff x="3172482" y="2041642"/>
            <a:chExt cx="603153" cy="61209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D8B517-7099-4152-8A18-56C2651A94BB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78C2FA5-B277-4BDE-B2DC-A1096C1526FA}"/>
                </a:ext>
              </a:extLst>
            </p:cNvPr>
            <p:cNvCxnSpPr>
              <a:stCxn id="47" idx="0"/>
              <a:endCxn id="4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3EAF9B-C6CB-4B0B-95F2-5296AC8238D5}"/>
              </a:ext>
            </a:extLst>
          </p:cNvPr>
          <p:cNvGrpSpPr/>
          <p:nvPr/>
        </p:nvGrpSpPr>
        <p:grpSpPr>
          <a:xfrm>
            <a:off x="5409881" y="5052541"/>
            <a:ext cx="603153" cy="612097"/>
            <a:chOff x="3172482" y="2041642"/>
            <a:chExt cx="603153" cy="61209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B5EFC03-7261-453E-81D7-650B5AAF590A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6693442-BEAF-4FB3-999C-7DD7F571D8D5}"/>
                </a:ext>
              </a:extLst>
            </p:cNvPr>
            <p:cNvCxnSpPr>
              <a:stCxn id="50" idx="0"/>
              <a:endCxn id="5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524EAF-C06E-4853-A641-6309E3BE46CB}"/>
                  </a:ext>
                </a:extLst>
              </p:cNvPr>
              <p:cNvSpPr txBox="1"/>
              <p:nvPr/>
            </p:nvSpPr>
            <p:spPr>
              <a:xfrm flipH="1">
                <a:off x="6571102" y="1314110"/>
                <a:ext cx="264830" cy="315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524EAF-C06E-4853-A641-6309E3B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71102" y="1314110"/>
                <a:ext cx="264830" cy="315792"/>
              </a:xfrm>
              <a:prstGeom prst="rect">
                <a:avLst/>
              </a:prstGeom>
              <a:blipFill>
                <a:blip r:embed="rId11"/>
                <a:stretch>
                  <a:fillRect r="-10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76031-E64C-41D7-8FBE-6C11AC175BBC}"/>
                  </a:ext>
                </a:extLst>
              </p:cNvPr>
              <p:cNvSpPr txBox="1"/>
              <p:nvPr/>
            </p:nvSpPr>
            <p:spPr>
              <a:xfrm flipH="1">
                <a:off x="6580627" y="2436848"/>
                <a:ext cx="264830" cy="280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76031-E64C-41D7-8FBE-6C11AC175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80627" y="2436848"/>
                <a:ext cx="264830" cy="280205"/>
              </a:xfrm>
              <a:prstGeom prst="rect">
                <a:avLst/>
              </a:prstGeom>
              <a:blipFill>
                <a:blip r:embed="rId12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CBA396-CD14-42A5-B58D-800D23CB57C8}"/>
                  </a:ext>
                </a:extLst>
              </p:cNvPr>
              <p:cNvSpPr txBox="1"/>
              <p:nvPr/>
            </p:nvSpPr>
            <p:spPr>
              <a:xfrm flipH="1">
                <a:off x="6385507" y="3551273"/>
                <a:ext cx="450425" cy="30861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CBA396-CD14-42A5-B58D-800D23CB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385507" y="3551273"/>
                <a:ext cx="450425" cy="308611"/>
              </a:xfrm>
              <a:prstGeom prst="rect">
                <a:avLst/>
              </a:prstGeom>
              <a:blipFill>
                <a:blip r:embed="rId13"/>
                <a:stretch>
                  <a:fillRect r="-4054" b="-4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40BED8-B113-43D8-BE9A-407F50AAD423}"/>
                  </a:ext>
                </a:extLst>
              </p:cNvPr>
              <p:cNvSpPr txBox="1"/>
              <p:nvPr/>
            </p:nvSpPr>
            <p:spPr>
              <a:xfrm flipH="1">
                <a:off x="6561577" y="4884773"/>
                <a:ext cx="264830" cy="305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40BED8-B113-43D8-BE9A-407F50AA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561577" y="4884773"/>
                <a:ext cx="264830" cy="305661"/>
              </a:xfrm>
              <a:prstGeom prst="rect">
                <a:avLst/>
              </a:prstGeom>
              <a:blipFill>
                <a:blip r:embed="rId14"/>
                <a:stretch>
                  <a:fillRect r="-79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0D6326-0212-4145-88CB-D5B8515DF15C}"/>
                  </a:ext>
                </a:extLst>
              </p:cNvPr>
              <p:cNvSpPr txBox="1"/>
              <p:nvPr/>
            </p:nvSpPr>
            <p:spPr>
              <a:xfrm flipH="1">
                <a:off x="5142352" y="1304585"/>
                <a:ext cx="2648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0D6326-0212-4145-88CB-D5B8515DF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42352" y="1304585"/>
                <a:ext cx="264830" cy="307777"/>
              </a:xfrm>
              <a:prstGeom prst="rect">
                <a:avLst/>
              </a:prstGeom>
              <a:blipFill>
                <a:blip r:embed="rId15"/>
                <a:stretch>
                  <a:fillRect r="-34884" b="-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AEC0E9-294E-4BFC-BE3B-007824B3F21F}"/>
                  </a:ext>
                </a:extLst>
              </p:cNvPr>
              <p:cNvSpPr txBox="1"/>
              <p:nvPr/>
            </p:nvSpPr>
            <p:spPr>
              <a:xfrm flipH="1">
                <a:off x="5151877" y="2419010"/>
                <a:ext cx="2648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9AEC0E9-294E-4BFC-BE3B-007824B3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51877" y="2419010"/>
                <a:ext cx="264830" cy="307777"/>
              </a:xfrm>
              <a:prstGeom prst="rect">
                <a:avLst/>
              </a:prstGeom>
              <a:blipFill>
                <a:blip r:embed="rId16"/>
                <a:stretch>
                  <a:fillRect r="-34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E84689-26FD-4D1D-8C2C-3518597E04EF}"/>
                  </a:ext>
                </a:extLst>
              </p:cNvPr>
              <p:cNvSpPr txBox="1"/>
              <p:nvPr/>
            </p:nvSpPr>
            <p:spPr>
              <a:xfrm flipH="1">
                <a:off x="4967267" y="3541748"/>
                <a:ext cx="439915" cy="2777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8E84689-26FD-4D1D-8C2C-3518597E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67267" y="3541748"/>
                <a:ext cx="439915" cy="2777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97132B-985A-45A5-AAEC-4971461D9081}"/>
                  </a:ext>
                </a:extLst>
              </p:cNvPr>
              <p:cNvSpPr txBox="1"/>
              <p:nvPr/>
            </p:nvSpPr>
            <p:spPr>
              <a:xfrm flipH="1">
                <a:off x="5132827" y="4875248"/>
                <a:ext cx="264830" cy="2830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sz="1200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A97132B-985A-45A5-AAEC-4971461D9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132827" y="4875248"/>
                <a:ext cx="264830" cy="283026"/>
              </a:xfrm>
              <a:prstGeom prst="rect">
                <a:avLst/>
              </a:prstGeom>
              <a:blipFill>
                <a:blip r:embed="rId18"/>
                <a:stretch>
                  <a:fillRect r="-34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타원 60">
            <a:extLst>
              <a:ext uri="{FF2B5EF4-FFF2-40B4-BE49-F238E27FC236}">
                <a16:creationId xmlns:a16="http://schemas.microsoft.com/office/drawing/2014/main" id="{33A6D3A9-5629-47F8-ADC7-F2ECB1984489}"/>
              </a:ext>
            </a:extLst>
          </p:cNvPr>
          <p:cNvSpPr>
            <a:spLocks noChangeAspect="1"/>
          </p:cNvSpPr>
          <p:nvPr/>
        </p:nvSpPr>
        <p:spPr>
          <a:xfrm>
            <a:off x="7070013" y="329944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4EAC733-8889-4DDA-9C6B-20838C06FCB0}"/>
              </a:ext>
            </a:extLst>
          </p:cNvPr>
          <p:cNvSpPr>
            <a:spLocks noChangeAspect="1"/>
          </p:cNvSpPr>
          <p:nvPr/>
        </p:nvSpPr>
        <p:spPr>
          <a:xfrm flipV="1">
            <a:off x="7070013" y="342585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398008A-261B-46D2-9F21-734A504866E4}"/>
              </a:ext>
            </a:extLst>
          </p:cNvPr>
          <p:cNvSpPr>
            <a:spLocks noChangeAspect="1"/>
          </p:cNvSpPr>
          <p:nvPr/>
        </p:nvSpPr>
        <p:spPr>
          <a:xfrm>
            <a:off x="5676459" y="332131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8FF3BB-CAAC-43B6-97E2-5E15B39B73B6}"/>
              </a:ext>
            </a:extLst>
          </p:cNvPr>
          <p:cNvSpPr>
            <a:spLocks noChangeAspect="1"/>
          </p:cNvSpPr>
          <p:nvPr/>
        </p:nvSpPr>
        <p:spPr>
          <a:xfrm>
            <a:off x="5676459" y="349130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7B7BB3-0AC3-4751-B40B-0A1C90FF6793}"/>
                  </a:ext>
                </a:extLst>
              </p:cNvPr>
              <p:cNvSpPr txBox="1"/>
              <p:nvPr/>
            </p:nvSpPr>
            <p:spPr>
              <a:xfrm>
                <a:off x="7265117" y="3373177"/>
                <a:ext cx="646715" cy="31495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7B7BB3-0AC3-4751-B40B-0A1C90FF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5117" y="3373177"/>
                <a:ext cx="646715" cy="314958"/>
              </a:xfrm>
              <a:prstGeom prst="rect">
                <a:avLst/>
              </a:prstGeom>
              <a:blipFill>
                <a:blip r:embed="rId19"/>
                <a:stretch>
                  <a:fillRect r="-1887" b="-1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4D8FFA2-6CD4-4ABA-A9B1-7B5AE77EC677}"/>
              </a:ext>
            </a:extLst>
          </p:cNvPr>
          <p:cNvCxnSpPr/>
          <p:nvPr/>
        </p:nvCxnSpPr>
        <p:spPr>
          <a:xfrm flipH="1">
            <a:off x="5978017" y="1724632"/>
            <a:ext cx="873796" cy="226543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2126E96-FB57-4AD7-9F56-46EA31992939}"/>
              </a:ext>
            </a:extLst>
          </p:cNvPr>
          <p:cNvCxnSpPr/>
          <p:nvPr/>
        </p:nvCxnSpPr>
        <p:spPr>
          <a:xfrm flipH="1">
            <a:off x="5987735" y="2933793"/>
            <a:ext cx="841329" cy="10582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44561F-8199-43FE-8BD5-3CC00C27429B}"/>
              </a:ext>
            </a:extLst>
          </p:cNvPr>
          <p:cNvCxnSpPr/>
          <p:nvPr/>
        </p:nvCxnSpPr>
        <p:spPr>
          <a:xfrm flipH="1">
            <a:off x="5987735" y="3991068"/>
            <a:ext cx="834979" cy="9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8C98807-987B-453E-A404-692D6BC95521}"/>
              </a:ext>
            </a:extLst>
          </p:cNvPr>
          <p:cNvCxnSpPr/>
          <p:nvPr/>
        </p:nvCxnSpPr>
        <p:spPr>
          <a:xfrm flipH="1" flipV="1">
            <a:off x="5987735" y="3992016"/>
            <a:ext cx="834979" cy="13706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18D524-B97F-4BE0-9864-64E490A3A83B}"/>
                  </a:ext>
                </a:extLst>
              </p:cNvPr>
              <p:cNvSpPr txBox="1"/>
              <p:nvPr/>
            </p:nvSpPr>
            <p:spPr>
              <a:xfrm>
                <a:off x="6313160" y="4036472"/>
                <a:ext cx="408973" cy="3149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18D524-B97F-4BE0-9864-64E490A3A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160" y="4036472"/>
                <a:ext cx="408973" cy="314958"/>
              </a:xfrm>
              <a:prstGeom prst="rect">
                <a:avLst/>
              </a:prstGeom>
              <a:blipFill>
                <a:blip r:embed="rId20"/>
                <a:stretch>
                  <a:fillRect r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3E4233-636A-4C5B-8878-F004D5FB3094}"/>
                  </a:ext>
                </a:extLst>
              </p:cNvPr>
              <p:cNvSpPr txBox="1"/>
              <p:nvPr/>
            </p:nvSpPr>
            <p:spPr>
              <a:xfrm>
                <a:off x="5762236" y="3278077"/>
                <a:ext cx="485133" cy="27770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93E4233-636A-4C5B-8878-F004D5FB3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236" y="3278077"/>
                <a:ext cx="485133" cy="277705"/>
              </a:xfrm>
              <a:prstGeom prst="rect">
                <a:avLst/>
              </a:prstGeom>
              <a:blipFill>
                <a:blip r:embed="rId21"/>
                <a:stretch>
                  <a:fillRect r="-3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D79398-CEAA-4CED-A375-104FE5ACA362}"/>
                  </a:ext>
                </a:extLst>
              </p:cNvPr>
              <p:cNvSpPr txBox="1"/>
              <p:nvPr/>
            </p:nvSpPr>
            <p:spPr>
              <a:xfrm>
                <a:off x="6200229" y="2166042"/>
                <a:ext cx="408973" cy="29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D79398-CEAA-4CED-A375-104FE5ACA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29" y="2166042"/>
                <a:ext cx="408973" cy="291362"/>
              </a:xfrm>
              <a:prstGeom prst="rect">
                <a:avLst/>
              </a:prstGeom>
              <a:blipFill>
                <a:blip r:embed="rId22"/>
                <a:stretch>
                  <a:fillRect r="-238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4DB144-E546-4FA5-A385-43C3C9A17F50}"/>
                  </a:ext>
                </a:extLst>
              </p:cNvPr>
              <p:cNvSpPr txBox="1"/>
              <p:nvPr/>
            </p:nvSpPr>
            <p:spPr>
              <a:xfrm>
                <a:off x="6276429" y="2902642"/>
                <a:ext cx="408973" cy="2913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𝒎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4DB144-E546-4FA5-A385-43C3C9A1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429" y="2902642"/>
                <a:ext cx="408973" cy="291362"/>
              </a:xfrm>
              <a:prstGeom prst="rect">
                <a:avLst/>
              </a:prstGeom>
              <a:blipFill>
                <a:blip r:embed="rId23"/>
                <a:stretch>
                  <a:fillRect r="-22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185369C-D508-4FEB-B40B-DEA4B0857699}"/>
                  </a:ext>
                </a:extLst>
              </p:cNvPr>
              <p:cNvSpPr txBox="1"/>
              <p:nvPr/>
            </p:nvSpPr>
            <p:spPr>
              <a:xfrm>
                <a:off x="6346279" y="4448867"/>
                <a:ext cx="408973" cy="318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2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sSup>
                            <m:sSupPr>
                              <m:ctrlPr>
                                <a:rPr lang="en-US" altLang="ko-KR" sz="1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e>
                            <m:sup>
                              <m:r>
                                <a:rPr lang="en-US" altLang="ko-KR" sz="12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ko-KR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ko-KR" sz="12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2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185369C-D508-4FEB-B40B-DEA4B085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279" y="4448867"/>
                <a:ext cx="408973" cy="318421"/>
              </a:xfrm>
              <a:prstGeom prst="rect">
                <a:avLst/>
              </a:prstGeom>
              <a:blipFill>
                <a:blip r:embed="rId24"/>
                <a:stretch>
                  <a:fillRect r="-373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타원 74">
            <a:extLst>
              <a:ext uri="{FF2B5EF4-FFF2-40B4-BE49-F238E27FC236}">
                <a16:creationId xmlns:a16="http://schemas.microsoft.com/office/drawing/2014/main" id="{33A6D3A9-5629-47F8-ADC7-F2ECB1984489}"/>
              </a:ext>
            </a:extLst>
          </p:cNvPr>
          <p:cNvSpPr>
            <a:spLocks noChangeAspect="1"/>
          </p:cNvSpPr>
          <p:nvPr/>
        </p:nvSpPr>
        <p:spPr>
          <a:xfrm>
            <a:off x="7070013" y="3552272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814578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3"/>
          <p:cNvSpPr>
            <a:spLocks noGrp="1"/>
          </p:cNvSpPr>
          <p:nvPr/>
        </p:nvSpPr>
        <p:spPr>
          <a:xfrm>
            <a:off x="200472" y="76562"/>
            <a:ext cx="8543925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ko-KR" sz="2000" dirty="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4</a:t>
            </a:r>
            <a:r>
              <a:rPr kumimoji="0" lang="en-US" altLang="ko-KR" sz="2000">
                <a:solidFill>
                  <a:srgbClr val="FFFFFF"/>
                </a:solidFill>
                <a:latin typeface="맑은 고딕"/>
                <a:ea typeface="맑은 고딕"/>
                <a:cs typeface="Arial"/>
              </a:rPr>
              <a:t>. </a:t>
            </a:r>
            <a:r>
              <a:rPr kumimoji="0" lang="en-US" altLang="ko-KR" sz="200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Backpropagation(</a:t>
            </a:r>
            <a:r>
              <a:rPr lang="en-US" altLang="ko-KR" sz="2000" dirty="0">
                <a:solidFill>
                  <a:srgbClr val="FFFFFF"/>
                </a:solidFill>
                <a:latin typeface="+mj-lt"/>
                <a:ea typeface="맑은 고딕"/>
                <a:cs typeface="Arial"/>
              </a:rPr>
              <a:t>4/5)</a:t>
            </a:r>
            <a:endParaRPr kumimoji="0" lang="en-US" altLang="ko-KR" sz="2000" i="0" u="none" strike="noStrike" kern="1200" cap="none" spc="0" normalizeH="0" baseline="0" dirty="0">
              <a:solidFill>
                <a:srgbClr val="FFFFFF"/>
              </a:solidFill>
              <a:effectLst/>
              <a:uLnTx/>
              <a:uFillTx/>
              <a:latin typeface="+mj-lt"/>
              <a:ea typeface="맑은 고딕"/>
              <a:cs typeface="Arial"/>
              <a:sym typeface="Wingding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7295715" y="276617"/>
            <a:ext cx="2593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3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Multi-Layer Perceptron(MLP)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68FCB4D2-2B93-4668-AB75-F5539DCDEE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>
                <a:latin typeface="+mn-ea"/>
                <a:ea typeface="+mn-ea"/>
              </a:rPr>
              <a:t>Backpropagation: </a:t>
            </a:r>
            <a:r>
              <a:rPr lang="en-US" altLang="ko-KR" dirty="0">
                <a:latin typeface="+mn-ea"/>
                <a:ea typeface="+mn-ea"/>
              </a:rPr>
              <a:t>1</a:t>
            </a:r>
            <a:r>
              <a:rPr lang="en-US" altLang="ko-KR" baseline="30000" dirty="0">
                <a:latin typeface="+mn-ea"/>
                <a:ea typeface="+mn-ea"/>
              </a:rPr>
              <a:t>st</a:t>
            </a:r>
            <a:r>
              <a:rPr lang="en-US" altLang="ko-KR" dirty="0">
                <a:latin typeface="+mn-ea"/>
                <a:ea typeface="+mn-ea"/>
              </a:rPr>
              <a:t> Hidden layer</a:t>
            </a:r>
            <a:endParaRPr lang="en-US" altLang="ko-KR" b="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57841" y="914614"/>
                <a:ext cx="3647887" cy="3157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𝑖𝑛</m:t>
                        </m:r>
                        <m:r>
                          <a:rPr lang="en-US" altLang="ko-KR" sz="16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ko-KR" altLang="en-US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_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𝑖𝑛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) =</a:t>
                </a:r>
                <a:r>
                  <a:rPr lang="en-US" altLang="ko-KR" sz="1600" b="0" dirty="0">
                    <a:solidFill>
                      <a:prstClr val="black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𝑓</m:t>
                    </m:r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′(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𝑧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)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naryPr>
                      <m:sub>
                        <m:r>
                          <a:rPr lang="en-US" altLang="ko-KR" sz="16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𝑘</m:t>
                        </m:r>
                        <m:r>
                          <a:rPr lang="en-US" altLang="ko-KR" sz="1600" b="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pPr>
                          <m:e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ko-KR" altLang="en-US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altLang="ko-KR" sz="16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 </a:t>
                </a:r>
              </a:p>
              <a:p>
                <a:pPr>
                  <a:spcBef>
                    <a:spcPts val="600"/>
                  </a:spcBef>
                </a:pPr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1600" b="0" dirty="0">
                        <a:latin typeface="+mn-ea"/>
                        <a:ea typeface="+mn-ea"/>
                      </a:rPr>
                      <m:t>−</m:t>
                    </m:r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  <m:sSub>
                      <m:sSub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𝑥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=-</a:t>
                </a:r>
                <a14:m>
                  <m:oMath xmlns:m="http://schemas.openxmlformats.org/officeDocument/2006/math">
                    <m:r>
                      <a:rPr lang="ko-KR" altLang="en-US" sz="1600" b="0" i="1" dirty="0" smtClean="0">
                        <a:latin typeface="Cambria Math" panose="02040503050406030204" pitchFamily="18" charset="0"/>
                        <a:ea typeface="+mn-ea"/>
                      </a:rPr>
                      <m:t>𝛼</m:t>
                    </m:r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:endParaRPr lang="en-US" altLang="ko-KR" sz="1600" b="0" i="1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𝑖𝑗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(new)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ko-KR" sz="1600" b="0" dirty="0">
                    <a:latin typeface="+mn-ea"/>
                    <a:ea typeface="+mn-ea"/>
                  </a:rPr>
                  <a:t>(old)+ </a:t>
                </a:r>
                <a14:m>
                  <m:oMath xmlns:m="http://schemas.openxmlformats.org/officeDocument/2006/math">
                    <m:r>
                      <a:rPr lang="en-US" altLang="ko-KR" sz="1600" b="0" i="1">
                        <a:latin typeface="Cambria Math" panose="02040503050406030204" pitchFamily="18" charset="0"/>
                        <a:ea typeface="+mn-ea"/>
                      </a:rPr>
                      <m:t>∆</m:t>
                    </m:r>
                    <m:sSubSup>
                      <m:sSubSupPr>
                        <m:ctrlP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𝑤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0</m:t>
                        </m:r>
                        <m:r>
                          <a:rPr lang="en-US" altLang="ko-KR" sz="1600" b="0" i="1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1</m:t>
                        </m:r>
                      </m:sup>
                    </m:sSubSup>
                  </m:oMath>
                </a14:m>
                <a:endParaRPr lang="en-US" altLang="ko-KR" sz="1600" b="0" dirty="0">
                  <a:latin typeface="+mn-ea"/>
                  <a:ea typeface="+mn-ea"/>
                </a:endParaRPr>
              </a:p>
              <a:p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3AADFA-4115-4E6F-B192-08CB74142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41" y="914614"/>
                <a:ext cx="3647887" cy="3157531"/>
              </a:xfrm>
              <a:prstGeom prst="rect">
                <a:avLst/>
              </a:prstGeom>
              <a:blipFill>
                <a:blip r:embed="rId2"/>
                <a:stretch>
                  <a:fillRect t="-102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C08441-878A-4965-BC41-25D62C8914F4}"/>
                  </a:ext>
                </a:extLst>
              </p:cNvPr>
              <p:cNvSpPr txBox="1"/>
              <p:nvPr/>
            </p:nvSpPr>
            <p:spPr>
              <a:xfrm>
                <a:off x="6611307" y="1652950"/>
                <a:ext cx="429540" cy="1864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C08441-878A-4965-BC41-25D62C891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307" y="1652950"/>
                <a:ext cx="429540" cy="186461"/>
              </a:xfrm>
              <a:prstGeom prst="rect">
                <a:avLst/>
              </a:prstGeom>
              <a:blipFill>
                <a:blip r:embed="rId3"/>
                <a:stretch>
                  <a:fillRect l="-2857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타원 12">
            <a:extLst>
              <a:ext uri="{FF2B5EF4-FFF2-40B4-BE49-F238E27FC236}">
                <a16:creationId xmlns:a16="http://schemas.microsoft.com/office/drawing/2014/main" id="{4EA0765D-A6F1-4672-A086-AF331FB8D6F3}"/>
              </a:ext>
            </a:extLst>
          </p:cNvPr>
          <p:cNvSpPr>
            <a:spLocks noChangeAspect="1"/>
          </p:cNvSpPr>
          <p:nvPr/>
        </p:nvSpPr>
        <p:spPr>
          <a:xfrm>
            <a:off x="6734510" y="4488255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864C018-CD8F-4941-B788-F028E1C32A2F}"/>
              </a:ext>
            </a:extLst>
          </p:cNvPr>
          <p:cNvSpPr>
            <a:spLocks noChangeAspect="1"/>
          </p:cNvSpPr>
          <p:nvPr/>
        </p:nvSpPr>
        <p:spPr>
          <a:xfrm>
            <a:off x="6734510" y="465824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2A2E59C-0726-4861-BD17-CD7E6FFB7746}"/>
              </a:ext>
            </a:extLst>
          </p:cNvPr>
          <p:cNvSpPr>
            <a:spLocks noChangeAspect="1"/>
          </p:cNvSpPr>
          <p:nvPr/>
        </p:nvSpPr>
        <p:spPr>
          <a:xfrm>
            <a:off x="6734510" y="483317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1ACE0-C7F7-4859-A10F-F1B17799BEC6}"/>
                  </a:ext>
                </a:extLst>
              </p:cNvPr>
              <p:cNvSpPr txBox="1"/>
              <p:nvPr/>
            </p:nvSpPr>
            <p:spPr>
              <a:xfrm>
                <a:off x="6583274" y="2573790"/>
                <a:ext cx="429540" cy="186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281ACE0-C7F7-4859-A10F-F1B17799B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274" y="2573790"/>
                <a:ext cx="429540" cy="186846"/>
              </a:xfrm>
              <a:prstGeom prst="rect">
                <a:avLst/>
              </a:prstGeom>
              <a:blipFill>
                <a:blip r:embed="rId4"/>
                <a:stretch>
                  <a:fillRect l="-2857" r="-1429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4C35B-28D1-4BC6-80BE-D11A6E9F058A}"/>
                  </a:ext>
                </a:extLst>
              </p:cNvPr>
              <p:cNvSpPr txBox="1"/>
              <p:nvPr/>
            </p:nvSpPr>
            <p:spPr>
              <a:xfrm>
                <a:off x="6569669" y="3936801"/>
                <a:ext cx="429541" cy="2152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94C35B-28D1-4BC6-80BE-D11A6E9F05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669" y="3936801"/>
                <a:ext cx="429541" cy="215252"/>
              </a:xfrm>
              <a:prstGeom prst="rect">
                <a:avLst/>
              </a:prstGeom>
              <a:blipFill>
                <a:blip r:embed="rId5"/>
                <a:stretch>
                  <a:fillRect l="-2857" b="-28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4D078-DEE0-4785-AD91-F70BBAC0CABD}"/>
                  </a:ext>
                </a:extLst>
              </p:cNvPr>
              <p:cNvSpPr txBox="1"/>
              <p:nvPr/>
            </p:nvSpPr>
            <p:spPr>
              <a:xfrm>
                <a:off x="6526174" y="5272448"/>
                <a:ext cx="537070" cy="2123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sz="1200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200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64D078-DEE0-4785-AD91-F70BBAC0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174" y="5272448"/>
                <a:ext cx="537070" cy="212302"/>
              </a:xfrm>
              <a:prstGeom prst="rect">
                <a:avLst/>
              </a:prstGeom>
              <a:blipFill>
                <a:blip r:embed="rId6"/>
                <a:stretch>
                  <a:fillRect l="-227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그룹 18">
            <a:extLst>
              <a:ext uri="{FF2B5EF4-FFF2-40B4-BE49-F238E27FC236}">
                <a16:creationId xmlns:a16="http://schemas.microsoft.com/office/drawing/2014/main" id="{44A86A25-8CC0-44A2-A8BC-C0F73352476C}"/>
              </a:ext>
            </a:extLst>
          </p:cNvPr>
          <p:cNvGrpSpPr/>
          <p:nvPr/>
        </p:nvGrpSpPr>
        <p:grpSpPr>
          <a:xfrm>
            <a:off x="6524790" y="1447968"/>
            <a:ext cx="603153" cy="612097"/>
            <a:chOff x="3172482" y="2041642"/>
            <a:chExt cx="603153" cy="612097"/>
          </a:xfrm>
        </p:grpSpPr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6D473D4-D964-41A9-9F74-A4AC596E31BB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9C55FD39-7ABF-4544-A03E-602D8F0732D2}"/>
                </a:ext>
              </a:extLst>
            </p:cNvPr>
            <p:cNvCxnSpPr>
              <a:stCxn id="20" idx="0"/>
              <a:endCxn id="2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CD9C341-B30E-411B-9F71-0F0D548C07A7}"/>
              </a:ext>
            </a:extLst>
          </p:cNvPr>
          <p:cNvGrpSpPr/>
          <p:nvPr/>
        </p:nvGrpSpPr>
        <p:grpSpPr>
          <a:xfrm>
            <a:off x="6502041" y="2369744"/>
            <a:ext cx="603153" cy="612097"/>
            <a:chOff x="3172482" y="2041642"/>
            <a:chExt cx="603153" cy="612097"/>
          </a:xfrm>
        </p:grpSpPr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509A2C0E-9777-42A3-B0DA-B053B8BB0772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9306E69B-4999-47A2-ABAE-77A38C10F16D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DCC06B-4F5D-49A6-A396-2509EC3895FB}"/>
              </a:ext>
            </a:extLst>
          </p:cNvPr>
          <p:cNvGrpSpPr/>
          <p:nvPr/>
        </p:nvGrpSpPr>
        <p:grpSpPr>
          <a:xfrm>
            <a:off x="6487378" y="3772595"/>
            <a:ext cx="603153" cy="612097"/>
            <a:chOff x="3172482" y="2041642"/>
            <a:chExt cx="603153" cy="612097"/>
          </a:xfrm>
        </p:grpSpPr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BCC1B8-2502-41F1-A80A-A4EA0E00397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4ABB101-D209-4DAC-A86F-439C41EAD12E}"/>
                </a:ext>
              </a:extLst>
            </p:cNvPr>
            <p:cNvCxnSpPr>
              <a:stCxn id="26" idx="0"/>
              <a:endCxn id="26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E5A0ACD-2BFF-4A99-87B2-057368D2C4A2}"/>
              </a:ext>
            </a:extLst>
          </p:cNvPr>
          <p:cNvGrpSpPr/>
          <p:nvPr/>
        </p:nvGrpSpPr>
        <p:grpSpPr>
          <a:xfrm>
            <a:off x="6495691" y="5086004"/>
            <a:ext cx="603153" cy="612097"/>
            <a:chOff x="3172482" y="2041642"/>
            <a:chExt cx="603153" cy="612097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6D321E5B-8F71-403A-BAB0-3EC104ECBF37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EEC9D08F-5C73-4C12-A0E1-C2F47BE656F4}"/>
                </a:ext>
              </a:extLst>
            </p:cNvPr>
            <p:cNvCxnSpPr>
              <a:stCxn id="29" idx="0"/>
              <a:endCxn id="29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타원 33">
            <a:extLst>
              <a:ext uri="{FF2B5EF4-FFF2-40B4-BE49-F238E27FC236}">
                <a16:creationId xmlns:a16="http://schemas.microsoft.com/office/drawing/2014/main" id="{880A6104-1380-4812-966F-07120E0C5E6B}"/>
              </a:ext>
            </a:extLst>
          </p:cNvPr>
          <p:cNvSpPr>
            <a:spLocks noChangeAspect="1"/>
          </p:cNvSpPr>
          <p:nvPr/>
        </p:nvSpPr>
        <p:spPr>
          <a:xfrm>
            <a:off x="4540942" y="449943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C9C9382F-50D9-4DC1-B157-34E1017B7A1F}"/>
              </a:ext>
            </a:extLst>
          </p:cNvPr>
          <p:cNvSpPr>
            <a:spLocks noChangeAspect="1"/>
          </p:cNvSpPr>
          <p:nvPr/>
        </p:nvSpPr>
        <p:spPr>
          <a:xfrm>
            <a:off x="4540942" y="466941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3C73E226-2C33-4BC3-95B3-C821F594F81B}"/>
              </a:ext>
            </a:extLst>
          </p:cNvPr>
          <p:cNvSpPr>
            <a:spLocks noChangeAspect="1"/>
          </p:cNvSpPr>
          <p:nvPr/>
        </p:nvSpPr>
        <p:spPr>
          <a:xfrm>
            <a:off x="4540942" y="484435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8E69FB7A-6F1F-4E43-A5DF-60049CBD1A11}"/>
              </a:ext>
            </a:extLst>
          </p:cNvPr>
          <p:cNvGrpSpPr/>
          <p:nvPr/>
        </p:nvGrpSpPr>
        <p:grpSpPr>
          <a:xfrm>
            <a:off x="4313804" y="1433019"/>
            <a:ext cx="603153" cy="612097"/>
            <a:chOff x="3172482" y="2041642"/>
            <a:chExt cx="603153" cy="61209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EAD5C7AF-B79C-4C77-A563-976BC592A291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9ABE28F-D4C8-4141-858F-4C7BAFE7EBFB}"/>
                </a:ext>
              </a:extLst>
            </p:cNvPr>
            <p:cNvCxnSpPr>
              <a:stCxn id="41" idx="0"/>
              <a:endCxn id="41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83E6749-E077-4A1C-8166-61B604923CAC}"/>
              </a:ext>
            </a:extLst>
          </p:cNvPr>
          <p:cNvGrpSpPr/>
          <p:nvPr/>
        </p:nvGrpSpPr>
        <p:grpSpPr>
          <a:xfrm>
            <a:off x="4291055" y="2354795"/>
            <a:ext cx="603153" cy="612097"/>
            <a:chOff x="3172482" y="2041642"/>
            <a:chExt cx="603153" cy="612097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37D11070-1FE9-4E05-968C-A76C0592BC96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0ABF11E9-CE60-4AF7-A739-073E64ED53A5}"/>
                </a:ext>
              </a:extLst>
            </p:cNvPr>
            <p:cNvCxnSpPr>
              <a:stCxn id="44" idx="0"/>
              <a:endCxn id="4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4F54EFD1-97AF-441C-9D01-4013C2370E18}"/>
              </a:ext>
            </a:extLst>
          </p:cNvPr>
          <p:cNvGrpSpPr/>
          <p:nvPr/>
        </p:nvGrpSpPr>
        <p:grpSpPr>
          <a:xfrm>
            <a:off x="4276392" y="3757646"/>
            <a:ext cx="603153" cy="612097"/>
            <a:chOff x="3172482" y="2041642"/>
            <a:chExt cx="603153" cy="612097"/>
          </a:xfrm>
        </p:grpSpPr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25D8B517-7099-4152-8A18-56C2651A94BB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278C2FA5-B277-4BDE-B2DC-A1096C1526FA}"/>
                </a:ext>
              </a:extLst>
            </p:cNvPr>
            <p:cNvCxnSpPr>
              <a:stCxn id="47" idx="0"/>
              <a:endCxn id="4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33EAF9B-C6CB-4B0B-95F2-5296AC8238D5}"/>
              </a:ext>
            </a:extLst>
          </p:cNvPr>
          <p:cNvGrpSpPr/>
          <p:nvPr/>
        </p:nvGrpSpPr>
        <p:grpSpPr>
          <a:xfrm>
            <a:off x="4284705" y="5071055"/>
            <a:ext cx="603153" cy="612097"/>
            <a:chOff x="3172482" y="2041642"/>
            <a:chExt cx="603153" cy="612097"/>
          </a:xfrm>
        </p:grpSpPr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B5EFC03-7261-453E-81D7-650B5AAF590A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36693442-BEAF-4FB3-999C-7DD7F571D8D5}"/>
                </a:ext>
              </a:extLst>
            </p:cNvPr>
            <p:cNvCxnSpPr>
              <a:stCxn id="50" idx="0"/>
              <a:endCxn id="5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524EAF-C06E-4853-A641-6309E3BE46CB}"/>
                  </a:ext>
                </a:extLst>
              </p:cNvPr>
              <p:cNvSpPr txBox="1"/>
              <p:nvPr/>
            </p:nvSpPr>
            <p:spPr>
              <a:xfrm flipH="1">
                <a:off x="6253461" y="1336197"/>
                <a:ext cx="264830" cy="315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5524EAF-C06E-4853-A641-6309E3BE46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53461" y="1336197"/>
                <a:ext cx="264830" cy="315792"/>
              </a:xfrm>
              <a:prstGeom prst="rect">
                <a:avLst/>
              </a:prstGeom>
              <a:blipFill>
                <a:blip r:embed="rId7"/>
                <a:stretch>
                  <a:fillRect r="-186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76031-E64C-41D7-8FBE-6C11AC175BBC}"/>
                  </a:ext>
                </a:extLst>
              </p:cNvPr>
              <p:cNvSpPr txBox="1"/>
              <p:nvPr/>
            </p:nvSpPr>
            <p:spPr>
              <a:xfrm flipH="1">
                <a:off x="6262986" y="2163237"/>
                <a:ext cx="264830" cy="3162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76031-E64C-41D7-8FBE-6C11AC175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62986" y="2163237"/>
                <a:ext cx="264830" cy="316240"/>
              </a:xfrm>
              <a:prstGeom prst="rect">
                <a:avLst/>
              </a:prstGeom>
              <a:blipFill>
                <a:blip r:embed="rId8"/>
                <a:stretch>
                  <a:fillRect r="-159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CBA396-CD14-42A5-B58D-800D23CB57C8}"/>
                  </a:ext>
                </a:extLst>
              </p:cNvPr>
              <p:cNvSpPr txBox="1"/>
              <p:nvPr/>
            </p:nvSpPr>
            <p:spPr>
              <a:xfrm flipH="1">
                <a:off x="6108271" y="3446796"/>
                <a:ext cx="450425" cy="3432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5CBA396-CD14-42A5-B58D-800D23CB5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08271" y="3446796"/>
                <a:ext cx="450425" cy="343299"/>
              </a:xfrm>
              <a:prstGeom prst="rect">
                <a:avLst/>
              </a:prstGeom>
              <a:blipFill>
                <a:blip r:embed="rId9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40BED8-B113-43D8-BE9A-407F50AAD423}"/>
                  </a:ext>
                </a:extLst>
              </p:cNvPr>
              <p:cNvSpPr txBox="1"/>
              <p:nvPr/>
            </p:nvSpPr>
            <p:spPr>
              <a:xfrm flipH="1">
                <a:off x="6209939" y="4901136"/>
                <a:ext cx="464447" cy="339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D40BED8-B113-43D8-BE9A-407F50AAD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09939" y="4901136"/>
                <a:ext cx="464447" cy="33983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타원 60">
            <a:extLst>
              <a:ext uri="{FF2B5EF4-FFF2-40B4-BE49-F238E27FC236}">
                <a16:creationId xmlns:a16="http://schemas.microsoft.com/office/drawing/2014/main" id="{33A6D3A9-5629-47F8-ADC7-F2ECB1984489}"/>
              </a:ext>
            </a:extLst>
          </p:cNvPr>
          <p:cNvSpPr>
            <a:spLocks noChangeAspect="1"/>
          </p:cNvSpPr>
          <p:nvPr/>
        </p:nvSpPr>
        <p:spPr>
          <a:xfrm>
            <a:off x="6753560" y="318218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84EAC733-8889-4DDA-9C6B-20838C06FCB0}"/>
              </a:ext>
            </a:extLst>
          </p:cNvPr>
          <p:cNvSpPr>
            <a:spLocks noChangeAspect="1"/>
          </p:cNvSpPr>
          <p:nvPr/>
        </p:nvSpPr>
        <p:spPr>
          <a:xfrm>
            <a:off x="6753560" y="334338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5398008A-261B-46D2-9F21-734A504866E4}"/>
              </a:ext>
            </a:extLst>
          </p:cNvPr>
          <p:cNvSpPr>
            <a:spLocks noChangeAspect="1"/>
          </p:cNvSpPr>
          <p:nvPr/>
        </p:nvSpPr>
        <p:spPr>
          <a:xfrm>
            <a:off x="4516447" y="322582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F08FF3BB-CAAC-43B6-97E2-5E15B39B73B6}"/>
              </a:ext>
            </a:extLst>
          </p:cNvPr>
          <p:cNvSpPr>
            <a:spLocks noChangeAspect="1"/>
          </p:cNvSpPr>
          <p:nvPr/>
        </p:nvSpPr>
        <p:spPr>
          <a:xfrm>
            <a:off x="4516447" y="346112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7B7BB3-0AC3-4751-B40B-0A1C90FF6793}"/>
                  </a:ext>
                </a:extLst>
              </p:cNvPr>
              <p:cNvSpPr txBox="1"/>
              <p:nvPr/>
            </p:nvSpPr>
            <p:spPr>
              <a:xfrm>
                <a:off x="6858383" y="3337586"/>
                <a:ext cx="485133" cy="31399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ko-KR" altLang="en-US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𝑖𝑛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sz="1200" b="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47B7BB3-0AC3-4751-B40B-0A1C90FF6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383" y="3337586"/>
                <a:ext cx="485133" cy="31399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A4D8FFA2-6CD4-4ABA-A9B1-7B5AE77EC677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4841922" y="1746719"/>
            <a:ext cx="1692250" cy="22288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2126E96-FB57-4AD7-9F56-46EA31992939}"/>
              </a:ext>
            </a:extLst>
          </p:cNvPr>
          <p:cNvCxnSpPr>
            <a:cxnSpLocks/>
            <a:endCxn id="47" idx="6"/>
          </p:cNvCxnSpPr>
          <p:nvPr/>
        </p:nvCxnSpPr>
        <p:spPr>
          <a:xfrm flipH="1">
            <a:off x="4887858" y="2955880"/>
            <a:ext cx="1623565" cy="1049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9144561F-8199-43FE-8BD5-3CC00C27429B}"/>
              </a:ext>
            </a:extLst>
          </p:cNvPr>
          <p:cNvCxnSpPr>
            <a:cxnSpLocks/>
            <a:endCxn id="77" idx="3"/>
          </p:cNvCxnSpPr>
          <p:nvPr/>
        </p:nvCxnSpPr>
        <p:spPr>
          <a:xfrm flipH="1" flipV="1">
            <a:off x="4833609" y="4033741"/>
            <a:ext cx="1663151" cy="376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48C98807-987B-453E-A404-692D6BC95521}"/>
              </a:ext>
            </a:extLst>
          </p:cNvPr>
          <p:cNvCxnSpPr>
            <a:cxnSpLocks/>
            <a:endCxn id="47" idx="6"/>
          </p:cNvCxnSpPr>
          <p:nvPr/>
        </p:nvCxnSpPr>
        <p:spPr>
          <a:xfrm flipH="1" flipV="1">
            <a:off x="4887858" y="4005504"/>
            <a:ext cx="1617215" cy="1379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18D524-B97F-4BE0-9864-64E490A3A83B}"/>
                  </a:ext>
                </a:extLst>
              </p:cNvPr>
              <p:cNvSpPr txBox="1"/>
              <p:nvPr/>
            </p:nvSpPr>
            <p:spPr>
              <a:xfrm>
                <a:off x="5593455" y="3866479"/>
                <a:ext cx="408973" cy="3449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𝒊𝒋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518D524-B97F-4BE0-9864-64E490A3A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3455" y="3866479"/>
                <a:ext cx="408973" cy="344903"/>
              </a:xfrm>
              <a:prstGeom prst="rect">
                <a:avLst/>
              </a:prstGeom>
              <a:blipFill>
                <a:blip r:embed="rId12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D79398-CEAA-4CED-A375-104FE5ACA362}"/>
                  </a:ext>
                </a:extLst>
              </p:cNvPr>
              <p:cNvSpPr txBox="1"/>
              <p:nvPr/>
            </p:nvSpPr>
            <p:spPr>
              <a:xfrm>
                <a:off x="5882588" y="2179816"/>
                <a:ext cx="408973" cy="31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ED79398-CEAA-4CED-A375-104FE5ACA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588" y="2179816"/>
                <a:ext cx="408973" cy="315664"/>
              </a:xfrm>
              <a:prstGeom prst="rect">
                <a:avLst/>
              </a:prstGeom>
              <a:blipFill>
                <a:blip r:embed="rId1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4DB144-E546-4FA5-A385-43C3C9A17F50}"/>
                  </a:ext>
                </a:extLst>
              </p:cNvPr>
              <p:cNvSpPr txBox="1"/>
              <p:nvPr/>
            </p:nvSpPr>
            <p:spPr>
              <a:xfrm>
                <a:off x="5958788" y="2629031"/>
                <a:ext cx="408973" cy="316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𝒊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7E4DB144-E546-4FA5-A385-43C3C9A17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88" y="2629031"/>
                <a:ext cx="408973" cy="3161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185369C-D508-4FEB-B40B-DEA4B0857699}"/>
                  </a:ext>
                </a:extLst>
              </p:cNvPr>
              <p:cNvSpPr txBox="1"/>
              <p:nvPr/>
            </p:nvSpPr>
            <p:spPr>
              <a:xfrm>
                <a:off x="5642267" y="4607634"/>
                <a:ext cx="408973" cy="3398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185369C-D508-4FEB-B40B-DEA4B0857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267" y="4607634"/>
                <a:ext cx="408973" cy="339837"/>
              </a:xfrm>
              <a:prstGeom prst="rect">
                <a:avLst/>
              </a:prstGeom>
              <a:blipFill>
                <a:blip r:embed="rId15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A8EB9A1-707C-4D3C-83EF-E432A083FBFF}"/>
                  </a:ext>
                </a:extLst>
              </p:cNvPr>
              <p:cNvSpPr txBox="1"/>
              <p:nvPr/>
            </p:nvSpPr>
            <p:spPr>
              <a:xfrm>
                <a:off x="4331618" y="1620888"/>
                <a:ext cx="565155" cy="188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0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  <a:sym typeface="Wingdings"/>
                        </a:rPr>
                        <m:t>=</m:t>
                      </m:r>
                      <m:sSub>
                        <m:sSub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</m:ctrlPr>
                        </m:sSub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  <a:sym typeface="Wingding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A8EB9A1-707C-4D3C-83EF-E432A083F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618" y="1620888"/>
                <a:ext cx="565155" cy="188000"/>
              </a:xfrm>
              <a:prstGeom prst="rect">
                <a:avLst/>
              </a:prstGeom>
              <a:blipFill>
                <a:blip r:embed="rId16"/>
                <a:stretch>
                  <a:fillRect l="-2174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32595F-0204-4727-BCB6-B3FFC3B539E1}"/>
                  </a:ext>
                </a:extLst>
              </p:cNvPr>
              <p:cNvSpPr txBox="1"/>
              <p:nvPr/>
            </p:nvSpPr>
            <p:spPr>
              <a:xfrm>
                <a:off x="4332890" y="2571172"/>
                <a:ext cx="522387" cy="188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</m:ctrlPr>
                      </m:sSubSupPr>
                      <m:e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2</m:t>
                        </m:r>
                      </m:sub>
                      <m:sup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0932595F-0204-4727-BCB6-B3FFC3B53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890" y="2571172"/>
                <a:ext cx="522387" cy="188385"/>
              </a:xfrm>
              <a:prstGeom prst="rect">
                <a:avLst/>
              </a:prstGeom>
              <a:blipFill>
                <a:blip r:embed="rId17"/>
                <a:stretch>
                  <a:fillRect l="-8235" r="-5882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DDEF674-7F30-4C86-8E33-46F50304E4D1}"/>
                  </a:ext>
                </a:extLst>
              </p:cNvPr>
              <p:cNvSpPr txBox="1"/>
              <p:nvPr/>
            </p:nvSpPr>
            <p:spPr>
              <a:xfrm>
                <a:off x="4332638" y="3935797"/>
                <a:ext cx="500971" cy="19588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>
                <a:spAutoFit/>
              </a:bodyPr>
              <a:lstStyle/>
              <a:p>
                <a:pPr lvl="0" algn="ctr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</m:ctrlPr>
                      </m:sSubSupPr>
                      <m:e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𝑖</m:t>
                        </m:r>
                      </m:sub>
                      <m:sup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/>
                    <a:ea typeface="굴림"/>
                    <a:cs typeface="+mn-cs"/>
                    <a:sym typeface="Wingdings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/>
                      </a:rPr>
                      <m:t>=</m:t>
                    </m:r>
                    <m:sSub>
                      <m:sSub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DDEF674-7F30-4C86-8E33-46F50304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38" y="3935797"/>
                <a:ext cx="500971" cy="195887"/>
              </a:xfrm>
              <a:prstGeom prst="rect">
                <a:avLst/>
              </a:prstGeom>
              <a:blipFill>
                <a:blip r:embed="rId18"/>
                <a:stretch>
                  <a:fillRect l="-8537" r="-4878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3A44488-7D38-4A7C-88C1-86ADFFA608C1}"/>
                  </a:ext>
                </a:extLst>
              </p:cNvPr>
              <p:cNvSpPr txBox="1"/>
              <p:nvPr/>
            </p:nvSpPr>
            <p:spPr>
              <a:xfrm>
                <a:off x="4326857" y="5249340"/>
                <a:ext cx="534442" cy="214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</m:ctrlPr>
                      </m:sSubSupPr>
                      <m:e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𝑎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</m:ctrlPr>
                          </m:sSupPr>
                          <m:e>
                            <m:r>
                              <a:rPr kumimoji="1" lang="en-US" altLang="ko-KR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𝑟</m:t>
                            </m:r>
                          </m:e>
                          <m:sup>
                            <m:r>
                              <a:rPr kumimoji="1" lang="en-US" altLang="ko-KR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  <a:sym typeface="Wingdings"/>
                              </a:rPr>
                              <m:t>0</m:t>
                            </m:r>
                          </m:sup>
                        </m:sSup>
                      </m:sub>
                      <m:sup>
                        <m:r>
                          <a:rPr kumimoji="1" lang="en-US" altLang="ko-KR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  <a:sym typeface="Wingdings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1" lang="en-US" altLang="ko-KR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  <a:sym typeface="Wingdings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sub>
                    </m:sSub>
                  </m:oMath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굴림"/>
                  <a:cs typeface="+mn-cs"/>
                  <a:sym typeface="Wingdings"/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3A44488-7D38-4A7C-88C1-86ADFFA60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857" y="5249340"/>
                <a:ext cx="534442" cy="214226"/>
              </a:xfrm>
              <a:prstGeom prst="rect">
                <a:avLst/>
              </a:prstGeom>
              <a:blipFill>
                <a:blip r:embed="rId19"/>
                <a:stretch>
                  <a:fillRect l="-8046" t="-20000" r="-5747" b="-3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FC9CBCF-3913-43EA-98CC-5988F5B0D1AA}"/>
                  </a:ext>
                </a:extLst>
              </p:cNvPr>
              <p:cNvSpPr txBox="1"/>
              <p:nvPr/>
            </p:nvSpPr>
            <p:spPr>
              <a:xfrm>
                <a:off x="8838116" y="1652944"/>
                <a:ext cx="436080" cy="186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1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FC9CBCF-3913-43EA-98CC-5988F5B0D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16" y="1652944"/>
                <a:ext cx="436080" cy="186846"/>
              </a:xfrm>
              <a:prstGeom prst="rect">
                <a:avLst/>
              </a:prstGeom>
              <a:blipFill>
                <a:blip r:embed="rId20"/>
                <a:stretch>
                  <a:fillRect l="-2817" r="-1408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타원 83">
            <a:extLst>
              <a:ext uri="{FF2B5EF4-FFF2-40B4-BE49-F238E27FC236}">
                <a16:creationId xmlns:a16="http://schemas.microsoft.com/office/drawing/2014/main" id="{B5485E5B-27F9-4BB6-9442-C57836E4D9C4}"/>
              </a:ext>
            </a:extLst>
          </p:cNvPr>
          <p:cNvSpPr>
            <a:spLocks noChangeAspect="1"/>
          </p:cNvSpPr>
          <p:nvPr/>
        </p:nvSpPr>
        <p:spPr>
          <a:xfrm>
            <a:off x="8961319" y="448824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30814F09-E6B4-412F-BEDC-6202097E9C90}"/>
              </a:ext>
            </a:extLst>
          </p:cNvPr>
          <p:cNvSpPr>
            <a:spLocks noChangeAspect="1"/>
          </p:cNvSpPr>
          <p:nvPr/>
        </p:nvSpPr>
        <p:spPr>
          <a:xfrm>
            <a:off x="8961319" y="4658234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C9D07FD4-7622-4514-9676-0D9FC6A611FE}"/>
              </a:ext>
            </a:extLst>
          </p:cNvPr>
          <p:cNvSpPr>
            <a:spLocks noChangeAspect="1"/>
          </p:cNvSpPr>
          <p:nvPr/>
        </p:nvSpPr>
        <p:spPr>
          <a:xfrm>
            <a:off x="8961319" y="4833167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F123051-6DB3-4997-86CD-6730FF6B9418}"/>
                  </a:ext>
                </a:extLst>
              </p:cNvPr>
              <p:cNvSpPr txBox="1"/>
              <p:nvPr/>
            </p:nvSpPr>
            <p:spPr>
              <a:xfrm>
                <a:off x="8810083" y="2573784"/>
                <a:ext cx="436080" cy="1872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2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F123051-6DB3-4997-86CD-6730FF6B9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83" y="2573784"/>
                <a:ext cx="436080" cy="187231"/>
              </a:xfrm>
              <a:prstGeom prst="rect">
                <a:avLst/>
              </a:prstGeom>
              <a:blipFill>
                <a:blip r:embed="rId21"/>
                <a:stretch>
                  <a:fillRect l="-1389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25A00CA-9339-4D25-9A8F-F8FBDFD292AF}"/>
                  </a:ext>
                </a:extLst>
              </p:cNvPr>
              <p:cNvSpPr txBox="1"/>
              <p:nvPr/>
            </p:nvSpPr>
            <p:spPr>
              <a:xfrm>
                <a:off x="8796478" y="3936795"/>
                <a:ext cx="437171" cy="192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𝑘</m:t>
                          </m:r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25A00CA-9339-4D25-9A8F-F8FBDFD29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478" y="3936795"/>
                <a:ext cx="437171" cy="192040"/>
              </a:xfrm>
              <a:prstGeom prst="rect">
                <a:avLst/>
              </a:prstGeom>
              <a:blipFill>
                <a:blip r:embed="rId22"/>
                <a:stretch>
                  <a:fillRect l="-2778" b="-193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C116F2-8764-4539-958A-1854518630C5}"/>
                  </a:ext>
                </a:extLst>
              </p:cNvPr>
              <p:cNvSpPr txBox="1"/>
              <p:nvPr/>
            </p:nvSpPr>
            <p:spPr>
              <a:xfrm>
                <a:off x="8752983" y="5272442"/>
                <a:ext cx="537070" cy="213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𝑧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  <m:r>
                        <a:rPr kumimoji="1" lang="en-US" altLang="ko-KR" sz="1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r>
                        <a:rPr kumimoji="1" lang="en-US" altLang="ko-KR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sym typeface="Wingdings"/>
                        </a:rPr>
                        <m:t> </m:t>
                      </m:r>
                      <m:sSubSup>
                        <m:sSubSupPr>
                          <m:ctrlP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</m:ctrlPr>
                        </m:sSubSupPr>
                        <m:e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sym typeface="Wingdings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</m:ctrlPr>
                            </m:sSupPr>
                            <m:e>
                              <m:r>
                                <a:rPr kumimoji="1" lang="en-US" altLang="ko-K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1" lang="en-US" altLang="ko-KR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sym typeface="Wingdings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kumimoji="1" lang="en-US" altLang="ko-KR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sym typeface="Wingdings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ko-KR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sym typeface="Wingdings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6C116F2-8764-4539-958A-18545186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2983" y="5272442"/>
                <a:ext cx="537070" cy="213072"/>
              </a:xfrm>
              <a:prstGeom prst="rect">
                <a:avLst/>
              </a:prstGeom>
              <a:blipFill>
                <a:blip r:embed="rId23"/>
                <a:stretch>
                  <a:fillRect l="-2273" b="-142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그룹 89">
            <a:extLst>
              <a:ext uri="{FF2B5EF4-FFF2-40B4-BE49-F238E27FC236}">
                <a16:creationId xmlns:a16="http://schemas.microsoft.com/office/drawing/2014/main" id="{CED06F96-6C42-4681-BAAD-5832AD4A177C}"/>
              </a:ext>
            </a:extLst>
          </p:cNvPr>
          <p:cNvGrpSpPr/>
          <p:nvPr/>
        </p:nvGrpSpPr>
        <p:grpSpPr>
          <a:xfrm>
            <a:off x="8751599" y="1447962"/>
            <a:ext cx="603153" cy="612097"/>
            <a:chOff x="3172482" y="2041642"/>
            <a:chExt cx="603153" cy="612097"/>
          </a:xfrm>
        </p:grpSpPr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548C5FCA-164B-4814-A662-95E3224AB3C4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432AF1BB-CADB-430A-8BB5-01F94E37F41B}"/>
                </a:ext>
              </a:extLst>
            </p:cNvPr>
            <p:cNvCxnSpPr>
              <a:stCxn id="91" idx="0"/>
              <a:endCxn id="91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97B2A426-D9D8-465D-B4C9-6F062FCB7F84}"/>
              </a:ext>
            </a:extLst>
          </p:cNvPr>
          <p:cNvGrpSpPr/>
          <p:nvPr/>
        </p:nvGrpSpPr>
        <p:grpSpPr>
          <a:xfrm>
            <a:off x="8728850" y="2369738"/>
            <a:ext cx="603153" cy="612097"/>
            <a:chOff x="3172482" y="2041642"/>
            <a:chExt cx="603153" cy="612097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41A0ED00-8052-4F0D-8234-2A91C189E3D3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691F7ACC-D558-45ED-8A1E-0C0FAA182427}"/>
                </a:ext>
              </a:extLst>
            </p:cNvPr>
            <p:cNvCxnSpPr>
              <a:stCxn id="94" idx="0"/>
              <a:endCxn id="94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B90E136-C063-45D9-B6A5-3108A97A6C94}"/>
              </a:ext>
            </a:extLst>
          </p:cNvPr>
          <p:cNvGrpSpPr/>
          <p:nvPr/>
        </p:nvGrpSpPr>
        <p:grpSpPr>
          <a:xfrm>
            <a:off x="8714187" y="3772589"/>
            <a:ext cx="603153" cy="612097"/>
            <a:chOff x="3172482" y="2041642"/>
            <a:chExt cx="603153" cy="612097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61081A5-CB8A-4704-B760-55A45BB1C866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12BF5ECF-C30C-488B-80C1-0D2AC0539E5A}"/>
                </a:ext>
              </a:extLst>
            </p:cNvPr>
            <p:cNvCxnSpPr>
              <a:stCxn id="97" idx="0"/>
              <a:endCxn id="97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8E4EA81-D133-4510-8BE8-B5570A5F8279}"/>
              </a:ext>
            </a:extLst>
          </p:cNvPr>
          <p:cNvGrpSpPr/>
          <p:nvPr/>
        </p:nvGrpSpPr>
        <p:grpSpPr>
          <a:xfrm>
            <a:off x="8722500" y="5085998"/>
            <a:ext cx="603153" cy="612097"/>
            <a:chOff x="3172482" y="2041642"/>
            <a:chExt cx="603153" cy="612097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EEF3910-E8CA-4B58-AED8-1EC2A7990F4A}"/>
                </a:ext>
              </a:extLst>
            </p:cNvPr>
            <p:cNvSpPr/>
            <p:nvPr/>
          </p:nvSpPr>
          <p:spPr>
            <a:xfrm>
              <a:off x="3172482" y="2041642"/>
              <a:ext cx="603153" cy="61209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18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  <a:sym typeface="Wingdings"/>
              </a:endParaRPr>
            </a:p>
          </p:txBody>
        </p: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1C6952E4-4A5D-471E-93C2-6007C6B465DC}"/>
                </a:ext>
              </a:extLst>
            </p:cNvPr>
            <p:cNvCxnSpPr>
              <a:stCxn id="100" idx="0"/>
              <a:endCxn id="100" idx="4"/>
            </p:cNvCxnSpPr>
            <p:nvPr/>
          </p:nvCxnSpPr>
          <p:spPr>
            <a:xfrm>
              <a:off x="3474059" y="2041642"/>
              <a:ext cx="0" cy="6120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A578D2B-DD03-4234-82D9-82BDB0440613}"/>
                  </a:ext>
                </a:extLst>
              </p:cNvPr>
              <p:cNvSpPr txBox="1"/>
              <p:nvPr/>
            </p:nvSpPr>
            <p:spPr>
              <a:xfrm flipH="1">
                <a:off x="8480270" y="1336191"/>
                <a:ext cx="264830" cy="310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1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A578D2B-DD03-4234-82D9-82BDB0440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0270" y="1336191"/>
                <a:ext cx="264830" cy="310213"/>
              </a:xfrm>
              <a:prstGeom prst="rect">
                <a:avLst/>
              </a:prstGeom>
              <a:blipFill>
                <a:blip r:embed="rId24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685006-1579-4789-A10F-F7C626BD927F}"/>
                  </a:ext>
                </a:extLst>
              </p:cNvPr>
              <p:cNvSpPr txBox="1"/>
              <p:nvPr/>
            </p:nvSpPr>
            <p:spPr>
              <a:xfrm flipH="1">
                <a:off x="8489795" y="2163231"/>
                <a:ext cx="264830" cy="31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F4685006-1579-4789-A10F-F7C626BD9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89795" y="2163231"/>
                <a:ext cx="264830" cy="310598"/>
              </a:xfrm>
              <a:prstGeom prst="rect">
                <a:avLst/>
              </a:prstGeom>
              <a:blipFill>
                <a:blip r:embed="rId25"/>
                <a:stretch>
                  <a:fillRect r="-209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583583-706B-4538-BF05-2C94DCC75DF3}"/>
                  </a:ext>
                </a:extLst>
              </p:cNvPr>
              <p:cNvSpPr txBox="1"/>
              <p:nvPr/>
            </p:nvSpPr>
            <p:spPr>
              <a:xfrm flipH="1">
                <a:off x="8316533" y="3455590"/>
                <a:ext cx="450425" cy="31624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𝑘</m:t>
                          </m:r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7583583-706B-4538-BF05-2C94DCC75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316533" y="3455590"/>
                <a:ext cx="450425" cy="31624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05578BB-248B-442B-9659-E0381F4AE63F}"/>
                  </a:ext>
                </a:extLst>
              </p:cNvPr>
              <p:cNvSpPr txBox="1"/>
              <p:nvPr/>
            </p:nvSpPr>
            <p:spPr>
              <a:xfrm flipH="1">
                <a:off x="8470386" y="4878701"/>
                <a:ext cx="464447" cy="3407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l-GR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𝛿</m:t>
                          </m:r>
                        </m:e>
                        <m:sub>
                          <m:sSup>
                            <m:sSupPr>
                              <m:ctrlP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B05578BB-248B-442B-9659-E0381F4AE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70386" y="4878701"/>
                <a:ext cx="464447" cy="340799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타원 105">
            <a:extLst>
              <a:ext uri="{FF2B5EF4-FFF2-40B4-BE49-F238E27FC236}">
                <a16:creationId xmlns:a16="http://schemas.microsoft.com/office/drawing/2014/main" id="{AD279A22-4C74-4622-BDCD-968CA96AB5F9}"/>
              </a:ext>
            </a:extLst>
          </p:cNvPr>
          <p:cNvSpPr>
            <a:spLocks noChangeAspect="1"/>
          </p:cNvSpPr>
          <p:nvPr/>
        </p:nvSpPr>
        <p:spPr>
          <a:xfrm>
            <a:off x="8975313" y="3128348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92D7F4CC-4521-4AEF-A3FD-7F92614E8D12}"/>
              </a:ext>
            </a:extLst>
          </p:cNvPr>
          <p:cNvSpPr>
            <a:spLocks noChangeAspect="1"/>
          </p:cNvSpPr>
          <p:nvPr/>
        </p:nvSpPr>
        <p:spPr>
          <a:xfrm>
            <a:off x="8975313" y="3390530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33C7EA4-08B0-44AD-AC74-CCB260CD8E5B}"/>
              </a:ext>
            </a:extLst>
          </p:cNvPr>
          <p:cNvCxnSpPr>
            <a:cxnSpLocks/>
          </p:cNvCxnSpPr>
          <p:nvPr/>
        </p:nvCxnSpPr>
        <p:spPr>
          <a:xfrm flipH="1">
            <a:off x="7068282" y="1746713"/>
            <a:ext cx="1692699" cy="22288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A1E3D28-9D89-4D5D-A956-8DA03B2545A3}"/>
              </a:ext>
            </a:extLst>
          </p:cNvPr>
          <p:cNvCxnSpPr>
            <a:cxnSpLocks/>
          </p:cNvCxnSpPr>
          <p:nvPr/>
        </p:nvCxnSpPr>
        <p:spPr>
          <a:xfrm flipH="1">
            <a:off x="7114667" y="2955874"/>
            <a:ext cx="1623565" cy="10496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1BBC298F-29EA-4DE0-BDBF-8094F08E0B71}"/>
              </a:ext>
            </a:extLst>
          </p:cNvPr>
          <p:cNvCxnSpPr>
            <a:cxnSpLocks/>
          </p:cNvCxnSpPr>
          <p:nvPr/>
        </p:nvCxnSpPr>
        <p:spPr>
          <a:xfrm flipH="1" flipV="1">
            <a:off x="7059969" y="4033736"/>
            <a:ext cx="1663600" cy="376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D72ED577-7A72-4C32-ABAB-FABE74454B62}"/>
              </a:ext>
            </a:extLst>
          </p:cNvPr>
          <p:cNvCxnSpPr>
            <a:cxnSpLocks/>
          </p:cNvCxnSpPr>
          <p:nvPr/>
        </p:nvCxnSpPr>
        <p:spPr>
          <a:xfrm flipH="1" flipV="1">
            <a:off x="7114667" y="4005498"/>
            <a:ext cx="1617215" cy="13792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1311C92-346D-42E5-A9A7-C2B83F41F885}"/>
                  </a:ext>
                </a:extLst>
              </p:cNvPr>
              <p:cNvSpPr txBox="1"/>
              <p:nvPr/>
            </p:nvSpPr>
            <p:spPr>
              <a:xfrm>
                <a:off x="7889059" y="4042726"/>
                <a:ext cx="408973" cy="345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𝒋𝒌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1311C92-346D-42E5-A9A7-C2B83F41F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059" y="4042726"/>
                <a:ext cx="408973" cy="345351"/>
              </a:xfrm>
              <a:prstGeom prst="rect">
                <a:avLst/>
              </a:prstGeom>
              <a:blipFill>
                <a:blip r:embed="rId28"/>
                <a:stretch>
                  <a:fillRect r="-4478" b="-5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84623A6-89BA-409D-BD88-E2E3B59B4865}"/>
                  </a:ext>
                </a:extLst>
              </p:cNvPr>
              <p:cNvSpPr txBox="1"/>
              <p:nvPr/>
            </p:nvSpPr>
            <p:spPr>
              <a:xfrm>
                <a:off x="8109397" y="2179810"/>
                <a:ext cx="408973" cy="345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𝟏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284623A6-89BA-409D-BD88-E2E3B59B4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9397" y="2179810"/>
                <a:ext cx="408973" cy="345351"/>
              </a:xfrm>
              <a:prstGeom prst="rect">
                <a:avLst/>
              </a:prstGeom>
              <a:blipFill>
                <a:blip r:embed="rId29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A0A7D70-A872-4FE5-8BDD-98C3F91C6151}"/>
                  </a:ext>
                </a:extLst>
              </p:cNvPr>
              <p:cNvSpPr txBox="1"/>
              <p:nvPr/>
            </p:nvSpPr>
            <p:spPr>
              <a:xfrm>
                <a:off x="8185597" y="2629025"/>
                <a:ext cx="408973" cy="3453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𝒋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𝟐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1A0A7D70-A872-4FE5-8BDD-98C3F91C6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5597" y="2629025"/>
                <a:ext cx="408973" cy="345351"/>
              </a:xfrm>
              <a:prstGeom prst="rect">
                <a:avLst/>
              </a:prstGeom>
              <a:blipFill>
                <a:blip r:embed="rId30"/>
                <a:stretch>
                  <a:fillRect r="-1493" b="-1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D1FD64A-124B-4E96-B30A-25CBE693AC37}"/>
                  </a:ext>
                </a:extLst>
              </p:cNvPr>
              <p:cNvSpPr txBox="1"/>
              <p:nvPr/>
            </p:nvSpPr>
            <p:spPr>
              <a:xfrm>
                <a:off x="8095989" y="4619365"/>
                <a:ext cx="408973" cy="3437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40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sSubSup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ea typeface="+mn-ea"/>
                            </a:rPr>
                            <m:t>𝒘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𝑗</m:t>
                          </m:r>
                        </m:sub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  <a:ea typeface="+mn-ea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D1FD64A-124B-4E96-B30A-25CBE693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989" y="4619365"/>
                <a:ext cx="408973" cy="343748"/>
              </a:xfrm>
              <a:prstGeom prst="rect">
                <a:avLst/>
              </a:prstGeom>
              <a:blipFill>
                <a:blip r:embed="rId31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타원 107">
            <a:extLst>
              <a:ext uri="{FF2B5EF4-FFF2-40B4-BE49-F238E27FC236}">
                <a16:creationId xmlns:a16="http://schemas.microsoft.com/office/drawing/2014/main" id="{84EAC733-8889-4DDA-9C6B-20838C06FCB0}"/>
              </a:ext>
            </a:extLst>
          </p:cNvPr>
          <p:cNvSpPr>
            <a:spLocks noChangeAspect="1"/>
          </p:cNvSpPr>
          <p:nvPr/>
        </p:nvSpPr>
        <p:spPr>
          <a:xfrm>
            <a:off x="6753560" y="3504573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92D7F4CC-4521-4AEF-A3FD-7F92614E8D12}"/>
              </a:ext>
            </a:extLst>
          </p:cNvPr>
          <p:cNvSpPr>
            <a:spLocks noChangeAspect="1"/>
          </p:cNvSpPr>
          <p:nvPr/>
        </p:nvSpPr>
        <p:spPr>
          <a:xfrm>
            <a:off x="8975313" y="3521621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  <p:sp>
        <p:nvSpPr>
          <p:cNvPr id="118" name="타원 117">
            <a:extLst>
              <a:ext uri="{FF2B5EF4-FFF2-40B4-BE49-F238E27FC236}">
                <a16:creationId xmlns:a16="http://schemas.microsoft.com/office/drawing/2014/main" id="{92D7F4CC-4521-4AEF-A3FD-7F92614E8D12}"/>
              </a:ext>
            </a:extLst>
          </p:cNvPr>
          <p:cNvSpPr>
            <a:spLocks noChangeAspect="1"/>
          </p:cNvSpPr>
          <p:nvPr/>
        </p:nvSpPr>
        <p:spPr>
          <a:xfrm>
            <a:off x="8975313" y="3259439"/>
            <a:ext cx="94827" cy="8894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18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1370171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prstClr val="black"/>
                </a:solidFill>
                <a:ea typeface="맑은 고딕"/>
              </a:rPr>
              <a:t>Backpropagation</a:t>
            </a:r>
            <a:r>
              <a:rPr lang="ko-KR" altLang="en-US"/>
              <a:t> </a:t>
            </a:r>
            <a:r>
              <a:rPr lang="ko-KR" altLang="en-US" dirty="0"/>
              <a:t>계산 과정 정리</a:t>
            </a: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lvl="0">
              <a:defRPr/>
            </a:pPr>
            <a:r>
              <a:rPr lang="en-US" altLang="ko-KR" dirty="0">
                <a:solidFill>
                  <a:srgbClr val="FFFFFF"/>
                </a:solidFill>
              </a:rPr>
              <a:t>4</a:t>
            </a:r>
            <a:r>
              <a:rPr lang="en-US" altLang="ko-KR">
                <a:solidFill>
                  <a:srgbClr val="FFFFFF"/>
                </a:solidFill>
              </a:rPr>
              <a:t>. Backpropagation(</a:t>
            </a:r>
            <a:r>
              <a:rPr lang="en-US" altLang="ko-KR" dirty="0">
                <a:solidFill>
                  <a:srgbClr val="FFFFFF"/>
                </a:solidFill>
              </a:rPr>
              <a:t>5/5)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EDAA158-75D2-48B1-8899-2DB8D9300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0318" b="72441"/>
          <a:stretch/>
        </p:blipFill>
        <p:spPr>
          <a:xfrm>
            <a:off x="200472" y="1124745"/>
            <a:ext cx="2233467" cy="33337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EC03200-0B05-4DB8-9C21-D3444249CD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095" b="64286"/>
          <a:stretch/>
        </p:blipFill>
        <p:spPr>
          <a:xfrm>
            <a:off x="200472" y="2013824"/>
            <a:ext cx="2664296" cy="33337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B661DDF-DBC3-4FBF-B8E4-AC642C3C69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335" t="285" r="63424" b="76308"/>
          <a:stretch/>
        </p:blipFill>
        <p:spPr>
          <a:xfrm>
            <a:off x="188694" y="2821637"/>
            <a:ext cx="2949696" cy="29652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072E6FC-9776-4FA8-8A1D-9061C6BAC7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1954" b="76395"/>
          <a:stretch/>
        </p:blipFill>
        <p:spPr>
          <a:xfrm>
            <a:off x="207960" y="3540971"/>
            <a:ext cx="5473587" cy="32601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A6B23EB-42E8-4897-9345-C93CF5675D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0565" b="73168"/>
          <a:stretch/>
        </p:blipFill>
        <p:spPr>
          <a:xfrm>
            <a:off x="228009" y="5185016"/>
            <a:ext cx="2304610" cy="3143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5D68E0-1E72-4AA9-9836-8F51AD98ACA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88273" y="1112028"/>
                <a:ext cx="1777232" cy="542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fPr>
                      <m:num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𝑑</m:t>
                            </m:r>
                          </m:sub>
                        </m:sSub>
                      </m:num>
                      <m:den>
                        <m:r>
                          <a:rPr lang="ko-KR" altLang="en-US" sz="1600" b="0" i="1">
                            <a:latin typeface="Cambria Math" panose="02040503050406030204" pitchFamily="18" charset="0"/>
                            <a:ea typeface="+mn-ea"/>
                          </a:rPr>
                          <m:t>𝜕</m:t>
                        </m:r>
                        <m:sSubSup>
                          <m:sSub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  <a:ea typeface="+mn-ea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+mn-ea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ko-KR" sz="1600" b="0" i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</m:t>
                        </m:r>
                        <m:r>
                          <a:rPr lang="el-GR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𝑖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𝑚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  <a:ea typeface="+mn-ea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sz="1600" b="0" i="1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5D68E0-1E72-4AA9-9836-8F51AD98A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273" y="1112028"/>
                <a:ext cx="1777232" cy="5425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EF38F8-BFB9-4F1A-9629-7A67739DB1BF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951729" y="2028583"/>
                <a:ext cx="3225406" cy="400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600" b="0" i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b="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1600" b="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b="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ko-KR" altLang="en-US" sz="16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6EF38F8-BFB9-4F1A-9629-7A67739DB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729" y="2028583"/>
                <a:ext cx="3225406" cy="400174"/>
              </a:xfrm>
              <a:prstGeom prst="rect">
                <a:avLst/>
              </a:prstGeom>
              <a:blipFill>
                <a:blip r:embed="rId8"/>
                <a:stretch>
                  <a:fillRect t="-3077" b="-6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9B539A-B35C-4299-92D8-6EB51ECEF8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173790" y="2795533"/>
                <a:ext cx="3740360" cy="403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altLang="ko-KR" sz="1600" b="0" i="1" dirty="0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ko-KR" sz="1600" b="0" i="1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=</a:t>
                </a:r>
                <a:r>
                  <a:rPr lang="en-US" altLang="ko-KR" sz="1600" b="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ko-KR" sz="1600" b="0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ko-KR" sz="1600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600" b="0" dirty="0">
                    <a:latin typeface="굴림" panose="020B0600000101010101" pitchFamily="50" charset="-127"/>
                    <a:ea typeface="굴림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sup>
                      <m:e>
                        <m:sSubSup>
                          <m:sSubSupPr>
                            <m:ctrlPr>
                              <a:rPr lang="en-US" altLang="ko-KR" sz="1600" b="0" i="1" dirty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ko-KR" sz="1600" b="0" i="1" dirty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1600" b="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ko-KR" sz="16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l-GR" altLang="ko-KR" sz="1600" b="0" i="1" dirty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endParaRPr lang="ko-KR" altLang="en-US" sz="16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9B539A-B35C-4299-92D8-6EB51ECEF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790" y="2795533"/>
                <a:ext cx="3740360" cy="403637"/>
              </a:xfrm>
              <a:prstGeom prst="rect">
                <a:avLst/>
              </a:prstGeom>
              <a:blipFill>
                <a:blip r:embed="rId9"/>
                <a:stretch>
                  <a:fillRect t="-81818" b="-1378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3649B-8F46-474F-BAC9-35D261CB7BC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315596" y="3866989"/>
                <a:ext cx="6427001" cy="8209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f>
                                <m:fPr>
                                  <m:ctrlP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ko-KR" altLang="en-US" sz="1600" b="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en-US" altLang="ko-KR" sz="1600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  <m:sup>
                                      <m:r>
                                        <a:rPr lang="en-US" altLang="ko-KR" sz="16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1600" b="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ko-KR" altLang="en-US" sz="1600" b="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F3649B-8F46-474F-BAC9-35D261CB7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96" y="3866989"/>
                <a:ext cx="6427001" cy="82099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C21424-BD3F-44EE-B613-F1A44FD964B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535334" y="5100807"/>
                <a:ext cx="2848567" cy="646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sz="16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ko-KR" sz="16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ko-KR" altLang="en-US" sz="1600" b="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sz="1600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1600" b="0" dirty="0"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C21424-BD3F-44EE-B613-F1A44FD96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334" y="5100807"/>
                <a:ext cx="2848567" cy="64645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6935096" y="273600"/>
            <a:ext cx="2952000" cy="277200"/>
          </a:xfrm>
        </p:spPr>
        <p:txBody>
          <a:bodyPr/>
          <a:lstStyle/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81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F07E9D-B58D-44E9-A9E9-AC8C80B6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72" y="1340768"/>
            <a:ext cx="8723255" cy="4032448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7AC572F7-BB08-4029-921C-292DA0847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latinLnBrk="0">
              <a:spcBef>
                <a:spcPct val="50000"/>
              </a:spcBef>
              <a:buClr>
                <a:srgbClr val="4D4D4D"/>
              </a:buClr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. Chain Rule</a:t>
            </a:r>
            <a:r>
              <a:rPr kumimoji="0" lang="en-US" altLang="ko-KR" sz="2000">
                <a:solidFill>
                  <a:prstClr val="white"/>
                </a:solidFill>
                <a:latin typeface="맑은 고딕"/>
                <a:ea typeface="맑은 고딕"/>
                <a:cs typeface="Arial"/>
              </a:rPr>
              <a:t>(</a:t>
            </a:r>
            <a:r>
              <a:rPr kumimoji="0" lang="en-US" altLang="ko-KR" sz="2000" dirty="0">
                <a:solidFill>
                  <a:prstClr val="white"/>
                </a:solidFill>
                <a:latin typeface="맑은 고딕"/>
                <a:ea typeface="맑은 고딕"/>
                <a:cs typeface="Arial"/>
              </a:rPr>
              <a:t>1/5)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  <a:sym typeface="Wingdings" pitchFamily="2" charset="2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32822C-BDAB-4862-BE46-91F0DB6AB2CC}"/>
              </a:ext>
            </a:extLst>
          </p:cNvPr>
          <p:cNvSpPr/>
          <p:nvPr/>
        </p:nvSpPr>
        <p:spPr>
          <a:xfrm>
            <a:off x="7251735" y="6000948"/>
            <a:ext cx="24769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출처 </a:t>
            </a:r>
            <a:r>
              <a:rPr kumimoji="1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: </a:t>
            </a:r>
            <a:r>
              <a:rPr kumimoji="1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  <a:sym typeface="Wingdings" pitchFamily="2" charset="2"/>
              </a:rPr>
              <a:t>http://cs231n.stanford.edu/2017/</a:t>
            </a:r>
          </a:p>
        </p:txBody>
      </p:sp>
      <p:sp>
        <p:nvSpPr>
          <p:cNvPr id="8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2098740-93FF-46EB-AF64-9FF236C77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Chain Rule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514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62F4639-BCAE-4F31-BCB1-3868F7C3A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92"/>
          <a:stretch/>
        </p:blipFill>
        <p:spPr>
          <a:xfrm>
            <a:off x="1033462" y="1977839"/>
            <a:ext cx="7839075" cy="38751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AB6179-E42B-4239-A801-ECF458587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843" y="1435832"/>
            <a:ext cx="2276475" cy="1228725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15CEE7E-48FE-4DBD-8613-91EF3636B3C8}"/>
              </a:ext>
            </a:extLst>
          </p:cNvPr>
          <p:cNvCxnSpPr/>
          <p:nvPr/>
        </p:nvCxnSpPr>
        <p:spPr>
          <a:xfrm flipH="1">
            <a:off x="4484948" y="2664557"/>
            <a:ext cx="2808312" cy="632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C75645F1-32AD-43A2-B1B5-A12687A35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4037" y="1482539"/>
            <a:ext cx="1362075" cy="495300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952F9972-0CCC-48DF-9AB9-0386EBE6A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4D4D4D"/>
              </a:buClr>
              <a:buSzTx/>
              <a:buFont typeface="Arial" charset="0"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</a:t>
            </a: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. Chain Rule(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2/5)</a:t>
            </a:r>
          </a:p>
        </p:txBody>
      </p:sp>
      <p:sp>
        <p:nvSpPr>
          <p:cNvPr id="12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EBE0B46-9AF3-4DB8-8B4E-786A6CD7D7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ko-KR" sz="160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Chain Rule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예시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B165C8-636E-4CF5-92F1-E4C0AF54C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332" y="1484784"/>
            <a:ext cx="3501657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13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46C18-B51F-40A2-87DA-1473EBC396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1" y="1378790"/>
            <a:ext cx="8516419" cy="4119856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71EEF926-A24C-45FA-BDFE-EB19AB4E2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latinLnBrk="0">
              <a:spcBef>
                <a:spcPct val="50000"/>
              </a:spcBef>
              <a:buClr>
                <a:srgbClr val="4D4D4D"/>
              </a:buClr>
              <a:defRPr/>
            </a:pP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</a:t>
            </a:r>
            <a:r>
              <a:rPr kumimoji="0" lang="en-US" altLang="ko-KR" sz="20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. Chain Rule(</a:t>
            </a: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3/5)</a:t>
            </a:r>
          </a:p>
        </p:txBody>
      </p:sp>
      <p:sp>
        <p:nvSpPr>
          <p:cNvPr id="7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DCF97AC-B062-4820-8060-B6482B019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ko-KR" sz="160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Chain Rule 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예시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0623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343DDF51-44A6-4F84-A2CF-30B0DC2B7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3" y="1276586"/>
            <a:ext cx="8582991" cy="4214770"/>
          </a:xfrm>
          <a:prstGeom prst="rect">
            <a:avLst/>
          </a:prstGeom>
        </p:spPr>
      </p:pic>
      <p:sp>
        <p:nvSpPr>
          <p:cNvPr id="5" name="Text Box 2">
            <a:extLst>
              <a:ext uri="{FF2B5EF4-FFF2-40B4-BE49-F238E27FC236}">
                <a16:creationId xmlns:a16="http://schemas.microsoft.com/office/drawing/2014/main" id="{0F1D9369-E5E3-4642-9027-04971CDD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latinLnBrk="0">
              <a:spcBef>
                <a:spcPct val="50000"/>
              </a:spcBef>
              <a:buClr>
                <a:srgbClr val="4D4D4D"/>
              </a:buClr>
              <a:defRPr/>
            </a:pP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</a:t>
            </a:r>
            <a:r>
              <a:rPr kumimoji="0" lang="en-US" altLang="ko-KR" sz="20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. Chain Rule(</a:t>
            </a: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4/5)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E5A8DA-00FE-46AC-BB22-516CBC875866}"/>
              </a:ext>
            </a:extLst>
          </p:cNvPr>
          <p:cNvSpPr txBox="1"/>
          <p:nvPr/>
        </p:nvSpPr>
        <p:spPr>
          <a:xfrm>
            <a:off x="6357156" y="5645244"/>
            <a:ext cx="2299027" cy="30777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  <a:sym typeface="Wingdings" pitchFamily="2" charset="2"/>
              </a:rPr>
              <a:t>2*[0.22 0.26]’*[0.2 0.4] 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  <a:sym typeface="Wingdings" pitchFamily="2" charset="2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7D95F9F-B7E0-4080-A3D0-6B8A565B3E29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540732" y="2744924"/>
            <a:ext cx="3816424" cy="3054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3B4143B7-F0CE-4B04-A0DB-E3A30E2E15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Chain Rule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예시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: Vectorized form</a:t>
            </a:r>
          </a:p>
        </p:txBody>
      </p:sp>
    </p:spTree>
    <p:extLst>
      <p:ext uri="{BB962C8B-B14F-4D97-AF65-F5344CB8AC3E}">
        <p14:creationId xmlns:p14="http://schemas.microsoft.com/office/powerpoint/2010/main" val="859276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48FA758-6641-413D-9F58-E07160C58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11" y="1312301"/>
            <a:ext cx="8684670" cy="4208883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2EEF8130-CC4D-46B3-9AE2-AB01562D1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latinLnBrk="0">
              <a:spcBef>
                <a:spcPct val="50000"/>
              </a:spcBef>
              <a:buClr>
                <a:srgbClr val="4D4D4D"/>
              </a:buClr>
              <a:defRPr/>
            </a:pP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</a:t>
            </a:r>
            <a:r>
              <a:rPr kumimoji="0" lang="en-US" altLang="ko-KR" sz="20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. Chain Rule(</a:t>
            </a: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5/5)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78F25-7252-4975-AC40-CC5B166BFDC5}"/>
              </a:ext>
            </a:extLst>
          </p:cNvPr>
          <p:cNvSpPr txBox="1"/>
          <p:nvPr/>
        </p:nvSpPr>
        <p:spPr>
          <a:xfrm>
            <a:off x="5781092" y="5661248"/>
            <a:ext cx="16898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  <a:sym typeface="Wingdings" pitchFamily="2" charset="2"/>
              </a:rPr>
              <a:t>[0.1 -0.3   [0.44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charset="-127"/>
                <a:ea typeface="굴림" charset="-127"/>
                <a:cs typeface="+mn-cs"/>
                <a:sym typeface="Wingdings" pitchFamily="2" charset="2"/>
              </a:rPr>
              <a:t> 0.5   0.8]*  0.52]</a:t>
            </a:r>
            <a:endParaRPr kumimoji="1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charset="-127"/>
              <a:ea typeface="굴림" charset="-127"/>
              <a:cs typeface="+mn-cs"/>
              <a:sym typeface="Wingdings" pitchFamily="2" charset="2"/>
            </a:endParaRPr>
          </a:p>
        </p:txBody>
      </p:sp>
      <p:sp>
        <p:nvSpPr>
          <p:cNvPr id="9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1B6F55D-27C8-49CD-B335-9F70A8A7FF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Chain Rule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예시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Arial" pitchFamily="34" charset="0"/>
                <a:sym typeface="Wingdings" pitchFamily="2" charset="2"/>
              </a:rPr>
              <a:t>: Vectorized form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840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6D3460A-579A-47E9-B622-6DFAF4B42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86" y="2223974"/>
            <a:ext cx="9648825" cy="3079545"/>
          </a:xfrm>
          <a:prstGeom prst="rect">
            <a:avLst/>
          </a:prstGeom>
        </p:spPr>
      </p:pic>
      <p:sp>
        <p:nvSpPr>
          <p:cNvPr id="6" name="Text Box 2">
            <a:extLst>
              <a:ext uri="{FF2B5EF4-FFF2-40B4-BE49-F238E27FC236}">
                <a16:creationId xmlns:a16="http://schemas.microsoft.com/office/drawing/2014/main" id="{E2EF7830-B6BB-4498-A18D-1254836FB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atinLnBrk="0">
              <a:spcBef>
                <a:spcPct val="50000"/>
              </a:spcBef>
              <a:buClr>
                <a:srgbClr val="4D4D4D"/>
              </a:buClr>
              <a:buFont typeface="Arial" charset="0"/>
              <a:buNone/>
            </a:pP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1. </a:t>
            </a:r>
            <a:r>
              <a:rPr kumimoji="0" lang="ko-KR" altLang="en-US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신경망</a:t>
            </a:r>
            <a:r>
              <a:rPr kumimoji="0" lang="en-US" altLang="ko-KR" sz="20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(</a:t>
            </a:r>
            <a:r>
              <a:rPr kumimoji="0" lang="en-US" altLang="ko-KR" sz="200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</a:rPr>
              <a:t>Neural Network)</a:t>
            </a:r>
            <a:endParaRPr kumimoji="0" lang="en-US" altLang="ko-KR" sz="20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C280504-84EB-4CCF-B31E-BC5F7C736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584" y="4610627"/>
            <a:ext cx="1289695" cy="91073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8619047" y="281500"/>
            <a:ext cx="127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2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564CB6E2-075C-460A-A2EC-24BF1756A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신경망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(</a:t>
            </a:r>
            <a:r>
              <a:rPr kumimoji="0" lang="en-US" altLang="ko-KR" sz="160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Neural Network)</a:t>
            </a:r>
            <a:r>
              <a:rPr kumimoji="0" lang="ko-KR" altLang="en-US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란</a:t>
            </a:r>
            <a:r>
              <a:rPr kumimoji="0" lang="en-US" altLang="ko-KR" sz="1600" dirty="0">
                <a:solidFill>
                  <a:prstClr val="black"/>
                </a:solidFill>
                <a:latin typeface="맑은 고딕"/>
                <a:ea typeface="맑은 고딕"/>
                <a:cs typeface="Arial" pitchFamily="34" charset="0"/>
              </a:rPr>
              <a:t>?</a:t>
            </a:r>
            <a:endParaRPr kumimoji="0" lang="ko-KR" altLang="en-US" sz="1600" dirty="0">
              <a:solidFill>
                <a:prstClr val="black"/>
              </a:solidFill>
              <a:latin typeface="맑은 고딕"/>
              <a:ea typeface="맑은 고딕"/>
              <a:cs typeface="Arial" pitchFamily="34" charset="0"/>
            </a:endParaRPr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ACB5C0B2-08CE-49C5-8836-F9FD2D83AE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인간의 뇌 구조를 모방한 지도학습 방법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여러 개의 뉴런들이 상호 연결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입력에 상응하는 최적의 출력 값 예측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장점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좋은 예측력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단점 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과적합</a:t>
            </a:r>
            <a:r>
              <a:rPr lang="en-US" altLang="ko-KR" dirty="0">
                <a:latin typeface="+mn-ea"/>
              </a:rPr>
              <a:t>(Overfitting) </a:t>
            </a:r>
            <a:r>
              <a:rPr lang="ko-KR" altLang="en-US" dirty="0">
                <a:latin typeface="+mn-ea"/>
              </a:rPr>
              <a:t>문제가 있음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분석결과 해석이 어려움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E4FD8D-8A8E-4343-9E83-A588C37462AF}"/>
              </a:ext>
            </a:extLst>
          </p:cNvPr>
          <p:cNvSpPr txBox="1"/>
          <p:nvPr/>
        </p:nvSpPr>
        <p:spPr>
          <a:xfrm>
            <a:off x="5445336" y="6030390"/>
            <a:ext cx="43294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출처</a:t>
            </a:r>
            <a:r>
              <a:rPr lang="en-US" altLang="ko-KR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: http</a:t>
            </a:r>
            <a:r>
              <a:rPr lang="en-US" altLang="ko-KR" sz="1050" b="0" i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://cs231n.github.io/neural-networks-1</a:t>
            </a:r>
            <a:r>
              <a:rPr lang="en-US" altLang="ko-KR" sz="1050" b="0" i="0" dirty="0">
                <a:solidFill>
                  <a:schemeClr val="bg1">
                    <a:lumMod val="50000"/>
                  </a:schemeClr>
                </a:solidFill>
                <a:effectLst/>
                <a:latin typeface="+mn-ea"/>
                <a:ea typeface="+mn-ea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49151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 lIns="72000" tIns="108000" anchor="ctr"/>
          <a:lstStyle/>
          <a:p>
            <a:pPr marL="182563" lvl="0" indent="-182563" algn="l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Sigmoid Function</a:t>
            </a:r>
            <a:endParaRPr kumimoji="0" lang="ko-KR" altLang="en-US" sz="16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Wingdings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ts val="600"/>
              </a:spcBef>
              <a:defRPr/>
            </a:pP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미분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결과가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간결하고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사용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Open Sans"/>
              </a:rPr>
              <a:t>이 용이해 초기에 활용된 활성화 함수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Open Sans"/>
              </a:rPr>
              <a:t>.</a:t>
            </a:r>
            <a:endParaRPr lang="ko-KR" altLang="en-US" dirty="0">
              <a:solidFill>
                <a:srgbClr val="000000"/>
              </a:solidFill>
              <a:latin typeface="+mn-ea"/>
              <a:cs typeface="Open Sans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dirty="0">
                <a:solidFill>
                  <a:srgbClr val="000000"/>
                </a:solidFill>
                <a:effectLst/>
                <a:latin typeface="+mn-ea"/>
              </a:rPr>
              <a:t>문제점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: Gradient Vanishing,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결과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값의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중심이</a:t>
            </a:r>
            <a:r>
              <a:rPr lang="ko-KR" altLang="ko-KR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+mn-ea"/>
              </a:rPr>
              <a:t>0.5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Open Sans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+mn-ea"/>
                <a:cs typeface="Open Sans"/>
              </a:rPr>
              <a:t> 지수 함수 사용으로 복잡한 연산</a:t>
            </a:r>
            <a:r>
              <a:rPr lang="en-US" altLang="ko-KR" dirty="0">
                <a:solidFill>
                  <a:srgbClr val="000000"/>
                </a:solidFill>
                <a:latin typeface="+mn-ea"/>
                <a:cs typeface="Open Sans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6. Activation Function(1/1)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 startAt="3"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7" name="텍스트 개체 틀 1"/>
          <p:cNvSpPr txBox="1"/>
          <p:nvPr/>
        </p:nvSpPr>
        <p:spPr>
          <a:xfrm>
            <a:off x="209708" y="2409052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 dirty="0" err="1"/>
              <a:t>TanSig</a:t>
            </a:r>
            <a:r>
              <a:rPr kumimoji="0" lang="en-US" altLang="ko-KR" dirty="0"/>
              <a:t> Function</a:t>
            </a:r>
            <a:endParaRPr kumimoji="0" lang="ko-KR" altLang="en-US" dirty="0"/>
          </a:p>
        </p:txBody>
      </p:sp>
      <p:sp>
        <p:nvSpPr>
          <p:cNvPr id="16" name="텍스트 개체 틀 1"/>
          <p:cNvSpPr txBox="1"/>
          <p:nvPr/>
        </p:nvSpPr>
        <p:spPr>
          <a:xfrm>
            <a:off x="209708" y="4465812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/>
              <a:t>ReLu Function</a:t>
            </a:r>
            <a:endParaRPr kumimoji="0" lang="ko-KR" altLang="en-US"/>
          </a:p>
        </p:txBody>
      </p:sp>
      <p:sp>
        <p:nvSpPr>
          <p:cNvPr id="23" name="텍스트 개체 틀 2"/>
          <p:cNvSpPr txBox="1"/>
          <p:nvPr/>
        </p:nvSpPr>
        <p:spPr>
          <a:xfrm>
            <a:off x="357952" y="2808032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ko-KR" altLang="ko-KR" b="0" dirty="0">
                <a:effectLst/>
                <a:latin typeface="+mn-ea"/>
                <a:cs typeface="Times New Roman"/>
              </a:rPr>
              <a:t>결과값이</a:t>
            </a:r>
            <a:r>
              <a:rPr lang="ko-KR" altLang="ko-KR" b="0" dirty="0">
                <a:effectLst/>
                <a:latin typeface="+mn-ea"/>
              </a:rPr>
              <a:t> </a:t>
            </a:r>
            <a:r>
              <a:rPr lang="en-US" altLang="ko-KR" b="0" dirty="0">
                <a:effectLst/>
                <a:latin typeface="+mn-ea"/>
              </a:rPr>
              <a:t>[-1,1] </a:t>
            </a:r>
            <a:r>
              <a:rPr lang="ko-KR" altLang="ko-KR" b="0" dirty="0">
                <a:effectLst/>
                <a:latin typeface="+mn-ea"/>
                <a:cs typeface="Times New Roman"/>
              </a:rPr>
              <a:t>사이로</a:t>
            </a:r>
            <a:r>
              <a:rPr lang="ko-KR" altLang="ko-KR" b="0" dirty="0">
                <a:effectLst/>
                <a:latin typeface="+mn-ea"/>
              </a:rPr>
              <a:t> </a:t>
            </a:r>
            <a:r>
              <a:rPr lang="ko-KR" altLang="ko-KR" b="0" dirty="0">
                <a:effectLst/>
                <a:latin typeface="+mn-ea"/>
                <a:cs typeface="Times New Roman"/>
              </a:rPr>
              <a:t>제한</a:t>
            </a:r>
            <a:r>
              <a:rPr lang="ko-KR" altLang="en-US" b="0" dirty="0">
                <a:effectLst/>
                <a:latin typeface="+mn-ea"/>
                <a:cs typeface="Times New Roman"/>
              </a:rPr>
              <a:t>되고</a:t>
            </a:r>
            <a:r>
              <a:rPr lang="ko-KR" altLang="ko-KR" b="0" dirty="0">
                <a:effectLst/>
                <a:latin typeface="+mn-ea"/>
                <a:cs typeface="Times New Roman"/>
              </a:rPr>
              <a:t> 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결과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값의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  <a:cs typeface="Open Sans"/>
              </a:rPr>
              <a:t>중심이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0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</a:rPr>
              <a:t>인 활성화 함수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+mn-ea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문제점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: Gradient Vanishing </a:t>
            </a:r>
            <a:r>
              <a:rPr lang="ko-KR" altLang="en-US" b="0" dirty="0">
                <a:solidFill>
                  <a:srgbClr val="000000"/>
                </a:solidFill>
                <a:latin typeface="+mn-ea"/>
              </a:rPr>
              <a:t>미해결</a:t>
            </a:r>
            <a:r>
              <a:rPr lang="en-US" altLang="ko-KR" b="0" dirty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b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2309" y="4851128"/>
            <a:ext cx="707045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훈련</a:t>
            </a:r>
            <a:r>
              <a:rPr lang="ko-KR" altLang="ko-KR" b="0" dirty="0">
                <a:effectLst/>
                <a:latin typeface="+mn-ea"/>
                <a:ea typeface="+mn-ea"/>
              </a:rPr>
              <a:t> </a:t>
            </a: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속도</a:t>
            </a:r>
            <a:r>
              <a:rPr lang="ko-KR" altLang="ko-KR" b="0" dirty="0">
                <a:effectLst/>
                <a:latin typeface="+mn-ea"/>
                <a:ea typeface="+mn-ea"/>
              </a:rPr>
              <a:t> </a:t>
            </a: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및</a:t>
            </a:r>
            <a:r>
              <a:rPr lang="ko-KR" altLang="ko-KR" b="0" dirty="0">
                <a:effectLst/>
                <a:latin typeface="+mn-ea"/>
                <a:ea typeface="+mn-ea"/>
              </a:rPr>
              <a:t> </a:t>
            </a: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계산</a:t>
            </a:r>
            <a:r>
              <a:rPr lang="ko-KR" altLang="ko-KR" b="0" dirty="0">
                <a:effectLst/>
                <a:latin typeface="+mn-ea"/>
                <a:ea typeface="+mn-ea"/>
              </a:rPr>
              <a:t> </a:t>
            </a: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과정이</a:t>
            </a:r>
            <a:r>
              <a:rPr lang="ko-KR" altLang="ko-KR" b="0" dirty="0">
                <a:effectLst/>
                <a:latin typeface="+mn-ea"/>
                <a:ea typeface="+mn-ea"/>
              </a:rPr>
              <a:t> </a:t>
            </a:r>
            <a:r>
              <a:rPr lang="ko-KR" altLang="ko-KR" b="0" dirty="0">
                <a:effectLst/>
                <a:latin typeface="+mn-ea"/>
                <a:ea typeface="+mn-ea"/>
                <a:cs typeface="Times New Roman"/>
              </a:rPr>
              <a:t>간소화</a:t>
            </a:r>
            <a:r>
              <a:rPr lang="en-US" altLang="ko-KR" b="0" dirty="0">
                <a:effectLst/>
                <a:latin typeface="+mn-ea"/>
                <a:ea typeface="+mn-ea"/>
              </a:rPr>
              <a:t>, Gradient Vanishing </a:t>
            </a:r>
            <a:r>
              <a:rPr lang="ko-KR" altLang="ko-KR" b="0" dirty="0">
                <a:solidFill>
                  <a:srgbClr val="000000"/>
                </a:solidFill>
                <a:effectLst/>
                <a:latin typeface="+mn-ea"/>
                <a:ea typeface="+mn-ea"/>
                <a:cs typeface="Open Sans"/>
              </a:rPr>
              <a:t>해결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+mn-ea"/>
                <a:ea typeface="+mn-ea"/>
                <a:cs typeface="Open Sans"/>
              </a:rPr>
              <a:t>된 활성화 함수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+mn-ea"/>
                <a:ea typeface="+mn-ea"/>
                <a:cs typeface="Open Sans"/>
              </a:rPr>
              <a:t>.</a:t>
            </a:r>
            <a:endParaRPr lang="ko-KR" altLang="en-US" b="0" dirty="0">
              <a:solidFill>
                <a:srgbClr val="000000"/>
              </a:solidFill>
              <a:effectLst/>
              <a:latin typeface="+mn-ea"/>
              <a:ea typeface="+mn-ea"/>
              <a:cs typeface="Open Sans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  <a:cs typeface="Open Sans"/>
              </a:rPr>
              <a:t>문제점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  <a:cs typeface="Open Sans"/>
              </a:rPr>
              <a:t>: </a:t>
            </a:r>
            <a:r>
              <a:rPr lang="ko-KR" altLang="en-US" b="0" dirty="0">
                <a:solidFill>
                  <a:srgbClr val="000000"/>
                </a:solidFill>
                <a:latin typeface="+mn-ea"/>
                <a:ea typeface="+mn-ea"/>
                <a:cs typeface="Open Sans"/>
              </a:rPr>
              <a:t>활성화가 폭발하는 경향 발생</a:t>
            </a:r>
            <a:r>
              <a:rPr lang="en-US" altLang="ko-KR" b="0" dirty="0">
                <a:solidFill>
                  <a:srgbClr val="000000"/>
                </a:solidFill>
                <a:latin typeface="+mn-ea"/>
                <a:ea typeface="+mn-ea"/>
                <a:cs typeface="Open Sans"/>
              </a:rPr>
              <a:t>.</a:t>
            </a:r>
            <a:endParaRPr lang="ko-KR" altLang="en-US" b="0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473824" y="1520960"/>
                <a:ext cx="4955176" cy="917495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dirty="0"/>
              </a:p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)(1−</m:t>
                      </m:r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24" y="1520960"/>
                <a:ext cx="4955176" cy="917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2473824" y="3388145"/>
                <a:ext cx="4955176" cy="1077667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/>
              </a:p>
              <a:p>
                <a:pPr algn="just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1−</m:t>
                      </m:r>
                      <m:r>
                        <a:rPr lang="en-US" altLang="ko-KR" i="1" kern="10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i="1" kern="10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1" i="1" kern="100" baseline="30000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24" y="3388145"/>
                <a:ext cx="4955176" cy="1077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473824" y="5251238"/>
                <a:ext cx="4955176" cy="1325876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 algn="just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i="1" kern="100" smtClean="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  (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 (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dirty="0"/>
              </a:p>
              <a:p>
                <a:pPr algn="ctr" latinLnBrk="1">
                  <a:lnSpc>
                    <a:spcPct val="115000"/>
                  </a:lnSpc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ko-KR" sz="1400" i="1" kern="100"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i="1" kern="100">
                          <a:effectLst/>
                          <a:latin typeface="Cambria Math" panose="02040503050406030204" pitchFamily="18" charset="0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ko-KR" altLang="ko-KR" sz="14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ko-KR" altLang="ko-KR" sz="14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1  (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0 (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altLang="ko-KR" sz="1400" i="1" kern="100"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Times New Roman" panose="02020603050405020304" pitchFamily="18" charset="0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3824" y="5251238"/>
                <a:ext cx="4955176" cy="1325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BA7BB1BE-EA6C-A87D-F667-B62CC6C05A8A}"/>
              </a:ext>
            </a:extLst>
          </p:cNvPr>
          <p:cNvSpPr/>
          <p:nvPr/>
        </p:nvSpPr>
        <p:spPr>
          <a:xfrm>
            <a:off x="209709" y="648070"/>
            <a:ext cx="9333983" cy="177464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82563" lvl="0" indent="-182563" algn="l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Scaling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  <a:sym typeface="Wingdings"/>
              </a:rPr>
              <a:t>의 필요성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spcBef>
                <a:spcPts val="600"/>
              </a:spcBef>
              <a:defRPr/>
            </a:pPr>
            <a:r>
              <a:rPr lang="ko-KR" altLang="ko-KR" dirty="0" err="1">
                <a:effectLst/>
                <a:latin typeface="Times New Roman"/>
                <a:ea typeface="맑은 고딕"/>
                <a:cs typeface="Times New Roman"/>
              </a:rPr>
              <a:t>머신러닝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알고리즘에서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사용되는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데이터들의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단위</a:t>
            </a:r>
            <a:r>
              <a:rPr lang="en-US" altLang="ko-KR" dirty="0">
                <a:effectLst/>
                <a:latin typeface="Times New Roman"/>
                <a:ea typeface="맑은 고딕"/>
              </a:rPr>
              <a:t>,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범위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등의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차이는</a:t>
            </a:r>
            <a:r>
              <a:rPr lang="en-US" altLang="ko-KR" dirty="0">
                <a:effectLst/>
                <a:latin typeface="Times New Roman"/>
                <a:ea typeface="맑은 고딕"/>
              </a:rPr>
              <a:t> training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시에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이상적인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결과를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얻는데</a:t>
            </a:r>
            <a:endParaRPr lang="en-US" altLang="ko-KR" dirty="0">
              <a:latin typeface="Times New Roman"/>
              <a:ea typeface="맑은 고딕"/>
              <a:cs typeface="Times New Roman"/>
            </a:endParaRPr>
          </a:p>
          <a:p>
            <a:pPr lvl="0">
              <a:spcBef>
                <a:spcPts val="600"/>
              </a:spcBef>
              <a:defRPr/>
            </a:pP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장애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요소가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되기에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특성들의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단위를</a:t>
            </a:r>
            <a:r>
              <a:rPr lang="en-US" altLang="ko-KR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ko-KR" altLang="en-US" dirty="0">
                <a:latin typeface="Times New Roman"/>
                <a:ea typeface="맑은 고딕"/>
                <a:cs typeface="Times New Roman"/>
              </a:rPr>
              <a:t>무시하거나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특성들의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값의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범위를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비슷하게</a:t>
            </a:r>
            <a:r>
              <a:rPr lang="ko-KR" altLang="ko-KR" dirty="0">
                <a:effectLst/>
                <a:ea typeface="Times New Roman"/>
              </a:rPr>
              <a:t> </a:t>
            </a:r>
            <a:r>
              <a:rPr lang="ko-KR" altLang="ko-KR" dirty="0">
                <a:effectLst/>
                <a:latin typeface="Times New Roman"/>
                <a:ea typeface="맑은 고딕"/>
                <a:cs typeface="Times New Roman"/>
              </a:rPr>
              <a:t>만들어</a:t>
            </a:r>
            <a:r>
              <a:rPr lang="ko-KR" altLang="en-US" dirty="0">
                <a:effectLst/>
                <a:latin typeface="Times New Roman"/>
                <a:ea typeface="맑은 고딕"/>
                <a:cs typeface="Times New Roman"/>
              </a:rPr>
              <a:t>야 효과적인 </a:t>
            </a:r>
            <a:r>
              <a:rPr lang="en-US" altLang="ko-KR" dirty="0">
                <a:effectLst/>
                <a:latin typeface="Times New Roman"/>
                <a:ea typeface="맑은 고딕"/>
                <a:cs typeface="Times New Roman"/>
              </a:rPr>
              <a:t>training</a:t>
            </a:r>
            <a:r>
              <a:rPr lang="ko-KR" altLang="en-US" dirty="0">
                <a:effectLst/>
                <a:latin typeface="Times New Roman"/>
                <a:ea typeface="맑은 고딕"/>
                <a:cs typeface="Times New Roman"/>
              </a:rPr>
              <a:t> 가능</a:t>
            </a:r>
            <a:r>
              <a:rPr lang="en-US" altLang="ko-KR" dirty="0">
                <a:effectLst/>
                <a:latin typeface="Times New Roman"/>
                <a:ea typeface="맑은 고딕"/>
                <a:cs typeface="Times New Roman"/>
              </a:rPr>
              <a:t>.</a:t>
            </a:r>
            <a:endParaRPr lang="ko-KR" altLang="en-US" sz="105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7. Scaling(1/1)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indent="-285750">
              <a:buFont typeface="+mj-lt"/>
              <a:buAutoNum type="romanUcPeriod" startAt="3"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7" name="텍스트 개체 틀 1"/>
          <p:cNvSpPr txBox="1"/>
          <p:nvPr/>
        </p:nvSpPr>
        <p:spPr>
          <a:xfrm>
            <a:off x="209708" y="1555611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/>
              <a:t>Min-Max Scaling</a:t>
            </a:r>
            <a:endParaRPr kumimoji="0"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B0A078B-B37E-4E91-844C-B28F132A2926}"/>
              </a:ext>
            </a:extLst>
          </p:cNvPr>
          <p:cNvGrpSpPr/>
          <p:nvPr/>
        </p:nvGrpSpPr>
        <p:grpSpPr>
          <a:xfrm>
            <a:off x="209708" y="2308766"/>
            <a:ext cx="4955176" cy="831272"/>
            <a:chOff x="209708" y="2299888"/>
            <a:chExt cx="4955176" cy="8312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09708" y="2299888"/>
                  <a:ext cx="4955176" cy="461280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𝑚𝑖𝑛</m:t>
                                </m:r>
                              </m:sub>
                            </m:sSub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den>
                        </m:f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708" y="2299888"/>
                  <a:ext cx="4955176" cy="461280"/>
                </a:xfrm>
                <a:prstGeom prst="rect">
                  <a:avLst/>
                </a:prstGeom>
                <a:blipFill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1744593" y="2823383"/>
              <a:ext cx="18854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0" dirty="0">
                  <a:effectLst/>
                  <a:latin typeface="Times New Roman"/>
                  <a:ea typeface="맑은 고딕"/>
                </a:rPr>
                <a:t>[0, 1]</a:t>
              </a:r>
              <a:r>
                <a:rPr lang="ko-KR" altLang="ko-KR" sz="1400" b="0" dirty="0">
                  <a:effectLst/>
                  <a:latin typeface="Times New Roman"/>
                  <a:ea typeface="맑은 고딕"/>
                  <a:cs typeface="Times New Roman"/>
                </a:rPr>
                <a:t>의</a:t>
              </a:r>
              <a:r>
                <a:rPr lang="ko-KR" altLang="ko-KR" sz="1400" b="0" dirty="0">
                  <a:effectLst/>
                  <a:ea typeface="Times New Roman"/>
                </a:rPr>
                <a:t> </a:t>
              </a:r>
              <a:r>
                <a:rPr lang="ko-KR" altLang="ko-KR" sz="1400" b="0" dirty="0">
                  <a:effectLst/>
                  <a:latin typeface="Times New Roman"/>
                  <a:ea typeface="맑은 고딕"/>
                  <a:cs typeface="Times New Roman"/>
                </a:rPr>
                <a:t>범위로</a:t>
              </a:r>
              <a:r>
                <a:rPr lang="ko-KR" altLang="ko-KR" sz="1400" b="0" dirty="0">
                  <a:effectLst/>
                  <a:ea typeface="Times New Roman"/>
                </a:rPr>
                <a:t> </a:t>
              </a:r>
              <a:r>
                <a:rPr lang="ko-KR" altLang="ko-KR" sz="1400" b="0" dirty="0">
                  <a:effectLst/>
                  <a:latin typeface="Times New Roman"/>
                  <a:ea typeface="맑은 고딕"/>
                  <a:cs typeface="Times New Roman"/>
                </a:rPr>
                <a:t>변환</a:t>
              </a:r>
              <a:endParaRPr lang="ko-KR" altLang="en-US" b="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56AB75-7BF2-4C33-AFAD-2F6A75E87E75}"/>
              </a:ext>
            </a:extLst>
          </p:cNvPr>
          <p:cNvGrpSpPr/>
          <p:nvPr/>
        </p:nvGrpSpPr>
        <p:grpSpPr>
          <a:xfrm>
            <a:off x="4821661" y="2311372"/>
            <a:ext cx="4955176" cy="819789"/>
            <a:chOff x="4027714" y="2311372"/>
            <a:chExt cx="4955176" cy="819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4027714" y="2311372"/>
                  <a:ext cx="4955176" cy="494174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 2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den>
                        </m:f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714" y="2311372"/>
                  <a:ext cx="4955176" cy="494174"/>
                </a:xfrm>
                <a:prstGeom prst="rect">
                  <a:avLst/>
                </a:prstGeom>
                <a:blipFill>
                  <a:blip r:embed="rId3"/>
                  <a:stretch>
                    <a:fillRect b="-246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5562599" y="2823384"/>
              <a:ext cx="18854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0">
                  <a:effectLst/>
                  <a:latin typeface="Times New Roman"/>
                  <a:ea typeface="맑은 고딕"/>
                </a:rPr>
                <a:t>[-1, 1]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의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범위로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변환</a:t>
              </a:r>
              <a:endParaRPr lang="ko-KR" altLang="en-US" b="0"/>
            </a:p>
          </p:txBody>
        </p:sp>
      </p:grpSp>
      <p:sp>
        <p:nvSpPr>
          <p:cNvPr id="16" name="텍스트 개체 틀 1"/>
          <p:cNvSpPr txBox="1"/>
          <p:nvPr/>
        </p:nvSpPr>
        <p:spPr>
          <a:xfrm>
            <a:off x="209708" y="3185652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/>
              <a:t>Max abs Normalization</a:t>
            </a:r>
            <a:endParaRPr kumimoji="0"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01B3C924-4D1F-4D2C-8587-C11216399450}"/>
              </a:ext>
            </a:extLst>
          </p:cNvPr>
          <p:cNvGrpSpPr/>
          <p:nvPr/>
        </p:nvGrpSpPr>
        <p:grpSpPr>
          <a:xfrm>
            <a:off x="2344073" y="3933705"/>
            <a:ext cx="4955176" cy="856556"/>
            <a:chOff x="1979920" y="3933705"/>
            <a:chExt cx="4955176" cy="8565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979920" y="3933705"/>
                  <a:ext cx="4955176" cy="497637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ko-KR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  <m:t>𝑚𝑎𝑥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20" y="3933705"/>
                  <a:ext cx="4955176" cy="49763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3514805" y="4482484"/>
              <a:ext cx="18854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0">
                  <a:effectLst/>
                  <a:latin typeface="Times New Roman"/>
                  <a:ea typeface="맑은 고딕"/>
                </a:rPr>
                <a:t>[-1, 1]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의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범위로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변환</a:t>
              </a:r>
              <a:endParaRPr lang="ko-KR" altLang="en-US" b="0"/>
            </a:p>
          </p:txBody>
        </p:sp>
      </p:grpSp>
      <p:sp>
        <p:nvSpPr>
          <p:cNvPr id="20" name="텍스트 개체 틀 1"/>
          <p:cNvSpPr txBox="1"/>
          <p:nvPr/>
        </p:nvSpPr>
        <p:spPr>
          <a:xfrm>
            <a:off x="209708" y="4791665"/>
            <a:ext cx="9423242" cy="400110"/>
          </a:xfrm>
          <a:prstGeom prst="rect">
            <a:avLst/>
          </a:prstGeom>
        </p:spPr>
        <p:txBody>
          <a:bodyPr lIns="72000" tIns="108000" anchor="ctr"/>
          <a:lstStyle>
            <a:lvl1pPr marL="182563" indent="-182563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Wingdings"/>
              <a:buChar char="§"/>
              <a:tabLst>
                <a:tab pos="0" algn="l"/>
              </a:tabLst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kumimoji="0" lang="en-US" altLang="ko-KR"/>
              <a:t>Standardization</a:t>
            </a:r>
            <a:endParaRPr kumimoji="0" lang="ko-KR" altLang="en-US"/>
          </a:p>
        </p:txBody>
      </p:sp>
      <p:sp>
        <p:nvSpPr>
          <p:cNvPr id="23" name="텍스트 개체 틀 2"/>
          <p:cNvSpPr txBox="1"/>
          <p:nvPr/>
        </p:nvSpPr>
        <p:spPr>
          <a:xfrm>
            <a:off x="357952" y="1954591"/>
            <a:ext cx="9270641" cy="708950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600"/>
              </a:spcBef>
              <a:defRPr/>
            </a:pP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이미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정해진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값의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범위가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있는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이미지처리의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경우에는</a:t>
            </a:r>
            <a:r>
              <a:rPr lang="en-US" altLang="ko-KR" sz="1400" b="0" dirty="0">
                <a:effectLst/>
                <a:latin typeface="Times New Roman"/>
                <a:ea typeface="맑은 고딕"/>
              </a:rPr>
              <a:t> Min - Max Scaling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이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유용하게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사용</a:t>
            </a:r>
            <a:r>
              <a:rPr lang="en-US" altLang="ko-KR" sz="1400" b="0" dirty="0">
                <a:effectLst/>
                <a:latin typeface="Times New Roman"/>
                <a:ea typeface="맑은 고딕"/>
                <a:cs typeface="Times New Roman"/>
              </a:rPr>
              <a:t>.</a:t>
            </a:r>
            <a:endParaRPr lang="ko-KR" altLang="en-US" b="0" dirty="0"/>
          </a:p>
        </p:txBody>
      </p:sp>
      <p:sp>
        <p:nvSpPr>
          <p:cNvPr id="25" name="TextBox 24"/>
          <p:cNvSpPr txBox="1"/>
          <p:nvPr/>
        </p:nvSpPr>
        <p:spPr>
          <a:xfrm>
            <a:off x="362309" y="3570968"/>
            <a:ext cx="70704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절댓값이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가장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큰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수의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절대값으로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전체를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나누어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모든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데이터의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범위를</a:t>
            </a:r>
            <a:r>
              <a:rPr lang="ko-KR" altLang="ko-KR" sz="1400" b="0" dirty="0">
                <a:solidFill>
                  <a:srgbClr val="24292E"/>
                </a:solidFill>
                <a:effectLst/>
                <a:ea typeface="Spoqa Han Sans"/>
                <a:cs typeface="Arial"/>
              </a:rPr>
              <a:t> </a:t>
            </a:r>
            <a:r>
              <a:rPr lang="ko-KR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조절</a:t>
            </a:r>
            <a:r>
              <a:rPr lang="en-US" altLang="ko-KR" sz="1400" b="0" dirty="0">
                <a:solidFill>
                  <a:srgbClr val="24292E"/>
                </a:solidFill>
                <a:effectLst/>
                <a:latin typeface="Spoqa Han Sans"/>
                <a:ea typeface="맑은 고딕"/>
                <a:cs typeface="Arial"/>
              </a:rPr>
              <a:t>.</a:t>
            </a:r>
            <a:endParaRPr lang="ko-KR" altLang="en-US" b="0" dirty="0"/>
          </a:p>
        </p:txBody>
      </p:sp>
      <p:sp>
        <p:nvSpPr>
          <p:cNvPr id="27" name="TextBox 26"/>
          <p:cNvSpPr txBox="1"/>
          <p:nvPr/>
        </p:nvSpPr>
        <p:spPr>
          <a:xfrm>
            <a:off x="362309" y="5178393"/>
            <a:ext cx="87076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defRPr/>
            </a:pP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어떤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특성의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값들이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정규분포</a:t>
            </a:r>
            <a:r>
              <a:rPr lang="en-US" altLang="ko-KR" sz="1400" b="0" dirty="0">
                <a:effectLst/>
                <a:latin typeface="Times New Roman"/>
                <a:ea typeface="맑은 고딕"/>
              </a:rPr>
              <a:t>,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즉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종모양의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분포를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가지는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것으로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가정하고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값들을</a:t>
            </a:r>
            <a:r>
              <a:rPr lang="en-US" altLang="ko-KR" sz="1400" b="0" dirty="0">
                <a:effectLst/>
                <a:latin typeface="Times New Roman"/>
                <a:ea typeface="맑은 고딕"/>
              </a:rPr>
              <a:t> 0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평균</a:t>
            </a:r>
            <a:r>
              <a:rPr lang="en-US" altLang="ko-KR" sz="1400" b="0" dirty="0">
                <a:effectLst/>
                <a:latin typeface="Times New Roman"/>
                <a:ea typeface="맑은 고딕"/>
              </a:rPr>
              <a:t>, 1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의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표준편차를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갖도록</a:t>
            </a:r>
            <a:r>
              <a:rPr lang="ko-KR" altLang="ko-KR" sz="1400" b="0" dirty="0">
                <a:effectLst/>
                <a:ea typeface="Times New Roman"/>
              </a:rPr>
              <a:t> </a:t>
            </a:r>
            <a:r>
              <a:rPr lang="ko-KR" altLang="ko-KR" sz="1400" b="0" dirty="0">
                <a:effectLst/>
                <a:latin typeface="Times New Roman"/>
                <a:ea typeface="맑은 고딕"/>
                <a:cs typeface="Times New Roman"/>
              </a:rPr>
              <a:t>변환</a:t>
            </a:r>
            <a:r>
              <a:rPr lang="en-US" altLang="ko-KR" sz="1400" b="0" dirty="0">
                <a:effectLst/>
                <a:latin typeface="Times New Roman"/>
                <a:ea typeface="맑은 고딕"/>
                <a:cs typeface="Times New Roman"/>
              </a:rPr>
              <a:t>.</a:t>
            </a:r>
            <a:endParaRPr lang="ko-KR" altLang="en-US" b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5B50925-0FF8-4AF4-9CC3-7D5AF19F1C3A}"/>
              </a:ext>
            </a:extLst>
          </p:cNvPr>
          <p:cNvGrpSpPr/>
          <p:nvPr/>
        </p:nvGrpSpPr>
        <p:grpSpPr>
          <a:xfrm>
            <a:off x="2472237" y="5627061"/>
            <a:ext cx="4955176" cy="747825"/>
            <a:chOff x="1994846" y="5627061"/>
            <a:chExt cx="4955176" cy="747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994846" y="5627061"/>
                  <a:ext cx="4955176" cy="461280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ko-KR" altLang="en-US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ko-KR" altLang="en-US" i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ko-KR" altLang="en-US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oMath>
                    </m:oMathPara>
                  </a14:m>
                  <a:endParaRPr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46" y="5627061"/>
                  <a:ext cx="4955176" cy="46128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/>
            <p:cNvSpPr txBox="1"/>
            <p:nvPr/>
          </p:nvSpPr>
          <p:spPr>
            <a:xfrm>
              <a:off x="3529731" y="6067109"/>
              <a:ext cx="188540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 b="0">
                  <a:effectLst/>
                  <a:latin typeface="Times New Roman"/>
                  <a:ea typeface="맑은 고딕"/>
                </a:rPr>
                <a:t>[0, 1]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의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범위로</a:t>
              </a:r>
              <a:r>
                <a:rPr lang="ko-KR" altLang="ko-KR" sz="1400" b="0">
                  <a:effectLst/>
                  <a:ea typeface="Times New Roman"/>
                </a:rPr>
                <a:t> </a:t>
              </a:r>
              <a:r>
                <a:rPr lang="ko-KR" altLang="ko-KR" sz="1400" b="0">
                  <a:effectLst/>
                  <a:latin typeface="Times New Roman"/>
                  <a:ea typeface="맑은 고딕"/>
                  <a:cs typeface="Times New Roman"/>
                </a:rPr>
                <a:t>변환</a:t>
              </a:r>
              <a:endParaRPr lang="ko-KR" altLang="en-US" b="0"/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55F60E1-F3BE-2CAB-05E9-5905E60A6A4B}"/>
              </a:ext>
            </a:extLst>
          </p:cNvPr>
          <p:cNvSpPr/>
          <p:nvPr/>
        </p:nvSpPr>
        <p:spPr>
          <a:xfrm>
            <a:off x="209709" y="1544715"/>
            <a:ext cx="9333983" cy="1586446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11896"/>
            <a:endParaRPr lang="ko-KR" altLang="en-US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1886703" y="2013497"/>
            <a:ext cx="6097820" cy="1667862"/>
            <a:chOff x="1732765" y="1843476"/>
            <a:chExt cx="6097820" cy="1667862"/>
          </a:xfrm>
        </p:grpSpPr>
        <p:grpSp>
          <p:nvGrpSpPr>
            <p:cNvPr id="45" name="그룹 44"/>
            <p:cNvGrpSpPr/>
            <p:nvPr/>
          </p:nvGrpSpPr>
          <p:grpSpPr>
            <a:xfrm>
              <a:off x="1732765" y="1843476"/>
              <a:ext cx="2304256" cy="1242661"/>
              <a:chOff x="632520" y="2148400"/>
              <a:chExt cx="3278980" cy="1768319"/>
            </a:xfrm>
          </p:grpSpPr>
          <p:grpSp>
            <p:nvGrpSpPr>
              <p:cNvPr id="63" name="그룹 62"/>
              <p:cNvGrpSpPr/>
              <p:nvPr/>
            </p:nvGrpSpPr>
            <p:grpSpPr>
              <a:xfrm>
                <a:off x="632520" y="2148400"/>
                <a:ext cx="3278980" cy="1639490"/>
                <a:chOff x="1556307" y="2785707"/>
                <a:chExt cx="3278980" cy="1639490"/>
              </a:xfrm>
            </p:grpSpPr>
            <p:sp>
              <p:nvSpPr>
                <p:cNvPr id="69" name="타원 68"/>
                <p:cNvSpPr/>
                <p:nvPr/>
              </p:nvSpPr>
              <p:spPr>
                <a:xfrm rot="1690075">
                  <a:off x="2907767" y="3465007"/>
                  <a:ext cx="576064" cy="2880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0" name="타원 69"/>
                <p:cNvSpPr/>
                <p:nvPr/>
              </p:nvSpPr>
              <p:spPr>
                <a:xfrm rot="1690075">
                  <a:off x="2716392" y="3369319"/>
                  <a:ext cx="958812" cy="479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1" name="타원 70"/>
                <p:cNvSpPr/>
                <p:nvPr/>
              </p:nvSpPr>
              <p:spPr>
                <a:xfrm rot="1690075">
                  <a:off x="2515617" y="3273303"/>
                  <a:ext cx="1342880" cy="6714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2" name="타원 71"/>
                <p:cNvSpPr/>
                <p:nvPr/>
              </p:nvSpPr>
              <p:spPr>
                <a:xfrm rot="1690075">
                  <a:off x="2215918" y="3123453"/>
                  <a:ext cx="1942278" cy="97113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3" name="타원 72"/>
                <p:cNvSpPr/>
                <p:nvPr/>
              </p:nvSpPr>
              <p:spPr>
                <a:xfrm rot="1690075">
                  <a:off x="1889388" y="2956618"/>
                  <a:ext cx="2595336" cy="12976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74" name="타원 73"/>
                <p:cNvSpPr/>
                <p:nvPr/>
              </p:nvSpPr>
              <p:spPr>
                <a:xfrm rot="1690075">
                  <a:off x="1556307" y="2785707"/>
                  <a:ext cx="3278980" cy="16394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64" name="그룹 63"/>
              <p:cNvGrpSpPr/>
              <p:nvPr/>
            </p:nvGrpSpPr>
            <p:grpSpPr>
              <a:xfrm>
                <a:off x="2304187" y="2968145"/>
                <a:ext cx="1239805" cy="948574"/>
                <a:chOff x="2304187" y="2968145"/>
                <a:chExt cx="1239805" cy="948574"/>
              </a:xfrm>
            </p:grpSpPr>
            <p:cxnSp>
              <p:nvCxnSpPr>
                <p:cNvPr id="65" name="직선 연결선 64"/>
                <p:cNvCxnSpPr/>
                <p:nvPr/>
              </p:nvCxnSpPr>
              <p:spPr>
                <a:xfrm>
                  <a:off x="3400228" y="3571822"/>
                  <a:ext cx="143764" cy="344897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/>
                <p:cNvCxnSpPr>
                  <a:stCxn id="73" idx="6"/>
                </p:cNvCxnSpPr>
                <p:nvPr/>
              </p:nvCxnSpPr>
              <p:spPr>
                <a:xfrm rot="16200000" flipV="1">
                  <a:off x="3146175" y="3319642"/>
                  <a:ext cx="287623" cy="23452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직선 연결선 66"/>
                <p:cNvCxnSpPr/>
                <p:nvPr/>
              </p:nvCxnSpPr>
              <p:spPr>
                <a:xfrm flipH="1" flipV="1">
                  <a:off x="2873004" y="3140968"/>
                  <a:ext cx="308068" cy="15212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직선 화살표 연결선 67"/>
                <p:cNvCxnSpPr/>
                <p:nvPr/>
              </p:nvCxnSpPr>
              <p:spPr>
                <a:xfrm flipH="1" flipV="1">
                  <a:off x="2304187" y="2968145"/>
                  <a:ext cx="568817" cy="172823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6" name="그룹 45"/>
            <p:cNvGrpSpPr/>
            <p:nvPr/>
          </p:nvGrpSpPr>
          <p:grpSpPr>
            <a:xfrm>
              <a:off x="5477184" y="1843477"/>
              <a:ext cx="2304257" cy="1212059"/>
              <a:chOff x="4953000" y="2148400"/>
              <a:chExt cx="3278980" cy="1724774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4953000" y="2148400"/>
                <a:ext cx="3278980" cy="1639490"/>
                <a:chOff x="1556307" y="2785707"/>
                <a:chExt cx="3278980" cy="1639490"/>
              </a:xfrm>
            </p:grpSpPr>
            <p:sp>
              <p:nvSpPr>
                <p:cNvPr id="57" name="타원 56"/>
                <p:cNvSpPr/>
                <p:nvPr/>
              </p:nvSpPr>
              <p:spPr>
                <a:xfrm rot="1690075">
                  <a:off x="2907767" y="3465007"/>
                  <a:ext cx="576064" cy="2880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8" name="타원 57"/>
                <p:cNvSpPr/>
                <p:nvPr/>
              </p:nvSpPr>
              <p:spPr>
                <a:xfrm rot="1690075">
                  <a:off x="2716392" y="3369319"/>
                  <a:ext cx="958812" cy="47940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59" name="타원 58"/>
                <p:cNvSpPr/>
                <p:nvPr/>
              </p:nvSpPr>
              <p:spPr>
                <a:xfrm rot="1690075">
                  <a:off x="2515617" y="3273303"/>
                  <a:ext cx="1342880" cy="67144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0" name="타원 59"/>
                <p:cNvSpPr/>
                <p:nvPr/>
              </p:nvSpPr>
              <p:spPr>
                <a:xfrm rot="1690075">
                  <a:off x="2215918" y="3123453"/>
                  <a:ext cx="1942278" cy="971139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1" name="타원 60"/>
                <p:cNvSpPr/>
                <p:nvPr/>
              </p:nvSpPr>
              <p:spPr>
                <a:xfrm rot="1690075">
                  <a:off x="1889388" y="2956618"/>
                  <a:ext cx="2595336" cy="1297668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62" name="타원 61"/>
                <p:cNvSpPr/>
                <p:nvPr/>
              </p:nvSpPr>
              <p:spPr>
                <a:xfrm rot="1690075">
                  <a:off x="1556307" y="2785707"/>
                  <a:ext cx="3278980" cy="163949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en-US"/>
                  </a:defPPr>
                  <a:lvl1pPr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1pPr>
                  <a:lvl2pPr marL="4572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2pPr>
                  <a:lvl3pPr marL="9144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3pPr>
                  <a:lvl4pPr marL="13716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4pPr>
                  <a:lvl5pPr marL="1828800" algn="l" rtl="0" fontAlgn="base" latinLnBrk="1">
                    <a:spcBef>
                      <a:spcPct val="0"/>
                    </a:spcBef>
                    <a:spcAft>
                      <a:spcPct val="0"/>
                    </a:spcAft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5pPr>
                  <a:lvl6pPr marL="22860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6pPr>
                  <a:lvl7pPr marL="27432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7pPr>
                  <a:lvl8pPr marL="32004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8pPr>
                  <a:lvl9pPr marL="3657600" algn="l" defTabSz="914400" rtl="0" eaLnBrk="1" latinLnBrk="1" hangingPunct="1">
                    <a:defRPr kumimoji="1" sz="1400" b="1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Wingdings"/>
                    </a:defRPr>
                  </a:lvl9pPr>
                </a:lstStyle>
                <a:p>
                  <a:pPr algn="ctr" defTabSz="911896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grpSp>
            <p:nvGrpSpPr>
              <p:cNvPr id="50" name="그룹 49"/>
              <p:cNvGrpSpPr/>
              <p:nvPr/>
            </p:nvGrpSpPr>
            <p:grpSpPr>
              <a:xfrm>
                <a:off x="6592490" y="2708788"/>
                <a:ext cx="1286711" cy="1164386"/>
                <a:chOff x="6592490" y="2708788"/>
                <a:chExt cx="1286711" cy="1164386"/>
              </a:xfrm>
            </p:grpSpPr>
            <p:cxnSp>
              <p:nvCxnSpPr>
                <p:cNvPr id="51" name="직선 연결선 50"/>
                <p:cNvCxnSpPr/>
                <p:nvPr/>
              </p:nvCxnSpPr>
              <p:spPr>
                <a:xfrm flipH="1" flipV="1">
                  <a:off x="7583117" y="2953296"/>
                  <a:ext cx="296084" cy="919878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직선 연결선 51"/>
                <p:cNvCxnSpPr/>
                <p:nvPr/>
              </p:nvCxnSpPr>
              <p:spPr>
                <a:xfrm flipH="1">
                  <a:off x="7009623" y="2962005"/>
                  <a:ext cx="582203" cy="601722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>
                <a:xfrm flipV="1">
                  <a:off x="7009623" y="2726014"/>
                  <a:ext cx="101233" cy="83771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>
                <a:xfrm flipH="1">
                  <a:off x="6636281" y="2708788"/>
                  <a:ext cx="491994" cy="657023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>
                <a:xfrm flipV="1">
                  <a:off x="6662909" y="2852936"/>
                  <a:ext cx="162299" cy="480696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화살표 연결선 55"/>
                <p:cNvCxnSpPr/>
                <p:nvPr/>
              </p:nvCxnSpPr>
              <p:spPr>
                <a:xfrm flipH="1">
                  <a:off x="6592490" y="2852936"/>
                  <a:ext cx="232718" cy="128455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7" name="TextBox 97"/>
            <p:cNvSpPr txBox="1"/>
            <p:nvPr/>
          </p:nvSpPr>
          <p:spPr>
            <a:xfrm>
              <a:off x="2173020" y="3211629"/>
              <a:ext cx="1596912" cy="299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9pPr>
            </a:lstStyle>
            <a:p>
              <a:pPr lvl="0">
                <a:defRPr/>
              </a:pPr>
              <a:r>
                <a:rPr lang="ko-KR" altLang="en-US" b="0" dirty="0">
                  <a:latin typeface="맑은 고딕"/>
                  <a:ea typeface="맑은 고딕"/>
                </a:rPr>
                <a:t>원하는 학습 방향</a:t>
              </a:r>
            </a:p>
          </p:txBody>
        </p:sp>
        <p:sp>
          <p:nvSpPr>
            <p:cNvPr id="48" name="TextBox 99"/>
            <p:cNvSpPr txBox="1"/>
            <p:nvPr/>
          </p:nvSpPr>
          <p:spPr>
            <a:xfrm>
              <a:off x="6423443" y="3211629"/>
              <a:ext cx="1407142" cy="2997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5pPr>
              <a:lvl6pPr marL="22860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6pPr>
              <a:lvl7pPr marL="27432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7pPr>
              <a:lvl8pPr marL="32004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8pPr>
              <a:lvl9pPr marL="3657600" algn="l" defTabSz="914400" rtl="0" eaLnBrk="1" latinLnBrk="1" hangingPunct="1">
                <a:defRPr kumimoji="1" sz="1400" b="1" kern="1200">
                  <a:solidFill>
                    <a:schemeClr val="tx1"/>
                  </a:solidFill>
                  <a:latin typeface="굴림"/>
                  <a:ea typeface="굴림"/>
                  <a:cs typeface="+mn-cs"/>
                  <a:sym typeface="Wingdings"/>
                </a:defRPr>
              </a:lvl9pPr>
            </a:lstStyle>
            <a:p>
              <a:pPr lvl="0">
                <a:defRPr/>
              </a:pPr>
              <a:r>
                <a:rPr lang="ko-KR" altLang="en-US" b="0">
                  <a:latin typeface="맑은 고딕"/>
                  <a:ea typeface="맑은 고딕"/>
                </a:rPr>
                <a:t>실제 학습 방향</a:t>
              </a:r>
            </a:p>
          </p:txBody>
        </p:sp>
      </p:grpSp>
      <p:cxnSp>
        <p:nvCxnSpPr>
          <p:cNvPr id="75" name="직선 화살표 연결선 74"/>
          <p:cNvCxnSpPr/>
          <p:nvPr/>
        </p:nvCxnSpPr>
        <p:spPr>
          <a:xfrm flipH="1">
            <a:off x="3665385" y="1977518"/>
            <a:ext cx="519166" cy="315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105853" y="1712944"/>
            <a:ext cx="17543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b="0" dirty="0">
                <a:latin typeface="맑은 고딕"/>
                <a:ea typeface="맑은 고딕"/>
              </a:rPr>
              <a:t>MSE</a:t>
            </a:r>
            <a:r>
              <a:rPr lang="ko-KR" altLang="en-US" b="0" dirty="0">
                <a:latin typeface="맑은 고딕"/>
                <a:ea typeface="맑은 고딕"/>
              </a:rPr>
              <a:t>가 같은 점을 이어 만든 등고선</a:t>
            </a: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24342" y="4122420"/>
            <a:ext cx="7457316" cy="2017545"/>
          </a:xfrm>
          <a:prstGeom prst="rect">
            <a:avLst/>
          </a:prstGeom>
          <a:noFill/>
        </p:spPr>
      </p:pic>
      <p:cxnSp>
        <p:nvCxnSpPr>
          <p:cNvPr id="80" name="직선 화살표 연결선 79"/>
          <p:cNvCxnSpPr/>
          <p:nvPr/>
        </p:nvCxnSpPr>
        <p:spPr>
          <a:xfrm flipH="1">
            <a:off x="6752660" y="4360824"/>
            <a:ext cx="1064227" cy="7262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769593" y="4123505"/>
            <a:ext cx="2628292" cy="447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1200" b="0">
                <a:latin typeface="맑은 고딕"/>
                <a:ea typeface="맑은 고딕"/>
              </a:rPr>
              <a:t>최소값에 수렴하기 전에 </a:t>
            </a:r>
          </a:p>
          <a:p>
            <a:pPr algn="l">
              <a:defRPr/>
            </a:pPr>
            <a:r>
              <a:rPr lang="ko-KR" altLang="en-US" sz="1200" b="0">
                <a:latin typeface="맑은 고딕"/>
                <a:ea typeface="맑은 고딕"/>
              </a:rPr>
              <a:t>멈춰버리는 현상 발생</a:t>
            </a:r>
          </a:p>
        </p:txBody>
      </p:sp>
      <p:sp>
        <p:nvSpPr>
          <p:cNvPr id="42" name="Text Box 2"/>
          <p:cNvSpPr txBox="1">
            <a:spLocks noChangeArrowheads="1"/>
          </p:cNvSpPr>
          <p:nvPr/>
        </p:nvSpPr>
        <p:spPr>
          <a:xfrm>
            <a:off x="200472" y="81445"/>
            <a:ext cx="9450387" cy="400110"/>
          </a:xfrm>
          <a:prstGeom prst="rect">
            <a:avLst/>
          </a:prstGeom>
          <a:noFill/>
          <a:ln w="12700" algn="ctr">
            <a:noFill/>
            <a:miter/>
          </a:ln>
        </p:spPr>
        <p:txBody>
          <a:bodyPr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8. Optimization(1/7)</a:t>
            </a:r>
            <a:endParaRPr kumimoji="0" lang="en-US" altLang="ko-KR" sz="20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Arial"/>
              <a:sym typeface="Wingdings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22259" y="3821454"/>
            <a:ext cx="82614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ko-KR" altLang="en-US" sz="1400" b="0" i="0" u="none" strike="noStrike" kern="1200" cap="none" spc="0" normalizeH="0" baseline="0" dirty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국소적 최소값</a:t>
            </a:r>
            <a:r>
              <a:rPr kumimoji="1" lang="en-US" altLang="ko-KR" sz="1400" b="0" i="0" u="none" strike="noStrike" kern="1200" cap="none" spc="0" normalizeH="0" baseline="0" dirty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(Local Minimum)</a:t>
            </a:r>
            <a:r>
              <a:rPr kumimoji="1" lang="ko-KR" altLang="en-US" sz="1400" b="0" i="0" u="none" strike="noStrike" kern="1200" cap="none" spc="0" normalizeH="0" baseline="0" dirty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이 존재하는 경우 최솟값이 아닌 국소적 최솟값에 수렴하는 경우 발생</a:t>
            </a:r>
            <a:r>
              <a:rPr kumimoji="1" lang="en-US" altLang="ko-KR" sz="1400" b="0" i="0" u="none" strike="noStrike" kern="1200" cap="none" spc="0" normalizeH="0" baseline="0" dirty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.</a:t>
            </a:r>
            <a:endParaRPr dirty="0"/>
          </a:p>
        </p:txBody>
      </p:sp>
      <p:sp>
        <p:nvSpPr>
          <p:cNvPr id="86" name="TextBox 85"/>
          <p:cNvSpPr txBox="1"/>
          <p:nvPr/>
        </p:nvSpPr>
        <p:spPr>
          <a:xfrm>
            <a:off x="822259" y="6139965"/>
            <a:ext cx="8261480" cy="30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ko-KR" sz="1400" b="0" i="0" u="none" strike="noStrike" kern="1200" cap="none" spc="0" normalizeH="0" baseline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=&gt; </a:t>
            </a:r>
            <a:r>
              <a:rPr kumimoji="1" lang="ko-KR" altLang="en-US" sz="1400" b="0" i="0" u="none" strike="noStrike" kern="1200" cap="none" spc="0" normalizeH="0" baseline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다양한 </a:t>
            </a:r>
            <a:r>
              <a:rPr kumimoji="1" lang="en-US" altLang="ko-KR" sz="1400" b="0" i="0" u="none" strike="noStrike" kern="1200" cap="none" spc="0" normalizeH="0" baseline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Optimization</a:t>
            </a:r>
            <a:r>
              <a:rPr kumimoji="1" lang="ko-KR" altLang="en-US" sz="1400" b="0" i="0" u="none" strike="noStrike" kern="1200" cap="none" spc="0" normalizeH="0" baseline="0">
                <a:solidFill>
                  <a:srgbClr val="262626"/>
                </a:solidFill>
                <a:latin typeface="맑은 고딕"/>
                <a:ea typeface="맑은 고딕"/>
                <a:cs typeface="Arial"/>
              </a:rPr>
              <a:t> 기법 등장</a:t>
            </a:r>
          </a:p>
        </p:txBody>
      </p:sp>
      <p:sp>
        <p:nvSpPr>
          <p:cNvPr id="77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F9107-1C25-4ADE-ADED-8249C13786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Gradient Descent </a:t>
            </a:r>
            <a:r>
              <a:rPr lang="ko-KR" altLang="en-US" dirty="0"/>
              <a:t>의 한계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90CD8-74A5-4C51-8945-9DED766228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62309" y="922627"/>
            <a:ext cx="9524787" cy="70895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ko-KR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Backpropagation</a:t>
            </a:r>
            <a:r>
              <a:rPr lang="ko-KR" altLang="en-US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과정에서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Input layer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로 갈수록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Gradient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가 점차적으로 작아지는 현상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.</a:t>
            </a:r>
            <a:r>
              <a:rPr lang="ko-KR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 </a:t>
            </a:r>
            <a:r>
              <a:rPr lang="en-US" altLang="ko-KR" dirty="0">
                <a:solidFill>
                  <a:prstClr val="black">
                    <a:lumMod val="85000"/>
                    <a:lumOff val="15000"/>
                  </a:prstClr>
                </a:solidFill>
                <a:latin typeface="맑은 고딕"/>
                <a:ea typeface="맑은 고딕"/>
              </a:rPr>
              <a:t>=&gt; Gradient Vanishing</a:t>
            </a:r>
            <a:endParaRPr lang="en-US" altLang="ko-KR" b="0" dirty="0">
              <a:solidFill>
                <a:schemeClr val="tx1">
                  <a:lumMod val="85000"/>
                  <a:lumOff val="15000"/>
                </a:schemeClr>
              </a:solidFill>
              <a:latin typeface="맑은 고딕"/>
              <a:ea typeface="맑은 고딕"/>
              <a:cs typeface="Arial"/>
            </a:endParaRPr>
          </a:p>
          <a:p>
            <a:pPr>
              <a:spcBef>
                <a:spcPts val="600"/>
              </a:spcBef>
            </a:pPr>
            <a:r>
              <a:rPr lang="ko-KR" altLang="en-US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Arial"/>
              </a:rPr>
              <a:t>데이터의 양이 많은 경우 학습수가 많고 수렴이 더딘 경우가 발생</a:t>
            </a:r>
            <a:r>
              <a:rPr lang="en-US" altLang="ko-KR" b="0" dirty="0">
                <a:solidFill>
                  <a:schemeClr val="tx1">
                    <a:lumMod val="85000"/>
                    <a:lumOff val="15000"/>
                  </a:schemeClr>
                </a:solidFill>
                <a:latin typeface="맑은 고딕"/>
                <a:ea typeface="맑은 고딕"/>
                <a:cs typeface="Arial"/>
              </a:rPr>
              <a:t>.</a:t>
            </a:r>
            <a:endParaRPr lang="ko-KR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Gradient Descent with Momentum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텍스트 개체 틀 2"/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pPr lvl="0">
                  <a:spcBef>
                    <a:spcPts val="600"/>
                  </a:spcBef>
                  <a:defRPr/>
                </a:pPr>
                <a:r>
                  <a:rPr lang="en-US" altLang="ko-KR" dirty="0"/>
                  <a:t>Momentum</a:t>
                </a:r>
                <a:r>
                  <a:rPr lang="ko-KR" altLang="en-US" dirty="0"/>
                  <a:t>은 빠른 </a:t>
                </a:r>
                <a:r>
                  <a:rPr lang="ko-KR" altLang="en-US" dirty="0" err="1"/>
                  <a:t>학습속도와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local minima </a:t>
                </a:r>
                <a:r>
                  <a:rPr lang="ko-KR" altLang="en-US" dirty="0"/>
                  <a:t>문제를 개선하고자 </a:t>
                </a:r>
                <a:r>
                  <a:rPr lang="en-US" altLang="ko-KR" dirty="0"/>
                  <a:t>Gradient Descent</a:t>
                </a:r>
                <a:r>
                  <a:rPr lang="ko-KR" altLang="en-US" dirty="0"/>
                  <a:t>에 관성의 개념을 적용함</a:t>
                </a:r>
                <a:r>
                  <a:rPr lang="en-US" altLang="ko-KR" dirty="0"/>
                  <a:t>.</a:t>
                </a:r>
              </a:p>
              <a:p>
                <a:pPr lvl="0" algn="ctr"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×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dirty="0"/>
                  <a:t>)</a:t>
                </a:r>
              </a:p>
              <a:p>
                <a:pPr lvl="0">
                  <a:spcBef>
                    <a:spcPts val="600"/>
                  </a:spcBef>
                  <a:defRPr/>
                </a:pPr>
                <a:endParaRPr lang="en-US" altLang="ko-KR" dirty="0"/>
              </a:p>
              <a:p>
                <a:pPr lvl="0">
                  <a:spcBef>
                    <a:spcPts val="6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ko-KR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이전 </a:t>
                </a:r>
                <a:r>
                  <a:rPr lang="ko-KR" altLang="en-US" dirty="0" err="1"/>
                  <a:t>이동거리와</a:t>
                </a:r>
                <a:r>
                  <a:rPr lang="ko-KR" altLang="en-US" dirty="0"/>
                  <a:t> </a:t>
                </a:r>
                <a:r>
                  <a:rPr lang="ko-KR" altLang="en-US" dirty="0" err="1"/>
                  <a:t>관성계수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m</a:t>
                </a:r>
                <a:r>
                  <a:rPr lang="ko-KR" altLang="en-US" dirty="0"/>
                  <a:t>에 따라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Update </a:t>
                </a:r>
                <a:r>
                  <a:rPr lang="ko-KR" altLang="en-US" dirty="0"/>
                  <a:t>함</a:t>
                </a:r>
                <a:r>
                  <a:rPr lang="en-US" altLang="ko-KR" dirty="0"/>
                  <a:t>.</a:t>
                </a:r>
              </a:p>
              <a:p>
                <a:pPr lvl="0">
                  <a:spcBef>
                    <a:spcPts val="6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lvl="0">
                  <a:spcBef>
                    <a:spcPts val="600"/>
                  </a:spcBef>
                  <a:defRPr/>
                </a:pPr>
                <a:endParaRPr lang="en-US" altLang="ko-KR" dirty="0"/>
              </a:p>
              <a:p>
                <a:pPr lvl="0">
                  <a:spcBef>
                    <a:spcPts val="600"/>
                  </a:spcBef>
                  <a:defRPr/>
                </a:pPr>
                <a:r>
                  <a:rPr lang="ko-KR" altLang="en-US" dirty="0"/>
                  <a:t>일반적으로 </a:t>
                </a:r>
                <a:r>
                  <a:rPr lang="en-US" altLang="ko-KR" dirty="0"/>
                  <a:t>momentum, </a:t>
                </a:r>
                <a:r>
                  <a:rPr lang="ko-KR" altLang="en-US" dirty="0" err="1"/>
                  <a:t>학습률</a:t>
                </a:r>
                <a:r>
                  <a:rPr lang="en-US" altLang="ko-KR" dirty="0"/>
                  <a:t>(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은 </a:t>
                </a:r>
                <a:r>
                  <a:rPr lang="en-US" altLang="ko-KR" dirty="0"/>
                  <a:t>0.9</a:t>
                </a:r>
                <a:r>
                  <a:rPr lang="ko-KR" altLang="en-US" dirty="0"/>
                  <a:t>를 사용</a:t>
                </a:r>
                <a:r>
                  <a:rPr lang="en-US" altLang="ko-KR" dirty="0"/>
                  <a:t>.</a:t>
                </a:r>
              </a:p>
              <a:p>
                <a:pPr lvl="0">
                  <a:spcBef>
                    <a:spcPts val="600"/>
                  </a:spcBef>
                  <a:defRPr/>
                </a:pPr>
                <a:r>
                  <a:rPr lang="ko-KR" altLang="en-US" dirty="0"/>
                  <a:t>관성 개념이 적용되어 수렴되는 최적 </a:t>
                </a:r>
                <a:r>
                  <a:rPr lang="en-US" altLang="ko-KR" dirty="0"/>
                  <a:t>parameter</a:t>
                </a:r>
                <a:r>
                  <a:rPr lang="ko-KR" altLang="en-US" dirty="0"/>
                  <a:t>를 찾게 되면 더욱 빠르게 학습이 가능함</a:t>
                </a:r>
                <a:r>
                  <a:rPr lang="en-US" altLang="ko-KR" dirty="0"/>
                  <a:t>.</a:t>
                </a:r>
              </a:p>
              <a:p>
                <a:pPr lvl="0">
                  <a:spcBef>
                    <a:spcPts val="600"/>
                  </a:spcBef>
                  <a:defRPr/>
                </a:pPr>
                <a:r>
                  <a:rPr lang="en-US" altLang="ko-KR" dirty="0"/>
                  <a:t>Gradient</a:t>
                </a:r>
                <a:r>
                  <a:rPr lang="ko-KR" altLang="en-US" dirty="0"/>
                  <a:t>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인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곳에서도 관성에 의해 </a:t>
                </a:r>
                <a:r>
                  <a:rPr lang="en-US" altLang="ko-KR" dirty="0"/>
                  <a:t>update </a:t>
                </a:r>
                <a:r>
                  <a:rPr lang="ko-KR" altLang="en-US" dirty="0"/>
                  <a:t>수행 가능</a:t>
                </a:r>
                <a:r>
                  <a:rPr lang="en-US" altLang="ko-KR" dirty="0"/>
                  <a:t>.</a:t>
                </a:r>
              </a:p>
            </p:txBody>
          </p:sp>
        </mc:Choice>
        <mc:Fallback xmlns="">
          <p:sp>
            <p:nvSpPr>
              <p:cNvPr id="6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394" t="-2564" b="-2641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8. Optimization(2/7)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28" y="3958639"/>
            <a:ext cx="2638793" cy="2076740"/>
          </a:xfrm>
          <a:prstGeom prst="rect">
            <a:avLst/>
          </a:prstGeom>
        </p:spPr>
      </p:pic>
      <p:sp>
        <p:nvSpPr>
          <p:cNvPr id="8" name="텍스트 개체 틀 4"/>
          <p:cNvSpPr txBox="1">
            <a:spLocks/>
          </p:cNvSpPr>
          <p:nvPr/>
        </p:nvSpPr>
        <p:spPr>
          <a:xfrm>
            <a:off x="6935096" y="273600"/>
            <a:ext cx="2952000" cy="277200"/>
          </a:xfrm>
          <a:prstGeom prst="rect">
            <a:avLst/>
          </a:prstGeom>
        </p:spPr>
        <p:txBody>
          <a:bodyPr anchor="ctr"/>
          <a:lstStyle>
            <a:lvl1pPr marL="0" indent="0" algn="r" rtl="0" eaLnBrk="0" fontAlgn="base" latinLnBrk="1" hangingPunct="0">
              <a:spcBef>
                <a:spcPct val="20000"/>
              </a:spcBef>
              <a:spcAft>
                <a:spcPct val="0"/>
              </a:spcAft>
              <a:buFontTx/>
              <a:buNone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ko-KR" altLang="en-US" sz="1200" b="1" kern="1200" dirty="0" smtClean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ko-KR" altLang="en-US" sz="1200" b="1" kern="1200" dirty="0">
                <a:solidFill>
                  <a:schemeClr val="bg1"/>
                </a:solidFill>
                <a:latin typeface="맑은 고딕"/>
                <a:ea typeface="맑은 고딕"/>
                <a:cs typeface="+mn-cs"/>
                <a:sym typeface="Wingding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+mj-lt"/>
              <a:buAutoNum type="romanUcPeriod" startAt="3"/>
              <a:defRPr/>
            </a:pPr>
            <a:r>
              <a:rPr lang="en-US" altLang="ko-KR" dirty="0"/>
              <a:t>Multi-Layer Perceptron(MLP)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5445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Ⅴ</a:t>
            </a:r>
            <a:r>
              <a:rPr lang="en-US" altLang="ko-KR"/>
              <a:t>. </a:t>
            </a:r>
            <a:r>
              <a:rPr lang="ko-KR" altLang="en-US"/>
              <a:t>과제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063405" y="2295121"/>
            <a:ext cx="4507345" cy="3199591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MLP Pseudocode</a:t>
            </a:r>
          </a:p>
          <a:p>
            <a:pPr lvl="0">
              <a:defRPr/>
            </a:pPr>
            <a:r>
              <a:rPr lang="en-US" altLang="ko-KR" dirty="0"/>
              <a:t>MLP C</a:t>
            </a:r>
            <a:r>
              <a:rPr lang="en-US" altLang="ko-KR"/>
              <a:t>++ / Python</a:t>
            </a:r>
            <a:r>
              <a:rPr lang="ko-KR" altLang="en-US"/>
              <a:t> </a:t>
            </a:r>
            <a:r>
              <a:rPr lang="en-US" altLang="ko-KR"/>
              <a:t>Code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273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/>
              <a:t>MLP Pseudocode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과제</a:t>
            </a:r>
            <a:endParaRPr lang="ko-KR" altLang="en-US" dirty="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935096" y="273600"/>
            <a:ext cx="2952000" cy="277200"/>
          </a:xfrm>
        </p:spPr>
        <p:txBody>
          <a:bodyPr lIns="72000" tIns="36000" anchor="ctr"/>
          <a:lstStyle/>
          <a:p>
            <a:pPr marL="285750" indent="-285750" algn="r" latinLnBrk="1">
              <a:spcBef>
                <a:spcPct val="20000"/>
              </a:spcBef>
              <a:buClr>
                <a:srgbClr val="FFFFFF"/>
              </a:buClr>
              <a:buFont typeface="+mj-lt"/>
              <a:buAutoNum type="romanUcPeriod" startAt="5"/>
              <a:defRPr/>
            </a:pPr>
            <a:r>
              <a:rPr kumimoji="1" lang="en-US" altLang="ko-KR" sz="1200" b="1" dirty="0">
                <a:solidFill>
                  <a:srgbClr val="FFFFFF"/>
                </a:solidFill>
                <a:ea typeface="맑은 고딕"/>
                <a:cs typeface="맑은 고딕"/>
                <a:sym typeface="Wingdings"/>
              </a:rPr>
              <a:t>Code</a:t>
            </a:r>
            <a:r>
              <a:rPr kumimoji="1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4FB8B-8294-4750-8111-562BE079E40C}"/>
              </a:ext>
            </a:extLst>
          </p:cNvPr>
          <p:cNvSpPr txBox="1"/>
          <p:nvPr/>
        </p:nvSpPr>
        <p:spPr>
          <a:xfrm>
            <a:off x="385937" y="917264"/>
            <a:ext cx="7894320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1. MLP </a:t>
            </a:r>
            <a:r>
              <a:rPr lang="ko-KR" altLang="en-US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구현을 위한 각 함수의 </a:t>
            </a: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Pseudo Code </a:t>
            </a:r>
            <a:r>
              <a:rPr lang="ko-KR" altLang="en-US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작성</a:t>
            </a:r>
            <a:endParaRPr lang="en-US" altLang="ko-KR" b="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normalize data</a:t>
            </a: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initialize weight</a:t>
            </a: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feedforward</a:t>
            </a: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backpropagation</a:t>
            </a: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weight update(sequential)</a:t>
            </a:r>
          </a:p>
          <a:p>
            <a:pPr indent="177800"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- activation function/derivative (linear, sigmoid)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endParaRPr lang="en-US" altLang="ko-KR" b="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2. MLP</a:t>
            </a:r>
            <a:r>
              <a:rPr lang="ko-KR" altLang="en-US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실제 구현</a:t>
            </a: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(</a:t>
            </a:r>
            <a:r>
              <a:rPr lang="ko-KR" altLang="en-US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연구소 </a:t>
            </a: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: </a:t>
            </a:r>
            <a:r>
              <a:rPr lang="en-US" altLang="ko-KR" b="0" kern="1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c++</a:t>
            </a: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, </a:t>
            </a:r>
            <a:r>
              <a:rPr lang="ko-KR" altLang="en-US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컨설팅 </a:t>
            </a:r>
            <a:r>
              <a:rPr lang="en-US" altLang="ko-KR" b="0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: python)</a:t>
            </a:r>
            <a:endParaRPr lang="en-US" altLang="ko-KR" b="0" kern="1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655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/>
              <a:t>MLP</a:t>
            </a:r>
            <a:r>
              <a:rPr lang="ko-KR" altLang="en-US"/>
              <a:t> </a:t>
            </a:r>
            <a:r>
              <a:rPr lang="en-US" altLang="ko-KR"/>
              <a:t>Pseudocode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맑은 고딕"/>
                <a:ea typeface="맑은 고딕"/>
              </a:rPr>
              <a:t>변수</a:t>
            </a:r>
            <a:r>
              <a:rPr lang="en-US" altLang="ko-KR">
                <a:latin typeface="맑은 고딕"/>
                <a:ea typeface="맑은 고딕"/>
              </a:rPr>
              <a:t> </a:t>
            </a:r>
            <a:r>
              <a:rPr lang="ko-KR" altLang="en-US">
                <a:latin typeface="맑은 고딕"/>
                <a:ea typeface="맑은 고딕"/>
              </a:rPr>
              <a:t>설명</a:t>
            </a:r>
          </a:p>
        </p:txBody>
      </p:sp>
      <p:sp>
        <p:nvSpPr>
          <p:cNvPr id="14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935096" y="273600"/>
            <a:ext cx="2952000" cy="277200"/>
          </a:xfrm>
        </p:spPr>
        <p:txBody>
          <a:bodyPr lIns="72000" tIns="36000" anchor="ctr"/>
          <a:lstStyle/>
          <a:p>
            <a:pPr marL="285750" indent="-285750" algn="r" latinLnBrk="1">
              <a:spcBef>
                <a:spcPct val="20000"/>
              </a:spcBef>
              <a:buClr>
                <a:srgbClr val="FFFFFF"/>
              </a:buClr>
              <a:buFont typeface="+mj-lt"/>
              <a:buAutoNum type="romanUcPeriod" startAt="5"/>
              <a:defRPr/>
            </a:pPr>
            <a:r>
              <a:rPr kumimoji="1" lang="en-US" altLang="ko-KR" sz="1200" b="1" dirty="0">
                <a:solidFill>
                  <a:srgbClr val="FFFFFF"/>
                </a:solidFill>
                <a:ea typeface="맑은 고딕"/>
                <a:cs typeface="맑은 고딕"/>
                <a:sym typeface="Wingdings"/>
              </a:rPr>
              <a:t>Code </a:t>
            </a:r>
            <a:r>
              <a:rPr kumimoji="1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49B51-33CE-42B2-9662-7638DCE4EF43}"/>
                  </a:ext>
                </a:extLst>
              </p:cNvPr>
              <p:cNvSpPr txBox="1"/>
              <p:nvPr/>
            </p:nvSpPr>
            <p:spPr>
              <a:xfrm>
                <a:off x="416417" y="916138"/>
                <a:ext cx="8112034" cy="45407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0"/>
                  </a:spcAft>
                  <a:tabLst>
                    <a:tab pos="125095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X</m:t>
                    </m:r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입력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데이터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	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Input layer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= 1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I</m:t>
                    </m:r>
                  </m:oMath>
                </a14:m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까지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입력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노드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개수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)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m</a:t>
                </a:r>
                <a:r>
                  <a:rPr lang="ko-KR" altLang="en-US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번째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layer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= 1 ~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dirty="0" smtClean="0"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M</m:t>
                    </m:r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)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b</a:t>
                </a:r>
                <a:r>
                  <a:rPr lang="en-US" altLang="ko-KR" sz="1400" b="0" kern="100" baseline="300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m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bias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lang="en-US" altLang="ko-KR" b="0" kern="100" dirty="0">
                    <a:latin typeface="+mn-ea"/>
                    <a:ea typeface="+mn-ea"/>
                    <a:cs typeface="Arial" panose="020B0604020202020204" pitchFamily="34" charset="0"/>
                  </a:rPr>
                  <a:t>Hidden layer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가중합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( j = 1 ~ J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까지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입력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노드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개수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)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k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M</m:t>
                        </m:r>
                      </m:sup>
                    </m:sSubSup>
                  </m:oMath>
                </a14:m>
                <a:r>
                  <a:rPr lang="en-US" altLang="ko-KR" sz="1400" b="0" kern="100" baseline="300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lang="en-US" altLang="ko-KR" b="0" kern="100" dirty="0">
                    <a:latin typeface="+mn-ea"/>
                    <a:ea typeface="+mn-ea"/>
                    <a:cs typeface="Arial" panose="020B0604020202020204" pitchFamily="34" charset="0"/>
                  </a:rPr>
                  <a:t>Output layer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의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가중합</a:t>
                </a:r>
                <a:endParaRPr lang="en-US" altLang="ko-KR" sz="1400" b="0" kern="1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</a:t>
                </a:r>
                <a:r>
                  <a:rPr lang="en-US" altLang="ko-KR" b="0" kern="100" dirty="0">
                    <a:latin typeface="+mn-ea"/>
                    <a:ea typeface="+mn-ea"/>
                    <a:cs typeface="Arial" panose="020B0604020202020204" pitchFamily="34" charset="0"/>
                  </a:rPr>
                  <a:t>Hidden layer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z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활성함수를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적용하여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얻은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값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lang="en-US" altLang="ko-KR" b="0" kern="100" dirty="0">
                    <a:latin typeface="+mn-ea"/>
                    <a:ea typeface="+mn-ea"/>
                    <a:cs typeface="Arial" panose="020B0604020202020204" pitchFamily="34" charset="0"/>
                  </a:rPr>
                  <a:t>Output layer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의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z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활성함수를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적용하여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얻은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값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예측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데이터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)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y : target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데이터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ε :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예측값과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실제값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사이의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차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b="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m</a:t>
                </a:r>
                <a:r>
                  <a:rPr lang="ko-KR" altLang="en-US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번째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layer</a:t>
                </a:r>
                <a:r>
                  <a:rPr lang="ko-KR" altLang="en-US" b="0" kern="100" dirty="0">
                    <a:latin typeface="+mn-ea"/>
                    <a:ea typeface="+mn-ea"/>
                    <a:cs typeface="Arial" panose="020B0604020202020204" pitchFamily="34" charset="0"/>
                  </a:rPr>
                  <a:t>의 </a:t>
                </a:r>
                <a:r>
                  <a:rPr lang="en-US" altLang="ko-KR" b="0" kern="100" dirty="0">
                    <a:latin typeface="+mn-ea"/>
                    <a:ea typeface="+mn-ea"/>
                    <a:cs typeface="Arial" panose="020B0604020202020204" pitchFamily="34" charset="0"/>
                  </a:rPr>
                  <a:t>node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오차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정보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,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총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error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에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가중치가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끼치는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영향을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ko-KR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설명</a:t>
                </a:r>
                <a:endParaRPr lang="en-US" altLang="ko-KR" sz="1400" b="0" kern="100" dirty="0">
                  <a:effectLst/>
                  <a:latin typeface="+mn-ea"/>
                  <a:ea typeface="+mn-ea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b="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  <m:r>
                          <m:rPr>
                            <m:nor/>
                          </m:rPr>
                          <a:rPr lang="en-US" altLang="ko-KR" b="0" i="0" kern="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_</m:t>
                        </m:r>
                        <m:r>
                          <m:rPr>
                            <m:nor/>
                          </m:rPr>
                          <a:rPr lang="en-US" altLang="ko-KR" b="0" i="0" kern="100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ko-KR" b="0" kern="1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j</m:t>
                        </m:r>
                      </m:sub>
                      <m:sup>
                        <m: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  <m:r>
                      <a:rPr lang="ko-KR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의</m:t>
                    </m:r>
                    <m:r>
                      <a:rPr lang="en-US" altLang="ko-KR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deactivation</m:t>
                    </m:r>
                    <m: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function</m:t>
                    </m:r>
                    <m: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적용</m:t>
                    </m:r>
                    <m: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전</m:t>
                    </m:r>
                    <m:r>
                      <a:rPr lang="en-US" altLang="ko-KR" b="0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ko-KR" altLang="en-US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단계</m:t>
                    </m:r>
                  </m:oMath>
                </a14:m>
                <a:r>
                  <a:rPr lang="en-US" altLang="ko-KR" sz="900" kern="100" dirty="0">
                    <a:cs typeface="Times New Roman" panose="02020603050405020304" pitchFamily="18" charset="0"/>
                  </a:rPr>
                  <a:t> 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α :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학습률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kern="100" smtClean="0">
                            <a:effectLst/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ij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: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weight</a:t>
                </a:r>
              </a:p>
              <a:p>
                <a:pPr algn="just" latinLnBrk="1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е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p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: </a:t>
                </a:r>
                <a:r>
                  <a:rPr lang="ko-KR" altLang="ko-KR" sz="1400" b="0" kern="100" dirty="0" err="1">
                    <a:effectLst/>
                    <a:latin typeface="+mn-ea"/>
                    <a:ea typeface="+mn-ea"/>
                    <a:cs typeface="Times New Roman" panose="02020603050405020304" pitchFamily="18" charset="0"/>
                  </a:rPr>
                  <a:t>에포크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 (epoch)</a:t>
                </a:r>
                <a:endParaRPr lang="ko-KR" altLang="ko-KR" sz="1400" b="0" kern="100" dirty="0">
                  <a:effectLst/>
                  <a:latin typeface="+mn-ea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B49B51-33CE-42B2-9662-7638DCE4E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17" y="916138"/>
                <a:ext cx="8112034" cy="4540795"/>
              </a:xfrm>
              <a:prstGeom prst="rect">
                <a:avLst/>
              </a:prstGeom>
              <a:blipFill>
                <a:blip r:embed="rId2"/>
                <a:stretch>
                  <a:fillRect l="-225" t="-134" b="-10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75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 xmlns:a14="http://schemas.microsoft.com/office/drawing/2010/main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/>
              <a:t>MLP Pseudocode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935096" y="273600"/>
            <a:ext cx="2952000" cy="277200"/>
          </a:xfrm>
        </p:spPr>
        <p:txBody>
          <a:bodyPr lIns="72000" tIns="36000" anchor="ctr"/>
          <a:lstStyle/>
          <a:p>
            <a:pPr marL="285750" indent="-285750" algn="r" latinLnBrk="1">
              <a:spcBef>
                <a:spcPct val="20000"/>
              </a:spcBef>
              <a:buClr>
                <a:srgbClr val="FFFFFF"/>
              </a:buClr>
              <a:buFont typeface="+mj-lt"/>
              <a:buAutoNum type="romanUcPeriod" startAt="5"/>
              <a:defRPr/>
            </a:pPr>
            <a:r>
              <a:rPr kumimoji="1" lang="en-US" altLang="ko-KR" sz="1200" b="1" dirty="0">
                <a:solidFill>
                  <a:srgbClr val="FFFFFF"/>
                </a:solidFill>
                <a:ea typeface="맑은 고딕"/>
                <a:cs typeface="맑은 고딕"/>
                <a:sym typeface="Wingdings"/>
              </a:rPr>
              <a:t>Code</a:t>
            </a:r>
            <a:r>
              <a:rPr kumimoji="1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F4FB8B-8294-4750-8111-562BE079E40C}"/>
                  </a:ext>
                </a:extLst>
              </p:cNvPr>
              <p:cNvSpPr txBox="1"/>
              <p:nvPr/>
            </p:nvSpPr>
            <p:spPr>
              <a:xfrm>
                <a:off x="385937" y="917264"/>
                <a:ext cx="7894320" cy="3248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ko-KR" altLang="ko-KR" u="sng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①</a:t>
                </a:r>
                <a:r>
                  <a:rPr lang="ko-KR" altLang="ko-KR" u="sng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US" altLang="ko-KR" u="sng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Backpropagation</a:t>
                </a:r>
                <a:endParaRPr lang="ko-KR" altLang="ko-KR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Min-Max, Max abs, standardization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를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통해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en-US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X </a:t>
                </a:r>
                <a:r>
                  <a:rPr lang="ko-KR" altLang="ko-KR" b="0" i="1" kern="1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정규화하여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ko-KR" altLang="ko-KR" b="0" i="1" kern="100" dirty="0" err="1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입력층</a:t>
                </a:r>
                <a:r>
                  <a:rPr lang="en-US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 x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로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변환</a:t>
                </a:r>
                <a:r>
                  <a:rPr lang="ko-KR" altLang="ko-KR" b="0" i="1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Times New Roman" panose="02020603050405020304" pitchFamily="18" charset="0"/>
                    <a:cs typeface="Times New Roman" panose="02020603050405020304" pitchFamily="18" charset="0"/>
                    <a:sym typeface="Wingdings" pitchFamily="2" charset="2"/>
                  </a:rPr>
                  <a:t> </a:t>
                </a:r>
                <a:endParaRPr lang="ko-KR" altLang="ko-KR" b="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for l = M: -1: l do</a:t>
                </a:r>
                <a:endParaRPr lang="en-US" altLang="ko-KR" b="0" kern="100" dirty="0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	</a:t>
                </a: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for </a:t>
                </a:r>
                <a:r>
                  <a:rPr lang="en-US" altLang="ko-KR" b="0" kern="100" dirty="0" err="1">
                    <a:latin typeface="Times New Roman"/>
                    <a:ea typeface="맑은 고딕"/>
                    <a:cs typeface="Times New Roman"/>
                  </a:rPr>
                  <a:t>i</a:t>
                </a: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 = 1: +1: I do </a:t>
                </a: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		for j = 1: +1: J do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			if ( l  == M )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lang="en-US" altLang="ko-KR" b="0" kern="100" dirty="0">
                    <a:latin typeface="+mn-ea"/>
                    <a:cs typeface="Arial" panose="020B0604020202020204" pitchFamily="34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</m:oMath>
                </a14:m>
                <a:r>
                  <a:rPr lang="en-US" altLang="ko-KR" b="0" kern="100" dirty="0">
                    <a:latin typeface="+mn-ea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 - y) </a:t>
                </a:r>
                <a14:m>
                  <m:oMath xmlns:m="http://schemas.openxmlformats.org/officeDocument/2006/math"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∗</m:t>
                    </m:r>
                  </m:oMath>
                </a14:m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/>
                        <a:cs typeface="Times New Roman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b="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∗</m:t>
                    </m:r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b="0" kern="100" dirty="0">
                  <a:latin typeface="Times New Roman"/>
                  <a:ea typeface="맑은 고딕"/>
                  <a:cs typeface="Times New Roman"/>
                </a:endParaRP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			else</a:t>
                </a:r>
              </a:p>
              <a:p>
                <a:pPr lvl="1"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				</a:t>
                </a:r>
                <a:r>
                  <a:rPr lang="en-US" altLang="ko-KR" b="0" kern="1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kern="10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E</m:t>
                    </m:r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ij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altLang="ko-KR" sz="1400" b="0" kern="100" dirty="0">
                    <a:effectLst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altLang="ko-KR" sz="1400" b="0" kern="100" dirty="0">
                    <a:effectLst/>
                    <a:latin typeface="+mn-ea"/>
                    <a:ea typeface="+mn-ea"/>
                    <a:cs typeface="Arial" panose="020B0604020202020204" pitchFamily="34" charset="0"/>
                  </a:rPr>
                  <a:t>= </a:t>
                </a:r>
                <a:r>
                  <a:rPr lang="en-US" altLang="ko-KR" b="0" kern="100" dirty="0">
                    <a:latin typeface="+mn-ea"/>
                    <a:cs typeface="Arial" panose="020B0604020202020204" pitchFamily="34" charset="0"/>
                  </a:rPr>
                  <a:t>α </a:t>
                </a:r>
                <a14:m>
                  <m:oMath xmlns:m="http://schemas.openxmlformats.org/officeDocument/2006/math">
                    <m:r>
                      <a:rPr lang="en-US" altLang="ko-KR" b="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∗</m:t>
                    </m:r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𝑘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=1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𝑟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p>
                      <m:e>
                        <m:sSubSup>
                          <m:sSubSupPr>
                            <m:ctrlPr>
                              <a:rPr lang="en-US" altLang="ko-KR" b="0" i="1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ko-KR" b="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w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b="0" kern="1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i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  <m:r>
                              <a:rPr lang="en-US" altLang="ko-KR" b="0" i="1" kern="10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p>
                        </m:sSubSup>
                      </m:e>
                    </m:nary>
                    <m:r>
                      <a:rPr lang="en-US" altLang="ko-KR" b="0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∗</m:t>
                    </m:r>
                  </m:oMath>
                </a14:m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</m:ctrlPr>
                      </m:sSupPr>
                      <m:e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  <m:t>𝑓</m:t>
                        </m:r>
                      </m:e>
                      <m:sup>
                        <m:r>
                          <a:rPr lang="en-US" altLang="ko-KR" b="0" i="1" kern="100" dirty="0" smtClean="0">
                            <a:latin typeface="Cambria Math" panose="02040503050406030204" pitchFamily="18" charset="0"/>
                            <a:ea typeface="맑은 고딕"/>
                            <a:cs typeface="Times New Roman"/>
                          </a:rPr>
                          <m:t>′</m:t>
                        </m:r>
                      </m:sup>
                    </m:sSup>
                    <m:r>
                      <a:rPr lang="en-US" altLang="ko-KR" b="0" i="1" kern="100" dirty="0" smtClean="0">
                        <a:latin typeface="Cambria Math" panose="02040503050406030204" pitchFamily="18" charset="0"/>
                        <a:ea typeface="맑은 고딕"/>
                        <a:cs typeface="Times New Roman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b="0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altLang="ko-KR" b="0" kern="100" dirty="0">
                    <a:latin typeface="Times New Roman"/>
                    <a:ea typeface="맑은 고딕"/>
                    <a:cs typeface="Times New Roman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ko-KR" b="0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∗</m:t>
                    </m:r>
                    <m:sSubSup>
                      <m:sSubSupPr>
                        <m:ctrl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1" kern="1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𝑙</m:t>
                        </m:r>
                        <m:r>
                          <a:rPr lang="en-US" altLang="ko-KR" b="0" i="1" kern="10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altLang="ko-KR" b="0" kern="100" dirty="0">
                  <a:latin typeface="Times New Roman"/>
                  <a:ea typeface="맑은 고딕"/>
                  <a:cs typeface="Times New Roman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endParaRPr lang="en-US" altLang="ko-KR" b="0" i="1" kern="100" baseline="-25000" dirty="0">
                  <a:solidFill>
                    <a:prstClr val="black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  <a:cs typeface="Times New Roman" panose="02020603050405020304" pitchFamily="18" charset="0"/>
                  <a:sym typeface="Wingdings" pitchFamily="2" charset="2"/>
                </a:endParaRPr>
              </a:p>
              <a:p>
                <a:pPr algn="just">
                  <a:spcBef>
                    <a:spcPts val="600"/>
                  </a:spcBef>
                  <a:spcAft>
                    <a:spcPts val="0"/>
                  </a:spcAft>
                </a:pPr>
                <a:r>
                  <a:rPr lang="en-US" altLang="ko-KR" b="0" kern="1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  <a:cs typeface="Times New Roman" panose="02020603050405020304" pitchFamily="18" charset="0"/>
                    <a:sym typeface="Wingdings" pitchFamily="2" charset="2"/>
                  </a:rPr>
                  <a:t>end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3F4FB8B-8294-4750-8111-562BE079E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37" y="917264"/>
                <a:ext cx="7894320" cy="3248325"/>
              </a:xfrm>
              <a:prstGeom prst="rect">
                <a:avLst/>
              </a:prstGeom>
              <a:blipFill>
                <a:blip r:embed="rId2"/>
                <a:stretch>
                  <a:fillRect l="-232" t="-188" b="-11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6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en-US" altLang="ko-KR"/>
              <a:t>MLP Pseudocode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Pseudo Code</a:t>
            </a:r>
            <a:endParaRPr lang="ko-KR" altLang="en-US" dirty="0"/>
          </a:p>
        </p:txBody>
      </p:sp>
      <p:sp>
        <p:nvSpPr>
          <p:cNvPr id="12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6935096" y="273600"/>
            <a:ext cx="2952000" cy="277200"/>
          </a:xfrm>
        </p:spPr>
        <p:txBody>
          <a:bodyPr lIns="72000" tIns="36000" anchor="ctr"/>
          <a:lstStyle/>
          <a:p>
            <a:pPr marL="285750" indent="-285750" algn="r" latinLnBrk="1">
              <a:spcBef>
                <a:spcPct val="20000"/>
              </a:spcBef>
              <a:buClr>
                <a:srgbClr val="FFFFFF"/>
              </a:buClr>
              <a:buFont typeface="+mj-lt"/>
              <a:buAutoNum type="romanUcPeriod" startAt="5"/>
              <a:defRPr/>
            </a:pPr>
            <a:r>
              <a:rPr kumimoji="1" lang="en-US" altLang="ko-KR" sz="1200" b="1" dirty="0">
                <a:solidFill>
                  <a:srgbClr val="FFFFFF"/>
                </a:solidFill>
                <a:ea typeface="맑은 고딕"/>
                <a:cs typeface="맑은 고딕"/>
                <a:sym typeface="Wingdings"/>
              </a:rPr>
              <a:t>Code</a:t>
            </a:r>
            <a:r>
              <a:rPr kumimoji="1" lang="en-US" altLang="ko-KR" sz="1200" b="1" i="0" u="none" strike="noStrike" kern="1200" cap="none" spc="0" normalizeH="0" baseline="0" dirty="0">
                <a:solidFill>
                  <a:srgbClr val="FFFFFF"/>
                </a:solidFill>
                <a:latin typeface="맑은 고딕"/>
                <a:ea typeface="맑은 고딕"/>
                <a:cs typeface="맑은 고딕"/>
                <a:sym typeface="Wingdings"/>
              </a:rPr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4FB8B-8294-4750-8111-562BE079E40C}"/>
              </a:ext>
            </a:extLst>
          </p:cNvPr>
          <p:cNvSpPr txBox="1"/>
          <p:nvPr/>
        </p:nvSpPr>
        <p:spPr>
          <a:xfrm>
            <a:off x="385937" y="917264"/>
            <a:ext cx="789432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ko-KR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①</a:t>
            </a:r>
            <a:r>
              <a:rPr lang="ko-KR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Backpropagation</a:t>
            </a:r>
            <a:endParaRPr lang="ko-KR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Min-Max, Max abs, standardization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를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통해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X </a:t>
            </a:r>
            <a:r>
              <a:rPr lang="ko-KR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정규화하여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입력층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x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로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변환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ko-KR" altLang="ko-KR" b="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for l = M: -1: l do</a:t>
            </a:r>
            <a:endParaRPr lang="ko-KR" altLang="ko-KR" b="0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b="0" kern="100" dirty="0">
                <a:latin typeface="맑은 고딕"/>
                <a:ea typeface="맑은 고딕"/>
                <a:cs typeface="Times New Roman"/>
              </a:rPr>
              <a:t>x</a:t>
            </a:r>
            <a:r>
              <a:rPr lang="en-US" altLang="ko-KR" b="0" kern="100" baseline="-25000" dirty="0">
                <a:latin typeface="맑은 고딕"/>
                <a:ea typeface="맑은 고딕"/>
                <a:cs typeface="Times New Roman"/>
              </a:rPr>
              <a:t>i </a:t>
            </a:r>
            <a:r>
              <a:rPr lang="en-US" altLang="ko-KR" b="0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← 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(X</a:t>
            </a:r>
            <a:r>
              <a:rPr lang="en-US" altLang="ko-KR" b="0" i="1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i 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– </a:t>
            </a:r>
            <a:r>
              <a:rPr lang="en-US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X_min</a:t>
            </a:r>
            <a:r>
              <a:rPr lang="en-US" altLang="ko-KR" b="0" i="1" kern="100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) / (</a:t>
            </a:r>
            <a:r>
              <a:rPr lang="en-US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X_max</a:t>
            </a:r>
            <a:r>
              <a:rPr lang="en-US" altLang="ko-KR" b="0" i="1" kern="100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ko-KR" b="0" i="1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– </a:t>
            </a:r>
            <a:r>
              <a:rPr lang="en-US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X_min</a:t>
            </a:r>
            <a:r>
              <a:rPr lang="en-US" altLang="ko-KR" b="0" i="1" kern="100" baseline="-250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i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)</a:t>
            </a:r>
            <a:endParaRPr lang="en-US" altLang="ko-KR" b="0" i="1" kern="100" baseline="-25000" dirty="0">
              <a:solidFill>
                <a:prstClr val="black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end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A42F70-69D6-4E21-A91F-B40DD34A7A0F}"/>
              </a:ext>
            </a:extLst>
          </p:cNvPr>
          <p:cNvSpPr txBox="1"/>
          <p:nvPr/>
        </p:nvSpPr>
        <p:spPr>
          <a:xfrm>
            <a:off x="385937" y="2696231"/>
            <a:ext cx="85431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ko-KR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② </a:t>
            </a:r>
            <a:r>
              <a:rPr lang="en-US" altLang="ko-KR" u="sng" kern="1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Initialize Weight</a:t>
            </a:r>
            <a:endParaRPr lang="ko-KR" altLang="ko-KR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uniform_real_distribution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을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통해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랜덤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가중치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값을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생성하여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가중치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ko-KR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초기화</a:t>
            </a:r>
            <a:r>
              <a:rPr lang="ko-KR" altLang="ko-KR" b="0" i="1" kern="100" dirty="0">
                <a:solidFill>
                  <a:prstClr val="black"/>
                </a:solidFill>
                <a:latin typeface="맑은 고딕" panose="020B0503020000020004" pitchFamily="50" charset="-127"/>
                <a:ea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endParaRPr lang="en-US" altLang="ko-KR" b="0" i="1" kern="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  <a:sym typeface="Wingdings" pitchFamily="2" charset="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for </a:t>
            </a:r>
            <a:r>
              <a:rPr lang="en-US" altLang="ko-KR" b="0" kern="100" dirty="0" err="1">
                <a:latin typeface="Times New Roman"/>
                <a:ea typeface="맑은 고딕"/>
                <a:cs typeface="Times New Roman"/>
              </a:rPr>
              <a:t>i</a:t>
            </a: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 = 1: +1: I do </a:t>
            </a: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	for j = 1: +1: J do</a:t>
            </a:r>
          </a:p>
          <a:p>
            <a:pPr marL="1016000" indent="508000"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 </a:t>
            </a:r>
            <a:r>
              <a:rPr lang="en-US" altLang="ko-KR" b="0" kern="100" dirty="0" err="1">
                <a:latin typeface="맑은 고딕"/>
                <a:ea typeface="맑은 고딕"/>
                <a:cs typeface="Times New Roman"/>
              </a:rPr>
              <a:t>w</a:t>
            </a:r>
            <a:r>
              <a:rPr lang="en-US" altLang="ko-KR" b="0" kern="100" baseline="-25000" dirty="0" err="1">
                <a:latin typeface="맑은 고딕"/>
                <a:ea typeface="맑은 고딕"/>
                <a:cs typeface="Times New Roman"/>
              </a:rPr>
              <a:t>ij</a:t>
            </a:r>
            <a:r>
              <a:rPr lang="en-US" altLang="ko-KR" b="0" kern="100" dirty="0">
                <a:latin typeface="맑은 고딕"/>
                <a:ea typeface="맑은 고딕"/>
                <a:cs typeface="Times New Roman"/>
              </a:rPr>
              <a:t> ←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altLang="ko-KR" b="0" i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uniform_real_distribution</a:t>
            </a:r>
            <a:r>
              <a:rPr lang="en-US" altLang="ko-KR" b="0" i="1" kern="100" dirty="0">
                <a:solidFill>
                  <a:prstClr val="black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  <a:sym typeface="Wingdings" pitchFamily="2" charset="2"/>
              </a:rPr>
              <a:t> (-1,1)</a:t>
            </a:r>
            <a:endParaRPr lang="en-US" altLang="ko-KR" b="0" kern="100" baseline="-25000" dirty="0">
              <a:latin typeface="맑은 고딕"/>
              <a:ea typeface="맑은 고딕"/>
              <a:cs typeface="Times New Roman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b="0" kern="100" dirty="0">
                <a:latin typeface="맑은 고딕"/>
                <a:ea typeface="맑은 고딕"/>
                <a:cs typeface="Times New Roman"/>
              </a:rPr>
              <a:t>	</a:t>
            </a: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end</a:t>
            </a:r>
          </a:p>
          <a:p>
            <a:pPr algn="just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b="0" kern="100" dirty="0">
                <a:latin typeface="Times New Roman"/>
                <a:ea typeface="맑은 고딕"/>
                <a:cs typeface="Times New Roman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73381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166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Perceptron </a:t>
            </a:r>
            <a:r>
              <a:rPr lang="ko-KR" altLang="en-US" dirty="0"/>
              <a:t>정의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362309" y="922627"/>
            <a:ext cx="9270641" cy="1163868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인간 신경세포 뉴런을 모방하여 만든 인공 신경망 알고리즘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다수의 신호를 </a:t>
            </a:r>
            <a:r>
              <a:rPr lang="ko-KR" altLang="en-US" dirty="0" err="1">
                <a:latin typeface="+mn-ea"/>
              </a:rPr>
              <a:t>입력값으로</a:t>
            </a:r>
            <a:r>
              <a:rPr lang="ko-KR" altLang="en-US" dirty="0">
                <a:latin typeface="+mn-ea"/>
              </a:rPr>
              <a:t> 받아 하나의 신호를 출력하는 구조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dirty="0">
                <a:latin typeface="+mn-ea"/>
              </a:rPr>
              <a:t>인공 신경망의 한 종류로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흔히 </a:t>
            </a:r>
            <a:r>
              <a:rPr lang="en-US" altLang="ko-KR" dirty="0">
                <a:latin typeface="+mn-ea"/>
              </a:rPr>
              <a:t>single-layer perceptron</a:t>
            </a:r>
            <a:r>
              <a:rPr lang="ko-KR" altLang="en-US" dirty="0">
                <a:latin typeface="+mn-ea"/>
              </a:rPr>
              <a:t>을 지칭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pPr>
              <a:spcBef>
                <a:spcPts val="600"/>
              </a:spcBef>
            </a:pPr>
            <a:r>
              <a:rPr lang="ko-KR" altLang="en-US" dirty="0" err="1">
                <a:latin typeface="+mn-ea"/>
              </a:rPr>
              <a:t>출력값</a:t>
            </a:r>
            <a:r>
              <a:rPr lang="en-US" altLang="ko-KR" dirty="0">
                <a:latin typeface="+mn-ea"/>
              </a:rPr>
              <a:t>/</a:t>
            </a:r>
            <a:r>
              <a:rPr lang="ko-KR" altLang="en-US" dirty="0">
                <a:latin typeface="+mn-ea"/>
              </a:rPr>
              <a:t>결과값은 통상 </a:t>
            </a:r>
            <a:r>
              <a:rPr lang="en-US" altLang="ko-KR" dirty="0">
                <a:latin typeface="+mn-ea"/>
              </a:rPr>
              <a:t>1/0 (True/False, Yes/No </a:t>
            </a:r>
            <a:r>
              <a:rPr lang="ko-KR" altLang="en-US" dirty="0">
                <a:latin typeface="+mn-ea"/>
              </a:rPr>
              <a:t>등</a:t>
            </a:r>
            <a:r>
              <a:rPr lang="en-US" altLang="ko-KR" dirty="0">
                <a:latin typeface="+mn-ea"/>
              </a:rPr>
              <a:t>)</a:t>
            </a:r>
            <a:r>
              <a:rPr lang="ko-KR" altLang="en-US" dirty="0">
                <a:latin typeface="+mn-ea"/>
              </a:rPr>
              <a:t>으로 표현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  <a:p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ko-KR" dirty="0"/>
              <a:t>2. </a:t>
            </a: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정의 및 구조</a:t>
            </a:r>
            <a:endParaRPr kumimoji="0" lang="en-US" altLang="ko-KR" sz="2000" b="1" i="0" u="none" strike="noStrike" kern="1200" cap="none" spc="0" normalizeH="0" baseline="0" dirty="0">
              <a:solidFill>
                <a:srgbClr val="FFFFFF"/>
              </a:solidFill>
              <a:latin typeface="맑은 고딕"/>
              <a:ea typeface="맑은 고딕"/>
              <a:cs typeface="Arial"/>
              <a:sym typeface="Wingdings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+mj-lt"/>
              <a:buAutoNum type="romanUcPeriod" startAt="2"/>
              <a:defRPr/>
            </a:pPr>
            <a:r>
              <a:rPr lang="en-US" altLang="ko-KR" dirty="0">
                <a:solidFill>
                  <a:prstClr val="white"/>
                </a:solidFill>
              </a:rPr>
              <a:t>Perceptron</a:t>
            </a:r>
            <a:endParaRPr lang="ko-KR" altLang="en-US" dirty="0">
              <a:solidFill>
                <a:prstClr val="white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97914" y="2277687"/>
            <a:ext cx="6846826" cy="3634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Perceptron</a:t>
            </a:r>
            <a:r>
              <a:rPr lang="ko-KR" altLang="en-US"/>
              <a:t> 기본 구조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algn="just" latinLnBrk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kern="100" dirty="0">
                <a:solidFill>
                  <a:srgbClr val="000000"/>
                </a:solidFill>
                <a:latin typeface="+mn-ea"/>
                <a:cs typeface="Times New Roman"/>
              </a:rPr>
              <a:t>input(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𝑥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Cambria Math"/>
              </a:rPr>
              <a:t>1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𝑥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Arial"/>
              </a:rPr>
              <a:t>2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ko-KR" altLang="ko-KR" kern="100" dirty="0">
                <a:solidFill>
                  <a:srgbClr val="000000"/>
                </a:solidFill>
                <a:latin typeface="+mn-ea"/>
                <a:cs typeface="MS Gothic"/>
              </a:rPr>
              <a:t>⋯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𝑥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Cambria Math"/>
              </a:rPr>
              <a:t>𝑛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)</a:t>
            </a:r>
            <a:r>
              <a:rPr kumimoji="1" lang="ko-KR" altLang="ko-KR" kern="100" dirty="0">
                <a:solidFill>
                  <a:srgbClr val="000000"/>
                </a:solidFill>
                <a:latin typeface="+mn-ea"/>
                <a:cs typeface="Times New Roman"/>
              </a:rPr>
              <a:t>에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 weight(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𝑤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Arial"/>
              </a:rPr>
              <a:t>1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𝑤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Arial"/>
              </a:rPr>
              <a:t>2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ko-KR" altLang="ko-KR" kern="100" dirty="0">
                <a:solidFill>
                  <a:srgbClr val="000000"/>
                </a:solidFill>
                <a:latin typeface="+mn-ea"/>
                <a:cs typeface="MS Gothic"/>
              </a:rPr>
              <a:t>⋯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, 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Cambria Math"/>
              </a:rPr>
              <a:t>𝑤</a:t>
            </a:r>
            <a:r>
              <a:rPr kumimoji="1" lang="en-US" altLang="ko-KR" kern="100" baseline="-25000" dirty="0">
                <a:solidFill>
                  <a:srgbClr val="000000"/>
                </a:solidFill>
                <a:latin typeface="+mn-ea"/>
                <a:cs typeface="Cambria Math"/>
              </a:rPr>
              <a:t>𝑛</a:t>
            </a:r>
            <a:r>
              <a:rPr kumimoji="1" lang="en-US" altLang="ko-KR" kern="100" dirty="0">
                <a:solidFill>
                  <a:srgbClr val="000000"/>
                </a:solidFill>
                <a:latin typeface="+mn-ea"/>
                <a:cs typeface="Arial"/>
              </a:rPr>
              <a:t>) </a:t>
            </a:r>
            <a:r>
              <a:rPr lang="ko-KR" altLang="en-US" kern="100" dirty="0">
                <a:latin typeface="+mn-ea"/>
                <a:cs typeface="Times New Roman"/>
              </a:rPr>
              <a:t>를 곱한 후 </a:t>
            </a:r>
            <a:r>
              <a:rPr lang="en-US" altLang="ko-KR" kern="100" dirty="0">
                <a:latin typeface="+mn-ea"/>
                <a:cs typeface="Times New Roman"/>
              </a:rPr>
              <a:t>bias </a:t>
            </a:r>
            <a:r>
              <a:rPr lang="ko-KR" altLang="en-US" kern="100" dirty="0">
                <a:latin typeface="+mn-ea"/>
                <a:cs typeface="Times New Roman"/>
              </a:rPr>
              <a:t>값을 더한 값을 입력한 후</a:t>
            </a:r>
          </a:p>
          <a:p>
            <a:pPr algn="just" latinLnBrk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ko-KR" kern="100" dirty="0">
                <a:latin typeface="+mn-ea"/>
                <a:cs typeface="Times New Roman"/>
              </a:rPr>
              <a:t>output </a:t>
            </a:r>
            <a:r>
              <a:rPr lang="ko-KR" altLang="en-US" kern="100" dirty="0" err="1">
                <a:latin typeface="+mn-ea"/>
                <a:cs typeface="Times New Roman"/>
              </a:rPr>
              <a:t>출력값을</a:t>
            </a:r>
            <a:r>
              <a:rPr lang="ko-KR" altLang="en-US" kern="100" dirty="0">
                <a:latin typeface="+mn-ea"/>
                <a:cs typeface="Times New Roman"/>
              </a:rPr>
              <a:t> 계산하는 방식을 사용</a:t>
            </a:r>
            <a:r>
              <a:rPr lang="en-US" altLang="ko-KR" kern="100" dirty="0">
                <a:latin typeface="+mn-ea"/>
                <a:cs typeface="Times New Roman"/>
              </a:rPr>
              <a:t>.</a:t>
            </a:r>
            <a:endParaRPr lang="ko-KR" altLang="en-US" kern="100" dirty="0">
              <a:latin typeface="+mn-ea"/>
              <a:cs typeface="Times New Roman"/>
            </a:endParaRPr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2. 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정의 및 구조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85750" lvl="0" indent="-285750">
              <a:buFont typeface="+mj-lt"/>
              <a:buAutoNum type="romanUcPeriod" startAt="2"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1752004" y="4196094"/>
            <a:ext cx="2346322" cy="1400084"/>
            <a:chOff x="3368824" y="3068960"/>
            <a:chExt cx="2016224" cy="1584176"/>
          </a:xfrm>
        </p:grpSpPr>
        <p:cxnSp>
          <p:nvCxnSpPr>
            <p:cNvPr id="11" name="직선 연결선 10"/>
            <p:cNvCxnSpPr/>
            <p:nvPr/>
          </p:nvCxnSpPr>
          <p:spPr>
            <a:xfrm>
              <a:off x="4385733" y="3517776"/>
              <a:ext cx="59075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2"/>
            <p:cNvCxnSpPr/>
            <p:nvPr/>
          </p:nvCxnSpPr>
          <p:spPr>
            <a:xfrm>
              <a:off x="3728864" y="4077072"/>
              <a:ext cx="64807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3"/>
            <p:cNvCxnSpPr/>
            <p:nvPr/>
          </p:nvCxnSpPr>
          <p:spPr>
            <a:xfrm>
              <a:off x="4385733" y="3517776"/>
              <a:ext cx="0" cy="55929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4"/>
                <p:cNvSpPr txBox="1"/>
                <p:nvPr/>
              </p:nvSpPr>
              <p:spPr>
                <a:xfrm>
                  <a:off x="4210224" y="4149950"/>
                  <a:ext cx="146013" cy="243772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n-ea"/>
                          </a:rPr>
                          <m:t>𝟎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4" name=""/>
                <p:cNvSpPr txBox="1"/>
                <p:nvPr/>
              </p:nvSpPr>
              <p:spPr>
                <a:xfrm>
                  <a:off x="4210224" y="4149950"/>
                  <a:ext cx="146013" cy="24377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6"/>
                <p:cNvSpPr txBox="1"/>
                <p:nvPr/>
              </p:nvSpPr>
              <p:spPr>
                <a:xfrm>
                  <a:off x="4123438" y="3410054"/>
                  <a:ext cx="146013" cy="243772"/>
                </a:xfrm>
                <a:prstGeom prst="rect">
                  <a:avLst/>
                </a:prstGeom>
                <a:noFill/>
              </p:spPr>
              <p:txBody>
                <a:bodyPr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1" i="1" smtClean="0">
                            <a:latin typeface="Cambria Math" panose="02040503050406030204" pitchFamily="18" charset="0"/>
                            <a:ea typeface="+mn-ea"/>
                          </a:rPr>
                          <m:t>𝟏</m:t>
                        </m:r>
                      </m:oMath>
                    </m:oMathPara>
                  </a14:m>
                  <a:endParaRPr/>
                </a:p>
              </p:txBody>
            </p:sp>
          </mc:Choice>
          <mc:Fallback xmlns="" xmlns:c="http://schemas.openxmlformats.org/drawingml/2006/chart" xmlns:dgm="http://schemas.openxmlformats.org/drawingml/2006/diagram" xmlns:dsp="http://schemas.microsoft.com/office/drawing/2008/diagram">
            <p:sp>
              <p:nvSpPr>
                <p:cNvPr id="15" name=""/>
                <p:cNvSpPr txBox="1"/>
                <p:nvPr/>
              </p:nvSpPr>
              <p:spPr>
                <a:xfrm>
                  <a:off x="4123438" y="3410054"/>
                  <a:ext cx="146013" cy="24377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</p:sp>
          </mc:Fallback>
        </mc:AlternateContent>
        <p:cxnSp>
          <p:nvCxnSpPr>
            <p:cNvPr id="16" name="직선 화살표 연결선 17"/>
            <p:cNvCxnSpPr/>
            <p:nvPr/>
          </p:nvCxnSpPr>
          <p:spPr>
            <a:xfrm>
              <a:off x="3368824" y="4077072"/>
              <a:ext cx="201622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8"/>
            <p:cNvCxnSpPr/>
            <p:nvPr/>
          </p:nvCxnSpPr>
          <p:spPr>
            <a:xfrm flipV="1">
              <a:off x="4376936" y="3068960"/>
              <a:ext cx="8797" cy="1584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/>
              <p:cNvSpPr txBox="1"/>
              <p:nvPr/>
            </p:nvSpPr>
            <p:spPr>
              <a:xfrm>
                <a:off x="4472434" y="4276775"/>
                <a:ext cx="2998706" cy="1457002"/>
              </a:xfrm>
              <a:prstGeom prst="rect">
                <a:avLst/>
              </a:prstGeom>
              <a:noFill/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+⋯</m:t>
                          </m:r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+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bPr>
                            <m:e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+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>
                          <a:latin typeface="Cambria Math" panose="02040503050406030204" pitchFamily="18" charset="0"/>
                          <a:ea typeface="+mn-ea"/>
                        </a:rPr>
                        <m:t>      </m:t>
                      </m:r>
                    </m:oMath>
                  </m:oMathPara>
                </a14:m>
                <a:endParaRPr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𝑓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>
                          <a:latin typeface="Cambria Math" panose="02040503050406030204" pitchFamily="18" charset="0"/>
                          <a:ea typeface="+mn-ea"/>
                        </a:rPr>
                        <m:t>      </m:t>
                      </m:r>
                    </m:oMath>
                  </m:oMathPara>
                </a14:m>
                <a:endParaRPr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+mn-ea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+mn-ea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</m:ctrlPr>
                            </m:eqArr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1 (</m:t>
                              </m:r>
                              <m:sSup>
                                <m:sSup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&gt;0)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 0 (</m:t>
                              </m:r>
                              <m:sSup>
                                <m:sSupPr>
                                  <m:ctrlPr>
                                    <a:rPr lang="en-US" altLang="ko-KR" b="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ko-KR" b="0" i="1">
                                  <a:latin typeface="Cambria Math" panose="02040503050406030204" pitchFamily="18" charset="0"/>
                                  <a:ea typeface="+mn-ea"/>
                                </a:rPr>
                                <m:t>𝑥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+mn-ea"/>
                                </a:rPr>
                                <m:t>≤0)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/>
              </a:p>
            </p:txBody>
          </p:sp>
        </mc:Choice>
        <mc:Fallback xmlns="" xmlns:c="http://schemas.openxmlformats.org/drawingml/2006/chart" xmlns:dgm="http://schemas.openxmlformats.org/drawingml/2006/diagram" xmlns:dsp="http://schemas.microsoft.com/office/drawing/2008/diagram">
          <p:sp>
            <p:nvSpPr>
              <p:cNvPr id="18" name=""/>
              <p:cNvSpPr txBox="1"/>
              <p:nvPr/>
            </p:nvSpPr>
            <p:spPr>
              <a:xfrm>
                <a:off x="4472434" y="4276775"/>
                <a:ext cx="2998706" cy="145700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29" name="텍스트 개체 틀 7"/>
          <p:cNvSpPr txBox="1"/>
          <p:nvPr/>
        </p:nvSpPr>
        <p:spPr>
          <a:xfrm>
            <a:off x="1144312" y="6082419"/>
            <a:ext cx="7617376" cy="305801"/>
          </a:xfrm>
          <a:prstGeom prst="rect">
            <a:avLst/>
          </a:prstGeom>
        </p:spPr>
        <p:txBody>
          <a:bodyPr/>
          <a:lstStyle/>
          <a:p>
            <a:pPr marL="0" indent="0" algn="ctr" rtl="0" eaLnBrk="0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Arial"/>
              <a:buNone/>
              <a:defRPr/>
            </a:pPr>
            <a:r>
              <a:rPr kumimoji="0" lang="ko-KR" altLang="en-US" sz="1200" b="1" i="0" u="none" strike="noStrike" kern="1200" cap="none" spc="0" normalizeH="0" baseline="0" dirty="0" err="1">
                <a:solidFill>
                  <a:srgbClr val="000000"/>
                </a:solidFill>
                <a:latin typeface="+mn-ea"/>
                <a:ea typeface="+mn-ea"/>
              </a:rPr>
              <a:t>퍼셉트론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sz="12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ea typeface="+mn-ea"/>
              </a:rPr>
              <a:t>(perceptron)</a:t>
            </a:r>
            <a:r>
              <a:rPr kumimoji="0" lang="ko-KR" altLang="en-US" sz="1200" b="1" i="0" u="none" strike="noStrike" kern="1200" cap="none" spc="0" normalizeH="0" baseline="0" dirty="0">
                <a:solidFill>
                  <a:srgbClr val="000000"/>
                </a:solidFill>
                <a:latin typeface="+mn-ea"/>
                <a:ea typeface="+mn-ea"/>
              </a:rPr>
              <a:t>의 구조</a:t>
            </a:r>
            <a:endParaRPr kumimoji="0" lang="en-US" altLang="ko-KR" sz="1200" b="1" i="0" u="none" strike="noStrike" kern="1200" cap="none" spc="0" normalizeH="0" baseline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pic>
        <p:nvPicPr>
          <p:cNvPr id="30" name="그림 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25165" y="1817263"/>
            <a:ext cx="3883368" cy="2099933"/>
          </a:xfrm>
          <a:prstGeom prst="rect">
            <a:avLst/>
          </a:prstGeom>
        </p:spPr>
      </p:pic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F8D34B2E-979D-43EE-BC52-3D0DB8A9F546}"/>
              </a:ext>
            </a:extLst>
          </p:cNvPr>
          <p:cNvSpPr txBox="1"/>
          <p:nvPr/>
        </p:nvSpPr>
        <p:spPr>
          <a:xfrm>
            <a:off x="286007" y="914835"/>
            <a:ext cx="9270641" cy="1275762"/>
          </a:xfrm>
          <a:prstGeom prst="rect">
            <a:avLst/>
          </a:prstGeom>
        </p:spPr>
        <p:txBody>
          <a:bodyPr lIns="72000" tIns="36000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127000" algn="just" latinLnBrk="1">
              <a:lnSpc>
                <a:spcPct val="115000"/>
              </a:lnSpc>
              <a:spcAft>
                <a:spcPts val="1000"/>
              </a:spcAft>
              <a:defRPr/>
            </a:pPr>
            <a:endParaRPr kumimoji="0" lang="en-US" altLang="ko-KR" b="0" kern="100" dirty="0">
              <a:latin typeface="+mn-ea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AND Gate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3. 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예시</a:t>
            </a:r>
            <a:endParaRPr lang="en-US" altLang="ko-KR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9DA77EA-89CF-4D63-A986-640A30128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760"/>
            <a:ext cx="5116095" cy="3541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BC0E6CE-5260-404B-865F-7DBC65E4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182" y="1460860"/>
            <a:ext cx="1371429" cy="1219048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BE557C59-A035-406A-B65F-06934D99E84C}"/>
              </a:ext>
            </a:extLst>
          </p:cNvPr>
          <p:cNvGrpSpPr/>
          <p:nvPr/>
        </p:nvGrpSpPr>
        <p:grpSpPr>
          <a:xfrm>
            <a:off x="4681745" y="2850996"/>
            <a:ext cx="5116095" cy="3541913"/>
            <a:chOff x="4664967" y="2850996"/>
            <a:chExt cx="5116095" cy="354191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578390DF-8F10-497B-A711-0B6C5044F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967" y="2850996"/>
              <a:ext cx="5116095" cy="3541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5557D4A0-E3C9-40B2-9B3D-FD0847C06F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61" t="30911" b="29113"/>
            <a:stretch/>
          </p:blipFill>
          <p:spPr>
            <a:xfrm>
              <a:off x="7734721" y="5117822"/>
              <a:ext cx="1892925" cy="98511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8619047" y="281500"/>
            <a:ext cx="127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2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F3D34-DD30-DA9C-D2AF-0D9B98818BDA}"/>
              </a:ext>
            </a:extLst>
          </p:cNvPr>
          <p:cNvSpPr txBox="1"/>
          <p:nvPr/>
        </p:nvSpPr>
        <p:spPr>
          <a:xfrm>
            <a:off x="6675683" y="5280040"/>
            <a:ext cx="500743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altLang="ko-KR" sz="1100">
                <a:latin typeface="+mn-ea"/>
                <a:ea typeface="+mn-ea"/>
              </a:rPr>
              <a:t>-0.8</a:t>
            </a:r>
            <a:endParaRPr lang="ko-KR" altLang="en-US" sz="11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79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NAND (not AND) Gate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3. 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예시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984E934-16D3-4C93-87E9-C059E30F4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760"/>
            <a:ext cx="5116095" cy="35419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E334B8-47DA-4724-844D-2A6ECD495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105" y="1454950"/>
            <a:ext cx="1686878" cy="121676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6785FAB4-1FF1-4655-A941-FD3E3C97F39B}"/>
              </a:ext>
            </a:extLst>
          </p:cNvPr>
          <p:cNvGrpSpPr/>
          <p:nvPr/>
        </p:nvGrpSpPr>
        <p:grpSpPr>
          <a:xfrm>
            <a:off x="4681745" y="2850996"/>
            <a:ext cx="5116095" cy="3541913"/>
            <a:chOff x="4664967" y="3140968"/>
            <a:chExt cx="5116095" cy="354191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E13F53F-006F-4510-9C31-090264885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967" y="3140968"/>
              <a:ext cx="5116095" cy="354191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ABD0D46-2EC0-4057-AE09-ED64C4BAD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61" t="30911" b="29113"/>
            <a:stretch/>
          </p:blipFill>
          <p:spPr>
            <a:xfrm>
              <a:off x="7734721" y="5407794"/>
              <a:ext cx="1892925" cy="98511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12" name="직사각형 11"/>
          <p:cNvSpPr/>
          <p:nvPr/>
        </p:nvSpPr>
        <p:spPr>
          <a:xfrm>
            <a:off x="8619047" y="281500"/>
            <a:ext cx="127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2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8764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OR Gate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3. 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예시</a:t>
            </a:r>
            <a:endParaRPr lang="en-US" altLang="ko-KR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C233F09-CC10-49D2-AB07-C1EF89CD2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268760"/>
            <a:ext cx="5116095" cy="35419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930D7D3-F135-451D-9860-3D1B91808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098" y="1444700"/>
            <a:ext cx="1485714" cy="126666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E399D019-6ACA-4F0C-A85E-C4072EF0A773}"/>
              </a:ext>
            </a:extLst>
          </p:cNvPr>
          <p:cNvGrpSpPr/>
          <p:nvPr/>
        </p:nvGrpSpPr>
        <p:grpSpPr>
          <a:xfrm>
            <a:off x="4681745" y="2850996"/>
            <a:ext cx="5116095" cy="3541913"/>
            <a:chOff x="4664967" y="3140968"/>
            <a:chExt cx="5116095" cy="354191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A88A7EF1-DFE0-4CB1-AAA4-8E0D0BBBDF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967" y="3140968"/>
              <a:ext cx="5116095" cy="35419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63FEC493-7A83-4460-8909-F990D9BDA1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61" t="30911" b="29113"/>
            <a:stretch/>
          </p:blipFill>
          <p:spPr>
            <a:xfrm>
              <a:off x="7734721" y="5407794"/>
              <a:ext cx="1892925" cy="985115"/>
            </a:xfrm>
            <a:prstGeom prst="rect">
              <a:avLst/>
            </a:prstGeom>
            <a:ln w="12700">
              <a:solidFill>
                <a:sysClr val="windowText" lastClr="000000"/>
              </a:solidFill>
            </a:ln>
          </p:spPr>
        </p:pic>
      </p:grpSp>
      <p:sp>
        <p:nvSpPr>
          <p:cNvPr id="18" name="직사각형 17"/>
          <p:cNvSpPr/>
          <p:nvPr/>
        </p:nvSpPr>
        <p:spPr>
          <a:xfrm>
            <a:off x="8619047" y="281500"/>
            <a:ext cx="127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2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603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XOR (exclusive OR) Gate</a:t>
            </a:r>
            <a:endParaRPr lang="ko-KR" altLang="en-US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200472" y="76562"/>
            <a:ext cx="8543925" cy="400110"/>
          </a:xfrm>
        </p:spPr>
        <p:txBody>
          <a:bodyPr/>
          <a:lstStyle/>
          <a:p>
            <a:pPr marL="0" lvl="0" indent="0" algn="l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3. Perceptron </a:t>
            </a:r>
            <a:r>
              <a:rPr kumimoji="0" lang="ko-KR" altLang="en-US" sz="2000" b="1" i="0" u="none" strike="noStrike" kern="1200" cap="none" spc="0" normalizeH="0" baseline="0" dirty="0">
                <a:solidFill>
                  <a:srgbClr val="FFFFFF"/>
                </a:solidFill>
                <a:effectLst/>
                <a:uLnTx/>
                <a:uFillTx/>
                <a:latin typeface="맑은 고딕"/>
                <a:ea typeface="맑은 고딕"/>
                <a:cs typeface="Arial"/>
                <a:sym typeface="Wingdings"/>
              </a:rPr>
              <a:t>예시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54888F5-4795-467B-9943-ADBAC4958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92" y="1393588"/>
            <a:ext cx="2124075" cy="13239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313DC13-E611-4BDF-96C1-8581A04D0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268760"/>
            <a:ext cx="5116095" cy="3541913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C4B78864-FCC6-4DC0-B7D5-BBAD60CF422C}"/>
              </a:ext>
            </a:extLst>
          </p:cNvPr>
          <p:cNvGrpSpPr/>
          <p:nvPr/>
        </p:nvGrpSpPr>
        <p:grpSpPr>
          <a:xfrm>
            <a:off x="4681745" y="2850996"/>
            <a:ext cx="5116095" cy="3541913"/>
            <a:chOff x="4664967" y="3140968"/>
            <a:chExt cx="5116095" cy="3541913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1A6BE407-B9BC-4C93-862A-8D0D1EF2D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4967" y="3140968"/>
              <a:ext cx="5116095" cy="3541913"/>
            </a:xfrm>
            <a:prstGeom prst="rect">
              <a:avLst/>
            </a:prstGeom>
            <a:ln>
              <a:solidFill>
                <a:sysClr val="windowText" lastClr="000000"/>
              </a:solidFill>
            </a:ln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A00D7398-210C-4F5F-89D6-026098ECA8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9852" t="25126" r="12737" b="14243"/>
            <a:stretch/>
          </p:blipFill>
          <p:spPr>
            <a:xfrm>
              <a:off x="5169024" y="3948732"/>
              <a:ext cx="3960440" cy="2147481"/>
            </a:xfrm>
            <a:prstGeom prst="rect">
              <a:avLst/>
            </a:prstGeom>
            <a:ln>
              <a:noFill/>
            </a:ln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D2459CE4-5010-4075-8A9E-BB41F5227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17661" t="30911" b="29113"/>
            <a:stretch/>
          </p:blipFill>
          <p:spPr>
            <a:xfrm>
              <a:off x="7734721" y="5407794"/>
              <a:ext cx="1892925" cy="985115"/>
            </a:xfrm>
            <a:prstGeom prst="rect">
              <a:avLst/>
            </a:prstGeom>
            <a:ln w="12700">
              <a:solidFill>
                <a:sysClr val="windowText" lastClr="000000"/>
              </a:solidFill>
            </a:ln>
          </p:spPr>
        </p:pic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CC43EF-3D81-445B-AD3B-A2379307B5FD}"/>
              </a:ext>
            </a:extLst>
          </p:cNvPr>
          <p:cNvSpPr/>
          <p:nvPr/>
        </p:nvSpPr>
        <p:spPr bwMode="auto">
          <a:xfrm>
            <a:off x="2953554" y="3755484"/>
            <a:ext cx="1800200" cy="216024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189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  <a:sym typeface="Wingdings" pitchFamily="2" charset="2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77EC616B-E3D6-43A5-B17D-E60AC84C56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2" y="5241905"/>
            <a:ext cx="2068662" cy="90476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FC086647-A0ED-4053-9815-EC4F40C19F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1908" y="5101872"/>
            <a:ext cx="2042812" cy="1184832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D3BD8B-6F17-402F-B8E9-12A34AF60274}"/>
              </a:ext>
            </a:extLst>
          </p:cNvPr>
          <p:cNvCxnSpPr>
            <a:stCxn id="31" idx="2"/>
            <a:endCxn id="33" idx="0"/>
          </p:cNvCxnSpPr>
          <p:nvPr/>
        </p:nvCxnSpPr>
        <p:spPr>
          <a:xfrm flipH="1">
            <a:off x="3393314" y="3971508"/>
            <a:ext cx="460340" cy="113036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1104D866-CCD2-4FBF-8B87-CFE37466C626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flipH="1">
            <a:off x="1122163" y="3971508"/>
            <a:ext cx="2731491" cy="1270397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8" name="직사각형 17"/>
          <p:cNvSpPr/>
          <p:nvPr/>
        </p:nvSpPr>
        <p:spPr>
          <a:xfrm>
            <a:off x="8619047" y="281500"/>
            <a:ext cx="12712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r" eaLnBrk="0" hangingPunct="0">
              <a:spcBef>
                <a:spcPct val="20000"/>
              </a:spcBef>
              <a:buFont typeface="+mj-lt"/>
              <a:buAutoNum type="romanUcPeriod" startAt="2"/>
              <a:defRPr/>
            </a:pPr>
            <a:r>
              <a:rPr lang="en-US" altLang="ko-KR" sz="12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Perceptron</a:t>
            </a:r>
            <a:endParaRPr lang="ko-KR" altLang="en-US" sz="1200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20703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10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noFill/>
          <a:rou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/>
          <a:buChar char="ü"/>
          <a:tabLst>
            <a:tab pos="95250" algn="l"/>
          </a:tabLst>
          <a:defRPr sz="1200" b="0" dirty="0" smtClean="0">
            <a:latin typeface="Arial"/>
            <a:ea typeface="가는각진제목체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1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noFill/>
          <a:rou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/>
          <a:buChar char="ü"/>
          <a:tabLst>
            <a:tab pos="95250" algn="l"/>
          </a:tabLst>
          <a:defRPr sz="1200" b="0" dirty="0" smtClean="0">
            <a:latin typeface="Arial"/>
            <a:ea typeface="가는각진제목체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12.xml><?xml version="1.0" encoding="utf-8"?>
<a:theme xmlns:a="http://schemas.openxmlformats.org/drawingml/2006/main" name="1_2_3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13.xml><?xml version="1.0" encoding="utf-8"?>
<a:theme xmlns:a="http://schemas.openxmlformats.org/drawingml/2006/main" name="4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round/>
          <a:headEnd/>
          <a:tailE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 pitchFamily="2" charset="2"/>
          <a:buChar char="ü"/>
          <a:tabLst>
            <a:tab pos="95250" algn="l"/>
          </a:tabLst>
          <a:defRPr sz="1200" b="0" dirty="0" smtClean="0">
            <a:latin typeface="Arial" charset="0"/>
            <a:ea typeface="가는각진제목체" pitchFamily="18" charset="-127"/>
            <a:cs typeface="Arial" charset="0"/>
          </a:defRPr>
        </a:defPPr>
      </a:lstStyle>
    </a:spDef>
  </a:objectDefaults>
  <a:extraClrSchemeLst/>
</a:theme>
</file>

<file path=ppt/theme/theme14.xml><?xml version="1.0" encoding="utf-8"?>
<a:theme xmlns:a="http://schemas.openxmlformats.org/drawingml/2006/main" name="5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round/>
          <a:headEnd/>
          <a:tailE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 pitchFamily="2" charset="2"/>
          <a:buChar char="ü"/>
          <a:tabLst>
            <a:tab pos="95250" algn="l"/>
          </a:tabLst>
          <a:defRPr sz="1200" b="0" dirty="0" smtClean="0">
            <a:latin typeface="Arial" charset="0"/>
            <a:ea typeface="가는각진제목체" pitchFamily="18" charset="-127"/>
            <a:cs typeface="Arial" charset="0"/>
          </a:defRPr>
        </a:defPPr>
      </a:lstStyle>
    </a:spDef>
  </a:objectDefaults>
  <a:extraClrSchemeLst/>
</a:theme>
</file>

<file path=ppt/theme/theme15.xml><?xml version="1.0" encoding="utf-8"?>
<a:theme xmlns:a="http://schemas.openxmlformats.org/drawingml/2006/main" name="6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 panose="020B0503020000020004" pitchFamily="50" charset="-127"/>
            <a:ea typeface="맑은 고딕" panose="020B0503020000020004" pitchFamily="50" charset="-127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16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1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2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noFill/>
          <a:round/>
        </a:ln>
      </a:spPr>
      <a:bodyPr lIns="90000" tIns="46800" rIns="90000" bIns="46800" anchor="ctr"/>
      <a:lstStyle>
        <a:defPPr marL="180975" indent="-180975">
          <a:lnSpc>
            <a:spcPct val="120000"/>
          </a:lnSpc>
          <a:buFont typeface="Wingdings"/>
          <a:buChar char="ü"/>
          <a:tabLst>
            <a:tab pos="95250" algn="l"/>
          </a:tabLst>
          <a:defRPr sz="1200" b="0" dirty="0" smtClean="0">
            <a:latin typeface="Arial"/>
            <a:ea typeface="가는각진제목체"/>
            <a:cs typeface="Arial"/>
          </a:defRPr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7.xml><?xml version="1.0" encoding="utf-8"?>
<a:theme xmlns:a="http://schemas.openxmlformats.org/drawingml/2006/main" name="3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8.xml><?xml version="1.0" encoding="utf-8"?>
<a:theme xmlns:a="http://schemas.openxmlformats.org/drawingml/2006/main" name="1_3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2_3_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A0CA"/>
        </a:solidFill>
        <a:ln>
          <a:noFill/>
        </a:ln>
        <a:effectLst/>
      </a:spPr>
      <a:bodyPr rtlCol="0" anchor="ctr"/>
      <a:lstStyle>
        <a:defPPr algn="ctr" defTabSz="911896">
          <a:defRPr dirty="0">
            <a:solidFill>
              <a:prstClr val="white"/>
            </a:solidFill>
            <a:latin typeface="맑은 고딕"/>
            <a:ea typeface="맑은 고딕"/>
          </a:defRPr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b="0" smtClean="0">
            <a:latin typeface="+mn-ea"/>
            <a:ea typeface="+mn-ea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</TotalTime>
  <Words>2443</Words>
  <Application>Microsoft Office PowerPoint</Application>
  <PresentationFormat>A4 용지(210x297mm)</PresentationFormat>
  <Paragraphs>553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15</vt:i4>
      </vt:variant>
      <vt:variant>
        <vt:lpstr>슬라이드 제목</vt:lpstr>
      </vt:variant>
      <vt:variant>
        <vt:i4>39</vt:i4>
      </vt:variant>
    </vt:vector>
  </HeadingPairs>
  <TitlesOfParts>
    <vt:vector size="61" baseType="lpstr">
      <vt:lpstr>Spoqa Han Sans</vt:lpstr>
      <vt:lpstr>굴림</vt:lpstr>
      <vt:lpstr>맑은 고딕</vt:lpstr>
      <vt:lpstr>Arial</vt:lpstr>
      <vt:lpstr>Cambria Math</vt:lpstr>
      <vt:lpstr>Times New Roman</vt:lpstr>
      <vt:lpstr>Wingdings</vt:lpstr>
      <vt:lpstr>1_디자인 사용자 지정</vt:lpstr>
      <vt:lpstr>1_1_디자인 사용자 지정</vt:lpstr>
      <vt:lpstr>1_1_1_디자인 사용자 지정</vt:lpstr>
      <vt:lpstr>2_1_디자인 사용자 지정</vt:lpstr>
      <vt:lpstr>1_2_1_디자인 사용자 지정</vt:lpstr>
      <vt:lpstr>디자인 사용자 지정</vt:lpstr>
      <vt:lpstr>3_1_디자인 사용자 지정</vt:lpstr>
      <vt:lpstr>1_3_1_디자인 사용자 지정</vt:lpstr>
      <vt:lpstr>2_3_1_디자인 사용자 지정</vt:lpstr>
      <vt:lpstr>2_디자인 사용자 지정</vt:lpstr>
      <vt:lpstr>3_디자인 사용자 지정</vt:lpstr>
      <vt:lpstr>1_2_3_1_디자인 사용자 지정</vt:lpstr>
      <vt:lpstr>4_디자인 사용자 지정</vt:lpstr>
      <vt:lpstr>5_디자인 사용자 지정</vt:lpstr>
      <vt:lpstr>6_디자인 사용자 지정</vt:lpstr>
      <vt:lpstr>PowerPoint 프레젠테이션</vt:lpstr>
      <vt:lpstr>PowerPoint 프레젠테이션</vt:lpstr>
      <vt:lpstr>PowerPoint 프레젠테이션</vt:lpstr>
      <vt:lpstr>2. Perceptron 정의 및 구조</vt:lpstr>
      <vt:lpstr>2. Perceptron 정의 및 구조</vt:lpstr>
      <vt:lpstr>3. Perceptron 예시</vt:lpstr>
      <vt:lpstr>3. Perceptron 예시</vt:lpstr>
      <vt:lpstr>3. Perceptron 예시</vt:lpstr>
      <vt:lpstr>3. Perceptron 예시</vt:lpstr>
      <vt:lpstr>PowerPoint 프레젠테이션</vt:lpstr>
      <vt:lpstr>1. MLP 소개(1/2)</vt:lpstr>
      <vt:lpstr>1. MLP 소개(2/2)</vt:lpstr>
      <vt:lpstr>2. Flowchart(1/3)</vt:lpstr>
      <vt:lpstr>2. Flowchart(2/3)</vt:lpstr>
      <vt:lpstr>2. Flowchart(3/3)</vt:lpstr>
      <vt:lpstr>3. Feedforward(1/4)</vt:lpstr>
      <vt:lpstr>3. Feedforward(2/4)</vt:lpstr>
      <vt:lpstr>3. Feedforward(3/4)</vt:lpstr>
      <vt:lpstr>PowerPoint 프레젠테이션</vt:lpstr>
      <vt:lpstr>4. Backpropagation(1/5)</vt:lpstr>
      <vt:lpstr>PowerPoint 프레젠테이션</vt:lpstr>
      <vt:lpstr>PowerPoint 프레젠테이션</vt:lpstr>
      <vt:lpstr>PowerPoint 프레젠테이션</vt:lpstr>
      <vt:lpstr>4. Backpropagation(5/5)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6. Activation Function(1/1)</vt:lpstr>
      <vt:lpstr>7. Scaling(1/1)</vt:lpstr>
      <vt:lpstr>PowerPoint 프레젠테이션</vt:lpstr>
      <vt:lpstr>8. Optimization(2/7)</vt:lpstr>
      <vt:lpstr>PowerPoint 프레젠테이션</vt:lpstr>
      <vt:lpstr>1. MLP Pseudocode</vt:lpstr>
      <vt:lpstr>1. MLP Pseudocode</vt:lpstr>
      <vt:lpstr>1. MLP Pseudocode</vt:lpstr>
      <vt:lpstr>1. MLP Pseudocode</vt:lpstr>
      <vt:lpstr>PowerPoint 프레젠테이션</vt:lpstr>
    </vt:vector>
  </TitlesOfParts>
  <Manager/>
  <Company>ECMIner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ECMiner</dc:creator>
  <cp:lastModifiedBy>ecmdev</cp:lastModifiedBy>
  <cp:revision>5104</cp:revision>
  <dcterms:created xsi:type="dcterms:W3CDTF">2011-12-28T05:39:44Z</dcterms:created>
  <dcterms:modified xsi:type="dcterms:W3CDTF">2024-07-30T06:21:05Z</dcterms:modified>
  <cp:version/>
</cp:coreProperties>
</file>