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57" r:id="rId4"/>
    <p:sldId id="259" r:id="rId5"/>
    <p:sldId id="262" r:id="rId6"/>
    <p:sldId id="261" r:id="rId7"/>
    <p:sldId id="266" r:id="rId8"/>
    <p:sldId id="263" r:id="rId9"/>
    <p:sldId id="264" r:id="rId10"/>
    <p:sldId id="265" r:id="rId11"/>
    <p:sldId id="258" r:id="rId12"/>
  </p:sldIdLst>
  <p:sldSz cx="12190413" cy="6859588"/>
  <p:notesSz cx="6858000" cy="9144000"/>
  <p:defaultTextStyle>
    <a:defPPr>
      <a:defRPr lang="ko-KR"/>
    </a:defPPr>
    <a:lvl1pPr marL="0" algn="l" defTabSz="1103772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1886" algn="l" defTabSz="1103772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3772" algn="l" defTabSz="1103772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55658" algn="l" defTabSz="1103772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07544" algn="l" defTabSz="1103772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59431" algn="l" defTabSz="1103772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11317" algn="l" defTabSz="1103772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63203" algn="l" defTabSz="1103772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15089" algn="l" defTabSz="1103772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8" y="-78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11218-E7FF-4C6B-80ED-8BF3DEBF69A7}" type="datetimeFigureOut">
              <a:rPr lang="ko-KR" altLang="en-US" smtClean="0"/>
              <a:t>2014-07-31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1F49B-67C8-44A0-93DF-248330C07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79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0377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51886" algn="l" defTabSz="110377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103772" algn="l" defTabSz="110377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55658" algn="l" defTabSz="110377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207544" algn="l" defTabSz="110377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59431" algn="l" defTabSz="110377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311317" algn="l" defTabSz="110377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63203" algn="l" defTabSz="110377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415089" algn="l" defTabSz="110377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http://blog.naver.com/aileen1031/130107595002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1F49B-67C8-44A0-93DF-248330C0766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2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2" y="2130920"/>
            <a:ext cx="10361851" cy="147036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1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3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55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07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59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11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63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15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EC0B-199E-4618-9A09-A7A43E547EF6}" type="datetimeFigureOut">
              <a:rPr lang="ko-KR" altLang="en-US" smtClean="0"/>
              <a:t>2014-07-31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C79A-9596-49C7-8DD9-7B8B7714E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13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EC0B-199E-4618-9A09-A7A43E547EF6}" type="datetimeFigureOut">
              <a:rPr lang="ko-KR" altLang="en-US" smtClean="0"/>
              <a:t>2014-07-31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C79A-9596-49C7-8DD9-7B8B7714E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72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784067" y="285816"/>
            <a:ext cx="3655008" cy="60815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2694" y="285816"/>
            <a:ext cx="10768198" cy="60815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EC0B-199E-4618-9A09-A7A43E547EF6}" type="datetimeFigureOut">
              <a:rPr lang="ko-KR" altLang="en-US" smtClean="0"/>
              <a:t>2014-07-31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C79A-9596-49C7-8DD9-7B8B7714E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14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EC0B-199E-4618-9A09-A7A43E547EF6}" type="datetimeFigureOut">
              <a:rPr lang="ko-KR" altLang="en-US" smtClean="0"/>
              <a:t>2014-07-31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C79A-9596-49C7-8DD9-7B8B7714E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6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60" y="4407921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60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1886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37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5565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0754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5943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1131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6320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150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EC0B-199E-4618-9A09-A7A43E547EF6}" type="datetimeFigureOut">
              <a:rPr lang="ko-KR" altLang="en-US" smtClean="0"/>
              <a:t>2014-07-31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C79A-9596-49C7-8DD9-7B8B7714E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46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2696" y="1662499"/>
            <a:ext cx="7210545" cy="4704851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26414" y="1662499"/>
            <a:ext cx="7212661" cy="4704851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EC0B-199E-4618-9A09-A7A43E547EF6}" type="datetimeFigureOut">
              <a:rPr lang="ko-KR" altLang="en-US" smtClean="0"/>
              <a:t>2014-07-31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C79A-9596-49C7-8DD9-7B8B7714E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89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468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1886" indent="0">
              <a:buNone/>
              <a:defRPr sz="2400" b="1"/>
            </a:lvl2pPr>
            <a:lvl3pPr marL="1103772" indent="0">
              <a:buNone/>
              <a:defRPr sz="2200" b="1"/>
            </a:lvl3pPr>
            <a:lvl4pPr marL="1655658" indent="0">
              <a:buNone/>
              <a:defRPr sz="1900" b="1"/>
            </a:lvl4pPr>
            <a:lvl5pPr marL="2207544" indent="0">
              <a:buNone/>
              <a:defRPr sz="1900" b="1"/>
            </a:lvl5pPr>
            <a:lvl6pPr marL="2759431" indent="0">
              <a:buNone/>
              <a:defRPr sz="1900" b="1"/>
            </a:lvl6pPr>
            <a:lvl7pPr marL="3311317" indent="0">
              <a:buNone/>
              <a:defRPr sz="1900" b="1"/>
            </a:lvl7pPr>
            <a:lvl8pPr marL="3863203" indent="0">
              <a:buNone/>
              <a:defRPr sz="1900" b="1"/>
            </a:lvl8pPr>
            <a:lvl9pPr marL="4415089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468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1886" indent="0">
              <a:buNone/>
              <a:defRPr sz="2400" b="1"/>
            </a:lvl2pPr>
            <a:lvl3pPr marL="1103772" indent="0">
              <a:buNone/>
              <a:defRPr sz="2200" b="1"/>
            </a:lvl3pPr>
            <a:lvl4pPr marL="1655658" indent="0">
              <a:buNone/>
              <a:defRPr sz="1900" b="1"/>
            </a:lvl4pPr>
            <a:lvl5pPr marL="2207544" indent="0">
              <a:buNone/>
              <a:defRPr sz="1900" b="1"/>
            </a:lvl5pPr>
            <a:lvl6pPr marL="2759431" indent="0">
              <a:buNone/>
              <a:defRPr sz="1900" b="1"/>
            </a:lvl6pPr>
            <a:lvl7pPr marL="3311317" indent="0">
              <a:buNone/>
              <a:defRPr sz="1900" b="1"/>
            </a:lvl7pPr>
            <a:lvl8pPr marL="3863203" indent="0">
              <a:buNone/>
              <a:defRPr sz="1900" b="1"/>
            </a:lvl8pPr>
            <a:lvl9pPr marL="4415089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5378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EC0B-199E-4618-9A09-A7A43E547EF6}" type="datetimeFigureOut">
              <a:rPr lang="ko-KR" altLang="en-US" smtClean="0"/>
              <a:t>2014-07-31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C79A-9596-49C7-8DD9-7B8B7714E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62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EC0B-199E-4618-9A09-A7A43E547EF6}" type="datetimeFigureOut">
              <a:rPr lang="ko-KR" altLang="en-US" smtClean="0"/>
              <a:t>2014-07-31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C79A-9596-49C7-8DD9-7B8B7714E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49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EC0B-199E-4618-9A09-A7A43E547EF6}" type="datetimeFigureOut">
              <a:rPr lang="ko-KR" altLang="en-US" smtClean="0"/>
              <a:t>2014-07-31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C79A-9596-49C7-8DD9-7B8B7714E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6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4" y="273115"/>
            <a:ext cx="6814779" cy="585446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433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51886" indent="0">
              <a:buNone/>
              <a:defRPr sz="1400"/>
            </a:lvl2pPr>
            <a:lvl3pPr marL="1103772" indent="0">
              <a:buNone/>
              <a:defRPr sz="1200"/>
            </a:lvl3pPr>
            <a:lvl4pPr marL="1655658" indent="0">
              <a:buNone/>
              <a:defRPr sz="1100"/>
            </a:lvl4pPr>
            <a:lvl5pPr marL="2207544" indent="0">
              <a:buNone/>
              <a:defRPr sz="1100"/>
            </a:lvl5pPr>
            <a:lvl6pPr marL="2759431" indent="0">
              <a:buNone/>
              <a:defRPr sz="1100"/>
            </a:lvl6pPr>
            <a:lvl7pPr marL="3311317" indent="0">
              <a:buNone/>
              <a:defRPr sz="1100"/>
            </a:lvl7pPr>
            <a:lvl8pPr marL="3863203" indent="0">
              <a:buNone/>
              <a:defRPr sz="1100"/>
            </a:lvl8pPr>
            <a:lvl9pPr marL="4415089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EC0B-199E-4618-9A09-A7A43E547EF6}" type="datetimeFigureOut">
              <a:rPr lang="ko-KR" altLang="en-US" smtClean="0"/>
              <a:t>2014-07-31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C79A-9596-49C7-8DD9-7B8B7714E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31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1713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900"/>
            </a:lvl1pPr>
            <a:lvl2pPr marL="551886" indent="0">
              <a:buNone/>
              <a:defRPr sz="3400"/>
            </a:lvl2pPr>
            <a:lvl3pPr marL="1103772" indent="0">
              <a:buNone/>
              <a:defRPr sz="2900"/>
            </a:lvl3pPr>
            <a:lvl4pPr marL="1655658" indent="0">
              <a:buNone/>
              <a:defRPr sz="2400"/>
            </a:lvl4pPr>
            <a:lvl5pPr marL="2207544" indent="0">
              <a:buNone/>
              <a:defRPr sz="2400"/>
            </a:lvl5pPr>
            <a:lvl6pPr marL="2759431" indent="0">
              <a:buNone/>
              <a:defRPr sz="2400"/>
            </a:lvl6pPr>
            <a:lvl7pPr marL="3311317" indent="0">
              <a:buNone/>
              <a:defRPr sz="2400"/>
            </a:lvl7pPr>
            <a:lvl8pPr marL="3863203" indent="0">
              <a:buNone/>
              <a:defRPr sz="2400"/>
            </a:lvl8pPr>
            <a:lvl9pPr marL="4415089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9"/>
          </a:xfrm>
        </p:spPr>
        <p:txBody>
          <a:bodyPr/>
          <a:lstStyle>
            <a:lvl1pPr marL="0" indent="0">
              <a:buNone/>
              <a:defRPr sz="1700"/>
            </a:lvl1pPr>
            <a:lvl2pPr marL="551886" indent="0">
              <a:buNone/>
              <a:defRPr sz="1400"/>
            </a:lvl2pPr>
            <a:lvl3pPr marL="1103772" indent="0">
              <a:buNone/>
              <a:defRPr sz="1200"/>
            </a:lvl3pPr>
            <a:lvl4pPr marL="1655658" indent="0">
              <a:buNone/>
              <a:defRPr sz="1100"/>
            </a:lvl4pPr>
            <a:lvl5pPr marL="2207544" indent="0">
              <a:buNone/>
              <a:defRPr sz="1100"/>
            </a:lvl5pPr>
            <a:lvl6pPr marL="2759431" indent="0">
              <a:buNone/>
              <a:defRPr sz="1100"/>
            </a:lvl6pPr>
            <a:lvl7pPr marL="3311317" indent="0">
              <a:buNone/>
              <a:defRPr sz="1100"/>
            </a:lvl7pPr>
            <a:lvl8pPr marL="3863203" indent="0">
              <a:buNone/>
              <a:defRPr sz="1100"/>
            </a:lvl8pPr>
            <a:lvl9pPr marL="4415089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EC0B-199E-4618-9A09-A7A43E547EF6}" type="datetimeFigureOut">
              <a:rPr lang="ko-KR" altLang="en-US" smtClean="0"/>
              <a:t>2014-07-31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C79A-9596-49C7-8DD9-7B8B7714E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33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10377" tIns="55189" rIns="110377" bIns="55189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10377" tIns="55189" rIns="110377" bIns="55189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</p:spPr>
        <p:txBody>
          <a:bodyPr vert="horz" lIns="110377" tIns="55189" rIns="110377" bIns="55189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EC0B-199E-4618-9A09-A7A43E547EF6}" type="datetimeFigureOut">
              <a:rPr lang="ko-KR" altLang="en-US" smtClean="0"/>
              <a:t>2014-07-31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9" y="6357823"/>
            <a:ext cx="3860297" cy="365210"/>
          </a:xfrm>
          <a:prstGeom prst="rect">
            <a:avLst/>
          </a:prstGeom>
        </p:spPr>
        <p:txBody>
          <a:bodyPr vert="horz" lIns="110377" tIns="55189" rIns="110377" bIns="55189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</p:spPr>
        <p:txBody>
          <a:bodyPr vert="horz" lIns="110377" tIns="55189" rIns="110377" bIns="55189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4C79A-9596-49C7-8DD9-7B8B7714E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51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03772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3915" indent="-413915" algn="l" defTabSz="1103772" rtl="0" eaLnBrk="1" latinLnBrk="1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896815" indent="-344929" algn="l" defTabSz="1103772" rtl="0" eaLnBrk="1" latinLnBrk="1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79715" indent="-275943" algn="l" defTabSz="1103772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31601" indent="-275943" algn="l" defTabSz="1103772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83488" indent="-275943" algn="l" defTabSz="1103772" rtl="0" eaLnBrk="1" latinLnBrk="1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35374" indent="-275943" algn="l" defTabSz="1103772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87260" indent="-275943" algn="l" defTabSz="1103772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39146" indent="-275943" algn="l" defTabSz="1103772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91032" indent="-275943" algn="l" defTabSz="1103772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3772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1886" algn="l" defTabSz="1103772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3772" algn="l" defTabSz="1103772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55658" algn="l" defTabSz="1103772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07544" algn="l" defTabSz="1103772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59431" algn="l" defTabSz="1103772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317" algn="l" defTabSz="1103772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63203" algn="l" defTabSz="1103772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15089" algn="l" defTabSz="1103772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56553" y="333450"/>
            <a:ext cx="8533289" cy="1158412"/>
          </a:xfrm>
        </p:spPr>
        <p:txBody>
          <a:bodyPr>
            <a:normAutofit/>
          </a:bodyPr>
          <a:lstStyle/>
          <a:p>
            <a:r>
              <a:rPr lang="ko-KR" altLang="en-US" sz="6000" b="1" dirty="0" smtClean="0">
                <a:solidFill>
                  <a:srgbClr val="FFC000"/>
                </a:solidFill>
              </a:rPr>
              <a:t>즐거운 주말 과제 ♪</a:t>
            </a:r>
            <a:endParaRPr lang="en-US" altLang="ko-KR" sz="6000" b="1" dirty="0" smtClean="0">
              <a:solidFill>
                <a:srgbClr val="FFC000"/>
              </a:solidFill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478582" y="1773610"/>
            <a:ext cx="11089232" cy="4608512"/>
          </a:xfrm>
          <a:prstGeom prst="rect">
            <a:avLst/>
          </a:prstGeom>
          <a:ln/>
        </p:spPr>
        <p:txBody>
          <a:bodyPr vert="horz" lIns="110377" tIns="55189" rIns="110377" bIns="55189" rtlCol="0">
            <a:normAutofit lnSpcReduction="10000"/>
          </a:bodyPr>
          <a:lstStyle>
            <a:lvl1pPr marL="0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3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1886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03772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5658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07544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59431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311317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63203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415089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400" b="1" dirty="0">
                <a:ea typeface="굴림" panose="020B0600000101010101" pitchFamily="50" charset="-127"/>
              </a:rPr>
              <a:t>사진 정보 </a:t>
            </a:r>
            <a:r>
              <a:rPr lang="ko-KR" altLang="en-US" sz="4400" b="1" dirty="0" smtClean="0">
                <a:ea typeface="굴림" panose="020B0600000101010101" pitchFamily="50" charset="-127"/>
              </a:rPr>
              <a:t>보기</a:t>
            </a:r>
            <a:r>
              <a:rPr lang="en-US" altLang="ko-KR" sz="4400" b="1" dirty="0" smtClean="0">
                <a:ea typeface="굴림" panose="020B0600000101010101" pitchFamily="50" charset="-127"/>
              </a:rPr>
              <a:t>,</a:t>
            </a:r>
          </a:p>
          <a:p>
            <a:pPr algn="l"/>
            <a:r>
              <a:rPr lang="ko-KR" altLang="en-US" sz="4400" b="1" dirty="0" smtClean="0">
                <a:ea typeface="굴림" panose="020B0600000101010101" pitchFamily="50" charset="-127"/>
              </a:rPr>
              <a:t>간단한 </a:t>
            </a:r>
            <a:r>
              <a:rPr lang="ko-KR" altLang="en-US" sz="4400" b="1" dirty="0">
                <a:ea typeface="굴림" panose="020B0600000101010101" pitchFamily="50" charset="-127"/>
              </a:rPr>
              <a:t>로그인 </a:t>
            </a:r>
            <a:r>
              <a:rPr lang="ko-KR" altLang="en-US" sz="4400" b="1" dirty="0" smtClean="0">
                <a:ea typeface="굴림" panose="020B0600000101010101" pitchFamily="50" charset="-127"/>
              </a:rPr>
              <a:t>기능</a:t>
            </a:r>
            <a:r>
              <a:rPr lang="en-US" altLang="ko-KR" sz="4400" b="1" dirty="0" smtClean="0">
                <a:ea typeface="굴림" panose="020B0600000101010101" pitchFamily="50" charset="-127"/>
              </a:rPr>
              <a:t>,</a:t>
            </a:r>
            <a:endParaRPr lang="en-US" altLang="ko-KR" sz="4400" b="1" dirty="0">
              <a:ea typeface="굴림" panose="020B0600000101010101" pitchFamily="50" charset="-127"/>
            </a:endParaRPr>
          </a:p>
          <a:p>
            <a:pPr algn="l"/>
            <a:r>
              <a:rPr lang="ko-KR" altLang="en-US" sz="4400" b="1" dirty="0">
                <a:ea typeface="굴림" panose="020B0600000101010101" pitchFamily="50" charset="-127"/>
              </a:rPr>
              <a:t>사진 목록 보기</a:t>
            </a:r>
            <a:endParaRPr lang="en-US" altLang="ko-KR" sz="4400" b="1" dirty="0">
              <a:ea typeface="굴림" panose="020B0600000101010101" pitchFamily="50" charset="-127"/>
            </a:endParaRPr>
          </a:p>
          <a:p>
            <a:pPr algn="l"/>
            <a:endParaRPr lang="en-US" altLang="ko-KR" sz="4400" b="1" dirty="0" smtClean="0">
              <a:ea typeface="굴림" panose="020B0600000101010101" pitchFamily="50" charset="-127"/>
            </a:endParaRPr>
          </a:p>
          <a:p>
            <a:pPr algn="l"/>
            <a:r>
              <a:rPr lang="ko-KR" altLang="en-US" sz="4400" b="1" dirty="0" smtClean="0">
                <a:ea typeface="굴림" panose="020B0600000101010101" pitchFamily="50" charset="-127"/>
              </a:rPr>
              <a:t>수업시간에 사용한 소스를 가지고 응용해보기</a:t>
            </a:r>
            <a:r>
              <a:rPr lang="en-US" altLang="ko-KR" sz="4400" b="1" dirty="0" smtClean="0">
                <a:ea typeface="굴림" panose="020B0600000101010101" pitchFamily="50" charset="-127"/>
              </a:rPr>
              <a:t> + </a:t>
            </a:r>
            <a:r>
              <a:rPr lang="ko-KR" altLang="en-US" sz="4400" b="1" dirty="0" smtClean="0">
                <a:ea typeface="굴림" panose="020B0600000101010101" pitchFamily="50" charset="-127"/>
              </a:rPr>
              <a:t>다른 코드 참조하는 방법 익히기</a:t>
            </a:r>
            <a:endParaRPr lang="en-US" altLang="ko-KR" sz="4400" b="1" dirty="0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91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aster\Desktop\5주3일차 과제설명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094" y="1341562"/>
            <a:ext cx="7103319" cy="563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56553" y="333450"/>
            <a:ext cx="8533289" cy="1158412"/>
          </a:xfrm>
        </p:spPr>
        <p:txBody>
          <a:bodyPr>
            <a:normAutofit/>
          </a:bodyPr>
          <a:lstStyle/>
          <a:p>
            <a:r>
              <a:rPr lang="ko-KR" altLang="en-US" sz="6000" b="1" dirty="0" smtClean="0">
                <a:solidFill>
                  <a:srgbClr val="FFC000"/>
                </a:solidFill>
              </a:rPr>
              <a:t>즐거운 주말 과제 ♪</a:t>
            </a:r>
            <a:endParaRPr lang="en-US" altLang="ko-KR" sz="6000" b="1" dirty="0" smtClean="0">
              <a:solidFill>
                <a:srgbClr val="FFC000"/>
              </a:solidFill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478582" y="1773610"/>
            <a:ext cx="4680520" cy="4608512"/>
          </a:xfrm>
          <a:prstGeom prst="rect">
            <a:avLst/>
          </a:prstGeom>
          <a:ln/>
        </p:spPr>
        <p:txBody>
          <a:bodyPr vert="horz" lIns="110377" tIns="55189" rIns="110377" bIns="55189" rtlCol="0">
            <a:normAutofit/>
          </a:bodyPr>
          <a:lstStyle>
            <a:lvl1pPr marL="0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3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1886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03772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5658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07544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59431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311317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63203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415089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200" dirty="0" smtClean="0"/>
              <a:t>▶ </a:t>
            </a:r>
            <a:r>
              <a:rPr lang="en-US" altLang="ko-KR" sz="3200" dirty="0" smtClean="0"/>
              <a:t>3-3</a:t>
            </a:r>
            <a:r>
              <a:rPr lang="ko-KR" altLang="en-US" sz="3200" dirty="0" smtClean="0"/>
              <a:t>단계</a:t>
            </a:r>
            <a:endParaRPr lang="en-US" altLang="ko-KR" sz="3200" dirty="0" smtClean="0"/>
          </a:p>
          <a:p>
            <a:pPr algn="l"/>
            <a:r>
              <a:rPr lang="ko-KR" altLang="en-US" sz="3200" b="1" dirty="0" err="1" smtClean="0">
                <a:ea typeface="굴림" panose="020B0600000101010101" pitchFamily="50" charset="-127"/>
              </a:rPr>
              <a:t>뒤로가기</a:t>
            </a:r>
            <a:r>
              <a:rPr lang="ko-KR" altLang="en-US" sz="3200" b="1" dirty="0" smtClean="0">
                <a:ea typeface="굴림" panose="020B0600000101010101" pitchFamily="50" charset="-127"/>
              </a:rPr>
              <a:t> 버튼을 만들어주세요</a:t>
            </a:r>
            <a:r>
              <a:rPr lang="en-US" altLang="ko-KR" sz="3200" b="1" dirty="0" smtClean="0">
                <a:ea typeface="굴림" panose="020B0600000101010101" pitchFamily="50" charset="-127"/>
              </a:rPr>
              <a:t>. </a:t>
            </a:r>
            <a:r>
              <a:rPr lang="ko-KR" altLang="en-US" sz="3200" b="1" dirty="0" smtClean="0">
                <a:ea typeface="굴림" panose="020B0600000101010101" pitchFamily="50" charset="-127"/>
              </a:rPr>
              <a:t>저 버튼을 누르면 </a:t>
            </a:r>
            <a:r>
              <a:rPr lang="en-US" altLang="ko-KR" sz="3200" b="1" dirty="0" smtClean="0">
                <a:ea typeface="굴림" panose="020B0600000101010101" pitchFamily="50" charset="-127"/>
              </a:rPr>
              <a:t>index.html</a:t>
            </a:r>
            <a:r>
              <a:rPr lang="ko-KR" altLang="en-US" sz="3200" b="1" dirty="0" smtClean="0">
                <a:ea typeface="굴림" panose="020B0600000101010101" pitchFamily="50" charset="-127"/>
              </a:rPr>
              <a:t>로 돌아가도록</a:t>
            </a:r>
            <a:r>
              <a:rPr lang="en-US" altLang="ko-KR" sz="3200" b="1" dirty="0" smtClean="0">
                <a:ea typeface="굴림" panose="020B0600000101010101" pitchFamily="50" charset="-127"/>
              </a:rPr>
              <a:t>!</a:t>
            </a:r>
            <a:endParaRPr lang="en-US" altLang="ko-KR" sz="3200" b="1" dirty="0" smtClean="0">
              <a:ea typeface="굴림" panose="020B0600000101010101" pitchFamily="50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2818842" y="1773610"/>
            <a:ext cx="3780420" cy="360040"/>
          </a:xfrm>
          <a:prstGeom prst="straightConnector1">
            <a:avLst/>
          </a:prstGeom>
          <a:ln w="635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1" name="Picture 3" descr="C:\Users\master\Desktop\5주3일차 과제설명3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094" y="3962810"/>
            <a:ext cx="6095904" cy="483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2134766" y="3962810"/>
            <a:ext cx="2808312" cy="835136"/>
          </a:xfrm>
          <a:prstGeom prst="straightConnector1">
            <a:avLst/>
          </a:prstGeom>
          <a:ln w="635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99462" y="2709714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show_list.html</a:t>
            </a:r>
            <a:endParaRPr lang="ko-KR" alt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7535366" y="5446018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index.html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970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56553" y="333450"/>
            <a:ext cx="8533289" cy="1158412"/>
          </a:xfrm>
        </p:spPr>
        <p:txBody>
          <a:bodyPr>
            <a:normAutofit/>
          </a:bodyPr>
          <a:lstStyle/>
          <a:p>
            <a:r>
              <a:rPr lang="ko-KR" altLang="en-US" sz="6000" b="1" dirty="0" smtClean="0">
                <a:solidFill>
                  <a:srgbClr val="FFC000"/>
                </a:solidFill>
              </a:rPr>
              <a:t>즐거운 주말 과제 ♪</a:t>
            </a:r>
            <a:endParaRPr lang="en-US" altLang="ko-KR" sz="6000" b="1" dirty="0" smtClean="0">
              <a:solidFill>
                <a:srgbClr val="FFC000"/>
              </a:solidFill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766614" y="1557586"/>
            <a:ext cx="10585176" cy="4608512"/>
          </a:xfrm>
          <a:prstGeom prst="rect">
            <a:avLst/>
          </a:prstGeom>
          <a:ln/>
        </p:spPr>
        <p:txBody>
          <a:bodyPr vert="horz" lIns="110377" tIns="55189" rIns="110377" bIns="55189" rtlCol="0">
            <a:normAutofit/>
          </a:bodyPr>
          <a:lstStyle>
            <a:lvl1pPr marL="0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3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1886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03772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5658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07544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59431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311317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63203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415089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400" b="1" dirty="0" smtClean="0">
                <a:ea typeface="굴림" panose="020B0600000101010101" pitchFamily="50" charset="-127"/>
              </a:rPr>
              <a:t>과제를 다 하시고 욕심이 나시는 분은</a:t>
            </a:r>
            <a:endParaRPr lang="en-US" altLang="ko-KR" sz="4400" b="1" dirty="0" smtClean="0">
              <a:ea typeface="굴림" panose="020B0600000101010101" pitchFamily="50" charset="-127"/>
            </a:endParaRPr>
          </a:p>
          <a:p>
            <a:pPr algn="l"/>
            <a:endParaRPr lang="en-US" altLang="ko-KR" sz="4400" b="1" dirty="0">
              <a:ea typeface="굴림" panose="020B0600000101010101" pitchFamily="50" charset="-127"/>
            </a:endParaRPr>
          </a:p>
          <a:p>
            <a:pPr algn="l"/>
            <a:r>
              <a:rPr lang="en-US" altLang="ko-KR" sz="4400" b="1" dirty="0" smtClean="0">
                <a:ea typeface="굴림" panose="020B0600000101010101" pitchFamily="50" charset="-127"/>
              </a:rPr>
              <a:t>index.html </a:t>
            </a:r>
            <a:r>
              <a:rPr lang="ko-KR" altLang="en-US" sz="4400" b="1" dirty="0" smtClean="0">
                <a:ea typeface="굴림" panose="020B0600000101010101" pitchFamily="50" charset="-127"/>
              </a:rPr>
              <a:t>에 사진목록도 같이 나오도록 바꿔보셔도 좋습니다</a:t>
            </a:r>
            <a:r>
              <a:rPr lang="en-US" altLang="ko-KR" sz="4400" b="1" dirty="0" smtClean="0">
                <a:ea typeface="굴림" panose="020B0600000101010101" pitchFamily="50" charset="-127"/>
              </a:rPr>
              <a:t>!</a:t>
            </a:r>
            <a:endParaRPr lang="en-US" altLang="ko-KR" sz="4400" b="1" dirty="0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776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56553" y="333450"/>
            <a:ext cx="8533289" cy="1158412"/>
          </a:xfrm>
        </p:spPr>
        <p:txBody>
          <a:bodyPr>
            <a:normAutofit/>
          </a:bodyPr>
          <a:lstStyle/>
          <a:p>
            <a:r>
              <a:rPr lang="ko-KR" altLang="en-US" sz="6000" b="1" dirty="0" smtClean="0">
                <a:solidFill>
                  <a:srgbClr val="FFC000"/>
                </a:solidFill>
              </a:rPr>
              <a:t>즐거운 주말 과제 ♪</a:t>
            </a:r>
            <a:endParaRPr lang="en-US" altLang="ko-KR" sz="6000" b="1" dirty="0" smtClean="0">
              <a:solidFill>
                <a:srgbClr val="FFC000"/>
              </a:solidFill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478582" y="1773610"/>
            <a:ext cx="11089232" cy="4608512"/>
          </a:xfrm>
          <a:prstGeom prst="rect">
            <a:avLst/>
          </a:prstGeom>
          <a:ln/>
        </p:spPr>
        <p:txBody>
          <a:bodyPr vert="horz" lIns="110377" tIns="55189" rIns="110377" bIns="55189" rtlCol="0">
            <a:normAutofit fontScale="92500" lnSpcReduction="20000"/>
          </a:bodyPr>
          <a:lstStyle>
            <a:lvl1pPr marL="0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3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1886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03772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5658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07544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59431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311317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63203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415089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400" b="1" dirty="0" smtClean="0">
                <a:ea typeface="굴림" panose="020B0600000101010101" pitchFamily="50" charset="-127"/>
              </a:rPr>
              <a:t>첨부한 </a:t>
            </a:r>
            <a:r>
              <a:rPr lang="en-US" altLang="ko-KR" sz="4400" b="1" dirty="0" err="1" smtClean="0">
                <a:ea typeface="굴림" panose="020B0600000101010101" pitchFamily="50" charset="-127"/>
              </a:rPr>
              <a:t>ShowExif_Homework</a:t>
            </a:r>
            <a:r>
              <a:rPr lang="en-US" altLang="ko-KR" sz="4400" b="1" dirty="0" smtClean="0">
                <a:ea typeface="굴림" panose="020B0600000101010101" pitchFamily="50" charset="-127"/>
              </a:rPr>
              <a:t> </a:t>
            </a:r>
            <a:r>
              <a:rPr lang="ko-KR" altLang="en-US" sz="4400" b="1" dirty="0" smtClean="0">
                <a:ea typeface="굴림" panose="020B0600000101010101" pitchFamily="50" charset="-127"/>
              </a:rPr>
              <a:t>폴더를 바탕으로</a:t>
            </a:r>
            <a:endParaRPr lang="en-US" altLang="ko-KR" sz="4400" b="1" dirty="0" smtClean="0">
              <a:ea typeface="굴림" panose="020B0600000101010101" pitchFamily="50" charset="-127"/>
            </a:endParaRPr>
          </a:p>
          <a:p>
            <a:pPr algn="l"/>
            <a:r>
              <a:rPr lang="en-US" altLang="ko-KR" sz="4400" b="1" dirty="0" smtClean="0">
                <a:ea typeface="굴림" panose="020B0600000101010101" pitchFamily="50" charset="-127"/>
              </a:rPr>
              <a:t>1~3</a:t>
            </a:r>
            <a:r>
              <a:rPr lang="ko-KR" altLang="en-US" sz="4400" b="1" dirty="0" smtClean="0">
                <a:ea typeface="굴림" panose="020B0600000101010101" pitchFamily="50" charset="-127"/>
              </a:rPr>
              <a:t>까지 단계별로 차근차근 하면 됩니다</a:t>
            </a:r>
            <a:r>
              <a:rPr lang="en-US" altLang="ko-KR" sz="4400" b="1" dirty="0" smtClean="0">
                <a:ea typeface="굴림" panose="020B0600000101010101" pitchFamily="50" charset="-127"/>
              </a:rPr>
              <a:t>.</a:t>
            </a:r>
          </a:p>
          <a:p>
            <a:pPr algn="l"/>
            <a:endParaRPr lang="en-US" altLang="ko-KR" sz="4400" b="1" dirty="0">
              <a:ea typeface="굴림" panose="020B0600000101010101" pitchFamily="50" charset="-127"/>
            </a:endParaRPr>
          </a:p>
          <a:p>
            <a:pPr algn="l"/>
            <a:r>
              <a:rPr lang="en-US" altLang="ko-KR" sz="4400" b="1" dirty="0" smtClean="0">
                <a:ea typeface="굴림" panose="020B0600000101010101" pitchFamily="50" charset="-127"/>
              </a:rPr>
              <a:t>3</a:t>
            </a:r>
            <a:r>
              <a:rPr lang="ko-KR" altLang="en-US" sz="4400" b="1" dirty="0" smtClean="0">
                <a:ea typeface="굴림" panose="020B0600000101010101" pitchFamily="50" charset="-127"/>
              </a:rPr>
              <a:t>단계는 </a:t>
            </a:r>
            <a:r>
              <a:rPr lang="en-US" altLang="ko-KR" sz="4400" b="1" dirty="0" smtClean="0">
                <a:ea typeface="굴림" panose="020B0600000101010101" pitchFamily="50" charset="-127"/>
              </a:rPr>
              <a:t>4</a:t>
            </a:r>
            <a:r>
              <a:rPr lang="ko-KR" altLang="en-US" sz="4400" b="1" dirty="0" smtClean="0">
                <a:ea typeface="굴림" panose="020B0600000101010101" pitchFamily="50" charset="-127"/>
              </a:rPr>
              <a:t>주 </a:t>
            </a:r>
            <a:r>
              <a:rPr lang="en-US" altLang="ko-KR" sz="4400" b="1" dirty="0" smtClean="0">
                <a:ea typeface="굴림" panose="020B0600000101010101" pitchFamily="50" charset="-127"/>
              </a:rPr>
              <a:t>3</a:t>
            </a:r>
            <a:r>
              <a:rPr lang="ko-KR" altLang="en-US" sz="4400" b="1" dirty="0" smtClean="0">
                <a:ea typeface="굴림" panose="020B0600000101010101" pitchFamily="50" charset="-127"/>
              </a:rPr>
              <a:t>일차 예제소스를 참고하시면 </a:t>
            </a:r>
            <a:endParaRPr lang="en-US" altLang="ko-KR" sz="4400" b="1" dirty="0" smtClean="0">
              <a:ea typeface="굴림" panose="020B0600000101010101" pitchFamily="50" charset="-127"/>
            </a:endParaRPr>
          </a:p>
          <a:p>
            <a:pPr algn="l"/>
            <a:r>
              <a:rPr lang="ko-KR" altLang="en-US" sz="4400" b="1" dirty="0" smtClean="0">
                <a:ea typeface="굴림" panose="020B0600000101010101" pitchFamily="50" charset="-127"/>
              </a:rPr>
              <a:t>쉽게 할 수 있습니다</a:t>
            </a:r>
            <a:r>
              <a:rPr lang="en-US" altLang="ko-KR" sz="4400" b="1" dirty="0" smtClean="0">
                <a:ea typeface="굴림" panose="020B0600000101010101" pitchFamily="50" charset="-127"/>
              </a:rPr>
              <a:t>^^</a:t>
            </a:r>
          </a:p>
          <a:p>
            <a:pPr algn="l"/>
            <a:r>
              <a:rPr lang="en-US" altLang="ko-KR" sz="4400" b="1" dirty="0" smtClean="0">
                <a:ea typeface="굴림" panose="020B0600000101010101" pitchFamily="50" charset="-127"/>
              </a:rPr>
              <a:t>(4</a:t>
            </a:r>
            <a:r>
              <a:rPr lang="ko-KR" altLang="en-US" sz="4400" b="1" dirty="0" smtClean="0">
                <a:ea typeface="굴림" panose="020B0600000101010101" pitchFamily="50" charset="-127"/>
              </a:rPr>
              <a:t>주 </a:t>
            </a:r>
            <a:r>
              <a:rPr lang="en-US" altLang="ko-KR" sz="4400" b="1" dirty="0" smtClean="0">
                <a:ea typeface="굴림" panose="020B0600000101010101" pitchFamily="50" charset="-127"/>
              </a:rPr>
              <a:t>3</a:t>
            </a:r>
            <a:r>
              <a:rPr lang="ko-KR" altLang="en-US" sz="4400" b="1" dirty="0" smtClean="0">
                <a:ea typeface="굴림" panose="020B0600000101010101" pitchFamily="50" charset="-127"/>
              </a:rPr>
              <a:t>일차 예제소스 같이 첨부</a:t>
            </a:r>
            <a:endParaRPr lang="en-US" altLang="ko-KR" sz="4400" b="1" dirty="0" smtClean="0">
              <a:ea typeface="굴림" panose="020B0600000101010101" pitchFamily="50" charset="-127"/>
            </a:endParaRPr>
          </a:p>
          <a:p>
            <a:pPr algn="l"/>
            <a:r>
              <a:rPr lang="en-US" altLang="ko-KR" sz="4400" b="1" dirty="0" smtClean="0">
                <a:ea typeface="굴림" panose="020B0600000101010101" pitchFamily="50" charset="-127"/>
              </a:rPr>
              <a:t>- </a:t>
            </a:r>
            <a:r>
              <a:rPr lang="en-US" altLang="ko-KR" sz="4400" b="1" dirty="0" err="1" smtClean="0">
                <a:ea typeface="굴림" panose="020B0600000101010101" pitchFamily="50" charset="-127"/>
              </a:rPr>
              <a:t>fileupload_final</a:t>
            </a:r>
            <a:r>
              <a:rPr lang="en-US" altLang="ko-KR" sz="4400" b="1" dirty="0" smtClean="0">
                <a:ea typeface="굴림" panose="020B0600000101010101" pitchFamily="50" charset="-127"/>
              </a:rPr>
              <a:t> </a:t>
            </a:r>
            <a:r>
              <a:rPr lang="ko-KR" altLang="en-US" sz="4400" b="1" dirty="0" smtClean="0">
                <a:ea typeface="굴림" panose="020B0600000101010101" pitchFamily="50" charset="-127"/>
              </a:rPr>
              <a:t>폴더</a:t>
            </a:r>
            <a:r>
              <a:rPr lang="en-US" altLang="ko-KR" sz="4400" b="1" dirty="0" smtClean="0">
                <a:ea typeface="굴림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17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master\Desktop\5주3일차 과제설명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463" y="1372665"/>
            <a:ext cx="7192950" cy="570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56553" y="333450"/>
            <a:ext cx="8533289" cy="1158412"/>
          </a:xfrm>
        </p:spPr>
        <p:txBody>
          <a:bodyPr>
            <a:normAutofit/>
          </a:bodyPr>
          <a:lstStyle/>
          <a:p>
            <a:r>
              <a:rPr lang="ko-KR" altLang="en-US" sz="6000" b="1" dirty="0" smtClean="0">
                <a:solidFill>
                  <a:srgbClr val="FFC000"/>
                </a:solidFill>
              </a:rPr>
              <a:t>즐거운 주말 과제 ♪</a:t>
            </a:r>
            <a:endParaRPr lang="en-US" altLang="ko-KR" sz="6000" b="1" dirty="0" smtClean="0">
              <a:solidFill>
                <a:srgbClr val="FFC000"/>
              </a:solidFill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478582" y="1773610"/>
            <a:ext cx="4536504" cy="4608512"/>
          </a:xfrm>
          <a:prstGeom prst="rect">
            <a:avLst/>
          </a:prstGeom>
          <a:ln/>
        </p:spPr>
        <p:txBody>
          <a:bodyPr vert="horz" lIns="110377" tIns="55189" rIns="110377" bIns="55189" rtlCol="0">
            <a:normAutofit lnSpcReduction="10000"/>
          </a:bodyPr>
          <a:lstStyle>
            <a:lvl1pPr marL="0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3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1886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03772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5658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07544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59431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311317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63203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415089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3200" dirty="0" smtClean="0"/>
          </a:p>
          <a:p>
            <a:pPr algn="l"/>
            <a:endParaRPr lang="en-US" altLang="ko-KR" sz="3200" dirty="0"/>
          </a:p>
          <a:p>
            <a:pPr algn="l"/>
            <a:endParaRPr lang="en-US" altLang="ko-KR" sz="3200" dirty="0" smtClean="0"/>
          </a:p>
          <a:p>
            <a:pPr algn="l"/>
            <a:r>
              <a:rPr lang="ko-KR" altLang="en-US" sz="3200" dirty="0" smtClean="0"/>
              <a:t>▶ </a:t>
            </a:r>
            <a:r>
              <a:rPr lang="en-US" altLang="ko-KR" sz="3200" dirty="0" smtClean="0"/>
              <a:t>1</a:t>
            </a:r>
            <a:r>
              <a:rPr lang="ko-KR" altLang="en-US" sz="3200" dirty="0" smtClean="0"/>
              <a:t>단계</a:t>
            </a:r>
            <a:endParaRPr lang="en-US" altLang="ko-KR" sz="3200" dirty="0" smtClean="0"/>
          </a:p>
          <a:p>
            <a:pPr algn="l"/>
            <a:r>
              <a:rPr lang="ko-KR" altLang="en-US" sz="3200" dirty="0" smtClean="0"/>
              <a:t>우선 </a:t>
            </a:r>
            <a:r>
              <a:rPr lang="en-US" altLang="ko-KR" sz="3200" dirty="0" smtClean="0"/>
              <a:t>index.html</a:t>
            </a:r>
            <a:r>
              <a:rPr lang="ko-KR" altLang="en-US" sz="3200" dirty="0" smtClean="0"/>
              <a:t>과 </a:t>
            </a:r>
            <a:r>
              <a:rPr lang="en-US" altLang="ko-KR" sz="3200" dirty="0" smtClean="0"/>
              <a:t>ShowExif.html</a:t>
            </a:r>
            <a:r>
              <a:rPr lang="ko-KR" altLang="en-US" sz="3200" dirty="0" smtClean="0"/>
              <a:t>로 </a:t>
            </a:r>
            <a:r>
              <a:rPr lang="ko-KR" altLang="en-US" sz="3200" dirty="0" err="1" smtClean="0"/>
              <a:t>나눠져있는</a:t>
            </a:r>
            <a:r>
              <a:rPr lang="ko-KR" altLang="en-US" sz="3200" dirty="0" smtClean="0"/>
              <a:t> 것을 오른쪽 </a:t>
            </a:r>
            <a:r>
              <a:rPr lang="ko-KR" altLang="en-US" sz="3200" dirty="0" err="1" smtClean="0"/>
              <a:t>스샷처럼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index.html</a:t>
            </a:r>
            <a:r>
              <a:rPr lang="ko-KR" altLang="en-US" sz="3200" dirty="0" smtClean="0"/>
              <a:t>에 합쳐주세요</a:t>
            </a:r>
            <a:r>
              <a:rPr lang="en-US" altLang="ko-KR" sz="3200" dirty="0" smtClean="0"/>
              <a:t>.</a:t>
            </a:r>
            <a:endParaRPr lang="en-US" altLang="ko-KR" sz="3200" dirty="0">
              <a:ea typeface="굴림" panose="020B0600000101010101" pitchFamily="50" charset="-127"/>
            </a:endParaRPr>
          </a:p>
          <a:p>
            <a:pPr algn="l"/>
            <a:endParaRPr lang="en-US" altLang="ko-KR" sz="4400" b="1" dirty="0" smtClean="0">
              <a:ea typeface="굴림" panose="020B0600000101010101" pitchFamily="50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422798" y="2133650"/>
            <a:ext cx="2592288" cy="1584176"/>
          </a:xfrm>
          <a:prstGeom prst="straightConnector1">
            <a:avLst/>
          </a:prstGeom>
          <a:ln w="635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2422798" y="3501802"/>
            <a:ext cx="2574665" cy="216024"/>
          </a:xfrm>
          <a:prstGeom prst="straightConnector1">
            <a:avLst/>
          </a:prstGeom>
          <a:ln w="635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759502" y="2709714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index.html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0975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56553" y="333450"/>
            <a:ext cx="8533289" cy="1158412"/>
          </a:xfrm>
        </p:spPr>
        <p:txBody>
          <a:bodyPr>
            <a:normAutofit/>
          </a:bodyPr>
          <a:lstStyle/>
          <a:p>
            <a:r>
              <a:rPr lang="ko-KR" altLang="en-US" sz="6000" b="1" dirty="0" smtClean="0">
                <a:solidFill>
                  <a:srgbClr val="FFC000"/>
                </a:solidFill>
              </a:rPr>
              <a:t>즐거운 주말 과제 ♪</a:t>
            </a:r>
            <a:endParaRPr lang="en-US" altLang="ko-KR" sz="6000" b="1" dirty="0" smtClean="0">
              <a:solidFill>
                <a:srgbClr val="FFC000"/>
              </a:solidFill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478582" y="1773610"/>
            <a:ext cx="4536504" cy="4608512"/>
          </a:xfrm>
          <a:prstGeom prst="rect">
            <a:avLst/>
          </a:prstGeom>
          <a:ln/>
        </p:spPr>
        <p:txBody>
          <a:bodyPr vert="horz" lIns="110377" tIns="55189" rIns="110377" bIns="55189" rtlCol="0">
            <a:normAutofit/>
          </a:bodyPr>
          <a:lstStyle>
            <a:lvl1pPr marL="0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3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1886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03772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5658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07544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59431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311317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63203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415089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3200" dirty="0" smtClean="0"/>
          </a:p>
          <a:p>
            <a:pPr algn="l"/>
            <a:endParaRPr lang="en-US" altLang="ko-KR" sz="3200" dirty="0" smtClean="0"/>
          </a:p>
          <a:p>
            <a:pPr algn="l"/>
            <a:endParaRPr lang="en-US" altLang="ko-KR" sz="3200" dirty="0" smtClean="0"/>
          </a:p>
          <a:p>
            <a:pPr algn="l"/>
            <a:r>
              <a:rPr lang="ko-KR" altLang="en-US" sz="3200" dirty="0"/>
              <a:t>▶ </a:t>
            </a:r>
            <a:r>
              <a:rPr lang="en-US" altLang="ko-KR" sz="3200" dirty="0" smtClean="0"/>
              <a:t>2-1</a:t>
            </a:r>
            <a:r>
              <a:rPr lang="ko-KR" altLang="en-US" sz="3200" dirty="0" smtClean="0"/>
              <a:t>단계</a:t>
            </a:r>
            <a:endParaRPr lang="en-US" altLang="ko-KR" sz="3200" dirty="0" smtClean="0"/>
          </a:p>
          <a:p>
            <a:pPr algn="l"/>
            <a:r>
              <a:rPr lang="ko-KR" altLang="en-US" sz="3200" dirty="0" err="1" smtClean="0"/>
              <a:t>스샷과</a:t>
            </a:r>
            <a:r>
              <a:rPr lang="ko-KR" altLang="en-US" sz="3200" dirty="0" smtClean="0"/>
              <a:t> 같이 간단하게</a:t>
            </a:r>
            <a:endParaRPr lang="en-US" altLang="ko-KR" sz="3200" dirty="0" smtClean="0"/>
          </a:p>
          <a:p>
            <a:pPr algn="l"/>
            <a:r>
              <a:rPr lang="ko-KR" altLang="en-US" sz="3200" dirty="0" err="1" smtClean="0"/>
              <a:t>로그인을</a:t>
            </a:r>
            <a:r>
              <a:rPr lang="ko-KR" altLang="en-US" sz="3200" dirty="0" smtClean="0"/>
              <a:t> 할 수 있도록 </a:t>
            </a:r>
            <a:r>
              <a:rPr lang="en-US" altLang="ko-KR" sz="3200" dirty="0" smtClean="0"/>
              <a:t>login.html</a:t>
            </a:r>
            <a:r>
              <a:rPr lang="ko-KR" altLang="en-US" sz="3200" dirty="0" smtClean="0"/>
              <a:t>을 만들어주세요</a:t>
            </a:r>
            <a:r>
              <a:rPr lang="en-US" altLang="ko-KR" sz="3200" dirty="0" smtClean="0"/>
              <a:t>.</a:t>
            </a:r>
            <a:endParaRPr lang="en-US" altLang="ko-KR" sz="4400" b="1" dirty="0" smtClean="0">
              <a:ea typeface="굴림" panose="020B0600000101010101" pitchFamily="50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638822" y="2133650"/>
            <a:ext cx="2376264" cy="1440160"/>
          </a:xfrm>
          <a:prstGeom prst="straightConnector1">
            <a:avLst/>
          </a:prstGeom>
          <a:ln w="635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master\Desktop\5주3일차 과제설명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858" y="1319335"/>
            <a:ext cx="7175327" cy="569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759502" y="2709714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login.html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1177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master\Desktop\5주3일차 과제설명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197" y="1341562"/>
            <a:ext cx="7399216" cy="587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56553" y="333450"/>
            <a:ext cx="8533289" cy="1158412"/>
          </a:xfrm>
        </p:spPr>
        <p:txBody>
          <a:bodyPr>
            <a:normAutofit/>
          </a:bodyPr>
          <a:lstStyle/>
          <a:p>
            <a:r>
              <a:rPr lang="ko-KR" altLang="en-US" sz="6000" b="1" dirty="0" smtClean="0">
                <a:solidFill>
                  <a:srgbClr val="FFC000"/>
                </a:solidFill>
              </a:rPr>
              <a:t>즐거운 주말 과제 ♪</a:t>
            </a:r>
            <a:endParaRPr lang="en-US" altLang="ko-KR" sz="6000" b="1" dirty="0" smtClean="0">
              <a:solidFill>
                <a:srgbClr val="FFC000"/>
              </a:solidFill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478582" y="1773610"/>
            <a:ext cx="4392488" cy="4608512"/>
          </a:xfrm>
          <a:prstGeom prst="rect">
            <a:avLst/>
          </a:prstGeom>
          <a:ln/>
        </p:spPr>
        <p:txBody>
          <a:bodyPr vert="horz" lIns="110377" tIns="55189" rIns="110377" bIns="55189" rtlCol="0">
            <a:normAutofit/>
          </a:bodyPr>
          <a:lstStyle>
            <a:lvl1pPr marL="0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3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1886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03772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5658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07544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59431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311317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63203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415089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3200" dirty="0" smtClean="0"/>
          </a:p>
          <a:p>
            <a:pPr algn="l"/>
            <a:endParaRPr lang="en-US" altLang="ko-KR" sz="3200" dirty="0"/>
          </a:p>
          <a:p>
            <a:pPr algn="l"/>
            <a:endParaRPr lang="en-US" altLang="ko-KR" sz="3200" dirty="0" smtClean="0"/>
          </a:p>
          <a:p>
            <a:pPr algn="l"/>
            <a:r>
              <a:rPr lang="ko-KR" altLang="en-US" sz="3200" dirty="0"/>
              <a:t>▶ </a:t>
            </a:r>
            <a:r>
              <a:rPr lang="en-US" altLang="ko-KR" sz="3200" dirty="0" smtClean="0"/>
              <a:t>2-2</a:t>
            </a:r>
            <a:r>
              <a:rPr lang="ko-KR" altLang="en-US" sz="3200" dirty="0" smtClean="0"/>
              <a:t>단계</a:t>
            </a:r>
            <a:endParaRPr lang="en-US" altLang="ko-KR" sz="3200" dirty="0" smtClean="0"/>
          </a:p>
          <a:p>
            <a:pPr algn="l"/>
            <a:r>
              <a:rPr lang="ko-KR" altLang="en-US" sz="3200" dirty="0" err="1" smtClean="0"/>
              <a:t>로그인이</a:t>
            </a:r>
            <a:r>
              <a:rPr lang="ko-KR" altLang="en-US" sz="3200" dirty="0" smtClean="0"/>
              <a:t> 성공하면 </a:t>
            </a:r>
            <a:r>
              <a:rPr lang="ko-KR" altLang="en-US" sz="3200" dirty="0" err="1" smtClean="0"/>
              <a:t>스샷과</a:t>
            </a:r>
            <a:r>
              <a:rPr lang="ko-KR" altLang="en-US" sz="3200" dirty="0" smtClean="0"/>
              <a:t> 같이 </a:t>
            </a:r>
            <a:r>
              <a:rPr lang="en-US" altLang="ko-KR" sz="3200" dirty="0" smtClean="0"/>
              <a:t>1</a:t>
            </a:r>
            <a:r>
              <a:rPr lang="ko-KR" altLang="en-US" sz="3200" dirty="0" smtClean="0"/>
              <a:t>단계에서 만들었던 </a:t>
            </a:r>
            <a:r>
              <a:rPr lang="en-US" altLang="ko-KR" sz="3200" dirty="0" smtClean="0"/>
              <a:t>index.html</a:t>
            </a:r>
            <a:r>
              <a:rPr lang="ko-KR" altLang="en-US" sz="3200" dirty="0" smtClean="0"/>
              <a:t>이 나오도록 해주세요</a:t>
            </a:r>
            <a:r>
              <a:rPr lang="en-US" altLang="ko-KR" sz="3200" dirty="0" smtClean="0"/>
              <a:t>.</a:t>
            </a:r>
            <a:endParaRPr lang="en-US" altLang="ko-KR" sz="4400" b="1" dirty="0" smtClean="0">
              <a:ea typeface="굴림" panose="020B0600000101010101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2746834" y="3069754"/>
            <a:ext cx="1980220" cy="432048"/>
          </a:xfrm>
          <a:prstGeom prst="straightConnector1">
            <a:avLst/>
          </a:prstGeom>
          <a:ln w="635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59502" y="2709714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index.html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1149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ster\Desktop\5주3일차 과제설명2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25" y="1341562"/>
            <a:ext cx="7293188" cy="578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56553" y="333450"/>
            <a:ext cx="8533289" cy="1158412"/>
          </a:xfrm>
        </p:spPr>
        <p:txBody>
          <a:bodyPr>
            <a:normAutofit/>
          </a:bodyPr>
          <a:lstStyle/>
          <a:p>
            <a:r>
              <a:rPr lang="ko-KR" altLang="en-US" sz="6000" b="1" dirty="0" smtClean="0">
                <a:solidFill>
                  <a:srgbClr val="FFC000"/>
                </a:solidFill>
              </a:rPr>
              <a:t>즐거운 주말 과제 ♪</a:t>
            </a:r>
            <a:endParaRPr lang="en-US" altLang="ko-KR" sz="6000" b="1" dirty="0" smtClean="0">
              <a:solidFill>
                <a:srgbClr val="FFC000"/>
              </a:solidFill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478582" y="1773610"/>
            <a:ext cx="4680520" cy="4608512"/>
          </a:xfrm>
          <a:prstGeom prst="rect">
            <a:avLst/>
          </a:prstGeom>
          <a:ln/>
        </p:spPr>
        <p:txBody>
          <a:bodyPr vert="horz" lIns="110377" tIns="55189" rIns="110377" bIns="55189" rtlCol="0">
            <a:normAutofit/>
          </a:bodyPr>
          <a:lstStyle>
            <a:lvl1pPr marL="0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3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1886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03772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5658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07544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59431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311317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63203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415089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3200" dirty="0" smtClean="0"/>
          </a:p>
          <a:p>
            <a:pPr algn="l"/>
            <a:endParaRPr lang="en-US" altLang="ko-KR" sz="3200" dirty="0"/>
          </a:p>
          <a:p>
            <a:pPr algn="l"/>
            <a:endParaRPr lang="en-US" altLang="ko-KR" sz="3200" dirty="0" smtClean="0"/>
          </a:p>
          <a:p>
            <a:pPr algn="l"/>
            <a:r>
              <a:rPr lang="ko-KR" altLang="en-US" sz="3200" dirty="0"/>
              <a:t>▶ </a:t>
            </a:r>
            <a:r>
              <a:rPr lang="en-US" altLang="ko-KR" sz="3200" dirty="0" smtClean="0"/>
              <a:t>2-3</a:t>
            </a:r>
            <a:r>
              <a:rPr lang="ko-KR" altLang="en-US" sz="3200" dirty="0" smtClean="0"/>
              <a:t>단계</a:t>
            </a:r>
            <a:endParaRPr lang="en-US" altLang="ko-KR" sz="3200" dirty="0" smtClean="0"/>
          </a:p>
          <a:p>
            <a:pPr algn="l"/>
            <a:r>
              <a:rPr lang="ko-KR" altLang="en-US" sz="3200" dirty="0" err="1" smtClean="0"/>
              <a:t>로그인이</a:t>
            </a:r>
            <a:r>
              <a:rPr lang="ko-KR" altLang="en-US" sz="3200" dirty="0" smtClean="0"/>
              <a:t> 실패하면 </a:t>
            </a:r>
            <a:r>
              <a:rPr lang="ko-KR" altLang="en-US" sz="3200" dirty="0" err="1" smtClean="0"/>
              <a:t>스샷처럼</a:t>
            </a:r>
            <a:r>
              <a:rPr lang="ko-KR" altLang="en-US" sz="3200" dirty="0" smtClean="0"/>
              <a:t> 실패했다고 </a:t>
            </a:r>
            <a:r>
              <a:rPr lang="en-US" altLang="ko-KR" sz="3200" dirty="0" smtClean="0"/>
              <a:t>comment</a:t>
            </a:r>
            <a:r>
              <a:rPr lang="ko-KR" altLang="en-US" sz="3200" dirty="0" smtClean="0"/>
              <a:t>를 띄어주세요</a:t>
            </a:r>
            <a:r>
              <a:rPr lang="en-US" altLang="ko-KR" sz="3200" dirty="0" smtClean="0"/>
              <a:t>.</a:t>
            </a:r>
            <a:endParaRPr lang="en-US" altLang="ko-KR" sz="4400" b="1" dirty="0" smtClean="0">
              <a:ea typeface="굴림" panose="020B0600000101010101" pitchFamily="50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746834" y="2637706"/>
            <a:ext cx="2150391" cy="864096"/>
          </a:xfrm>
          <a:prstGeom prst="straightConnector1">
            <a:avLst/>
          </a:prstGeom>
          <a:ln w="635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59502" y="2709714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login.html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2408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56553" y="333450"/>
            <a:ext cx="8533289" cy="1158412"/>
          </a:xfrm>
        </p:spPr>
        <p:txBody>
          <a:bodyPr>
            <a:normAutofit/>
          </a:bodyPr>
          <a:lstStyle/>
          <a:p>
            <a:r>
              <a:rPr lang="ko-KR" altLang="en-US" sz="6000" b="1" dirty="0" smtClean="0">
                <a:solidFill>
                  <a:srgbClr val="FFC000"/>
                </a:solidFill>
              </a:rPr>
              <a:t>즐거운 주말 과제 ♪</a:t>
            </a:r>
            <a:endParaRPr lang="en-US" altLang="ko-KR" sz="6000" b="1" dirty="0" smtClean="0">
              <a:solidFill>
                <a:srgbClr val="FFC000"/>
              </a:solidFill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478582" y="1773610"/>
            <a:ext cx="11089232" cy="4608512"/>
          </a:xfrm>
          <a:prstGeom prst="rect">
            <a:avLst/>
          </a:prstGeom>
          <a:ln/>
        </p:spPr>
        <p:txBody>
          <a:bodyPr vert="horz" lIns="110377" tIns="55189" rIns="110377" bIns="55189" rtlCol="0">
            <a:normAutofit/>
          </a:bodyPr>
          <a:lstStyle>
            <a:lvl1pPr marL="0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3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1886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03772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5658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07544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59431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311317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63203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415089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200" dirty="0" smtClean="0"/>
              <a:t>▶ </a:t>
            </a:r>
            <a:r>
              <a:rPr lang="en-US" altLang="ko-KR" sz="3200" dirty="0" smtClean="0"/>
              <a:t>2</a:t>
            </a:r>
            <a:r>
              <a:rPr lang="ko-KR" altLang="en-US" sz="3200" dirty="0" smtClean="0"/>
              <a:t>단계 로그인 구현 </a:t>
            </a:r>
            <a:r>
              <a:rPr lang="en-US" altLang="ko-KR" sz="3200" dirty="0" smtClean="0"/>
              <a:t>Tip!</a:t>
            </a:r>
          </a:p>
          <a:p>
            <a:pPr algn="l"/>
            <a:r>
              <a:rPr lang="ko-KR" altLang="en-US" sz="3000" b="1" dirty="0" smtClean="0">
                <a:ea typeface="굴림" panose="020B0600000101010101" pitchFamily="50" charset="-127"/>
              </a:rPr>
              <a:t>로그인 구현할 때에 아이디랑 비밀번호는 임의로 정해서 비교하시면 됩니다</a:t>
            </a:r>
            <a:r>
              <a:rPr lang="en-US" altLang="ko-KR" sz="3000" b="1" dirty="0" smtClean="0">
                <a:ea typeface="굴림" panose="020B0600000101010101" pitchFamily="50" charset="-127"/>
              </a:rPr>
              <a:t>. </a:t>
            </a:r>
          </a:p>
          <a:p>
            <a:pPr algn="l"/>
            <a:r>
              <a:rPr lang="ko-KR" altLang="en-US" sz="3000" b="1" dirty="0" smtClean="0">
                <a:ea typeface="굴림" panose="020B0600000101010101" pitchFamily="50" charset="-127"/>
              </a:rPr>
              <a:t>그냥 단순히 문자열로 저장해놓고 비교하시면 됩니다</a:t>
            </a:r>
            <a:r>
              <a:rPr lang="en-US" altLang="ko-KR" sz="3000" b="1" dirty="0" smtClean="0">
                <a:ea typeface="굴림" panose="020B0600000101010101" pitchFamily="50" charset="-127"/>
              </a:rPr>
              <a:t>.</a:t>
            </a:r>
            <a:endParaRPr lang="en-US" altLang="ko-KR" sz="3000" b="1" dirty="0" smtClean="0">
              <a:ea typeface="굴림" panose="020B0600000101010101" pitchFamily="50" charset="-127"/>
            </a:endParaRPr>
          </a:p>
          <a:p>
            <a:pPr algn="l"/>
            <a:endParaRPr lang="en-US" altLang="ko-KR" sz="3000" b="1" dirty="0">
              <a:ea typeface="굴림" panose="020B0600000101010101" pitchFamily="50" charset="-127"/>
            </a:endParaRPr>
          </a:p>
          <a:p>
            <a:pPr algn="l"/>
            <a:r>
              <a:rPr lang="en-US" altLang="ko-KR" sz="3000" b="1" dirty="0" smtClean="0">
                <a:ea typeface="굴림" panose="020B0600000101010101" pitchFamily="50" charset="-127"/>
              </a:rPr>
              <a:t>(</a:t>
            </a:r>
            <a:r>
              <a:rPr lang="ko-KR" altLang="en-US" sz="3000" b="1" dirty="0" smtClean="0">
                <a:ea typeface="굴림" panose="020B0600000101010101" pitchFamily="50" charset="-127"/>
              </a:rPr>
              <a:t>자신 있으신 분은 </a:t>
            </a:r>
            <a:r>
              <a:rPr lang="en-US" altLang="ko-KR" sz="3000" b="1" dirty="0" smtClean="0">
                <a:ea typeface="굴림" panose="020B0600000101010101" pitchFamily="50" charset="-127"/>
              </a:rPr>
              <a:t>member.py</a:t>
            </a:r>
            <a:r>
              <a:rPr lang="ko-KR" altLang="en-US" sz="3000" b="1" dirty="0" smtClean="0">
                <a:ea typeface="굴림" panose="020B0600000101010101" pitchFamily="50" charset="-127"/>
              </a:rPr>
              <a:t>를 참고하여 </a:t>
            </a:r>
            <a:r>
              <a:rPr lang="en-US" altLang="ko-KR" sz="3000" b="1" dirty="0" smtClean="0">
                <a:ea typeface="굴림" panose="020B0600000101010101" pitchFamily="50" charset="-127"/>
              </a:rPr>
              <a:t>Member </a:t>
            </a:r>
            <a:r>
              <a:rPr lang="ko-KR" altLang="en-US" sz="3000" b="1" dirty="0" smtClean="0">
                <a:ea typeface="굴림" panose="020B0600000101010101" pitchFamily="50" charset="-127"/>
              </a:rPr>
              <a:t>클래스를 이용해서 아이디랑 비밀번호를 비교해보세요</a:t>
            </a:r>
            <a:r>
              <a:rPr lang="en-US" altLang="ko-KR" sz="3000" b="1" dirty="0" smtClean="0">
                <a:ea typeface="굴림" panose="020B0600000101010101" pitchFamily="50" charset="-127"/>
              </a:rPr>
              <a:t>!</a:t>
            </a:r>
            <a:r>
              <a:rPr lang="en-US" altLang="ko-KR" sz="3000" b="1" dirty="0" smtClean="0">
                <a:ea typeface="굴림" panose="020B0600000101010101" pitchFamily="50" charset="-127"/>
              </a:rPr>
              <a:t>)</a:t>
            </a:r>
          </a:p>
          <a:p>
            <a:pPr algn="l"/>
            <a:r>
              <a:rPr lang="en-US" altLang="ko-KR" sz="3000" b="1" dirty="0" smtClean="0">
                <a:ea typeface="굴림" panose="020B0600000101010101" pitchFamily="50" charset="-127"/>
              </a:rPr>
              <a:t> - </a:t>
            </a:r>
            <a:r>
              <a:rPr lang="ko-KR" altLang="en-US" sz="3000" b="1" dirty="0" smtClean="0">
                <a:ea typeface="굴림" panose="020B0600000101010101" pitchFamily="50" charset="-127"/>
              </a:rPr>
              <a:t>전공자는 이 방법으로 구현해주세요</a:t>
            </a:r>
            <a:r>
              <a:rPr lang="en-US" altLang="ko-KR" sz="3000" b="1" dirty="0" smtClean="0">
                <a:ea typeface="굴림" panose="020B0600000101010101" pitchFamily="50" charset="-127"/>
              </a:rPr>
              <a:t>^^</a:t>
            </a:r>
            <a:endParaRPr lang="en-US" altLang="ko-KR" sz="3000" b="1" dirty="0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214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master\Desktop\5주3일차 과제설명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271" y="1341562"/>
            <a:ext cx="7153142" cy="567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56553" y="333450"/>
            <a:ext cx="8533289" cy="1158412"/>
          </a:xfrm>
        </p:spPr>
        <p:txBody>
          <a:bodyPr>
            <a:normAutofit/>
          </a:bodyPr>
          <a:lstStyle/>
          <a:p>
            <a:r>
              <a:rPr lang="ko-KR" altLang="en-US" sz="6000" b="1" dirty="0" smtClean="0">
                <a:solidFill>
                  <a:srgbClr val="FFC000"/>
                </a:solidFill>
              </a:rPr>
              <a:t>즐거운 주말 과제 ♪</a:t>
            </a:r>
            <a:endParaRPr lang="en-US" altLang="ko-KR" sz="6000" b="1" dirty="0" smtClean="0">
              <a:solidFill>
                <a:srgbClr val="FFC000"/>
              </a:solidFill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478582" y="1773610"/>
            <a:ext cx="4680520" cy="4608512"/>
          </a:xfrm>
          <a:prstGeom prst="rect">
            <a:avLst/>
          </a:prstGeom>
          <a:ln/>
        </p:spPr>
        <p:txBody>
          <a:bodyPr vert="horz" lIns="110377" tIns="55189" rIns="110377" bIns="55189" rtlCol="0">
            <a:normAutofit/>
          </a:bodyPr>
          <a:lstStyle>
            <a:lvl1pPr marL="0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3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1886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03772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5658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07544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59431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311317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63203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415089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3200" dirty="0" smtClean="0"/>
          </a:p>
          <a:p>
            <a:pPr algn="l"/>
            <a:endParaRPr lang="en-US" altLang="ko-KR" sz="3200" dirty="0"/>
          </a:p>
          <a:p>
            <a:pPr algn="l"/>
            <a:endParaRPr lang="en-US" altLang="ko-KR" sz="3200" dirty="0" smtClean="0"/>
          </a:p>
          <a:p>
            <a:pPr algn="l"/>
            <a:r>
              <a:rPr lang="ko-KR" altLang="en-US" sz="3200" dirty="0"/>
              <a:t>▶ </a:t>
            </a:r>
            <a:r>
              <a:rPr lang="en-US" altLang="ko-KR" sz="3200" dirty="0" smtClean="0"/>
              <a:t>3-1</a:t>
            </a:r>
            <a:r>
              <a:rPr lang="ko-KR" altLang="en-US" sz="3200" dirty="0" smtClean="0"/>
              <a:t>단계</a:t>
            </a:r>
            <a:endParaRPr lang="en-US" altLang="ko-KR" sz="3200" dirty="0" smtClean="0"/>
          </a:p>
          <a:p>
            <a:pPr algn="l"/>
            <a:r>
              <a:rPr lang="en-US" altLang="ko-KR" sz="3200" b="1" dirty="0" smtClean="0">
                <a:ea typeface="굴림" panose="020B0600000101010101" pitchFamily="50" charset="-127"/>
              </a:rPr>
              <a:t>index.html </a:t>
            </a:r>
            <a:r>
              <a:rPr lang="ko-KR" altLang="en-US" sz="3200" b="1" dirty="0" smtClean="0">
                <a:ea typeface="굴림" panose="020B0600000101010101" pitchFamily="50" charset="-127"/>
              </a:rPr>
              <a:t>에 </a:t>
            </a:r>
            <a:endParaRPr lang="en-US" altLang="ko-KR" sz="3200" b="1" dirty="0" smtClean="0">
              <a:ea typeface="굴림" panose="020B0600000101010101" pitchFamily="50" charset="-127"/>
            </a:endParaRPr>
          </a:p>
          <a:p>
            <a:pPr algn="l"/>
            <a:r>
              <a:rPr lang="ko-KR" altLang="en-US" sz="3200" b="1" dirty="0" err="1" smtClean="0">
                <a:ea typeface="굴림" panose="020B0600000101010101" pitchFamily="50" charset="-127"/>
              </a:rPr>
              <a:t>스샷과</a:t>
            </a:r>
            <a:r>
              <a:rPr lang="ko-KR" altLang="en-US" sz="3200" b="1" dirty="0" smtClean="0">
                <a:ea typeface="굴림" panose="020B0600000101010101" pitchFamily="50" charset="-127"/>
              </a:rPr>
              <a:t> 같이 버튼을 추가해주세요</a:t>
            </a:r>
            <a:r>
              <a:rPr lang="en-US" altLang="ko-KR" sz="3200" b="1" dirty="0" smtClean="0">
                <a:ea typeface="굴림" panose="020B0600000101010101" pitchFamily="50" charset="-127"/>
              </a:rPr>
              <a:t>.</a:t>
            </a:r>
            <a:endParaRPr lang="en-US" altLang="ko-KR" sz="3200" b="1" dirty="0" smtClean="0">
              <a:ea typeface="굴림" panose="020B0600000101010101" pitchFamily="50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746834" y="1917626"/>
            <a:ext cx="2412268" cy="1584176"/>
          </a:xfrm>
          <a:prstGeom prst="straightConnector1">
            <a:avLst/>
          </a:prstGeom>
          <a:ln w="635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59502" y="2709714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index.html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0691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aster\Desktop\5주3일차 과제설명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094" y="1341562"/>
            <a:ext cx="7103319" cy="563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56553" y="333450"/>
            <a:ext cx="8533289" cy="1158412"/>
          </a:xfrm>
        </p:spPr>
        <p:txBody>
          <a:bodyPr>
            <a:normAutofit/>
          </a:bodyPr>
          <a:lstStyle/>
          <a:p>
            <a:r>
              <a:rPr lang="ko-KR" altLang="en-US" sz="6000" b="1" dirty="0" smtClean="0">
                <a:solidFill>
                  <a:srgbClr val="FFC000"/>
                </a:solidFill>
              </a:rPr>
              <a:t>즐거운 주말 과제 ♪</a:t>
            </a:r>
            <a:endParaRPr lang="en-US" altLang="ko-KR" sz="6000" b="1" dirty="0" smtClean="0">
              <a:solidFill>
                <a:srgbClr val="FFC000"/>
              </a:solidFill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478582" y="1773610"/>
            <a:ext cx="4680520" cy="4608512"/>
          </a:xfrm>
          <a:prstGeom prst="rect">
            <a:avLst/>
          </a:prstGeom>
          <a:ln/>
        </p:spPr>
        <p:txBody>
          <a:bodyPr vert="horz" lIns="110377" tIns="55189" rIns="110377" bIns="55189" rtlCol="0">
            <a:normAutofit/>
          </a:bodyPr>
          <a:lstStyle>
            <a:lvl1pPr marL="0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3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1886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03772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5658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07544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59431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311317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63203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415089" indent="0" algn="ctr" defTabSz="1103772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200" dirty="0" smtClean="0"/>
              <a:t>▶ </a:t>
            </a:r>
            <a:r>
              <a:rPr lang="en-US" altLang="ko-KR" sz="3200" dirty="0" smtClean="0"/>
              <a:t>3-2</a:t>
            </a:r>
            <a:r>
              <a:rPr lang="ko-KR" altLang="en-US" sz="3200" dirty="0" smtClean="0"/>
              <a:t>단계</a:t>
            </a:r>
            <a:endParaRPr lang="en-US" altLang="ko-KR" sz="3200" dirty="0" smtClean="0"/>
          </a:p>
          <a:p>
            <a:pPr algn="l"/>
            <a:r>
              <a:rPr lang="ko-KR" altLang="en-US" sz="3200" b="1" dirty="0" smtClean="0">
                <a:ea typeface="굴림" panose="020B0600000101010101" pitchFamily="50" charset="-127"/>
              </a:rPr>
              <a:t>버튼을 누르면 </a:t>
            </a:r>
            <a:r>
              <a:rPr lang="ko-KR" altLang="en-US" sz="3200" b="1" dirty="0" err="1" smtClean="0">
                <a:ea typeface="굴림" panose="020B0600000101010101" pitchFamily="50" charset="-127"/>
              </a:rPr>
              <a:t>스샷과</a:t>
            </a:r>
            <a:r>
              <a:rPr lang="ko-KR" altLang="en-US" sz="3200" b="1" dirty="0" smtClean="0">
                <a:ea typeface="굴림" panose="020B0600000101010101" pitchFamily="50" charset="-127"/>
              </a:rPr>
              <a:t> 같이 사진 목록을 볼 수 있는 </a:t>
            </a:r>
            <a:r>
              <a:rPr lang="en-US" altLang="ko-KR" sz="3200" b="1" dirty="0" smtClean="0">
                <a:ea typeface="굴림" panose="020B0600000101010101" pitchFamily="50" charset="-127"/>
              </a:rPr>
              <a:t>show_list.html</a:t>
            </a:r>
            <a:r>
              <a:rPr lang="ko-KR" altLang="en-US" sz="3200" b="1" dirty="0" smtClean="0">
                <a:ea typeface="굴림" panose="020B0600000101010101" pitchFamily="50" charset="-127"/>
              </a:rPr>
              <a:t>을 만들어주세요</a:t>
            </a:r>
            <a:r>
              <a:rPr lang="en-US" altLang="ko-KR" sz="3200" b="1" dirty="0" smtClean="0">
                <a:ea typeface="굴림" panose="020B0600000101010101" pitchFamily="50" charset="-127"/>
              </a:rPr>
              <a:t>.</a:t>
            </a:r>
          </a:p>
          <a:p>
            <a:pPr algn="l"/>
            <a:r>
              <a:rPr lang="en-US" altLang="ko-KR" sz="3200" b="1" dirty="0" smtClean="0">
                <a:ea typeface="굴림" panose="020B0600000101010101" pitchFamily="50" charset="-127"/>
              </a:rPr>
              <a:t>(4</a:t>
            </a:r>
            <a:r>
              <a:rPr lang="ko-KR" altLang="en-US" sz="3200" b="1" dirty="0" smtClean="0">
                <a:ea typeface="굴림" panose="020B0600000101010101" pitchFamily="50" charset="-127"/>
              </a:rPr>
              <a:t>주</a:t>
            </a:r>
            <a:r>
              <a:rPr lang="en-US" altLang="ko-KR" sz="3200" b="1" dirty="0" smtClean="0">
                <a:ea typeface="굴림" panose="020B0600000101010101" pitchFamily="50" charset="-127"/>
              </a:rPr>
              <a:t>3</a:t>
            </a:r>
            <a:r>
              <a:rPr lang="ko-KR" altLang="en-US" sz="3200" b="1" dirty="0" smtClean="0">
                <a:ea typeface="굴림" panose="020B0600000101010101" pitchFamily="50" charset="-127"/>
              </a:rPr>
              <a:t>일차 예제를 거의 그대로 참고하시면 됩니다</a:t>
            </a:r>
            <a:r>
              <a:rPr lang="en-US" altLang="ko-KR" sz="3200" b="1" dirty="0" smtClean="0">
                <a:ea typeface="굴림" panose="020B0600000101010101" pitchFamily="50" charset="-127"/>
              </a:rPr>
              <a:t>.)</a:t>
            </a:r>
            <a:endParaRPr lang="en-US" altLang="ko-KR" sz="3200" b="1" dirty="0" smtClean="0">
              <a:ea typeface="굴림" panose="020B0600000101010101" pitchFamily="50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818842" y="2133650"/>
            <a:ext cx="3636404" cy="72008"/>
          </a:xfrm>
          <a:prstGeom prst="straightConnector1">
            <a:avLst/>
          </a:prstGeom>
          <a:ln w="635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99462" y="2709714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show_list.html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2909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280</Words>
  <Application>Microsoft Office PowerPoint</Application>
  <PresentationFormat>사용자 지정</PresentationFormat>
  <Paragraphs>74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master</dc:creator>
  <cp:lastModifiedBy>master</cp:lastModifiedBy>
  <cp:revision>28</cp:revision>
  <dcterms:created xsi:type="dcterms:W3CDTF">2014-07-17T13:08:42Z</dcterms:created>
  <dcterms:modified xsi:type="dcterms:W3CDTF">2014-07-31T16:42:09Z</dcterms:modified>
</cp:coreProperties>
</file>