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F0CECA-3638-48E9-8BE4-4DD58843EEF7}" v="20" dt="2022-06-27T07:28:02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94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임 재민" userId="e437998ab08d5f4f" providerId="LiveId" clId="{E2F0CECA-3638-48E9-8BE4-4DD58843EEF7}"/>
    <pc:docChg chg="undo custSel modSld">
      <pc:chgData name="임 재민" userId="e437998ab08d5f4f" providerId="LiveId" clId="{E2F0CECA-3638-48E9-8BE4-4DD58843EEF7}" dt="2022-06-27T07:28:02.329" v="360"/>
      <pc:docMkLst>
        <pc:docMk/>
      </pc:docMkLst>
      <pc:sldChg chg="modSp mod">
        <pc:chgData name="임 재민" userId="e437998ab08d5f4f" providerId="LiveId" clId="{E2F0CECA-3638-48E9-8BE4-4DD58843EEF7}" dt="2022-06-27T07:28:02.329" v="360"/>
        <pc:sldMkLst>
          <pc:docMk/>
          <pc:sldMk cId="1968588291" sldId="258"/>
        </pc:sldMkLst>
        <pc:spChg chg="mod">
          <ac:chgData name="임 재민" userId="e437998ab08d5f4f" providerId="LiveId" clId="{E2F0CECA-3638-48E9-8BE4-4DD58843EEF7}" dt="2022-06-27T07:28:02.329" v="360"/>
          <ac:spMkLst>
            <pc:docMk/>
            <pc:sldMk cId="1968588291" sldId="258"/>
            <ac:spMk id="27" creationId="{3165E6B6-96D5-09A2-B728-10A8E843DA6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CCD9FF-F0B4-420D-BD92-292542C8FBE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6D56116-EB04-414B-A722-51173702ADCF}">
      <dgm:prSet/>
      <dgm:spPr/>
      <dgm:t>
        <a:bodyPr/>
        <a:lstStyle/>
        <a:p>
          <a:r>
            <a:rPr lang="ko-KR"/>
            <a:t>데이터를 이해하고 모델을 구성하는데 더 이해가 필요함</a:t>
          </a:r>
          <a:endParaRPr lang="en-US"/>
        </a:p>
      </dgm:t>
    </dgm:pt>
    <dgm:pt modelId="{9D62368C-DE64-4EC5-849E-6C727C19FD3C}" type="parTrans" cxnId="{C0F8A5DD-9317-4804-ACE7-8584F92C33F1}">
      <dgm:prSet/>
      <dgm:spPr/>
      <dgm:t>
        <a:bodyPr/>
        <a:lstStyle/>
        <a:p>
          <a:endParaRPr lang="en-US"/>
        </a:p>
      </dgm:t>
    </dgm:pt>
    <dgm:pt modelId="{6B266918-B9E1-4E5D-B315-9707827107E6}" type="sibTrans" cxnId="{C0F8A5DD-9317-4804-ACE7-8584F92C33F1}">
      <dgm:prSet/>
      <dgm:spPr/>
      <dgm:t>
        <a:bodyPr/>
        <a:lstStyle/>
        <a:p>
          <a:endParaRPr lang="en-US"/>
        </a:p>
      </dgm:t>
    </dgm:pt>
    <dgm:pt modelId="{C1E37135-4120-40D0-87E2-14C2C75BDCAD}">
      <dgm:prSet/>
      <dgm:spPr/>
      <dgm:t>
        <a:bodyPr/>
        <a:lstStyle/>
        <a:p>
          <a:r>
            <a:rPr lang="ko-KR"/>
            <a:t>단순한 모델을 사용하여 기상 오차가 큼</a:t>
          </a:r>
          <a:endParaRPr lang="en-US"/>
        </a:p>
      </dgm:t>
    </dgm:pt>
    <dgm:pt modelId="{AC8A4B9B-1053-46B5-A704-9953335B969D}" type="parTrans" cxnId="{3AA156C5-C566-480F-BEDD-A18348701A80}">
      <dgm:prSet/>
      <dgm:spPr/>
      <dgm:t>
        <a:bodyPr/>
        <a:lstStyle/>
        <a:p>
          <a:endParaRPr lang="en-US"/>
        </a:p>
      </dgm:t>
    </dgm:pt>
    <dgm:pt modelId="{E54C77C2-BB9A-43DE-B0E2-263A7AE0EFDF}" type="sibTrans" cxnId="{3AA156C5-C566-480F-BEDD-A18348701A80}">
      <dgm:prSet/>
      <dgm:spPr/>
      <dgm:t>
        <a:bodyPr/>
        <a:lstStyle/>
        <a:p>
          <a:endParaRPr lang="en-US"/>
        </a:p>
      </dgm:t>
    </dgm:pt>
    <dgm:pt modelId="{FFE6D673-A32E-4DDD-9866-DE4B4A75D544}">
      <dgm:prSet/>
      <dgm:spPr/>
      <dgm:t>
        <a:bodyPr/>
        <a:lstStyle/>
        <a:p>
          <a:r>
            <a:rPr lang="ko-KR"/>
            <a:t>배포한 웹을 시각적으로 보기 좋게 구현하는데 어려움을 겪었음</a:t>
          </a:r>
          <a:endParaRPr lang="en-US"/>
        </a:p>
      </dgm:t>
    </dgm:pt>
    <dgm:pt modelId="{40382EBA-2611-420F-86CC-BFFAFEB38BBA}" type="parTrans" cxnId="{7D7387DE-7CB5-49A9-8464-AD07CEA705C8}">
      <dgm:prSet/>
      <dgm:spPr/>
      <dgm:t>
        <a:bodyPr/>
        <a:lstStyle/>
        <a:p>
          <a:endParaRPr lang="en-US"/>
        </a:p>
      </dgm:t>
    </dgm:pt>
    <dgm:pt modelId="{A2B026A6-712C-41D3-8DB5-9456E1AB7111}" type="sibTrans" cxnId="{7D7387DE-7CB5-49A9-8464-AD07CEA705C8}">
      <dgm:prSet/>
      <dgm:spPr/>
      <dgm:t>
        <a:bodyPr/>
        <a:lstStyle/>
        <a:p>
          <a:endParaRPr lang="en-US"/>
        </a:p>
      </dgm:t>
    </dgm:pt>
    <dgm:pt modelId="{5AA27957-74EE-4369-ACB6-9E22927A4C8A}" type="pres">
      <dgm:prSet presAssocID="{C5CCD9FF-F0B4-420D-BD92-292542C8FBE2}" presName="linear" presStyleCnt="0">
        <dgm:presLayoutVars>
          <dgm:animLvl val="lvl"/>
          <dgm:resizeHandles val="exact"/>
        </dgm:presLayoutVars>
      </dgm:prSet>
      <dgm:spPr/>
    </dgm:pt>
    <dgm:pt modelId="{F9CD5540-8AFE-4150-9A07-96307AB780D6}" type="pres">
      <dgm:prSet presAssocID="{E6D56116-EB04-414B-A722-51173702ADC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108CD7A-494B-453A-A8DA-384578771BE7}" type="pres">
      <dgm:prSet presAssocID="{6B266918-B9E1-4E5D-B315-9707827107E6}" presName="spacer" presStyleCnt="0"/>
      <dgm:spPr/>
    </dgm:pt>
    <dgm:pt modelId="{85643E00-7600-4270-891F-CD8D69CF4D1F}" type="pres">
      <dgm:prSet presAssocID="{C1E37135-4120-40D0-87E2-14C2C75BDCA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911074C-AD9B-44F8-8D23-F198EF27AAEC}" type="pres">
      <dgm:prSet presAssocID="{E54C77C2-BB9A-43DE-B0E2-263A7AE0EFDF}" presName="spacer" presStyleCnt="0"/>
      <dgm:spPr/>
    </dgm:pt>
    <dgm:pt modelId="{E09E19C2-FB9E-4871-9221-9180A96FEA95}" type="pres">
      <dgm:prSet presAssocID="{FFE6D673-A32E-4DDD-9866-DE4B4A75D54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B6CB336-53E8-4BD5-82F7-E0268092E561}" type="presOf" srcId="{C1E37135-4120-40D0-87E2-14C2C75BDCAD}" destId="{85643E00-7600-4270-891F-CD8D69CF4D1F}" srcOrd="0" destOrd="0" presId="urn:microsoft.com/office/officeart/2005/8/layout/vList2"/>
    <dgm:cxn modelId="{47697781-1D7F-4746-8156-3B1B7FB2A0F3}" type="presOf" srcId="{FFE6D673-A32E-4DDD-9866-DE4B4A75D544}" destId="{E09E19C2-FB9E-4871-9221-9180A96FEA95}" srcOrd="0" destOrd="0" presId="urn:microsoft.com/office/officeart/2005/8/layout/vList2"/>
    <dgm:cxn modelId="{B698A789-CDAC-4871-B910-FECB54B6A6A5}" type="presOf" srcId="{C5CCD9FF-F0B4-420D-BD92-292542C8FBE2}" destId="{5AA27957-74EE-4369-ACB6-9E22927A4C8A}" srcOrd="0" destOrd="0" presId="urn:microsoft.com/office/officeart/2005/8/layout/vList2"/>
    <dgm:cxn modelId="{3AA156C5-C566-480F-BEDD-A18348701A80}" srcId="{C5CCD9FF-F0B4-420D-BD92-292542C8FBE2}" destId="{C1E37135-4120-40D0-87E2-14C2C75BDCAD}" srcOrd="1" destOrd="0" parTransId="{AC8A4B9B-1053-46B5-A704-9953335B969D}" sibTransId="{E54C77C2-BB9A-43DE-B0E2-263A7AE0EFDF}"/>
    <dgm:cxn modelId="{C0F8A5DD-9317-4804-ACE7-8584F92C33F1}" srcId="{C5CCD9FF-F0B4-420D-BD92-292542C8FBE2}" destId="{E6D56116-EB04-414B-A722-51173702ADCF}" srcOrd="0" destOrd="0" parTransId="{9D62368C-DE64-4EC5-849E-6C727C19FD3C}" sibTransId="{6B266918-B9E1-4E5D-B315-9707827107E6}"/>
    <dgm:cxn modelId="{7D7387DE-7CB5-49A9-8464-AD07CEA705C8}" srcId="{C5CCD9FF-F0B4-420D-BD92-292542C8FBE2}" destId="{FFE6D673-A32E-4DDD-9866-DE4B4A75D544}" srcOrd="2" destOrd="0" parTransId="{40382EBA-2611-420F-86CC-BFFAFEB38BBA}" sibTransId="{A2B026A6-712C-41D3-8DB5-9456E1AB7111}"/>
    <dgm:cxn modelId="{D4B067ED-F986-4B27-8130-51CD909BD026}" type="presOf" srcId="{E6D56116-EB04-414B-A722-51173702ADCF}" destId="{F9CD5540-8AFE-4150-9A07-96307AB780D6}" srcOrd="0" destOrd="0" presId="urn:microsoft.com/office/officeart/2005/8/layout/vList2"/>
    <dgm:cxn modelId="{CEDEB99E-99F9-43C3-9759-5DD87F049D4B}" type="presParOf" srcId="{5AA27957-74EE-4369-ACB6-9E22927A4C8A}" destId="{F9CD5540-8AFE-4150-9A07-96307AB780D6}" srcOrd="0" destOrd="0" presId="urn:microsoft.com/office/officeart/2005/8/layout/vList2"/>
    <dgm:cxn modelId="{A870AF55-D3FE-4423-918D-D4717C85C659}" type="presParOf" srcId="{5AA27957-74EE-4369-ACB6-9E22927A4C8A}" destId="{4108CD7A-494B-453A-A8DA-384578771BE7}" srcOrd="1" destOrd="0" presId="urn:microsoft.com/office/officeart/2005/8/layout/vList2"/>
    <dgm:cxn modelId="{64550A97-9791-4C21-9D93-5A750354F4A9}" type="presParOf" srcId="{5AA27957-74EE-4369-ACB6-9E22927A4C8A}" destId="{85643E00-7600-4270-891F-CD8D69CF4D1F}" srcOrd="2" destOrd="0" presId="urn:microsoft.com/office/officeart/2005/8/layout/vList2"/>
    <dgm:cxn modelId="{6E4F5869-9AC8-4994-A236-219B22F17626}" type="presParOf" srcId="{5AA27957-74EE-4369-ACB6-9E22927A4C8A}" destId="{8911074C-AD9B-44F8-8D23-F198EF27AAEC}" srcOrd="3" destOrd="0" presId="urn:microsoft.com/office/officeart/2005/8/layout/vList2"/>
    <dgm:cxn modelId="{2DD044EA-F6D2-4469-B3C7-E66A5C0F54B3}" type="presParOf" srcId="{5AA27957-74EE-4369-ACB6-9E22927A4C8A}" destId="{E09E19C2-FB9E-4871-9221-9180A96FEA9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CD5540-8AFE-4150-9A07-96307AB780D6}">
      <dsp:nvSpPr>
        <dsp:cNvPr id="0" name=""/>
        <dsp:cNvSpPr/>
      </dsp:nvSpPr>
      <dsp:spPr>
        <a:xfrm>
          <a:off x="0" y="406411"/>
          <a:ext cx="5803231" cy="1506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kern="1200"/>
            <a:t>데이터를 이해하고 모델을 구성하는데 더 이해가 필요함</a:t>
          </a:r>
          <a:endParaRPr lang="en-US" sz="2800" kern="1200"/>
        </a:p>
      </dsp:txBody>
      <dsp:txXfrm>
        <a:off x="73564" y="479975"/>
        <a:ext cx="5656103" cy="1359832"/>
      </dsp:txXfrm>
    </dsp:sp>
    <dsp:sp modelId="{85643E00-7600-4270-891F-CD8D69CF4D1F}">
      <dsp:nvSpPr>
        <dsp:cNvPr id="0" name=""/>
        <dsp:cNvSpPr/>
      </dsp:nvSpPr>
      <dsp:spPr>
        <a:xfrm>
          <a:off x="0" y="1994011"/>
          <a:ext cx="5803231" cy="1506960"/>
        </a:xfrm>
        <a:prstGeom prst="roundRect">
          <a:avLst/>
        </a:prstGeom>
        <a:solidFill>
          <a:schemeClr val="accent2">
            <a:hueOff val="1517010"/>
            <a:satOff val="7084"/>
            <a:lumOff val="5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kern="1200"/>
            <a:t>단순한 모델을 사용하여 기상 오차가 큼</a:t>
          </a:r>
          <a:endParaRPr lang="en-US" sz="2800" kern="1200"/>
        </a:p>
      </dsp:txBody>
      <dsp:txXfrm>
        <a:off x="73564" y="2067575"/>
        <a:ext cx="5656103" cy="1359832"/>
      </dsp:txXfrm>
    </dsp:sp>
    <dsp:sp modelId="{E09E19C2-FB9E-4871-9221-9180A96FEA95}">
      <dsp:nvSpPr>
        <dsp:cNvPr id="0" name=""/>
        <dsp:cNvSpPr/>
      </dsp:nvSpPr>
      <dsp:spPr>
        <a:xfrm>
          <a:off x="0" y="3581611"/>
          <a:ext cx="5803231" cy="1506960"/>
        </a:xfrm>
        <a:prstGeom prst="roundRect">
          <a:avLst/>
        </a:prstGeom>
        <a:solidFill>
          <a:schemeClr val="accent2">
            <a:hueOff val="3034019"/>
            <a:satOff val="14168"/>
            <a:lumOff val="10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kern="1200"/>
            <a:t>배포한 웹을 시각적으로 보기 좋게 구현하는데 어려움을 겪었음</a:t>
          </a:r>
          <a:endParaRPr lang="en-US" sz="2800" kern="1200"/>
        </a:p>
      </dsp:txBody>
      <dsp:txXfrm>
        <a:off x="73564" y="3655175"/>
        <a:ext cx="5656103" cy="1359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7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2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18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7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0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7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7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7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2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3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6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4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7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3" r:id="rId12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i="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해변가의 일몰">
            <a:extLst>
              <a:ext uri="{FF2B5EF4-FFF2-40B4-BE49-F238E27FC236}">
                <a16:creationId xmlns:a16="http://schemas.microsoft.com/office/drawing/2014/main" id="{6354C255-9745-1079-C9EE-612406E79D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39" b="5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89FC539-8715-AB26-CC2F-4FF763CDD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986" y="3547277"/>
            <a:ext cx="4452181" cy="1341624"/>
          </a:xfrm>
        </p:spPr>
        <p:txBody>
          <a:bodyPr anchor="b">
            <a:normAutofit fontScale="90000"/>
          </a:bodyPr>
          <a:lstStyle/>
          <a:p>
            <a:r>
              <a:rPr lang="en-US" altLang="ko-KR" sz="4000" dirty="0"/>
              <a:t>2022</a:t>
            </a:r>
            <a:r>
              <a:rPr lang="ko-KR" altLang="en-US" sz="4000" dirty="0"/>
              <a:t>년 서울시 날씨 예측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321480-5409-218C-5E7C-6F304A257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5110" y="4945656"/>
            <a:ext cx="3957144" cy="64678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AI13_</a:t>
            </a:r>
            <a:r>
              <a:rPr lang="ko-KR" altLang="en-US" sz="2000" dirty="0"/>
              <a:t>임재민</a:t>
            </a:r>
          </a:p>
        </p:txBody>
      </p:sp>
    </p:spTree>
    <p:extLst>
      <p:ext uri="{BB962C8B-B14F-4D97-AF65-F5344CB8AC3E}">
        <p14:creationId xmlns:p14="http://schemas.microsoft.com/office/powerpoint/2010/main" val="58078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F221426-34F1-04E6-4FB9-02BF5330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ko-KR" altLang="en-US"/>
              <a:t>목차</a:t>
            </a:r>
          </a:p>
        </p:txBody>
      </p:sp>
      <p:pic>
        <p:nvPicPr>
          <p:cNvPr id="12" name="Picture 11" descr="야외 온도계">
            <a:extLst>
              <a:ext uri="{FF2B5EF4-FFF2-40B4-BE49-F238E27FC236}">
                <a16:creationId xmlns:a16="http://schemas.microsoft.com/office/drawing/2014/main" id="{A68A54FA-063A-CE13-D76C-6EE5EB5312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466" b="-1"/>
          <a:stretch/>
        </p:blipFill>
        <p:spPr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0E8BEE-DA9E-9AD3-14B3-CF966C22B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000" dirty="0"/>
              <a:t>날씨 예측의 목적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데이터 출처 및 소개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데이터 파이프 라인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서비스 시연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보충할 점</a:t>
            </a:r>
          </a:p>
        </p:txBody>
      </p:sp>
    </p:spTree>
    <p:extLst>
      <p:ext uri="{BB962C8B-B14F-4D97-AF65-F5344CB8AC3E}">
        <p14:creationId xmlns:p14="http://schemas.microsoft.com/office/powerpoint/2010/main" val="288443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8717E5B-2C1D-4094-9D25-6FF6FBD92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070" y="1834243"/>
            <a:ext cx="3781618" cy="3189514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rgbClr val="779E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71FC7D2-6B7D-AAC6-4485-B17165A65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510" y="2785830"/>
            <a:ext cx="3010737" cy="1765613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>
                <a:solidFill>
                  <a:srgbClr val="FFFFFF"/>
                </a:solidFill>
              </a:rPr>
              <a:t>날씨 예측 목적</a:t>
            </a: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3165E6B6-96D5-09A2-B728-10A8E843D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014" y="964850"/>
            <a:ext cx="6068786" cy="49283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서울시의 기상데이터를 이용하여 서울을 방문하는 사람들이 방문할 날의 기상에 맞춰 준비하여 방문할 수 있게 서비스를 만드는 것을 목적으로 했습니다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8588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7537705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rgbClr val="779EC1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D6FB7C7-1A8B-19D1-EB8E-0FCDC3D4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84" y="1065749"/>
            <a:ext cx="3748810" cy="4726502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 출처</a:t>
            </a:r>
            <a:br>
              <a:rPr lang="en-US" altLang="ko-KR" dirty="0"/>
            </a:br>
            <a:r>
              <a:rPr lang="ko-KR" altLang="en-US" dirty="0"/>
              <a:t>및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B8DAB-EDE0-2370-5CF3-E8966379C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4401" y="713313"/>
            <a:ext cx="4549400" cy="1426986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데이터는 기상청 지상</a:t>
            </a:r>
            <a:r>
              <a:rPr lang="en-US" altLang="ko-KR" sz="2000" dirty="0"/>
              <a:t>(</a:t>
            </a:r>
            <a:r>
              <a:rPr lang="ko-KR" altLang="en-US" sz="2000" dirty="0"/>
              <a:t>종관</a:t>
            </a:r>
            <a:r>
              <a:rPr lang="en-US" altLang="ko-KR" sz="2000" dirty="0"/>
              <a:t>,ASOS)</a:t>
            </a:r>
            <a:r>
              <a:rPr lang="ko-KR" altLang="en-US" sz="2000" dirty="0"/>
              <a:t>기상관측자료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A5E9AAF9-57B6-7533-F5D2-C4FDC85A5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4" y="2256202"/>
            <a:ext cx="7478169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2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717E5B-2C1D-4094-9D25-6FF6FBD92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070" y="1834243"/>
            <a:ext cx="3781618" cy="3189514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rgbClr val="779E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8ECA86-2996-3883-0545-669828427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510" y="2785830"/>
            <a:ext cx="3010737" cy="1765613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>
                <a:solidFill>
                  <a:srgbClr val="FFFFFF"/>
                </a:solidFill>
              </a:rPr>
              <a:t>데이터 파이프라인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ECDFCCBC-4CDE-A7F3-F2B3-8EEFB2248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792" y="399054"/>
            <a:ext cx="4500055" cy="5562132"/>
          </a:xfrm>
        </p:spPr>
      </p:pic>
    </p:spTree>
    <p:extLst>
      <p:ext uri="{BB962C8B-B14F-4D97-AF65-F5344CB8AC3E}">
        <p14:creationId xmlns:p14="http://schemas.microsoft.com/office/powerpoint/2010/main" val="119954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8EBBB4-DF6A-4503-AA1C-A6E78AF32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27A7B7-1B6D-432E-B2C4-E71C6C361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27DBEE0-99A4-4464-9371-C89D97E7A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7136182 w 12192000"/>
              <a:gd name="connsiteY1" fmla="*/ 0 h 6858000"/>
              <a:gd name="connsiteX2" fmla="*/ 7136182 w 12192000"/>
              <a:gd name="connsiteY2" fmla="*/ 335 h 6858000"/>
              <a:gd name="connsiteX3" fmla="*/ 7215619 w 12192000"/>
              <a:gd name="connsiteY3" fmla="*/ 2368586 h 6858000"/>
              <a:gd name="connsiteX4" fmla="*/ 7295436 w 12192000"/>
              <a:gd name="connsiteY4" fmla="*/ 3753611 h 6858000"/>
              <a:gd name="connsiteX5" fmla="*/ 7397299 w 12192000"/>
              <a:gd name="connsiteY5" fmla="*/ 4072305 h 6858000"/>
              <a:gd name="connsiteX6" fmla="*/ 7445569 w 12192000"/>
              <a:gd name="connsiteY6" fmla="*/ 4526719 h 6858000"/>
              <a:gd name="connsiteX7" fmla="*/ 7531468 w 12192000"/>
              <a:gd name="connsiteY7" fmla="*/ 5116854 h 6858000"/>
              <a:gd name="connsiteX8" fmla="*/ 7590760 w 12192000"/>
              <a:gd name="connsiteY8" fmla="*/ 5630249 h 6858000"/>
              <a:gd name="connsiteX9" fmla="*/ 7884185 w 12192000"/>
              <a:gd name="connsiteY9" fmla="*/ 5724081 h 6858000"/>
              <a:gd name="connsiteX10" fmla="*/ 8115655 w 12192000"/>
              <a:gd name="connsiteY10" fmla="*/ 5424488 h 6858000"/>
              <a:gd name="connsiteX11" fmla="*/ 8264267 w 12192000"/>
              <a:gd name="connsiteY11" fmla="*/ 5616845 h 6858000"/>
              <a:gd name="connsiteX12" fmla="*/ 8453928 w 12192000"/>
              <a:gd name="connsiteY12" fmla="*/ 5348754 h 6858000"/>
              <a:gd name="connsiteX13" fmla="*/ 8615844 w 12192000"/>
              <a:gd name="connsiteY13" fmla="*/ 5190580 h 6858000"/>
              <a:gd name="connsiteX14" fmla="*/ 8701363 w 12192000"/>
              <a:gd name="connsiteY14" fmla="*/ 4645684 h 6858000"/>
              <a:gd name="connsiteX15" fmla="*/ 8801704 w 12192000"/>
              <a:gd name="connsiteY15" fmla="*/ 4490862 h 6858000"/>
              <a:gd name="connsiteX16" fmla="*/ 8859097 w 12192000"/>
              <a:gd name="connsiteY16" fmla="*/ 4649036 h 6858000"/>
              <a:gd name="connsiteX17" fmla="*/ 8816528 w 12192000"/>
              <a:gd name="connsiteY17" fmla="*/ 5258608 h 6858000"/>
              <a:gd name="connsiteX18" fmla="*/ 8908507 w 12192000"/>
              <a:gd name="connsiteY18" fmla="*/ 5148354 h 6858000"/>
              <a:gd name="connsiteX19" fmla="*/ 9112612 w 12192000"/>
              <a:gd name="connsiteY19" fmla="*/ 4460032 h 6858000"/>
              <a:gd name="connsiteX20" fmla="*/ 9242220 w 12192000"/>
              <a:gd name="connsiteY20" fmla="*/ 4342071 h 6858000"/>
              <a:gd name="connsiteX21" fmla="*/ 9341422 w 12192000"/>
              <a:gd name="connsiteY21" fmla="*/ 4562911 h 6858000"/>
              <a:gd name="connsiteX22" fmla="*/ 9480152 w 12192000"/>
              <a:gd name="connsiteY22" fmla="*/ 5150031 h 6858000"/>
              <a:gd name="connsiteX23" fmla="*/ 9561110 w 12192000"/>
              <a:gd name="connsiteY23" fmla="*/ 4866524 h 6858000"/>
              <a:gd name="connsiteX24" fmla="*/ 9881520 w 12192000"/>
              <a:gd name="connsiteY24" fmla="*/ 4313922 h 6858000"/>
              <a:gd name="connsiteX25" fmla="*/ 10094366 w 12192000"/>
              <a:gd name="connsiteY25" fmla="*/ 4813241 h 6858000"/>
              <a:gd name="connsiteX26" fmla="*/ 10237276 w 12192000"/>
              <a:gd name="connsiteY26" fmla="*/ 4416132 h 6858000"/>
              <a:gd name="connsiteX27" fmla="*/ 10324315 w 12192000"/>
              <a:gd name="connsiteY27" fmla="*/ 4322299 h 6858000"/>
              <a:gd name="connsiteX28" fmla="*/ 10344080 w 12192000"/>
              <a:gd name="connsiteY28" fmla="*/ 4373907 h 6858000"/>
              <a:gd name="connsiteX29" fmla="*/ 10527280 w 12192000"/>
              <a:gd name="connsiteY29" fmla="*/ 3490211 h 6858000"/>
              <a:gd name="connsiteX30" fmla="*/ 10594174 w 12192000"/>
              <a:gd name="connsiteY30" fmla="*/ 3861183 h 6858000"/>
              <a:gd name="connsiteX31" fmla="*/ 11258180 w 12192000"/>
              <a:gd name="connsiteY31" fmla="*/ 1488576 h 6858000"/>
              <a:gd name="connsiteX32" fmla="*/ 11362322 w 12192000"/>
              <a:gd name="connsiteY32" fmla="*/ 0 h 6858000"/>
              <a:gd name="connsiteX33" fmla="*/ 12192000 w 12192000"/>
              <a:gd name="connsiteY33" fmla="*/ 0 h 6858000"/>
              <a:gd name="connsiteX34" fmla="*/ 12192000 w 12192000"/>
              <a:gd name="connsiteY34" fmla="*/ 6858000 h 6858000"/>
              <a:gd name="connsiteX35" fmla="*/ 0 w 12192000"/>
              <a:gd name="connsiteY3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7136182" y="0"/>
                </a:lnTo>
                <a:lnTo>
                  <a:pt x="7136182" y="335"/>
                </a:lnTo>
                <a:cubicBezTo>
                  <a:pt x="7149485" y="1194346"/>
                  <a:pt x="7215999" y="2368586"/>
                  <a:pt x="7215619" y="2368586"/>
                </a:cubicBezTo>
                <a:cubicBezTo>
                  <a:pt x="7215999" y="2370261"/>
                  <a:pt x="7261609" y="3524058"/>
                  <a:pt x="7295436" y="3753611"/>
                </a:cubicBezTo>
                <a:cubicBezTo>
                  <a:pt x="7329643" y="3986516"/>
                  <a:pt x="7366892" y="3841746"/>
                  <a:pt x="7397299" y="4072305"/>
                </a:cubicBezTo>
                <a:cubicBezTo>
                  <a:pt x="7410602" y="4226792"/>
                  <a:pt x="7396538" y="4381615"/>
                  <a:pt x="7445569" y="4526719"/>
                </a:cubicBezTo>
                <a:cubicBezTo>
                  <a:pt x="7442148" y="4749905"/>
                  <a:pt x="7507522" y="4896349"/>
                  <a:pt x="7531468" y="5116854"/>
                </a:cubicBezTo>
                <a:cubicBezTo>
                  <a:pt x="7542490" y="5292454"/>
                  <a:pt x="7518165" y="5467049"/>
                  <a:pt x="7590760" y="5630249"/>
                </a:cubicBezTo>
                <a:cubicBezTo>
                  <a:pt x="7648913" y="5755916"/>
                  <a:pt x="7723029" y="5854440"/>
                  <a:pt x="7884185" y="5724081"/>
                </a:cubicBezTo>
                <a:cubicBezTo>
                  <a:pt x="7883045" y="5562555"/>
                  <a:pt x="8152523" y="5586684"/>
                  <a:pt x="8115655" y="5424488"/>
                </a:cubicBezTo>
                <a:cubicBezTo>
                  <a:pt x="8237281" y="5459341"/>
                  <a:pt x="8173428" y="5573280"/>
                  <a:pt x="8264267" y="5616845"/>
                </a:cubicBezTo>
                <a:cubicBezTo>
                  <a:pt x="8342565" y="5535411"/>
                  <a:pt x="8290493" y="5372882"/>
                  <a:pt x="8453928" y="5348754"/>
                </a:cubicBezTo>
                <a:cubicBezTo>
                  <a:pt x="8621165" y="5384611"/>
                  <a:pt x="8603300" y="5278045"/>
                  <a:pt x="8615844" y="5190580"/>
                </a:cubicBezTo>
                <a:cubicBezTo>
                  <a:pt x="8640930" y="4983479"/>
                  <a:pt x="8661074" y="4848093"/>
                  <a:pt x="8701363" y="4645684"/>
                </a:cubicBezTo>
                <a:cubicBezTo>
                  <a:pt x="8712764" y="4595082"/>
                  <a:pt x="8689960" y="4479468"/>
                  <a:pt x="8801704" y="4490862"/>
                </a:cubicBezTo>
                <a:cubicBezTo>
                  <a:pt x="8887983" y="4501920"/>
                  <a:pt x="8855296" y="4593407"/>
                  <a:pt x="8859097" y="4649036"/>
                </a:cubicBezTo>
                <a:cubicBezTo>
                  <a:pt x="8892544" y="4963372"/>
                  <a:pt x="8818808" y="4944941"/>
                  <a:pt x="8816528" y="5258608"/>
                </a:cubicBezTo>
                <a:cubicBezTo>
                  <a:pt x="8816147" y="5271006"/>
                  <a:pt x="8871260" y="5282066"/>
                  <a:pt x="8908507" y="5148354"/>
                </a:cubicBezTo>
                <a:cubicBezTo>
                  <a:pt x="8981484" y="4884620"/>
                  <a:pt x="9068522" y="4676850"/>
                  <a:pt x="9112612" y="4460032"/>
                </a:cubicBezTo>
                <a:cubicBezTo>
                  <a:pt x="9165063" y="4506612"/>
                  <a:pt x="9210294" y="4296495"/>
                  <a:pt x="9242220" y="4342071"/>
                </a:cubicBezTo>
                <a:cubicBezTo>
                  <a:pt x="9257044" y="4418812"/>
                  <a:pt x="9283648" y="4492872"/>
                  <a:pt x="9341422" y="4562911"/>
                </a:cubicBezTo>
                <a:cubicBezTo>
                  <a:pt x="9391213" y="4774703"/>
                  <a:pt x="9336860" y="4972085"/>
                  <a:pt x="9480152" y="5150031"/>
                </a:cubicBezTo>
                <a:cubicBezTo>
                  <a:pt x="9480152" y="5150031"/>
                  <a:pt x="9482432" y="5095407"/>
                  <a:pt x="9561110" y="4866524"/>
                </a:cubicBezTo>
                <a:cubicBezTo>
                  <a:pt x="9624583" y="4682212"/>
                  <a:pt x="9705921" y="4777385"/>
                  <a:pt x="9881520" y="4313922"/>
                </a:cubicBezTo>
                <a:cubicBezTo>
                  <a:pt x="9929790" y="4492202"/>
                  <a:pt x="9821466" y="4720414"/>
                  <a:pt x="10094366" y="4813241"/>
                </a:cubicBezTo>
                <a:cubicBezTo>
                  <a:pt x="10147197" y="4677855"/>
                  <a:pt x="10106528" y="4511974"/>
                  <a:pt x="10237276" y="4416132"/>
                </a:cubicBezTo>
                <a:cubicBezTo>
                  <a:pt x="10275285" y="4388317"/>
                  <a:pt x="10302651" y="4356481"/>
                  <a:pt x="10324315" y="4322299"/>
                </a:cubicBezTo>
                <a:cubicBezTo>
                  <a:pt x="10330777" y="4339726"/>
                  <a:pt x="10337619" y="4357821"/>
                  <a:pt x="10344080" y="4373907"/>
                </a:cubicBezTo>
                <a:cubicBezTo>
                  <a:pt x="10370306" y="4346763"/>
                  <a:pt x="10519678" y="3662796"/>
                  <a:pt x="10527280" y="3490211"/>
                </a:cubicBezTo>
                <a:cubicBezTo>
                  <a:pt x="10565288" y="3612863"/>
                  <a:pt x="10594174" y="3861183"/>
                  <a:pt x="10594174" y="3861183"/>
                </a:cubicBezTo>
                <a:cubicBezTo>
                  <a:pt x="10594174" y="3861183"/>
                  <a:pt x="10758371" y="3809910"/>
                  <a:pt x="11258180" y="1488576"/>
                </a:cubicBezTo>
                <a:cubicBezTo>
                  <a:pt x="11297708" y="1305268"/>
                  <a:pt x="11334195" y="675255"/>
                  <a:pt x="11362322" y="0"/>
                </a:cubicBez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79E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B85BEF-82EA-60DC-FE79-6B17C432B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406005"/>
            <a:ext cx="5257800" cy="280670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4800" i="1">
                <a:solidFill>
                  <a:srgbClr val="FFFFFF"/>
                </a:solidFill>
              </a:rPr>
              <a:t>서비스 시연</a:t>
            </a:r>
          </a:p>
        </p:txBody>
      </p:sp>
      <p:pic>
        <p:nvPicPr>
          <p:cNvPr id="7" name="Graphic 6" descr="교사">
            <a:extLst>
              <a:ext uri="{FF2B5EF4-FFF2-40B4-BE49-F238E27FC236}">
                <a16:creationId xmlns:a16="http://schemas.microsoft.com/office/drawing/2014/main" id="{CE0728B3-88B0-5F3E-9DE4-095F6DC1A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791" y="676274"/>
            <a:ext cx="2743201" cy="274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4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EC393DE-1394-4E5E-8479-8B46B8EE7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3334BC-A5C9-4E98-B2FE-3FB7AD4D0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892C99-36CB-D320-C6C2-0BFE70D95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200400" cy="5431376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779EC1"/>
                </a:solidFill>
              </a:rPr>
              <a:t>보충할 점</a:t>
            </a: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F7BB91D9-FCCF-4464-A06C-903EF4F37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4081" y="-3482"/>
            <a:ext cx="8047921" cy="6861482"/>
          </a:xfrm>
          <a:custGeom>
            <a:avLst/>
            <a:gdLst>
              <a:gd name="connsiteX0" fmla="*/ 58769 w 8047921"/>
              <a:gd name="connsiteY0" fmla="*/ 4239616 h 6861482"/>
              <a:gd name="connsiteX1" fmla="*/ 58894 w 8047921"/>
              <a:gd name="connsiteY1" fmla="*/ 4240495 h 6861482"/>
              <a:gd name="connsiteX2" fmla="*/ 59045 w 8047921"/>
              <a:gd name="connsiteY2" fmla="*/ 4241609 h 6861482"/>
              <a:gd name="connsiteX3" fmla="*/ 527473 w 8047921"/>
              <a:gd name="connsiteY3" fmla="*/ 0 h 6861482"/>
              <a:gd name="connsiteX4" fmla="*/ 8047921 w 8047921"/>
              <a:gd name="connsiteY4" fmla="*/ 0 h 6861482"/>
              <a:gd name="connsiteX5" fmla="*/ 8047921 w 8047921"/>
              <a:gd name="connsiteY5" fmla="*/ 6861482 h 6861482"/>
              <a:gd name="connsiteX6" fmla="*/ 1319860 w 8047921"/>
              <a:gd name="connsiteY6" fmla="*/ 6861482 h 6861482"/>
              <a:gd name="connsiteX7" fmla="*/ 1297994 w 8047921"/>
              <a:gd name="connsiteY7" fmla="*/ 6831011 h 6861482"/>
              <a:gd name="connsiteX8" fmla="*/ 1024504 w 8047921"/>
              <a:gd name="connsiteY8" fmla="*/ 6405892 h 6861482"/>
              <a:gd name="connsiteX9" fmla="*/ 843366 w 8047921"/>
              <a:gd name="connsiteY9" fmla="*/ 6082357 h 6861482"/>
              <a:gd name="connsiteX10" fmla="*/ 690198 w 8047921"/>
              <a:gd name="connsiteY10" fmla="*/ 5793573 h 6861482"/>
              <a:gd name="connsiteX11" fmla="*/ 777021 w 8047921"/>
              <a:gd name="connsiteY11" fmla="*/ 5729320 h 6861482"/>
              <a:gd name="connsiteX12" fmla="*/ 670606 w 8047921"/>
              <a:gd name="connsiteY12" fmla="*/ 5463560 h 6861482"/>
              <a:gd name="connsiteX13" fmla="*/ 332307 w 8047921"/>
              <a:gd name="connsiteY13" fmla="*/ 4640688 h 6861482"/>
              <a:gd name="connsiteX14" fmla="*/ 178764 w 8047921"/>
              <a:gd name="connsiteY14" fmla="*/ 4440302 h 6861482"/>
              <a:gd name="connsiteX15" fmla="*/ 102405 w 8047921"/>
              <a:gd name="connsiteY15" fmla="*/ 4371063 h 6861482"/>
              <a:gd name="connsiteX16" fmla="*/ 82464 w 8047921"/>
              <a:gd name="connsiteY16" fmla="*/ 4327380 h 6861482"/>
              <a:gd name="connsiteX17" fmla="*/ 72595 w 8047921"/>
              <a:gd name="connsiteY17" fmla="*/ 4327380 h 6861482"/>
              <a:gd name="connsiteX18" fmla="*/ 71105 w 8047921"/>
              <a:gd name="connsiteY18" fmla="*/ 4319440 h 6861482"/>
              <a:gd name="connsiteX19" fmla="*/ 63234 w 8047921"/>
              <a:gd name="connsiteY19" fmla="*/ 4265601 h 6861482"/>
              <a:gd name="connsiteX20" fmla="*/ 58391 w 8047921"/>
              <a:gd name="connsiteY20" fmla="*/ 4236887 h 6861482"/>
              <a:gd name="connsiteX21" fmla="*/ 58769 w 8047921"/>
              <a:gd name="connsiteY21" fmla="*/ 4239616 h 6861482"/>
              <a:gd name="connsiteX22" fmla="*/ 57161 w 8047921"/>
              <a:gd name="connsiteY22" fmla="*/ 4228245 h 6861482"/>
              <a:gd name="connsiteX23" fmla="*/ 55444 w 8047921"/>
              <a:gd name="connsiteY23" fmla="*/ 4216187 h 6861482"/>
              <a:gd name="connsiteX24" fmla="*/ 57173 w 8047921"/>
              <a:gd name="connsiteY24" fmla="*/ 4216187 h 6861482"/>
              <a:gd name="connsiteX25" fmla="*/ 46978 w 8047921"/>
              <a:gd name="connsiteY25" fmla="*/ 4153970 h 6861482"/>
              <a:gd name="connsiteX26" fmla="*/ 23198 w 8047921"/>
              <a:gd name="connsiteY26" fmla="*/ 4042035 h 6861482"/>
              <a:gd name="connsiteX27" fmla="*/ 12577 w 8047921"/>
              <a:gd name="connsiteY27" fmla="*/ 4017890 h 6861482"/>
              <a:gd name="connsiteX28" fmla="*/ 144506 w 8047921"/>
              <a:gd name="connsiteY28" fmla="*/ 3860429 h 6861482"/>
              <a:gd name="connsiteX29" fmla="*/ 22695 w 8047921"/>
              <a:gd name="connsiteY29" fmla="*/ 3800021 h 6861482"/>
              <a:gd name="connsiteX30" fmla="*/ 24220 w 8047921"/>
              <a:gd name="connsiteY30" fmla="*/ 3771718 h 6861482"/>
              <a:gd name="connsiteX31" fmla="*/ 27584 w 8047921"/>
              <a:gd name="connsiteY31" fmla="*/ 3757935 h 6861482"/>
              <a:gd name="connsiteX32" fmla="*/ 33375 w 8047921"/>
              <a:gd name="connsiteY32" fmla="*/ 3747325 h 6861482"/>
              <a:gd name="connsiteX33" fmla="*/ 77078 w 8047921"/>
              <a:gd name="connsiteY33" fmla="*/ 3705028 h 6861482"/>
              <a:gd name="connsiteX34" fmla="*/ 31331 w 8047921"/>
              <a:gd name="connsiteY34" fmla="*/ 3445525 h 6861482"/>
              <a:gd name="connsiteX35" fmla="*/ 3341 w 8047921"/>
              <a:gd name="connsiteY35" fmla="*/ 3405686 h 6861482"/>
              <a:gd name="connsiteX36" fmla="*/ 0 w 8047921"/>
              <a:gd name="connsiteY36" fmla="*/ 3393684 h 6861482"/>
              <a:gd name="connsiteX37" fmla="*/ 5588 w 8047921"/>
              <a:gd name="connsiteY37" fmla="*/ 3363918 h 6861482"/>
              <a:gd name="connsiteX38" fmla="*/ 28563 w 8047921"/>
              <a:gd name="connsiteY38" fmla="*/ 3279721 h 6861482"/>
              <a:gd name="connsiteX39" fmla="*/ 31618 w 8047921"/>
              <a:gd name="connsiteY39" fmla="*/ 3274732 h 6861482"/>
              <a:gd name="connsiteX40" fmla="*/ 54143 w 8047921"/>
              <a:gd name="connsiteY40" fmla="*/ 3204655 h 6861482"/>
              <a:gd name="connsiteX41" fmla="*/ 54066 w 8047921"/>
              <a:gd name="connsiteY41" fmla="*/ 3198166 h 6861482"/>
              <a:gd name="connsiteX42" fmla="*/ 59893 w 8047921"/>
              <a:gd name="connsiteY42" fmla="*/ 3181568 h 6861482"/>
              <a:gd name="connsiteX43" fmla="*/ 182871 w 8047921"/>
              <a:gd name="connsiteY43" fmla="*/ 3024678 h 6861482"/>
              <a:gd name="connsiteX44" fmla="*/ 305944 w 8047921"/>
              <a:gd name="connsiteY44" fmla="*/ 2810127 h 6861482"/>
              <a:gd name="connsiteX45" fmla="*/ 326259 w 8047921"/>
              <a:gd name="connsiteY45" fmla="*/ 2596949 h 6861482"/>
              <a:gd name="connsiteX46" fmla="*/ 556280 w 8047921"/>
              <a:gd name="connsiteY46" fmla="*/ 2524080 h 6861482"/>
              <a:gd name="connsiteX47" fmla="*/ 358274 w 8047921"/>
              <a:gd name="connsiteY47" fmla="*/ 2014028 h 6861482"/>
              <a:gd name="connsiteX48" fmla="*/ 340119 w 8047921"/>
              <a:gd name="connsiteY48" fmla="*/ 1914129 h 6861482"/>
              <a:gd name="connsiteX49" fmla="*/ 478258 w 8047921"/>
              <a:gd name="connsiteY49" fmla="*/ 1606217 h 6861482"/>
              <a:gd name="connsiteX50" fmla="*/ 500664 w 8047921"/>
              <a:gd name="connsiteY50" fmla="*/ 1556554 h 6861482"/>
              <a:gd name="connsiteX51" fmla="*/ 551219 w 8047921"/>
              <a:gd name="connsiteY51" fmla="*/ 1459414 h 6861482"/>
              <a:gd name="connsiteX52" fmla="*/ 687152 w 8047921"/>
              <a:gd name="connsiteY52" fmla="*/ 1466109 h 6861482"/>
              <a:gd name="connsiteX53" fmla="*/ 619370 w 8047921"/>
              <a:gd name="connsiteY53" fmla="*/ 1372761 h 6861482"/>
              <a:gd name="connsiteX54" fmla="*/ 491520 w 8047921"/>
              <a:gd name="connsiteY54" fmla="*/ 1080052 h 6861482"/>
              <a:gd name="connsiteX55" fmla="*/ 589761 w 8047921"/>
              <a:gd name="connsiteY55" fmla="*/ 854014 h 6861482"/>
              <a:gd name="connsiteX56" fmla="*/ 617929 w 8047921"/>
              <a:gd name="connsiteY56" fmla="*/ 821285 h 6861482"/>
              <a:gd name="connsiteX57" fmla="*/ 583503 w 8047921"/>
              <a:gd name="connsiteY57" fmla="*/ 760897 h 6861482"/>
              <a:gd name="connsiteX58" fmla="*/ 515241 w 8047921"/>
              <a:gd name="connsiteY58" fmla="*/ 560313 h 6861482"/>
              <a:gd name="connsiteX59" fmla="*/ 480798 w 8047921"/>
              <a:gd name="connsiteY59" fmla="*/ 423850 h 6861482"/>
              <a:gd name="connsiteX60" fmla="*/ 436755 w 8047921"/>
              <a:gd name="connsiteY60" fmla="*/ 361124 h 6861482"/>
              <a:gd name="connsiteX61" fmla="*/ 428051 w 8047921"/>
              <a:gd name="connsiteY61" fmla="*/ 314763 h 6861482"/>
              <a:gd name="connsiteX62" fmla="*/ 457954 w 8047921"/>
              <a:gd name="connsiteY62" fmla="*/ 104693 h 6861482"/>
              <a:gd name="connsiteX63" fmla="*/ 472694 w 8047921"/>
              <a:gd name="connsiteY63" fmla="*/ 52392 h 6861482"/>
              <a:gd name="connsiteX64" fmla="*/ 512572 w 8047921"/>
              <a:gd name="connsiteY64" fmla="*/ 23688 h 686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8047921" h="6861482">
                <a:moveTo>
                  <a:pt x="58769" y="4239616"/>
                </a:moveTo>
                <a:lnTo>
                  <a:pt x="58894" y="4240495"/>
                </a:lnTo>
                <a:cubicBezTo>
                  <a:pt x="59164" y="4242428"/>
                  <a:pt x="59171" y="4242505"/>
                  <a:pt x="59045" y="4241609"/>
                </a:cubicBezTo>
                <a:close/>
                <a:moveTo>
                  <a:pt x="527473" y="0"/>
                </a:moveTo>
                <a:lnTo>
                  <a:pt x="8047921" y="0"/>
                </a:lnTo>
                <a:lnTo>
                  <a:pt x="8047921" y="6861482"/>
                </a:lnTo>
                <a:lnTo>
                  <a:pt x="1319860" y="6861482"/>
                </a:lnTo>
                <a:lnTo>
                  <a:pt x="1297994" y="6831011"/>
                </a:lnTo>
                <a:cubicBezTo>
                  <a:pt x="1121436" y="6580901"/>
                  <a:pt x="1026069" y="6413841"/>
                  <a:pt x="1024504" y="6405892"/>
                </a:cubicBezTo>
                <a:cubicBezTo>
                  <a:pt x="995790" y="6256850"/>
                  <a:pt x="915502" y="6175982"/>
                  <a:pt x="843366" y="6082357"/>
                </a:cubicBezTo>
                <a:cubicBezTo>
                  <a:pt x="780556" y="6000311"/>
                  <a:pt x="713540" y="5913360"/>
                  <a:pt x="690198" y="5793573"/>
                </a:cubicBezTo>
                <a:cubicBezTo>
                  <a:pt x="659374" y="5634705"/>
                  <a:pt x="756440" y="5782527"/>
                  <a:pt x="777021" y="5729320"/>
                </a:cubicBezTo>
                <a:cubicBezTo>
                  <a:pt x="741019" y="5642157"/>
                  <a:pt x="683667" y="5556007"/>
                  <a:pt x="670606" y="5463560"/>
                </a:cubicBezTo>
                <a:cubicBezTo>
                  <a:pt x="624014" y="5129308"/>
                  <a:pt x="509280" y="4866180"/>
                  <a:pt x="332307" y="4640688"/>
                </a:cubicBezTo>
                <a:cubicBezTo>
                  <a:pt x="281557" y="4575550"/>
                  <a:pt x="249914" y="4473150"/>
                  <a:pt x="178764" y="4440302"/>
                </a:cubicBezTo>
                <a:cubicBezTo>
                  <a:pt x="144180" y="4424583"/>
                  <a:pt x="119969" y="4400506"/>
                  <a:pt x="102405" y="4371063"/>
                </a:cubicBezTo>
                <a:lnTo>
                  <a:pt x="82464" y="4327380"/>
                </a:lnTo>
                <a:lnTo>
                  <a:pt x="72595" y="4327380"/>
                </a:lnTo>
                <a:lnTo>
                  <a:pt x="71105" y="4319440"/>
                </a:lnTo>
                <a:cubicBezTo>
                  <a:pt x="68098" y="4300784"/>
                  <a:pt x="63569" y="4267782"/>
                  <a:pt x="63234" y="4265601"/>
                </a:cubicBezTo>
                <a:cubicBezTo>
                  <a:pt x="56185" y="4219786"/>
                  <a:pt x="57328" y="4229054"/>
                  <a:pt x="58391" y="4236887"/>
                </a:cubicBezTo>
                <a:lnTo>
                  <a:pt x="58769" y="4239616"/>
                </a:lnTo>
                <a:lnTo>
                  <a:pt x="57161" y="4228245"/>
                </a:lnTo>
                <a:lnTo>
                  <a:pt x="55444" y="4216187"/>
                </a:lnTo>
                <a:lnTo>
                  <a:pt x="57173" y="4216187"/>
                </a:lnTo>
                <a:lnTo>
                  <a:pt x="46978" y="4153970"/>
                </a:lnTo>
                <a:cubicBezTo>
                  <a:pt x="41098" y="4115040"/>
                  <a:pt x="34414" y="4076730"/>
                  <a:pt x="23198" y="4042035"/>
                </a:cubicBezTo>
                <a:lnTo>
                  <a:pt x="12577" y="4017890"/>
                </a:lnTo>
                <a:lnTo>
                  <a:pt x="144506" y="3860429"/>
                </a:lnTo>
                <a:cubicBezTo>
                  <a:pt x="103351" y="3777846"/>
                  <a:pt x="58276" y="3834526"/>
                  <a:pt x="22695" y="3800021"/>
                </a:cubicBezTo>
                <a:cubicBezTo>
                  <a:pt x="23786" y="3791627"/>
                  <a:pt x="23716" y="3781009"/>
                  <a:pt x="24220" y="3771718"/>
                </a:cubicBezTo>
                <a:lnTo>
                  <a:pt x="27584" y="3757935"/>
                </a:lnTo>
                <a:lnTo>
                  <a:pt x="33375" y="3747325"/>
                </a:lnTo>
                <a:lnTo>
                  <a:pt x="77078" y="3705028"/>
                </a:lnTo>
                <a:cubicBezTo>
                  <a:pt x="173055" y="3608961"/>
                  <a:pt x="158512" y="3588143"/>
                  <a:pt x="31331" y="3445525"/>
                </a:cubicBezTo>
                <a:cubicBezTo>
                  <a:pt x="18649" y="3431228"/>
                  <a:pt x="9488" y="3418102"/>
                  <a:pt x="3341" y="3405686"/>
                </a:cubicBezTo>
                <a:lnTo>
                  <a:pt x="0" y="3393684"/>
                </a:lnTo>
                <a:lnTo>
                  <a:pt x="5588" y="3363918"/>
                </a:lnTo>
                <a:lnTo>
                  <a:pt x="28563" y="3279721"/>
                </a:lnTo>
                <a:lnTo>
                  <a:pt x="31618" y="3274732"/>
                </a:lnTo>
                <a:cubicBezTo>
                  <a:pt x="41998" y="3256804"/>
                  <a:pt x="51127" y="3236251"/>
                  <a:pt x="54143" y="3204655"/>
                </a:cubicBezTo>
                <a:lnTo>
                  <a:pt x="54066" y="3198166"/>
                </a:lnTo>
                <a:lnTo>
                  <a:pt x="59893" y="3181568"/>
                </a:lnTo>
                <a:cubicBezTo>
                  <a:pt x="95562" y="3088781"/>
                  <a:pt x="138958" y="3020054"/>
                  <a:pt x="182871" y="3024678"/>
                </a:cubicBezTo>
                <a:cubicBezTo>
                  <a:pt x="138662" y="2798901"/>
                  <a:pt x="138662" y="2798901"/>
                  <a:pt x="305944" y="2810127"/>
                </a:cubicBezTo>
                <a:cubicBezTo>
                  <a:pt x="246290" y="2658988"/>
                  <a:pt x="247386" y="2624324"/>
                  <a:pt x="326259" y="2596949"/>
                </a:cubicBezTo>
                <a:cubicBezTo>
                  <a:pt x="402195" y="2570407"/>
                  <a:pt x="485357" y="2575904"/>
                  <a:pt x="556280" y="2524080"/>
                </a:cubicBezTo>
                <a:cubicBezTo>
                  <a:pt x="498302" y="2335317"/>
                  <a:pt x="486850" y="2130710"/>
                  <a:pt x="358274" y="2014028"/>
                </a:cubicBezTo>
                <a:cubicBezTo>
                  <a:pt x="338015" y="1995898"/>
                  <a:pt x="325730" y="1940125"/>
                  <a:pt x="340119" y="1914129"/>
                </a:cubicBezTo>
                <a:cubicBezTo>
                  <a:pt x="391157" y="1817105"/>
                  <a:pt x="329468" y="1592503"/>
                  <a:pt x="478258" y="1606217"/>
                </a:cubicBezTo>
                <a:cubicBezTo>
                  <a:pt x="496627" y="1607581"/>
                  <a:pt x="514137" y="1590108"/>
                  <a:pt x="500664" y="1556554"/>
                </a:cubicBezTo>
                <a:cubicBezTo>
                  <a:pt x="454384" y="1442049"/>
                  <a:pt x="514266" y="1463610"/>
                  <a:pt x="551219" y="1459414"/>
                </a:cubicBezTo>
                <a:cubicBezTo>
                  <a:pt x="595940" y="1454776"/>
                  <a:pt x="644530" y="1511622"/>
                  <a:pt x="687152" y="1466109"/>
                </a:cubicBezTo>
                <a:cubicBezTo>
                  <a:pt x="679388" y="1405223"/>
                  <a:pt x="643786" y="1397333"/>
                  <a:pt x="619370" y="1372761"/>
                </a:cubicBezTo>
                <a:cubicBezTo>
                  <a:pt x="548020" y="1300280"/>
                  <a:pt x="490448" y="1221065"/>
                  <a:pt x="491520" y="1080052"/>
                </a:cubicBezTo>
                <a:cubicBezTo>
                  <a:pt x="492222" y="966113"/>
                  <a:pt x="487698" y="864105"/>
                  <a:pt x="589761" y="854014"/>
                </a:cubicBezTo>
                <a:cubicBezTo>
                  <a:pt x="605798" y="852486"/>
                  <a:pt x="614435" y="839840"/>
                  <a:pt x="617929" y="821285"/>
                </a:cubicBezTo>
                <a:cubicBezTo>
                  <a:pt x="606975" y="799992"/>
                  <a:pt x="596528" y="778040"/>
                  <a:pt x="583503" y="760897"/>
                </a:cubicBezTo>
                <a:cubicBezTo>
                  <a:pt x="539748" y="704450"/>
                  <a:pt x="526482" y="633687"/>
                  <a:pt x="515241" y="560313"/>
                </a:cubicBezTo>
                <a:cubicBezTo>
                  <a:pt x="508001" y="513531"/>
                  <a:pt x="499292" y="467166"/>
                  <a:pt x="480798" y="423850"/>
                </a:cubicBezTo>
                <a:cubicBezTo>
                  <a:pt x="469533" y="397046"/>
                  <a:pt x="455191" y="375704"/>
                  <a:pt x="436755" y="361124"/>
                </a:cubicBezTo>
                <a:cubicBezTo>
                  <a:pt x="420701" y="347903"/>
                  <a:pt x="416284" y="334407"/>
                  <a:pt x="428051" y="314763"/>
                </a:cubicBezTo>
                <a:cubicBezTo>
                  <a:pt x="461326" y="258432"/>
                  <a:pt x="476043" y="191375"/>
                  <a:pt x="457954" y="104693"/>
                </a:cubicBezTo>
                <a:cubicBezTo>
                  <a:pt x="452484" y="78523"/>
                  <a:pt x="457495" y="58007"/>
                  <a:pt x="472694" y="52392"/>
                </a:cubicBezTo>
                <a:cubicBezTo>
                  <a:pt x="488509" y="46345"/>
                  <a:pt x="501512" y="36363"/>
                  <a:pt x="512572" y="2368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2" name="내용 개체 틀 2">
            <a:extLst>
              <a:ext uri="{FF2B5EF4-FFF2-40B4-BE49-F238E27FC236}">
                <a16:creationId xmlns:a16="http://schemas.microsoft.com/office/drawing/2014/main" id="{3F093D50-CED8-B7D4-5F8E-7365D499DA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708556"/>
              </p:ext>
            </p:extLst>
          </p:nvPr>
        </p:nvGraphicFramePr>
        <p:xfrm>
          <a:off x="5550568" y="713312"/>
          <a:ext cx="5803231" cy="5494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266617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_2SEEDS">
      <a:dk1>
        <a:srgbClr val="000000"/>
      </a:dk1>
      <a:lt1>
        <a:srgbClr val="FFFFFF"/>
      </a:lt1>
      <a:dk2>
        <a:srgbClr val="223C2B"/>
      </a:dk2>
      <a:lt2>
        <a:srgbClr val="E8E5E2"/>
      </a:lt2>
      <a:accent1>
        <a:srgbClr val="779EC1"/>
      </a:accent1>
      <a:accent2>
        <a:srgbClr val="7AAAAD"/>
      </a:accent2>
      <a:accent3>
        <a:srgbClr val="9096CD"/>
      </a:accent3>
      <a:accent4>
        <a:srgbClr val="C1777C"/>
      </a:accent4>
      <a:accent5>
        <a:srgbClr val="C59880"/>
      </a:accent5>
      <a:accent6>
        <a:srgbClr val="B0A16D"/>
      </a:accent6>
      <a:hlink>
        <a:srgbClr val="9F7C5D"/>
      </a:hlink>
      <a:folHlink>
        <a:srgbClr val="7F7F7F"/>
      </a:folHlink>
    </a:clrScheme>
    <a:fontScheme name="Custom 3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87</Words>
  <Application>Microsoft Office PowerPoint</Application>
  <PresentationFormat>와이드스크린</PresentationFormat>
  <Paragraphs>23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Malgun Gothic Semilight</vt:lpstr>
      <vt:lpstr>Malgun Gothic</vt:lpstr>
      <vt:lpstr>Arial</vt:lpstr>
      <vt:lpstr>BrushVTI</vt:lpstr>
      <vt:lpstr>2022년 서울시 날씨 예측</vt:lpstr>
      <vt:lpstr>목차</vt:lpstr>
      <vt:lpstr>날씨 예측 목적</vt:lpstr>
      <vt:lpstr>데이터 출처 및 소개</vt:lpstr>
      <vt:lpstr>데이터 파이프라인</vt:lpstr>
      <vt:lpstr>서비스 시연</vt:lpstr>
      <vt:lpstr>보충할 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2022년 서울시 날씨 예측</dc:title>
  <dc:creator>임 재민</dc:creator>
  <cp:lastModifiedBy>임 재민</cp:lastModifiedBy>
  <cp:revision>1</cp:revision>
  <dcterms:created xsi:type="dcterms:W3CDTF">2022-06-27T06:05:48Z</dcterms:created>
  <dcterms:modified xsi:type="dcterms:W3CDTF">2022-06-27T07:28:03Z</dcterms:modified>
</cp:coreProperties>
</file>