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79" r:id="rId2"/>
    <p:sldId id="281" r:id="rId3"/>
    <p:sldId id="260" r:id="rId4"/>
    <p:sldId id="262" r:id="rId5"/>
    <p:sldId id="261" r:id="rId6"/>
    <p:sldId id="282" r:id="rId7"/>
    <p:sldId id="266" r:id="rId8"/>
    <p:sldId id="264" r:id="rId9"/>
    <p:sldId id="263" r:id="rId10"/>
    <p:sldId id="283" r:id="rId11"/>
    <p:sldId id="280" r:id="rId12"/>
    <p:sldId id="267" r:id="rId13"/>
    <p:sldId id="273" r:id="rId14"/>
    <p:sldId id="277" r:id="rId15"/>
    <p:sldId id="284" r:id="rId16"/>
    <p:sldId id="270" r:id="rId17"/>
    <p:sldId id="285" r:id="rId18"/>
    <p:sldId id="286" r:id="rId19"/>
    <p:sldId id="289" r:id="rId20"/>
    <p:sldId id="288" r:id="rId21"/>
    <p:sldId id="29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0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76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2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0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2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512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19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732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0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8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2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15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12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 0"/>
          <p:cNvSpPr>
            <a:spLocks/>
          </p:cNvSpPr>
          <p:nvPr/>
        </p:nvSpPr>
        <p:spPr>
          <a:xfrm>
            <a:off x="3178810" y="1965325"/>
            <a:ext cx="4138930" cy="4138930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635000" y="642620"/>
            <a:ext cx="8005445" cy="17068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5400" b="1" i="1">
                <a:solidFill>
                  <a:srgbClr val="FFFFFF"/>
                </a:solidFill>
              </a:rPr>
              <a:t>WE PLAY!</a:t>
            </a:r>
            <a:endParaRPr lang="ko-KR" altLang="en-US" sz="5400" b="1" i="1">
              <a:solidFill>
                <a:srgbClr val="4090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400">
                <a:solidFill>
                  <a:srgbClr val="FFFFFF"/>
                </a:solidFill>
              </a:rPr>
              <a:t> </a:t>
            </a:r>
            <a:r>
              <a:rPr lang="ko-KR" altLang="ko-KR" sz="1400" b="1">
                <a:solidFill>
                  <a:srgbClr val="FFFFFF"/>
                </a:solidFill>
              </a:rPr>
              <a:t>   </a:t>
            </a:r>
            <a:r>
              <a:rPr lang="ko-KR" altLang="ko-KR" sz="1600" b="1">
                <a:solidFill>
                  <a:srgbClr val="FFFFFF"/>
                </a:solidFill>
              </a:rPr>
              <a:t>체육관 / 구장 대여 연계 서비스</a:t>
            </a:r>
            <a:endParaRPr lang="ko-KR" altLang="en-US" sz="1400">
              <a:solidFill>
                <a:srgbClr val="4090FF"/>
              </a:solidFill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>
            <a:off x="4918075" y="3938270"/>
            <a:ext cx="1942465" cy="194246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16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>
            <a:off x="5651500" y="4685030"/>
            <a:ext cx="1003300" cy="1003300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16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191" name="Group 5"/>
          <p:cNvGrpSpPr/>
          <p:nvPr/>
        </p:nvGrpSpPr>
        <p:grpSpPr>
          <a:xfrm>
            <a:off x="9126855" y="5151755"/>
            <a:ext cx="789940" cy="789940"/>
            <a:chOff x="9126855" y="5151755"/>
            <a:chExt cx="789940" cy="789940"/>
          </a:xfrm>
        </p:grpSpPr>
        <p:sp>
          <p:nvSpPr>
            <p:cNvPr id="192" name="Rect 0"/>
            <p:cNvSpPr>
              <a:spLocks/>
            </p:cNvSpPr>
            <p:nvPr/>
          </p:nvSpPr>
          <p:spPr>
            <a:xfrm rot="8100000">
              <a:off x="9126855" y="5151755"/>
              <a:ext cx="790575" cy="790575"/>
            </a:xfrm>
            <a:prstGeom prst="teardrop">
              <a:avLst/>
            </a:prstGeom>
            <a:solidFill>
              <a:srgbClr val="0E5C82"/>
            </a:solidFill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3" name="Rect 0"/>
            <p:cNvSpPr>
              <a:spLocks/>
            </p:cNvSpPr>
            <p:nvPr/>
          </p:nvSpPr>
          <p:spPr>
            <a:xfrm>
              <a:off x="9206865" y="5216525"/>
              <a:ext cx="629285" cy="629285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200" b="1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194" name="Picture " descr="C:/Users/MAX/AppData/Roaming/PolarisOffice/ETemp/24532_15128640/fImage627842341.png"/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93225" y="5302885"/>
              <a:ext cx="457200" cy="457200"/>
            </a:xfrm>
            <a:prstGeom prst="rect">
              <a:avLst/>
            </a:prstGeom>
            <a:noFill/>
          </p:spPr>
        </p:pic>
      </p:grpSp>
      <p:grpSp>
        <p:nvGrpSpPr>
          <p:cNvPr id="211" name="그룹 1"/>
          <p:cNvGrpSpPr/>
          <p:nvPr/>
        </p:nvGrpSpPr>
        <p:grpSpPr>
          <a:xfrm>
            <a:off x="9147175" y="579120"/>
            <a:ext cx="790575" cy="790575"/>
            <a:chOff x="9147175" y="579120"/>
            <a:chExt cx="790575" cy="790575"/>
          </a:xfrm>
        </p:grpSpPr>
        <p:sp>
          <p:nvSpPr>
            <p:cNvPr id="196" name="Rect 0"/>
            <p:cNvSpPr>
              <a:spLocks/>
            </p:cNvSpPr>
            <p:nvPr/>
          </p:nvSpPr>
          <p:spPr>
            <a:xfrm rot="8100000">
              <a:off x="9147175" y="579120"/>
              <a:ext cx="790575" cy="790575"/>
            </a:xfrm>
            <a:prstGeom prst="teardrop">
              <a:avLst/>
            </a:prstGeom>
            <a:solidFill>
              <a:srgbClr val="FFC000"/>
            </a:solidFill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97" name="Rect 0"/>
            <p:cNvSpPr>
              <a:spLocks/>
            </p:cNvSpPr>
            <p:nvPr/>
          </p:nvSpPr>
          <p:spPr>
            <a:xfrm>
              <a:off x="9227820" y="659765"/>
              <a:ext cx="629285" cy="629285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200" b="1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198" name="Picture " descr="C:/Users/MAX/AppData/Roaming/PolarisOffice/ETemp/24532_15128640/fImage50034278467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38310" y="769620"/>
              <a:ext cx="408940" cy="408940"/>
            </a:xfrm>
            <a:prstGeom prst="rect">
              <a:avLst/>
            </a:prstGeom>
            <a:noFill/>
          </p:spPr>
        </p:pic>
      </p:grpSp>
      <p:grpSp>
        <p:nvGrpSpPr>
          <p:cNvPr id="199" name="Group 5"/>
          <p:cNvGrpSpPr/>
          <p:nvPr/>
        </p:nvGrpSpPr>
        <p:grpSpPr>
          <a:xfrm>
            <a:off x="9126220" y="2049145"/>
            <a:ext cx="789940" cy="789940"/>
            <a:chOff x="9126220" y="2049145"/>
            <a:chExt cx="789940" cy="789940"/>
          </a:xfrm>
        </p:grpSpPr>
        <p:sp>
          <p:nvSpPr>
            <p:cNvPr id="200" name="Rect 0"/>
            <p:cNvSpPr>
              <a:spLocks/>
            </p:cNvSpPr>
            <p:nvPr/>
          </p:nvSpPr>
          <p:spPr>
            <a:xfrm rot="8100000">
              <a:off x="9126220" y="2049145"/>
              <a:ext cx="790575" cy="790575"/>
            </a:xfrm>
            <a:prstGeom prst="teardrop">
              <a:avLst/>
            </a:prstGeom>
            <a:solidFill>
              <a:srgbClr val="0E5C82"/>
            </a:solidFill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1" name="Rect 0"/>
            <p:cNvSpPr>
              <a:spLocks/>
            </p:cNvSpPr>
            <p:nvPr/>
          </p:nvSpPr>
          <p:spPr>
            <a:xfrm>
              <a:off x="9206865" y="2129790"/>
              <a:ext cx="629285" cy="629285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200" b="1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202" name="Picture " descr="C:/Users/MAX/AppData/Roaming/PolarisOffice/ETemp/24532_15128640/fImage61564306334.png"/>
            <p:cNvPicPr>
              <a:picLocks noChangeAspect="1"/>
            </p:cNvPicPr>
            <p:nvPr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07195" y="2230120"/>
              <a:ext cx="428625" cy="428625"/>
            </a:xfrm>
            <a:prstGeom prst="rect">
              <a:avLst/>
            </a:prstGeom>
            <a:noFill/>
          </p:spPr>
        </p:pic>
      </p:grpSp>
      <p:sp>
        <p:nvSpPr>
          <p:cNvPr id="205" name="Rect 0"/>
          <p:cNvSpPr>
            <a:spLocks/>
          </p:cNvSpPr>
          <p:nvPr/>
        </p:nvSpPr>
        <p:spPr>
          <a:xfrm>
            <a:off x="10292080" y="3678555"/>
            <a:ext cx="1036320" cy="969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변용수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메인페이지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검색페이지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6" name="Rect 0"/>
          <p:cNvSpPr>
            <a:spLocks/>
          </p:cNvSpPr>
          <p:nvPr/>
        </p:nvSpPr>
        <p:spPr>
          <a:xfrm>
            <a:off x="10292080" y="5236210"/>
            <a:ext cx="1036320" cy="96901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김재민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7" name="Rect 0"/>
          <p:cNvSpPr>
            <a:spLocks/>
          </p:cNvSpPr>
          <p:nvPr/>
        </p:nvSpPr>
        <p:spPr>
          <a:xfrm>
            <a:off x="10285095" y="2172335"/>
            <a:ext cx="1036955" cy="969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우예지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회원가입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8" name="Rect 0"/>
          <p:cNvSpPr>
            <a:spLocks/>
          </p:cNvSpPr>
          <p:nvPr/>
        </p:nvSpPr>
        <p:spPr>
          <a:xfrm>
            <a:off x="10024745" y="647065"/>
            <a:ext cx="1515110" cy="12236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6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주민준</a:t>
            </a:r>
            <a:endParaRPr lang="ko-KR" altLang="en-US" sz="16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팀장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프레젠테이션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sz="1100">
                <a:solidFill>
                  <a:schemeClr val="bg1"/>
                </a:solidFill>
                <a:latin typeface="맑은 고딕" charset="0"/>
                <a:ea typeface="맑은 고딕" charset="0"/>
              </a:rPr>
              <a:t>서비스 상세 페이지</a:t>
            </a:r>
            <a:endParaRPr lang="ko-KR" altLang="en-US" sz="11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210" name="Group 5"/>
          <p:cNvGrpSpPr/>
          <p:nvPr/>
        </p:nvGrpSpPr>
        <p:grpSpPr>
          <a:xfrm>
            <a:off x="9157970" y="3627120"/>
            <a:ext cx="789940" cy="789940"/>
            <a:chOff x="9157970" y="3627120"/>
            <a:chExt cx="789940" cy="789940"/>
          </a:xfrm>
        </p:grpSpPr>
        <p:sp>
          <p:nvSpPr>
            <p:cNvPr id="203" name="Rect 0"/>
            <p:cNvSpPr>
              <a:spLocks/>
            </p:cNvSpPr>
            <p:nvPr/>
          </p:nvSpPr>
          <p:spPr>
            <a:xfrm rot="8100000">
              <a:off x="9157970" y="3627120"/>
              <a:ext cx="790575" cy="790575"/>
            </a:xfrm>
            <a:prstGeom prst="teardrop">
              <a:avLst/>
            </a:prstGeom>
            <a:solidFill>
              <a:srgbClr val="0E5C82"/>
            </a:solidFill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80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4" name="Rect 0"/>
            <p:cNvSpPr>
              <a:spLocks/>
            </p:cNvSpPr>
            <p:nvPr/>
          </p:nvSpPr>
          <p:spPr>
            <a:xfrm>
              <a:off x="9238615" y="3707765"/>
              <a:ext cx="629285" cy="629285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chemeClr val="tx1">
                  <a:lumMod val="75000"/>
                  <a:lumOff val="2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1200" b="1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pic>
          <p:nvPicPr>
            <p:cNvPr id="209" name="Picture " descr="C:/Users/MAX/AppData/Roaming/PolarisOffice/ETemp/24532_15128640/fImage50034386500.png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50375" y="3800475"/>
              <a:ext cx="408940" cy="40894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7625080" y="1915160"/>
            <a:ext cx="1748790" cy="1748790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400">
                <a:solidFill>
                  <a:srgbClr val="4090FF"/>
                </a:solidFill>
              </a:rPr>
              <a:t>WE PLAY!</a:t>
            </a: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6430010" y="720090"/>
            <a:ext cx="4138930" cy="4138930"/>
          </a:xfrm>
          <a:prstGeom prst="ellipse">
            <a:avLst/>
          </a:prstGeom>
          <a:noFill/>
          <a:ln w="12700" cap="flat" cmpd="sng">
            <a:solidFill>
              <a:schemeClr val="bg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9861550" y="1875790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800">
                <a:solidFill>
                  <a:srgbClr val="FFFFFF"/>
                </a:solidFill>
              </a:rPr>
              <a:t>기획</a:t>
            </a: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4530725" y="1631950"/>
            <a:ext cx="1460500" cy="1405890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800" b="1">
                <a:solidFill>
                  <a:srgbClr val="FFFFFF"/>
                </a:solidFill>
              </a:rPr>
              <a:t>ERD</a:t>
            </a: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7491730" y="5334635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000">
                <a:solidFill>
                  <a:srgbClr val="FFFFFF"/>
                </a:solidFill>
              </a:rPr>
              <a:t>중요 기능 </a:t>
            </a: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000">
                <a:solidFill>
                  <a:srgbClr val="FFFFFF"/>
                </a:solidFill>
              </a:rPr>
              <a:t>소스</a:t>
            </a: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5259070" y="-436880"/>
            <a:ext cx="6452870" cy="6452870"/>
          </a:xfrm>
          <a:prstGeom prst="ellipse">
            <a:avLst/>
          </a:prstGeom>
          <a:noFill/>
          <a:ln w="12700" cap="flat" cmpd="sng">
            <a:solidFill>
              <a:schemeClr val="bg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5818505" y="4620895"/>
            <a:ext cx="260350" cy="260350"/>
          </a:xfrm>
          <a:prstGeom prst="ellipse">
            <a:avLst/>
          </a:prstGeom>
          <a:solidFill>
            <a:srgbClr val="FFC000"/>
          </a:solidFill>
          <a:ln w="0">
            <a:noFill/>
            <a:prstDash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600">
              <a:solidFill>
                <a:srgbClr val="FFFFFF"/>
              </a:solidFill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11201400" y="1108075"/>
            <a:ext cx="260350" cy="260350"/>
          </a:xfrm>
          <a:prstGeom prst="ellipse">
            <a:avLst/>
          </a:prstGeom>
          <a:solidFill>
            <a:srgbClr val="7AE3D4"/>
          </a:solidFill>
          <a:ln w="0">
            <a:noFill/>
            <a:prstDash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600">
              <a:solidFill>
                <a:srgbClr val="FFFFFF"/>
              </a:solidFill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10251440" y="4582160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400">
                <a:solidFill>
                  <a:srgbClr val="FFFFFF"/>
                </a:solidFill>
              </a:rPr>
              <a:t>기능 시현</a:t>
            </a:r>
            <a:endParaRPr lang="ko-KR" altLang="en-US" sz="4800"/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7100570" y="551815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100" b="1">
                <a:solidFill>
                  <a:srgbClr val="FFFFFF"/>
                </a:solidFill>
              </a:rPr>
              <a:t>서비스 소개</a:t>
            </a:r>
            <a:endParaRPr lang="ko-KR" altLang="en-US" sz="1100" b="1">
              <a:solidFill>
                <a:srgbClr val="FFFFFF"/>
              </a:solidFill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855345" y="3058795"/>
            <a:ext cx="6140450" cy="1661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3600" b="1" i="0">
                <a:solidFill>
                  <a:srgbClr val="FFFFFF"/>
                </a:solidFill>
              </a:rPr>
              <a:t>3. ERD </a:t>
            </a:r>
            <a:r>
              <a:rPr lang="ko-KR" altLang="ko-KR" sz="2800" b="1" i="0">
                <a:solidFill>
                  <a:srgbClr val="FFFFFF"/>
                </a:solidFill>
              </a:rPr>
              <a:t>(테이블 설계)</a:t>
            </a:r>
            <a:endParaRPr lang="ko-KR" altLang="en-US" sz="3600" b="1" i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2400" b="1" i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>
            <a:spLocks/>
          </p:cNvSpPr>
          <p:nvPr/>
        </p:nvSpPr>
        <p:spPr>
          <a:xfrm>
            <a:off x="339090" y="184150"/>
            <a:ext cx="4435475" cy="1245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800" b="1" i="1">
                <a:solidFill>
                  <a:srgbClr val="FFFFFF"/>
                </a:solidFill>
              </a:rPr>
              <a:t>3. ERD (테이블 설계)</a:t>
            </a:r>
            <a:endParaRPr lang="ko-KR" altLang="en-US" sz="2800" b="1" i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22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D1009E5-5A8F-4007-ACBA-B8206900B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4" r="1160"/>
          <a:stretch/>
        </p:blipFill>
        <p:spPr>
          <a:xfrm>
            <a:off x="1303867" y="1174045"/>
            <a:ext cx="9584266" cy="49948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>
            <a:spLocks/>
          </p:cNvSpPr>
          <p:nvPr/>
        </p:nvSpPr>
        <p:spPr>
          <a:xfrm>
            <a:off x="339090" y="184150"/>
            <a:ext cx="4435475" cy="1245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800" b="1" i="1">
                <a:solidFill>
                  <a:srgbClr val="FFFFFF"/>
                </a:solidFill>
              </a:rPr>
              <a:t>3. ERD (테이블 설계)</a:t>
            </a:r>
            <a:endParaRPr lang="ko-KR" altLang="en-US" sz="2800" b="1" i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2200"/>
          </a:p>
        </p:txBody>
      </p:sp>
      <p:sp>
        <p:nvSpPr>
          <p:cNvPr id="38" name="도형 171"/>
          <p:cNvSpPr>
            <a:spLocks/>
          </p:cNvSpPr>
          <p:nvPr/>
        </p:nvSpPr>
        <p:spPr>
          <a:xfrm>
            <a:off x="878840" y="1816735"/>
            <a:ext cx="3078480" cy="387794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444500" sx="101000" sy="101000" algn="ctr" rotWithShape="0">
              <a:srgbClr val="000000">
                <a:alpha val="1764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172"/>
          <p:cNvSpPr>
            <a:spLocks/>
          </p:cNvSpPr>
          <p:nvPr/>
        </p:nvSpPr>
        <p:spPr>
          <a:xfrm>
            <a:off x="1106170" y="1457960"/>
            <a:ext cx="1464310" cy="494665"/>
          </a:xfrm>
          <a:prstGeom prst="roundRect">
            <a:avLst/>
          </a:prstGeom>
          <a:solidFill>
            <a:srgbClr val="4082A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4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MEMBER</a:t>
            </a:r>
            <a:endParaRPr lang="ko-KR" altLang="en-US" sz="14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173"/>
          <p:cNvSpPr>
            <a:spLocks/>
          </p:cNvSpPr>
          <p:nvPr/>
        </p:nvSpPr>
        <p:spPr>
          <a:xfrm>
            <a:off x="1058545" y="2221230"/>
            <a:ext cx="3133090" cy="31375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member_id varchar2(50) primary key,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member_pw varchar2(100),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member_nick varchar2(100),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member_email varchar2(100),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member_phone varchar2(50),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sms_agree number(1),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email_agree number(1),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member_profile_image varchar2(4000),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member_level number(1),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member_del_flag number(1) default 0,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member_join_date date</a:t>
            </a:r>
            <a:endParaRPr lang="ko-KR" altLang="en-US" sz="11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175"/>
          <p:cNvSpPr>
            <a:spLocks/>
          </p:cNvSpPr>
          <p:nvPr/>
        </p:nvSpPr>
        <p:spPr>
          <a:xfrm>
            <a:off x="4570095" y="1814195"/>
            <a:ext cx="6955790" cy="387794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444500" sx="101000" sy="101000" algn="ctr" rotWithShape="0">
              <a:srgbClr val="000000">
                <a:alpha val="1764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176"/>
          <p:cNvSpPr>
            <a:spLocks/>
          </p:cNvSpPr>
          <p:nvPr/>
        </p:nvSpPr>
        <p:spPr>
          <a:xfrm>
            <a:off x="4797425" y="1455420"/>
            <a:ext cx="1464310" cy="494665"/>
          </a:xfrm>
          <a:prstGeom prst="roundRect">
            <a:avLst/>
          </a:prstGeom>
          <a:solidFill>
            <a:srgbClr val="4082A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4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PRODUCT</a:t>
            </a:r>
            <a:endParaRPr lang="ko-KR" altLang="en-US" sz="14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177"/>
          <p:cNvSpPr>
            <a:spLocks/>
          </p:cNvSpPr>
          <p:nvPr/>
        </p:nvSpPr>
        <p:spPr>
          <a:xfrm>
            <a:off x="4854575" y="2218690"/>
            <a:ext cx="2781935" cy="33915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product_main_img varchar2(4000),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product_sub_img1 varchar2(4000),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product_sub_img2 varchar2(4000),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product_address varchar2(100),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product_content varchar2(2000),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product_caution varchar2(2000),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product_refund varchar2(2000),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product_type varchar2(50),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product_homepage varchar2(100),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product_size varchar2(50),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product_hours varchar2(50),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endParaRPr lang="ko-KR" altLang="en-US" sz="11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181"/>
          <p:cNvSpPr>
            <a:spLocks/>
          </p:cNvSpPr>
          <p:nvPr/>
        </p:nvSpPr>
        <p:spPr>
          <a:xfrm>
            <a:off x="8260080" y="2221230"/>
            <a:ext cx="2781935" cy="31375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host_email varchar2(50),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host_phone varchar2(30),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product_member_id varchar2(50),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product_name varchar2(100),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product_no number(10) primary key,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product_price number(10),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product_addrx NUMBER(30),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product_addry NUMBER(30),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product_reg_date date default sysdate</a:t>
            </a:r>
            <a:endParaRPr lang="ko-KR" altLang="en-US" sz="11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>
            <a:spLocks/>
          </p:cNvSpPr>
          <p:nvPr/>
        </p:nvSpPr>
        <p:spPr>
          <a:xfrm>
            <a:off x="339090" y="184150"/>
            <a:ext cx="4435475" cy="1245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800" b="1" i="1">
                <a:solidFill>
                  <a:srgbClr val="FFFFFF"/>
                </a:solidFill>
              </a:rPr>
              <a:t>3. ERD (테이블 설계)</a:t>
            </a:r>
            <a:endParaRPr lang="ko-KR" altLang="en-US" sz="2800" b="1" i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2200"/>
          </a:p>
        </p:txBody>
      </p:sp>
      <p:sp>
        <p:nvSpPr>
          <p:cNvPr id="38" name="도형 182"/>
          <p:cNvSpPr>
            <a:spLocks/>
          </p:cNvSpPr>
          <p:nvPr/>
        </p:nvSpPr>
        <p:spPr>
          <a:xfrm>
            <a:off x="899795" y="1816735"/>
            <a:ext cx="3344545" cy="387794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444500" sx="101000" sy="101000" algn="ctr" rotWithShape="0">
              <a:srgbClr val="000000">
                <a:alpha val="1764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183"/>
          <p:cNvSpPr>
            <a:spLocks/>
          </p:cNvSpPr>
          <p:nvPr/>
        </p:nvSpPr>
        <p:spPr>
          <a:xfrm>
            <a:off x="1127125" y="1457960"/>
            <a:ext cx="1464310" cy="494665"/>
          </a:xfrm>
          <a:prstGeom prst="roundRect">
            <a:avLst/>
          </a:prstGeom>
          <a:solidFill>
            <a:srgbClr val="4082A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4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FREEBOARD</a:t>
            </a:r>
            <a:endParaRPr lang="ko-KR" altLang="en-US" sz="14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184"/>
          <p:cNvSpPr>
            <a:spLocks/>
          </p:cNvSpPr>
          <p:nvPr/>
        </p:nvSpPr>
        <p:spPr>
          <a:xfrm>
            <a:off x="1005205" y="2327275"/>
            <a:ext cx="3133090" cy="1477328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125" b="0" i="0" dirty="0" err="1">
                <a:solidFill>
                  <a:srgbClr val="1D1C1D"/>
                </a:solidFill>
                <a:latin typeface="NotoSansKR" charset="0"/>
                <a:ea typeface="NotoSansKR" charset="0"/>
              </a:rPr>
              <a:t>freeboard_no</a:t>
            </a:r>
            <a:r>
              <a:rPr sz="1125" b="0" i="0" dirty="0">
                <a:solidFill>
                  <a:srgbClr val="1D1C1D"/>
                </a:solidFill>
                <a:latin typeface="NotoSansKR" charset="0"/>
                <a:ea typeface="NotoSansKR" charset="0"/>
              </a:rPr>
              <a:t> number(10) primary key,</a:t>
            </a:r>
            <a:br>
              <a:rPr lang="en-US" sz="1125" b="0" i="0" dirty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lang="en-US" sz="1125" b="0" i="0" dirty="0" err="1">
                <a:solidFill>
                  <a:srgbClr val="1D1C1D"/>
                </a:solidFill>
                <a:latin typeface="NotoSansKR" charset="0"/>
                <a:ea typeface="NotoSansKR" charset="0"/>
              </a:rPr>
              <a:t>freeboard_title</a:t>
            </a:r>
            <a:r>
              <a:rPr lang="en-US" sz="1125" b="0" i="0" dirty="0">
                <a:solidFill>
                  <a:srgbClr val="1D1C1D"/>
                </a:solidFill>
                <a:latin typeface="NotoSansKR" charset="0"/>
                <a:ea typeface="NotoSansKR" charset="0"/>
              </a:rPr>
              <a:t> varchar2(200) NOT NULL,</a:t>
            </a:r>
            <a:br>
              <a:rPr lang="en-US" sz="1125" b="0" i="0" dirty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lang="en-US" sz="1125" b="0" i="0" dirty="0" err="1">
                <a:solidFill>
                  <a:srgbClr val="1D1C1D"/>
                </a:solidFill>
                <a:latin typeface="NotoSansKR" charset="0"/>
                <a:ea typeface="NotoSansKR" charset="0"/>
              </a:rPr>
              <a:t>freeboard_content</a:t>
            </a:r>
            <a:r>
              <a:rPr lang="en-US" sz="1125" b="0" i="0" dirty="0">
                <a:solidFill>
                  <a:srgbClr val="1D1C1D"/>
                </a:solidFill>
                <a:latin typeface="NotoSansKR" charset="0"/>
                <a:ea typeface="NotoSansKR" charset="0"/>
              </a:rPr>
              <a:t> varchar2(2000) NOT NULL,</a:t>
            </a:r>
            <a:br>
              <a:rPr lang="en-US" sz="1125" b="0" i="0" dirty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lang="en-US" sz="1125" b="0" i="0" dirty="0" err="1">
                <a:solidFill>
                  <a:srgbClr val="1D1C1D"/>
                </a:solidFill>
                <a:latin typeface="NotoSansKR" charset="0"/>
                <a:ea typeface="NotoSansKR" charset="0"/>
              </a:rPr>
              <a:t>freeboard_member_id</a:t>
            </a:r>
            <a:r>
              <a:rPr lang="en-US" sz="1125" b="0" i="0" dirty="0">
                <a:solidFill>
                  <a:srgbClr val="1D1C1D"/>
                </a:solidFill>
                <a:latin typeface="NotoSansKR" charset="0"/>
                <a:ea typeface="NotoSansKR" charset="0"/>
              </a:rPr>
              <a:t> varchar2(30) NOT NULL,</a:t>
            </a:r>
            <a:br>
              <a:rPr lang="en-US" sz="1125" b="0" i="0" dirty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lang="en-US" sz="1125" b="0" i="0" dirty="0" err="1">
                <a:solidFill>
                  <a:srgbClr val="1D1C1D"/>
                </a:solidFill>
                <a:latin typeface="NotoSansKR" charset="0"/>
                <a:ea typeface="NotoSansKR" charset="0"/>
              </a:rPr>
              <a:t>freeboard_register_date</a:t>
            </a:r>
            <a:r>
              <a:rPr lang="en-US" sz="1125" b="0" i="0" dirty="0">
                <a:solidFill>
                  <a:srgbClr val="1D1C1D"/>
                </a:solidFill>
                <a:latin typeface="NotoSansKR" charset="0"/>
                <a:ea typeface="NotoSansKR" charset="0"/>
              </a:rPr>
              <a:t> date default </a:t>
            </a:r>
            <a:r>
              <a:rPr lang="en-US" sz="1125" b="0" i="0" dirty="0" err="1">
                <a:solidFill>
                  <a:srgbClr val="1D1C1D"/>
                </a:solidFill>
                <a:latin typeface="NotoSansKR" charset="0"/>
                <a:ea typeface="NotoSansKR" charset="0"/>
              </a:rPr>
              <a:t>sysdate</a:t>
            </a:r>
            <a:r>
              <a:rPr lang="en-US" sz="1125" b="0" i="0" dirty="0">
                <a:solidFill>
                  <a:srgbClr val="1D1C1D"/>
                </a:solidFill>
                <a:latin typeface="NotoSansKR" charset="0"/>
                <a:ea typeface="NotoSansKR" charset="0"/>
              </a:rPr>
              <a:t>,</a:t>
            </a:r>
            <a:br>
              <a:rPr lang="en-US" sz="1125" b="0" i="0" dirty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lang="en-US" sz="1125" b="0" i="0" dirty="0" err="1">
                <a:solidFill>
                  <a:srgbClr val="1D1C1D"/>
                </a:solidFill>
                <a:latin typeface="NotoSansKR" charset="0"/>
                <a:ea typeface="NotoSansKR" charset="0"/>
              </a:rPr>
              <a:t>freeboard_views_count</a:t>
            </a:r>
            <a:r>
              <a:rPr lang="en-US" sz="1125" b="0" i="0" dirty="0">
                <a:solidFill>
                  <a:srgbClr val="1D1C1D"/>
                </a:solidFill>
                <a:latin typeface="NotoSansKR" charset="0"/>
                <a:ea typeface="NotoSansKR" charset="0"/>
              </a:rPr>
              <a:t> number(10) default 0,</a:t>
            </a:r>
            <a:br>
              <a:rPr lang="en-US" sz="1125" b="0" i="0" dirty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lang="en-US" sz="1125" b="0" i="0" dirty="0" err="1">
                <a:solidFill>
                  <a:srgbClr val="1D1C1D"/>
                </a:solidFill>
                <a:latin typeface="NotoSansKR" charset="0"/>
                <a:ea typeface="NotoSansKR" charset="0"/>
              </a:rPr>
              <a:t>freeboard_reply_count</a:t>
            </a:r>
            <a:r>
              <a:rPr lang="en-US" sz="1125" b="0" i="0" dirty="0">
                <a:solidFill>
                  <a:srgbClr val="1D1C1D"/>
                </a:solidFill>
                <a:latin typeface="NotoSansKR" charset="0"/>
                <a:ea typeface="NotoSansKR" charset="0"/>
              </a:rPr>
              <a:t> number(10) default 0,</a:t>
            </a:r>
            <a:br>
              <a:rPr lang="en-US" sz="1125" b="0" i="0" dirty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lang="en-US" sz="1125" b="0" i="0" dirty="0" err="1">
                <a:solidFill>
                  <a:srgbClr val="1D1C1D"/>
                </a:solidFill>
                <a:latin typeface="NotoSansKR" charset="0"/>
                <a:ea typeface="NotoSansKR" charset="0"/>
              </a:rPr>
              <a:t>freeboard_del_flag</a:t>
            </a:r>
            <a:r>
              <a:rPr lang="en-US" sz="1125" b="0" i="0" dirty="0">
                <a:solidFill>
                  <a:srgbClr val="1D1C1D"/>
                </a:solidFill>
                <a:latin typeface="NotoSansKR" charset="0"/>
                <a:ea typeface="NotoSansKR" charset="0"/>
              </a:rPr>
              <a:t> number(1) default 0</a:t>
            </a:r>
            <a:endParaRPr lang="en-US" altLang="ko-KR" sz="1100" dirty="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185"/>
          <p:cNvSpPr>
            <a:spLocks/>
          </p:cNvSpPr>
          <p:nvPr/>
        </p:nvSpPr>
        <p:spPr>
          <a:xfrm>
            <a:off x="4580255" y="1824990"/>
            <a:ext cx="3114040" cy="387794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444500" sx="101000" sy="101000" algn="ctr" rotWithShape="0">
              <a:srgbClr val="000000">
                <a:alpha val="1764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186"/>
          <p:cNvSpPr>
            <a:spLocks/>
          </p:cNvSpPr>
          <p:nvPr/>
        </p:nvSpPr>
        <p:spPr>
          <a:xfrm>
            <a:off x="4818380" y="1455420"/>
            <a:ext cx="1464310" cy="494665"/>
          </a:xfrm>
          <a:prstGeom prst="roundRect">
            <a:avLst/>
          </a:prstGeom>
          <a:solidFill>
            <a:srgbClr val="4082A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4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NOTICE</a:t>
            </a:r>
            <a:endParaRPr lang="ko-KR" altLang="en-US" sz="14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187"/>
          <p:cNvSpPr>
            <a:spLocks/>
          </p:cNvSpPr>
          <p:nvPr/>
        </p:nvSpPr>
        <p:spPr>
          <a:xfrm>
            <a:off x="4706620" y="2324735"/>
            <a:ext cx="3136265" cy="242379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notice_member_id varchar2(50),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notice_register_date date default sysdate,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notice_title varchar2(200),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notice_content varchar(2000),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notice_no number(10) primary key,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notice_views_count number(10) default 0,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notice_reply_count number(10) default 0,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notice_del_flag number(1) default 0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endParaRPr lang="ko-KR" altLang="en-US" sz="11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190"/>
          <p:cNvSpPr>
            <a:spLocks/>
          </p:cNvSpPr>
          <p:nvPr/>
        </p:nvSpPr>
        <p:spPr>
          <a:xfrm>
            <a:off x="8101965" y="1812290"/>
            <a:ext cx="3114040" cy="387794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444500" sx="101000" sy="101000" algn="ctr" rotWithShape="0">
              <a:srgbClr val="000000">
                <a:alpha val="1764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191"/>
          <p:cNvSpPr>
            <a:spLocks/>
          </p:cNvSpPr>
          <p:nvPr/>
        </p:nvSpPr>
        <p:spPr>
          <a:xfrm>
            <a:off x="8340090" y="1442720"/>
            <a:ext cx="1464310" cy="494665"/>
          </a:xfrm>
          <a:prstGeom prst="roundRect">
            <a:avLst/>
          </a:prstGeom>
          <a:solidFill>
            <a:srgbClr val="4082A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4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REPLY</a:t>
            </a:r>
            <a:endParaRPr lang="ko-KR" altLang="en-US" sz="14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192"/>
          <p:cNvSpPr>
            <a:spLocks/>
          </p:cNvSpPr>
          <p:nvPr/>
        </p:nvSpPr>
        <p:spPr>
          <a:xfrm>
            <a:off x="8228330" y="2312035"/>
            <a:ext cx="3136265" cy="19043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reply_content varchar2(2000),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reply_register_date date default sysdate,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reply_member_id varchar2(50),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reply_no number(10) primary key,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reply_freeboard_no number(10),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reply_notice_no number(10)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endParaRPr lang="ko-KR" altLang="en-US" sz="11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>
            <a:spLocks/>
          </p:cNvSpPr>
          <p:nvPr/>
        </p:nvSpPr>
        <p:spPr>
          <a:xfrm>
            <a:off x="339090" y="184150"/>
            <a:ext cx="4435475" cy="1245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800" b="1" i="1">
                <a:solidFill>
                  <a:srgbClr val="FFFFFF"/>
                </a:solidFill>
              </a:rPr>
              <a:t>3. ERD (테이블 설계)</a:t>
            </a:r>
            <a:endParaRPr lang="ko-KR" altLang="en-US" sz="2800" b="1" i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2200"/>
          </a:p>
        </p:txBody>
      </p:sp>
      <p:sp>
        <p:nvSpPr>
          <p:cNvPr id="38" name="Rect 0"/>
          <p:cNvSpPr>
            <a:spLocks/>
          </p:cNvSpPr>
          <p:nvPr/>
        </p:nvSpPr>
        <p:spPr>
          <a:xfrm>
            <a:off x="899795" y="1711960"/>
            <a:ext cx="3344545" cy="201231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444500" sx="101000" sy="101000" algn="ctr" rotWithShape="0">
              <a:srgbClr val="000000">
                <a:alpha val="1764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>
            <a:off x="1127125" y="1353185"/>
            <a:ext cx="1464310" cy="494665"/>
          </a:xfrm>
          <a:prstGeom prst="roundRect">
            <a:avLst/>
          </a:prstGeom>
          <a:solidFill>
            <a:srgbClr val="4082A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4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RESERVATION</a:t>
            </a:r>
            <a:endParaRPr lang="ko-KR" altLang="en-US" sz="14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>
            <a:off x="1005205" y="1971040"/>
            <a:ext cx="3133090" cy="1130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reservation_member_id varchar2(50),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reservation_product varchar2(100),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reservation_booking_date date,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reservation_no number(10) primary key</a:t>
            </a:r>
            <a:endParaRPr lang="ko-KR" altLang="en-US" sz="11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Rect 0"/>
          <p:cNvSpPr>
            <a:spLocks/>
          </p:cNvSpPr>
          <p:nvPr/>
        </p:nvSpPr>
        <p:spPr>
          <a:xfrm>
            <a:off x="4622165" y="1720215"/>
            <a:ext cx="3114040" cy="199644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444500" sx="101000" sy="101000" algn="ctr" rotWithShape="0">
              <a:srgbClr val="000000">
                <a:alpha val="1764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Rect 0"/>
          <p:cNvSpPr>
            <a:spLocks/>
          </p:cNvSpPr>
          <p:nvPr/>
        </p:nvSpPr>
        <p:spPr>
          <a:xfrm>
            <a:off x="4860290" y="1350645"/>
            <a:ext cx="1464310" cy="494665"/>
          </a:xfrm>
          <a:prstGeom prst="roundRect">
            <a:avLst/>
          </a:prstGeom>
          <a:solidFill>
            <a:srgbClr val="4082A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400" b="1">
                <a:solidFill>
                  <a:srgbClr val="FFFFFF"/>
                </a:solidFill>
                <a:latin typeface="맑은 고딕" charset="0"/>
                <a:ea typeface="맑은 고딕" charset="0"/>
              </a:rPr>
              <a:t>REVIEW</a:t>
            </a:r>
            <a:endParaRPr lang="ko-KR" altLang="en-US" sz="1400" b="1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Rect 0"/>
          <p:cNvSpPr>
            <a:spLocks/>
          </p:cNvSpPr>
          <p:nvPr/>
        </p:nvSpPr>
        <p:spPr>
          <a:xfrm>
            <a:off x="4748530" y="1968500"/>
            <a:ext cx="3136265" cy="190436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review_content varchar2(2000),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review_star number(1),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review_register_date date default sysdate,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review_member_id varchar2(50),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review_product_no number(10),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review_no varchar2(100) primary key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endParaRPr lang="ko-KR" altLang="en-US" sz="11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Rect 0"/>
          <p:cNvSpPr>
            <a:spLocks/>
          </p:cNvSpPr>
          <p:nvPr/>
        </p:nvSpPr>
        <p:spPr>
          <a:xfrm>
            <a:off x="8112760" y="1720215"/>
            <a:ext cx="3114040" cy="1985645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444500" sx="101000" sy="101000" algn="ctr" rotWithShape="0">
              <a:srgbClr val="000000">
                <a:alpha val="1764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Rect 0"/>
          <p:cNvSpPr>
            <a:spLocks/>
          </p:cNvSpPr>
          <p:nvPr/>
        </p:nvSpPr>
        <p:spPr>
          <a:xfrm>
            <a:off x="8350885" y="1350645"/>
            <a:ext cx="1464310" cy="494665"/>
          </a:xfrm>
          <a:prstGeom prst="roundRect">
            <a:avLst/>
          </a:prstGeom>
          <a:solidFill>
            <a:srgbClr val="4082A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25" b="0" i="0">
                <a:solidFill>
                  <a:schemeClr val="bg1"/>
                </a:solidFill>
                <a:latin typeface="NotoSansKR" charset="0"/>
                <a:ea typeface="NotoSansKR" charset="0"/>
              </a:rPr>
              <a:t>persistent_logins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Rect 0"/>
          <p:cNvSpPr>
            <a:spLocks/>
          </p:cNvSpPr>
          <p:nvPr/>
        </p:nvSpPr>
        <p:spPr>
          <a:xfrm>
            <a:off x="8239125" y="2031365"/>
            <a:ext cx="3136265" cy="138493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username VARCHAR2(64) NOT NULL,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series VARCHAR2(64) PRIMARY KEY,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token VARCHAR2(64) NOT NULL,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last_used TIMESTAMP(0) NOT NULL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endParaRPr lang="ko-KR" altLang="en-US" sz="11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193"/>
          <p:cNvSpPr>
            <a:spLocks/>
          </p:cNvSpPr>
          <p:nvPr/>
        </p:nvSpPr>
        <p:spPr>
          <a:xfrm>
            <a:off x="902970" y="4359910"/>
            <a:ext cx="6230620" cy="1850390"/>
          </a:xfrm>
          <a:prstGeom prst="rect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444500" sx="101000" sy="101000" algn="ctr" rotWithShape="0">
              <a:srgbClr val="000000">
                <a:alpha val="1764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194"/>
          <p:cNvSpPr>
            <a:spLocks/>
          </p:cNvSpPr>
          <p:nvPr/>
        </p:nvSpPr>
        <p:spPr>
          <a:xfrm>
            <a:off x="1141095" y="3990340"/>
            <a:ext cx="1536700" cy="494665"/>
          </a:xfrm>
          <a:prstGeom prst="roundRect">
            <a:avLst/>
          </a:prstGeom>
          <a:solidFill>
            <a:srgbClr val="4082A2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125" b="0" i="0">
                <a:solidFill>
                  <a:schemeClr val="bg1"/>
                </a:solidFill>
                <a:latin typeface="NotoSansKR" charset="0"/>
                <a:ea typeface="NotoSansKR" charset="0"/>
              </a:rPr>
              <a:t>member_authorities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195"/>
          <p:cNvSpPr>
            <a:spLocks/>
          </p:cNvSpPr>
          <p:nvPr/>
        </p:nvSpPr>
        <p:spPr>
          <a:xfrm>
            <a:off x="1029335" y="4671060"/>
            <a:ext cx="4823460" cy="164465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userid VARCHAR2(50) NOT NULL,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authority VARCHAR2(50) NOT NULL,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CONSTRAINT pk_member_authority PRIMARY KEY (userId, authority),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CONSTRAINT fk_member_authority FOREIGN KEY (userId)</a:t>
            </a:r>
            <a:b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r>
              <a:rPr sz="1125" b="0" i="0">
                <a:solidFill>
                  <a:srgbClr val="1D1C1D"/>
                </a:solidFill>
                <a:latin typeface="NotoSansKR" charset="0"/>
                <a:ea typeface="NotoSansKR" charset="0"/>
              </a:rPr>
              <a:t>REFERENCES space.tbl_member(userId) ON DELETE CASCADE</a:t>
            </a:r>
            <a:br>
              <a:rPr sz="1200" b="0" i="0">
                <a:solidFill>
                  <a:srgbClr val="1D1C1D"/>
                </a:solidFill>
                <a:latin typeface="NotoSansKR" charset="0"/>
                <a:ea typeface="NotoSansKR" charset="0"/>
              </a:rPr>
            </a:br>
            <a:endParaRPr lang="ko-KR" altLang="en-US" sz="1100">
              <a:solidFill>
                <a:srgbClr val="000000">
                  <a:lumMod val="65000"/>
                  <a:lumOff val="3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7625080" y="1915160"/>
            <a:ext cx="1748790" cy="1748790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400">
                <a:solidFill>
                  <a:srgbClr val="4090FF"/>
                </a:solidFill>
              </a:rPr>
              <a:t>WE PLAY!</a:t>
            </a: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6430010" y="720090"/>
            <a:ext cx="4138930" cy="4138930"/>
          </a:xfrm>
          <a:prstGeom prst="ellipse">
            <a:avLst/>
          </a:prstGeom>
          <a:noFill/>
          <a:ln w="12700" cap="flat" cmpd="sng">
            <a:solidFill>
              <a:schemeClr val="bg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9861550" y="1875790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800">
                <a:solidFill>
                  <a:srgbClr val="FFFFFF"/>
                </a:solidFill>
              </a:rPr>
              <a:t>기획</a:t>
            </a: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4773930" y="1833245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800">
                <a:solidFill>
                  <a:srgbClr val="FFFFFF"/>
                </a:solidFill>
              </a:rPr>
              <a:t>ERD</a:t>
            </a:r>
            <a:endParaRPr lang="ko-KR" altLang="en-US" sz="600">
              <a:solidFill>
                <a:srgbClr val="FFFFFF"/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6994525" y="5017135"/>
            <a:ext cx="1504950" cy="1502410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</a:rPr>
              <a:t>중요 기능 </a:t>
            </a: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800" b="1">
                <a:solidFill>
                  <a:srgbClr val="FFFFFF"/>
                </a:solidFill>
              </a:rPr>
              <a:t>소스</a:t>
            </a: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5259070" y="-436880"/>
            <a:ext cx="6452870" cy="6452870"/>
          </a:xfrm>
          <a:prstGeom prst="ellipse">
            <a:avLst/>
          </a:prstGeom>
          <a:noFill/>
          <a:ln w="12700" cap="flat" cmpd="sng">
            <a:solidFill>
              <a:schemeClr val="bg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5818505" y="4620895"/>
            <a:ext cx="260350" cy="260350"/>
          </a:xfrm>
          <a:prstGeom prst="ellipse">
            <a:avLst/>
          </a:prstGeom>
          <a:solidFill>
            <a:srgbClr val="FFC000"/>
          </a:solidFill>
          <a:ln w="0">
            <a:noFill/>
            <a:prstDash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600">
              <a:solidFill>
                <a:srgbClr val="FFFFFF"/>
              </a:solidFill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11201400" y="1108075"/>
            <a:ext cx="260350" cy="260350"/>
          </a:xfrm>
          <a:prstGeom prst="ellipse">
            <a:avLst/>
          </a:prstGeom>
          <a:solidFill>
            <a:srgbClr val="7AE3D4"/>
          </a:solidFill>
          <a:ln w="0">
            <a:noFill/>
            <a:prstDash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600">
              <a:solidFill>
                <a:srgbClr val="FFFFFF"/>
              </a:solidFill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10251440" y="4582160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400">
                <a:solidFill>
                  <a:srgbClr val="FFFFFF"/>
                </a:solidFill>
              </a:rPr>
              <a:t>기능 시현</a:t>
            </a:r>
            <a:endParaRPr lang="ko-KR" altLang="en-US" sz="4800"/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7100570" y="551815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100" b="1">
                <a:solidFill>
                  <a:srgbClr val="FFFFFF"/>
                </a:solidFill>
              </a:rPr>
              <a:t>서비스 소개</a:t>
            </a:r>
            <a:endParaRPr lang="ko-KR" altLang="en-US" sz="1100" b="1">
              <a:solidFill>
                <a:srgbClr val="FFFFFF"/>
              </a:solidFill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855345" y="3058795"/>
            <a:ext cx="6140450" cy="1661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3600" b="1" i="0">
                <a:solidFill>
                  <a:srgbClr val="FFFFFF"/>
                </a:solidFill>
              </a:rPr>
              <a:t>4. 중요 기능 소스</a:t>
            </a:r>
            <a:endParaRPr lang="ko-KR" altLang="en-US" sz="3600" b="1" i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2400" b="1" i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>
            <a:spLocks/>
          </p:cNvSpPr>
          <p:nvPr/>
        </p:nvSpPr>
        <p:spPr>
          <a:xfrm>
            <a:off x="339090" y="184150"/>
            <a:ext cx="6976110" cy="118102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800" b="1" i="1" dirty="0">
                <a:solidFill>
                  <a:srgbClr val="FFFFFF"/>
                </a:solidFill>
              </a:rPr>
              <a:t>4. 중요 기능 소스</a:t>
            </a:r>
            <a:r>
              <a:rPr lang="en-US" altLang="ko-KR" sz="2800" b="1" i="1" dirty="0">
                <a:solidFill>
                  <a:srgbClr val="FFFFFF"/>
                </a:solidFill>
              </a:rPr>
              <a:t> </a:t>
            </a:r>
            <a:r>
              <a:rPr lang="en-US" altLang="ko-KR" sz="2400" b="1" i="1" dirty="0">
                <a:solidFill>
                  <a:srgbClr val="FFFFFF"/>
                </a:solidFill>
              </a:rPr>
              <a:t>(</a:t>
            </a:r>
            <a:r>
              <a:rPr lang="ko-KR" altLang="en-US" sz="2400" b="1" i="1" dirty="0">
                <a:solidFill>
                  <a:srgbClr val="FFFFFF"/>
                </a:solidFill>
              </a:rPr>
              <a:t>회원가입</a:t>
            </a:r>
            <a:r>
              <a:rPr lang="en-US" altLang="ko-KR" sz="2400" b="1" i="1" dirty="0">
                <a:solidFill>
                  <a:srgbClr val="FFFFFF"/>
                </a:solidFill>
              </a:rPr>
              <a:t>)</a:t>
            </a:r>
            <a:endParaRPr lang="ko-KR" altLang="en-US" sz="2400" b="1" i="1" dirty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3A5315-C82E-4FCC-A5C3-9DF10801E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477" y="1303591"/>
            <a:ext cx="2316480" cy="3505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F0CDEB-CC37-49CC-8426-58C4512BFF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727" y="1851380"/>
            <a:ext cx="4597231" cy="44026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1B8190-5889-47DC-93C6-34073AA0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54" y="2065867"/>
            <a:ext cx="3405607" cy="4188178"/>
          </a:xfrm>
          <a:prstGeom prst="rect">
            <a:avLst/>
          </a:prstGeom>
        </p:spPr>
      </p:pic>
      <p:sp>
        <p:nvSpPr>
          <p:cNvPr id="9" name="Rect 0">
            <a:extLst>
              <a:ext uri="{FF2B5EF4-FFF2-40B4-BE49-F238E27FC236}">
                <a16:creationId xmlns:a16="http://schemas.microsoft.com/office/drawing/2014/main" id="{8528430E-E15E-480F-A3E5-6CE5EA1FEF96}"/>
              </a:ext>
            </a:extLst>
          </p:cNvPr>
          <p:cNvSpPr>
            <a:spLocks/>
          </p:cNvSpPr>
          <p:nvPr/>
        </p:nvSpPr>
        <p:spPr>
          <a:xfrm>
            <a:off x="6739465" y="1251705"/>
            <a:ext cx="7596999" cy="454292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b="1" dirty="0">
                <a:solidFill>
                  <a:srgbClr val="FFFFFF"/>
                </a:solidFill>
              </a:rPr>
              <a:t>AJAX </a:t>
            </a:r>
            <a:r>
              <a:rPr lang="ko-KR" altLang="en-US" b="1" dirty="0">
                <a:solidFill>
                  <a:srgbClr val="FFFFFF"/>
                </a:solidFill>
              </a:rPr>
              <a:t>사용하여 중복 및 유효성 검사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>
            <a:spLocks/>
          </p:cNvSpPr>
          <p:nvPr/>
        </p:nvSpPr>
        <p:spPr>
          <a:xfrm>
            <a:off x="339090" y="184150"/>
            <a:ext cx="7596999" cy="118102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800" b="1" i="1" dirty="0">
                <a:solidFill>
                  <a:srgbClr val="FFFFFF"/>
                </a:solidFill>
              </a:rPr>
              <a:t>4. 중요 기능 소스</a:t>
            </a:r>
            <a:r>
              <a:rPr lang="en-US" altLang="ko-KR" sz="2800" b="1" i="1" dirty="0">
                <a:solidFill>
                  <a:srgbClr val="FFFFFF"/>
                </a:solidFill>
              </a:rPr>
              <a:t> </a:t>
            </a:r>
            <a:r>
              <a:rPr lang="en-US" altLang="ko-KR" sz="2400" b="1" i="1" dirty="0">
                <a:solidFill>
                  <a:srgbClr val="FFFFFF"/>
                </a:solidFill>
              </a:rPr>
              <a:t>(</a:t>
            </a:r>
            <a:r>
              <a:rPr lang="ko-KR" altLang="en-US" sz="2400" b="1" i="1" dirty="0">
                <a:solidFill>
                  <a:srgbClr val="FFFFFF"/>
                </a:solidFill>
              </a:rPr>
              <a:t>서비스 등록내역</a:t>
            </a:r>
            <a:r>
              <a:rPr lang="en-US" altLang="ko-KR" sz="2400" b="1" i="1" dirty="0">
                <a:solidFill>
                  <a:srgbClr val="FFFFFF"/>
                </a:solidFill>
              </a:rPr>
              <a:t>)</a:t>
            </a:r>
            <a:endParaRPr lang="ko-KR" altLang="en-US" sz="2400" b="1" i="1" dirty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B6B9EE-C44F-48E8-8812-B8000BD0C88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23"/>
          <a:stretch/>
        </p:blipFill>
        <p:spPr>
          <a:xfrm>
            <a:off x="2081814" y="4172590"/>
            <a:ext cx="7687734" cy="15395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F4F510-7CC3-4DD2-8FD0-0EEA263919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814" y="2634973"/>
            <a:ext cx="7687734" cy="1226820"/>
          </a:xfrm>
          <a:prstGeom prst="rect">
            <a:avLst/>
          </a:prstGeom>
        </p:spPr>
      </p:pic>
      <p:sp>
        <p:nvSpPr>
          <p:cNvPr id="7" name="Rect 0">
            <a:extLst>
              <a:ext uri="{FF2B5EF4-FFF2-40B4-BE49-F238E27FC236}">
                <a16:creationId xmlns:a16="http://schemas.microsoft.com/office/drawing/2014/main" id="{15E9B750-2863-40AE-8448-40F98C4F4CA0}"/>
              </a:ext>
            </a:extLst>
          </p:cNvPr>
          <p:cNvSpPr>
            <a:spLocks/>
          </p:cNvSpPr>
          <p:nvPr/>
        </p:nvSpPr>
        <p:spPr>
          <a:xfrm>
            <a:off x="2432968" y="1665980"/>
            <a:ext cx="7596999" cy="49449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2000" b="1" dirty="0">
                <a:solidFill>
                  <a:srgbClr val="FFFFFF"/>
                </a:solidFill>
              </a:rPr>
              <a:t>JSTL </a:t>
            </a:r>
            <a:r>
              <a:rPr lang="ko-KR" altLang="en-US" sz="2000" b="1" dirty="0">
                <a:solidFill>
                  <a:srgbClr val="FFFFFF"/>
                </a:solidFill>
              </a:rPr>
              <a:t>반복문을 이용해서 사용자가 등록한 공간 내역을 출력</a:t>
            </a: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>
            <a:spLocks/>
          </p:cNvSpPr>
          <p:nvPr/>
        </p:nvSpPr>
        <p:spPr>
          <a:xfrm>
            <a:off x="339090" y="184150"/>
            <a:ext cx="4435475" cy="118102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800" b="1" i="1" dirty="0">
                <a:solidFill>
                  <a:srgbClr val="FFFFFF"/>
                </a:solidFill>
              </a:rPr>
              <a:t>4. 중요 기능 소스</a:t>
            </a:r>
            <a:r>
              <a:rPr lang="en-US" altLang="ko-KR" sz="2800" b="1" i="1" dirty="0">
                <a:solidFill>
                  <a:srgbClr val="FFFFFF"/>
                </a:solidFill>
              </a:rPr>
              <a:t> </a:t>
            </a:r>
            <a:r>
              <a:rPr lang="en-US" altLang="ko-KR" sz="2400" b="1" i="1" dirty="0">
                <a:solidFill>
                  <a:srgbClr val="FFFFFF"/>
                </a:solidFill>
              </a:rPr>
              <a:t>(</a:t>
            </a:r>
            <a:r>
              <a:rPr lang="ko-KR" altLang="en-US" sz="2400" b="1" i="1" dirty="0">
                <a:solidFill>
                  <a:srgbClr val="FFFFFF"/>
                </a:solidFill>
              </a:rPr>
              <a:t>게시판</a:t>
            </a:r>
            <a:r>
              <a:rPr lang="en-US" altLang="ko-KR" sz="2400" b="1" i="1" dirty="0">
                <a:solidFill>
                  <a:srgbClr val="FFFFFF"/>
                </a:solidFill>
              </a:rPr>
              <a:t>)</a:t>
            </a:r>
            <a:endParaRPr lang="ko-KR" altLang="en-US" sz="2400" b="1" i="1" dirty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2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A6C098-FBDD-489F-B4BD-2AC672D5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027" y="2009838"/>
            <a:ext cx="4527641" cy="338996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C4D68F5-555E-408D-9F7E-9A210DF0F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32" y="4542548"/>
            <a:ext cx="6048375" cy="857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5F0BD2-9452-44D4-A8DD-564CA89C1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32" y="2857149"/>
            <a:ext cx="5429250" cy="752475"/>
          </a:xfrm>
          <a:prstGeom prst="rect">
            <a:avLst/>
          </a:prstGeom>
        </p:spPr>
      </p:pic>
      <p:sp>
        <p:nvSpPr>
          <p:cNvPr id="7" name="Rect 0">
            <a:extLst>
              <a:ext uri="{FF2B5EF4-FFF2-40B4-BE49-F238E27FC236}">
                <a16:creationId xmlns:a16="http://schemas.microsoft.com/office/drawing/2014/main" id="{01B012B8-B603-4191-9126-52DF28B8CE7C}"/>
              </a:ext>
            </a:extLst>
          </p:cNvPr>
          <p:cNvSpPr>
            <a:spLocks/>
          </p:cNvSpPr>
          <p:nvPr/>
        </p:nvSpPr>
        <p:spPr>
          <a:xfrm>
            <a:off x="576332" y="1381814"/>
            <a:ext cx="7596999" cy="49449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2000" b="1" dirty="0">
                <a:solidFill>
                  <a:srgbClr val="FFFFFF"/>
                </a:solidFill>
              </a:rPr>
              <a:t>게시판 </a:t>
            </a:r>
            <a:r>
              <a:rPr lang="en-US" altLang="ko-KR" sz="2000" b="1" dirty="0">
                <a:solidFill>
                  <a:srgbClr val="FFFFFF"/>
                </a:solidFill>
              </a:rPr>
              <a:t>SECURITY</a:t>
            </a:r>
            <a:r>
              <a:rPr lang="ko-KR" altLang="en-US" sz="2000" b="1" dirty="0">
                <a:solidFill>
                  <a:srgbClr val="FFFFFF"/>
                </a:solidFill>
              </a:rPr>
              <a:t> 적용</a:t>
            </a:r>
            <a:endParaRPr lang="ko-KR" altLang="en-US" dirty="0"/>
          </a:p>
        </p:txBody>
      </p:sp>
      <p:sp>
        <p:nvSpPr>
          <p:cNvPr id="8" name="Rect 0">
            <a:extLst>
              <a:ext uri="{FF2B5EF4-FFF2-40B4-BE49-F238E27FC236}">
                <a16:creationId xmlns:a16="http://schemas.microsoft.com/office/drawing/2014/main" id="{E810DD1E-DBFD-42E1-AF27-4C740D56C52B}"/>
              </a:ext>
            </a:extLst>
          </p:cNvPr>
          <p:cNvSpPr>
            <a:spLocks/>
          </p:cNvSpPr>
          <p:nvPr/>
        </p:nvSpPr>
        <p:spPr>
          <a:xfrm>
            <a:off x="576332" y="2330279"/>
            <a:ext cx="7596999" cy="41402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FFFF"/>
                </a:solidFill>
              </a:rPr>
              <a:t>&lt;security-context.xml&gt;</a:t>
            </a:r>
            <a:endParaRPr lang="ko-KR" altLang="en-US" sz="1400" dirty="0"/>
          </a:p>
        </p:txBody>
      </p:sp>
      <p:sp>
        <p:nvSpPr>
          <p:cNvPr id="9" name="Rect 0">
            <a:extLst>
              <a:ext uri="{FF2B5EF4-FFF2-40B4-BE49-F238E27FC236}">
                <a16:creationId xmlns:a16="http://schemas.microsoft.com/office/drawing/2014/main" id="{5760192C-422A-4BC3-ADFA-7D471485E2B8}"/>
              </a:ext>
            </a:extLst>
          </p:cNvPr>
          <p:cNvSpPr>
            <a:spLocks/>
          </p:cNvSpPr>
          <p:nvPr/>
        </p:nvSpPr>
        <p:spPr>
          <a:xfrm>
            <a:off x="576331" y="4022746"/>
            <a:ext cx="7596999" cy="41402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1600" b="1" dirty="0">
                <a:solidFill>
                  <a:srgbClr val="FFFFFF"/>
                </a:solidFill>
              </a:rPr>
              <a:t>&lt;</a:t>
            </a:r>
            <a:r>
              <a:rPr lang="en-US" altLang="ko-KR" sz="1600" b="1" dirty="0" err="1">
                <a:solidFill>
                  <a:srgbClr val="FFFFFF"/>
                </a:solidFill>
              </a:rPr>
              <a:t>detail.jsp</a:t>
            </a:r>
            <a:r>
              <a:rPr lang="en-US" altLang="ko-KR" sz="1600" b="1" dirty="0">
                <a:solidFill>
                  <a:srgbClr val="FFFFFF"/>
                </a:solidFill>
              </a:rPr>
              <a:t>&gt;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>
            <a:spLocks/>
          </p:cNvSpPr>
          <p:nvPr/>
        </p:nvSpPr>
        <p:spPr>
          <a:xfrm>
            <a:off x="339090" y="184150"/>
            <a:ext cx="8104999" cy="1181029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중요 기능 소스</a:t>
            </a:r>
            <a:r>
              <a:rPr kumimoji="0" lang="en-US" altLang="ko-KR" sz="28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lang="ko-KR" altLang="en-US" sz="2400" b="1" i="1" dirty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상품등록</a:t>
            </a:r>
            <a:r>
              <a:rPr kumimoji="0" lang="en-US" altLang="ko-KR" sz="2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69FE06-D5E3-46DE-88D9-133DC1CDF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9" t="30066" r="24554"/>
          <a:stretch/>
        </p:blipFill>
        <p:spPr>
          <a:xfrm>
            <a:off x="6468533" y="2291646"/>
            <a:ext cx="5102578" cy="359658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3EA100-BA46-414D-A328-580F2AA471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9" t="23375" r="31127" b="16708"/>
          <a:stretch/>
        </p:blipFill>
        <p:spPr>
          <a:xfrm>
            <a:off x="620889" y="2162895"/>
            <a:ext cx="5291201" cy="3725334"/>
          </a:xfrm>
          <a:prstGeom prst="rect">
            <a:avLst/>
          </a:prstGeom>
        </p:spPr>
      </p:pic>
      <p:sp>
        <p:nvSpPr>
          <p:cNvPr id="11" name="Rect 0">
            <a:extLst>
              <a:ext uri="{FF2B5EF4-FFF2-40B4-BE49-F238E27FC236}">
                <a16:creationId xmlns:a16="http://schemas.microsoft.com/office/drawing/2014/main" id="{5AAA5E4D-7990-4216-9C55-2E00DAFCF476}"/>
              </a:ext>
            </a:extLst>
          </p:cNvPr>
          <p:cNvSpPr>
            <a:spLocks/>
          </p:cNvSpPr>
          <p:nvPr/>
        </p:nvSpPr>
        <p:spPr>
          <a:xfrm>
            <a:off x="576332" y="1381814"/>
            <a:ext cx="7596999" cy="494494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en-US" altLang="ko-KR" sz="2000" b="1" dirty="0">
                <a:solidFill>
                  <a:srgbClr val="FFFFFF"/>
                </a:solidFill>
              </a:rPr>
              <a:t>FILE UPLOAD </a:t>
            </a:r>
            <a:r>
              <a:rPr lang="ko-KR" altLang="en-US" sz="2000" b="1" dirty="0">
                <a:solidFill>
                  <a:srgbClr val="FFFFFF"/>
                </a:solidFill>
              </a:rPr>
              <a:t>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41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7625080" y="1915160"/>
            <a:ext cx="1748790" cy="1748790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400">
                <a:solidFill>
                  <a:srgbClr val="4090FF"/>
                </a:solidFill>
              </a:rPr>
              <a:t>WE PLAY!</a:t>
            </a: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6430010" y="720090"/>
            <a:ext cx="4138930" cy="4138930"/>
          </a:xfrm>
          <a:prstGeom prst="ellipse">
            <a:avLst/>
          </a:prstGeom>
          <a:noFill/>
          <a:ln w="12700" cap="flat" cmpd="sng">
            <a:solidFill>
              <a:schemeClr val="bg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9861550" y="1875790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800">
                <a:solidFill>
                  <a:srgbClr val="FFFFFF"/>
                </a:solidFill>
              </a:rPr>
              <a:t>기획</a:t>
            </a: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4773930" y="1833245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800">
                <a:solidFill>
                  <a:srgbClr val="FFFFFF"/>
                </a:solidFill>
              </a:rPr>
              <a:t>ERD</a:t>
            </a:r>
            <a:endParaRPr lang="ko-KR" altLang="en-US" sz="600">
              <a:solidFill>
                <a:srgbClr val="FFFFFF"/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7491730" y="5334635"/>
            <a:ext cx="1059180" cy="1059180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000">
                <a:solidFill>
                  <a:srgbClr val="FFFFFF"/>
                </a:solidFill>
              </a:rPr>
              <a:t>중요 기능 </a:t>
            </a: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000">
                <a:solidFill>
                  <a:srgbClr val="FFFFFF"/>
                </a:solidFill>
              </a:rPr>
              <a:t>소스</a:t>
            </a: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5259070" y="-436880"/>
            <a:ext cx="6452870" cy="6452870"/>
          </a:xfrm>
          <a:prstGeom prst="ellipse">
            <a:avLst/>
          </a:prstGeom>
          <a:noFill/>
          <a:ln w="12700" cap="flat" cmpd="sng">
            <a:solidFill>
              <a:schemeClr val="bg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5818505" y="4620895"/>
            <a:ext cx="260350" cy="260350"/>
          </a:xfrm>
          <a:prstGeom prst="ellipse">
            <a:avLst/>
          </a:prstGeom>
          <a:solidFill>
            <a:srgbClr val="FFC000"/>
          </a:solidFill>
          <a:ln w="0">
            <a:noFill/>
            <a:prstDash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600">
              <a:solidFill>
                <a:srgbClr val="FFFFFF"/>
              </a:solidFill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11201400" y="1108075"/>
            <a:ext cx="260350" cy="260350"/>
          </a:xfrm>
          <a:prstGeom prst="ellipse">
            <a:avLst/>
          </a:prstGeom>
          <a:solidFill>
            <a:srgbClr val="7AE3D4"/>
          </a:solidFill>
          <a:ln w="0">
            <a:noFill/>
            <a:prstDash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600">
              <a:solidFill>
                <a:srgbClr val="FFFFFF"/>
              </a:solidFill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>
            <a:off x="339090" y="372745"/>
            <a:ext cx="4435475" cy="110744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3600" b="1" i="1">
                <a:solidFill>
                  <a:srgbClr val="FFFFFF"/>
                </a:solidFill>
              </a:rPr>
              <a:t>프로젝트 목차</a:t>
            </a:r>
            <a:endParaRPr lang="ko-KR" altLang="en-US" sz="3600" b="1" i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800">
              <a:solidFill>
                <a:srgbClr val="FFFFFF"/>
              </a:solidFill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10251440" y="4582160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400">
                <a:solidFill>
                  <a:srgbClr val="FFFFFF"/>
                </a:solidFill>
              </a:rPr>
              <a:t>기능 시현</a:t>
            </a:r>
            <a:endParaRPr lang="ko-KR" altLang="en-US" sz="4800"/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7100570" y="551815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100" b="1">
                <a:solidFill>
                  <a:srgbClr val="FFFFFF"/>
                </a:solidFill>
              </a:rPr>
              <a:t>서비스 소개</a:t>
            </a:r>
            <a:endParaRPr lang="ko-KR" altLang="en-US" sz="1100" b="1">
              <a:solidFill>
                <a:srgbClr val="FFFFFF"/>
              </a:solidFill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>
            <a:off x="855345" y="3058795"/>
            <a:ext cx="6141085" cy="30454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400" b="1" i="0">
                <a:solidFill>
                  <a:srgbClr val="FFFFFF"/>
                </a:solidFill>
              </a:rPr>
              <a:t>1. 서비스 소개</a:t>
            </a:r>
            <a:endParaRPr lang="ko-KR" altLang="en-US" sz="2400" b="1" i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400" b="1" i="0">
                <a:solidFill>
                  <a:srgbClr val="FFFFFF"/>
                </a:solidFill>
              </a:rPr>
              <a:t>2. 기획 (</a:t>
            </a:r>
            <a:r>
              <a:rPr lang="ko-KR" altLang="ko-KR" sz="1800" b="1" i="0">
                <a:solidFill>
                  <a:srgbClr val="FFFFFF"/>
                </a:solidFill>
              </a:rPr>
              <a:t>일정, 페이지 구성, 사용언어 및 개발 TOOL)</a:t>
            </a:r>
            <a:endParaRPr lang="ko-KR" altLang="en-US" sz="1800" b="1" i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400" b="1" i="0">
                <a:solidFill>
                  <a:srgbClr val="FFFFFF"/>
                </a:solidFill>
              </a:rPr>
              <a:t>3. ERD </a:t>
            </a:r>
            <a:r>
              <a:rPr lang="ko-KR" altLang="ko-KR" sz="2200" b="1" i="0">
                <a:solidFill>
                  <a:srgbClr val="FFFFFF"/>
                </a:solidFill>
              </a:rPr>
              <a:t>(테이블 설계)	</a:t>
            </a:r>
            <a:endParaRPr lang="ko-KR" altLang="en-US" sz="2200" b="1" i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400" b="1" i="0">
                <a:solidFill>
                  <a:srgbClr val="FFFFFF"/>
                </a:solidFill>
              </a:rPr>
              <a:t>4. 중요 기능 소스</a:t>
            </a:r>
            <a:endParaRPr lang="ko-KR" altLang="en-US" sz="2400" b="1" i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400" b="1" i="0">
                <a:solidFill>
                  <a:srgbClr val="FFFFFF"/>
                </a:solidFill>
              </a:rPr>
              <a:t>5. 기능 시현</a:t>
            </a:r>
            <a:endParaRPr lang="ko-KR" altLang="en-US" sz="2400" b="1" i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7604125" y="1915160"/>
            <a:ext cx="1749425" cy="174942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400">
                <a:solidFill>
                  <a:srgbClr val="4090FF"/>
                </a:solidFill>
              </a:rPr>
              <a:t>WE PLAY!</a:t>
            </a: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6409055" y="720090"/>
            <a:ext cx="4139565" cy="4139565"/>
          </a:xfrm>
          <a:prstGeom prst="ellipse">
            <a:avLst/>
          </a:prstGeom>
          <a:noFill/>
          <a:ln w="12700" cap="flat" cmpd="sng">
            <a:solidFill>
              <a:schemeClr val="bg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9840595" y="1875790"/>
            <a:ext cx="1059180" cy="1059180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800">
                <a:solidFill>
                  <a:srgbClr val="FFFFFF"/>
                </a:solidFill>
              </a:rPr>
              <a:t>기획</a:t>
            </a: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4752975" y="1833245"/>
            <a:ext cx="1059180" cy="1059180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800">
                <a:solidFill>
                  <a:srgbClr val="FFFFFF"/>
                </a:solidFill>
              </a:rPr>
              <a:t>ERD</a:t>
            </a: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7470775" y="5334635"/>
            <a:ext cx="1059180" cy="1059180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000">
                <a:solidFill>
                  <a:srgbClr val="FFFFFF"/>
                </a:solidFill>
              </a:rPr>
              <a:t>중요 기능 </a:t>
            </a: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000">
                <a:solidFill>
                  <a:srgbClr val="FFFFFF"/>
                </a:solidFill>
              </a:rPr>
              <a:t>소스</a:t>
            </a: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5238115" y="-436880"/>
            <a:ext cx="6453505" cy="6453505"/>
          </a:xfrm>
          <a:prstGeom prst="ellipse">
            <a:avLst/>
          </a:prstGeom>
          <a:noFill/>
          <a:ln w="12700" cap="flat" cmpd="sng">
            <a:solidFill>
              <a:schemeClr val="bg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5797550" y="4620895"/>
            <a:ext cx="260985" cy="260985"/>
          </a:xfrm>
          <a:prstGeom prst="ellipse">
            <a:avLst/>
          </a:prstGeom>
          <a:solidFill>
            <a:srgbClr val="FFC000"/>
          </a:solidFill>
          <a:ln w="0">
            <a:noFill/>
            <a:prstDash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600">
              <a:solidFill>
                <a:srgbClr val="FFFFFF"/>
              </a:solidFill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11180445" y="1108075"/>
            <a:ext cx="260985" cy="260985"/>
          </a:xfrm>
          <a:prstGeom prst="ellipse">
            <a:avLst/>
          </a:prstGeom>
          <a:solidFill>
            <a:srgbClr val="7AE3D4"/>
          </a:solidFill>
          <a:ln w="0">
            <a:noFill/>
            <a:prstDash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600">
              <a:solidFill>
                <a:srgbClr val="FFFFFF"/>
              </a:solidFill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10135235" y="4317365"/>
            <a:ext cx="1443355" cy="133413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000" b="1">
                <a:solidFill>
                  <a:srgbClr val="FFFFFF"/>
                </a:solidFill>
              </a:rPr>
              <a:t>기능 시현</a:t>
            </a: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7079615" y="551815"/>
            <a:ext cx="1059180" cy="1059180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100" b="1">
                <a:solidFill>
                  <a:srgbClr val="FFFFFF"/>
                </a:solidFill>
              </a:rPr>
              <a:t>서비스 소개</a:t>
            </a:r>
            <a:endParaRPr lang="ko-KR" altLang="en-US" sz="1100" b="1">
              <a:solidFill>
                <a:srgbClr val="FFFFFF"/>
              </a:solidFill>
            </a:endParaRPr>
          </a:p>
        </p:txBody>
      </p:sp>
      <p:sp>
        <p:nvSpPr>
          <p:cNvPr id="24" name="도형 10"/>
          <p:cNvSpPr>
            <a:spLocks/>
          </p:cNvSpPr>
          <p:nvPr/>
        </p:nvSpPr>
        <p:spPr>
          <a:xfrm>
            <a:off x="855345" y="3058795"/>
            <a:ext cx="6141085" cy="1661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3600" b="1" i="0">
                <a:solidFill>
                  <a:srgbClr val="FFFFFF"/>
                </a:solidFill>
              </a:rPr>
              <a:t>5. 기능 시현</a:t>
            </a:r>
            <a:endParaRPr lang="ko-KR" altLang="en-US" sz="3600" b="1" i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2400" b="1" i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5222167" y="1915160"/>
            <a:ext cx="1749425" cy="1749425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4090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THANK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srgbClr val="4090FF"/>
                </a:solidFill>
                <a:latin typeface="맑은 고딕" panose="020F0502020204030204"/>
                <a:ea typeface="맑은 고딕" panose="020B0503020000020004" pitchFamily="50" charset="-127"/>
              </a:rPr>
              <a:t>YOU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90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4027097" y="720090"/>
            <a:ext cx="4139565" cy="4139565"/>
          </a:xfrm>
          <a:prstGeom prst="ellipse">
            <a:avLst/>
          </a:prstGeom>
          <a:noFill/>
          <a:ln w="12700" cap="flat" cmpd="sng">
            <a:solidFill>
              <a:schemeClr val="bg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7458637" y="1875790"/>
            <a:ext cx="1059180" cy="1059180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우예지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2371017" y="1833245"/>
            <a:ext cx="1059180" cy="1059180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주민준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5088817" y="5334635"/>
            <a:ext cx="1059180" cy="1059180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김재민</a:t>
            </a: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2856157" y="-436880"/>
            <a:ext cx="6453505" cy="6453505"/>
          </a:xfrm>
          <a:prstGeom prst="ellipse">
            <a:avLst/>
          </a:prstGeom>
          <a:noFill/>
          <a:ln w="12700" cap="flat" cmpd="sng">
            <a:solidFill>
              <a:schemeClr val="bg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3415592" y="4620895"/>
            <a:ext cx="260985" cy="260985"/>
          </a:xfrm>
          <a:prstGeom prst="ellipse">
            <a:avLst/>
          </a:prstGeom>
          <a:solidFill>
            <a:srgbClr val="FFC000"/>
          </a:solidFill>
          <a:ln w="0">
            <a:noFill/>
            <a:prstDash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8798487" y="1108075"/>
            <a:ext cx="260985" cy="260985"/>
          </a:xfrm>
          <a:prstGeom prst="ellipse">
            <a:avLst/>
          </a:prstGeom>
          <a:solidFill>
            <a:srgbClr val="7AE3D4"/>
          </a:solidFill>
          <a:ln w="0">
            <a:noFill/>
            <a:prstDash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7753277" y="4317365"/>
            <a:ext cx="1443355" cy="133413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FEAT. 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solidFill>
                  <a:srgbClr val="FFFFFF"/>
                </a:solidFill>
                <a:latin typeface="맑은 고딕" panose="020F0502020204030204"/>
                <a:ea typeface="맑은 고딕" panose="020B0503020000020004" pitchFamily="50" charset="-127"/>
              </a:rPr>
              <a:t>신상현 선생님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4697657" y="551815"/>
            <a:ext cx="1059180" cy="1059180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변용수</a:t>
            </a:r>
            <a:endParaRPr kumimoji="0" lang="ko-KR" altLang="en-US" sz="1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598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>
            <a:spLocks/>
          </p:cNvSpPr>
          <p:nvPr/>
        </p:nvSpPr>
        <p:spPr>
          <a:xfrm>
            <a:off x="7625080" y="1915160"/>
            <a:ext cx="1748790" cy="1748790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400">
                <a:solidFill>
                  <a:srgbClr val="4090FF"/>
                </a:solidFill>
              </a:rPr>
              <a:t>WE PLAY!</a:t>
            </a:r>
          </a:p>
        </p:txBody>
      </p:sp>
      <p:sp>
        <p:nvSpPr>
          <p:cNvPr id="8" name="타원 7"/>
          <p:cNvSpPr>
            <a:spLocks/>
          </p:cNvSpPr>
          <p:nvPr/>
        </p:nvSpPr>
        <p:spPr>
          <a:xfrm>
            <a:off x="6430010" y="720090"/>
            <a:ext cx="4138930" cy="4138930"/>
          </a:xfrm>
          <a:prstGeom prst="ellipse">
            <a:avLst/>
          </a:prstGeom>
          <a:noFill/>
          <a:ln w="12700" cap="flat" cmpd="sng">
            <a:solidFill>
              <a:schemeClr val="bg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9" name="타원 8"/>
          <p:cNvSpPr>
            <a:spLocks/>
          </p:cNvSpPr>
          <p:nvPr/>
        </p:nvSpPr>
        <p:spPr>
          <a:xfrm>
            <a:off x="9861550" y="1875790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800">
                <a:solidFill>
                  <a:srgbClr val="FFFFFF"/>
                </a:solidFill>
              </a:rPr>
              <a:t>기획</a:t>
            </a:r>
          </a:p>
        </p:txBody>
      </p:sp>
      <p:sp>
        <p:nvSpPr>
          <p:cNvPr id="10" name="타원 9"/>
          <p:cNvSpPr>
            <a:spLocks/>
          </p:cNvSpPr>
          <p:nvPr/>
        </p:nvSpPr>
        <p:spPr>
          <a:xfrm>
            <a:off x="4773930" y="1833245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800">
                <a:solidFill>
                  <a:srgbClr val="FFFFFF"/>
                </a:solidFill>
              </a:rPr>
              <a:t>ERD</a:t>
            </a:r>
            <a:endParaRPr lang="ko-KR" altLang="en-US" sz="600">
              <a:solidFill>
                <a:srgbClr val="FFFFFF"/>
              </a:solidFill>
            </a:endParaRPr>
          </a:p>
        </p:txBody>
      </p:sp>
      <p:sp>
        <p:nvSpPr>
          <p:cNvPr id="11" name="타원 10"/>
          <p:cNvSpPr>
            <a:spLocks/>
          </p:cNvSpPr>
          <p:nvPr/>
        </p:nvSpPr>
        <p:spPr>
          <a:xfrm>
            <a:off x="7491730" y="5334635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000">
                <a:solidFill>
                  <a:srgbClr val="FFFFFF"/>
                </a:solidFill>
              </a:rPr>
              <a:t>중요 기능 </a:t>
            </a: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000">
                <a:solidFill>
                  <a:srgbClr val="FFFFFF"/>
                </a:solidFill>
              </a:rPr>
              <a:t>소스</a:t>
            </a:r>
          </a:p>
        </p:txBody>
      </p:sp>
      <p:sp>
        <p:nvSpPr>
          <p:cNvPr id="15" name="타원 14"/>
          <p:cNvSpPr>
            <a:spLocks/>
          </p:cNvSpPr>
          <p:nvPr/>
        </p:nvSpPr>
        <p:spPr>
          <a:xfrm>
            <a:off x="5259070" y="-436880"/>
            <a:ext cx="6452870" cy="6452870"/>
          </a:xfrm>
          <a:prstGeom prst="ellipse">
            <a:avLst/>
          </a:prstGeom>
          <a:noFill/>
          <a:ln w="12700" cap="flat" cmpd="sng">
            <a:solidFill>
              <a:schemeClr val="bg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6" name="타원 15"/>
          <p:cNvSpPr>
            <a:spLocks/>
          </p:cNvSpPr>
          <p:nvPr/>
        </p:nvSpPr>
        <p:spPr>
          <a:xfrm>
            <a:off x="5818505" y="4620895"/>
            <a:ext cx="260350" cy="260350"/>
          </a:xfrm>
          <a:prstGeom prst="ellipse">
            <a:avLst/>
          </a:prstGeom>
          <a:solidFill>
            <a:srgbClr val="FFC000"/>
          </a:solidFill>
          <a:ln w="0">
            <a:noFill/>
            <a:prstDash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600">
              <a:solidFill>
                <a:srgbClr val="FFFFFF"/>
              </a:solidFill>
            </a:endParaRPr>
          </a:p>
        </p:txBody>
      </p:sp>
      <p:sp>
        <p:nvSpPr>
          <p:cNvPr id="17" name="타원 16"/>
          <p:cNvSpPr>
            <a:spLocks/>
          </p:cNvSpPr>
          <p:nvPr/>
        </p:nvSpPr>
        <p:spPr>
          <a:xfrm>
            <a:off x="11201400" y="1108075"/>
            <a:ext cx="260350" cy="260350"/>
          </a:xfrm>
          <a:prstGeom prst="ellipse">
            <a:avLst/>
          </a:prstGeom>
          <a:solidFill>
            <a:srgbClr val="7AE3D4"/>
          </a:solidFill>
          <a:ln w="0">
            <a:noFill/>
            <a:prstDash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600">
              <a:solidFill>
                <a:srgbClr val="FFFFFF"/>
              </a:solidFill>
            </a:endParaRPr>
          </a:p>
        </p:txBody>
      </p:sp>
      <p:sp>
        <p:nvSpPr>
          <p:cNvPr id="22" name="도형 20"/>
          <p:cNvSpPr>
            <a:spLocks/>
          </p:cNvSpPr>
          <p:nvPr/>
        </p:nvSpPr>
        <p:spPr>
          <a:xfrm>
            <a:off x="10251440" y="4582160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400">
                <a:solidFill>
                  <a:srgbClr val="FFFFFF"/>
                </a:solidFill>
              </a:rPr>
              <a:t>기능 시현</a:t>
            </a:r>
            <a:endParaRPr lang="ko-KR" altLang="en-US" sz="4800"/>
          </a:p>
        </p:txBody>
      </p:sp>
      <p:sp>
        <p:nvSpPr>
          <p:cNvPr id="23" name="도형 21"/>
          <p:cNvSpPr>
            <a:spLocks/>
          </p:cNvSpPr>
          <p:nvPr/>
        </p:nvSpPr>
        <p:spPr>
          <a:xfrm>
            <a:off x="6835775" y="477520"/>
            <a:ext cx="1461770" cy="1395730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800" b="1">
                <a:solidFill>
                  <a:srgbClr val="FFFFFF"/>
                </a:solidFill>
              </a:rPr>
              <a:t>서비스 소개</a:t>
            </a:r>
            <a:endParaRPr lang="ko-KR" altLang="en-US" sz="1800" b="1">
              <a:solidFill>
                <a:srgbClr val="FFFFFF"/>
              </a:solidFill>
            </a:endParaRPr>
          </a:p>
        </p:txBody>
      </p:sp>
      <p:sp>
        <p:nvSpPr>
          <p:cNvPr id="25" name="도형 208"/>
          <p:cNvSpPr>
            <a:spLocks/>
          </p:cNvSpPr>
          <p:nvPr/>
        </p:nvSpPr>
        <p:spPr>
          <a:xfrm>
            <a:off x="855345" y="3058795"/>
            <a:ext cx="6140450" cy="1661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3600" b="1" i="0">
                <a:solidFill>
                  <a:srgbClr val="FFFFFF"/>
                </a:solidFill>
              </a:rPr>
              <a:t>1. 서비스 소개</a:t>
            </a:r>
            <a:endParaRPr lang="ko-KR" altLang="en-US" sz="3600" b="1" i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2400" b="1" i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6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492250" y="1980565"/>
            <a:ext cx="1942465" cy="19424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200" b="1">
                <a:solidFill>
                  <a:srgbClr val="000000">
                    <a:lumMod val="65000"/>
                    <a:lumOff val="35000"/>
                  </a:srgbClr>
                </a:solidFill>
              </a:rPr>
              <a:t>POST </a:t>
            </a:r>
            <a:endParaRPr lang="ko-KR" altLang="en-US" sz="22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200" b="1">
                <a:solidFill>
                  <a:srgbClr val="000000">
                    <a:lumMod val="65000"/>
                    <a:lumOff val="35000"/>
                  </a:srgbClr>
                </a:solidFill>
              </a:rPr>
              <a:t>COVID-19</a:t>
            </a:r>
            <a:endParaRPr lang="ko-KR" altLang="en-US" sz="220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428615" y="1874520"/>
            <a:ext cx="1941830" cy="194183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4090FF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5901055" y="2700020"/>
            <a:ext cx="1941830" cy="194183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lnSpc>
                <a:spcPct val="150000"/>
              </a:lnSpc>
            </a:pPr>
            <a:endParaRPr lang="en-US" altLang="ko-KR" sz="1100" dirty="0">
              <a:solidFill>
                <a:srgbClr val="4090FF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327015" y="3400425"/>
            <a:ext cx="1942465" cy="19424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en-US" altLang="ko-KR" sz="1600" b="1">
                <a:solidFill>
                  <a:srgbClr val="000000">
                    <a:lumMod val="65000"/>
                    <a:lumOff val="35000"/>
                  </a:srgbClr>
                </a:solidFill>
              </a:rPr>
              <a:t>S</a:t>
            </a:r>
            <a:r>
              <a:rPr lang="ko-KR" altLang="ko-KR" sz="1600" b="1">
                <a:solidFill>
                  <a:srgbClr val="000000">
                    <a:lumMod val="65000"/>
                    <a:lumOff val="35000"/>
                  </a:srgbClr>
                </a:solidFill>
              </a:rPr>
              <a:t>PORTS</a:t>
            </a:r>
            <a:endParaRPr lang="ko-KR" altLang="en-US" sz="16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600">
                <a:solidFill>
                  <a:srgbClr val="000000">
                    <a:lumMod val="65000"/>
                    <a:lumOff val="35000"/>
                  </a:srgbClr>
                </a:solidFill>
              </a:rPr>
              <a:t>스포츠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6508115" y="2959735"/>
            <a:ext cx="1152525" cy="6000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r" latinLnBrk="0">
              <a:lnSpc>
                <a:spcPct val="150000"/>
              </a:lnSpc>
              <a:buFontTx/>
              <a:buNone/>
            </a:pPr>
            <a:r>
              <a:rPr lang="ko-KR" altLang="ko-KR" sz="1100" b="1">
                <a:solidFill>
                  <a:srgbClr val="000000">
                    <a:lumMod val="65000"/>
                    <a:lumOff val="35000"/>
                  </a:srgbClr>
                </a:solidFill>
              </a:rPr>
              <a:t>SHOPING</a:t>
            </a:r>
            <a:endParaRPr lang="ko-KR" altLang="en-US" sz="11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algn="r" latinLnBrk="0">
              <a:lnSpc>
                <a:spcPct val="150000"/>
              </a:lnSpc>
              <a:buFontTx/>
              <a:buNone/>
            </a:pPr>
            <a:r>
              <a:rPr lang="ko-KR" altLang="en-US" sz="1100">
                <a:solidFill>
                  <a:srgbClr val="000000">
                    <a:lumMod val="65000"/>
                    <a:lumOff val="35000"/>
                  </a:srgbClr>
                </a:solidFill>
              </a:rPr>
              <a:t>쇼핑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537200" y="2042795"/>
            <a:ext cx="1726565" cy="73850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000000">
                    <a:lumMod val="65000"/>
                    <a:lumOff val="35000"/>
                  </a:srgbClr>
                </a:solidFill>
              </a:rPr>
              <a:t>TRIP</a:t>
            </a:r>
            <a:endParaRPr lang="ko-KR" altLang="en-US" sz="1400" b="1">
              <a:solidFill>
                <a:srgbClr val="000000">
                  <a:lumMod val="65000"/>
                  <a:lumOff val="35000"/>
                </a:srgbClr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400">
                <a:solidFill>
                  <a:srgbClr val="000000">
                    <a:lumMod val="65000"/>
                    <a:lumOff val="35000"/>
                  </a:srgbClr>
                </a:solidFill>
              </a:rPr>
              <a:t>여행</a:t>
            </a:r>
          </a:p>
        </p:txBody>
      </p:sp>
      <p:sp>
        <p:nvSpPr>
          <p:cNvPr id="33" name="직사각형 32"/>
          <p:cNvSpPr>
            <a:spLocks/>
          </p:cNvSpPr>
          <p:nvPr/>
        </p:nvSpPr>
        <p:spPr>
          <a:xfrm>
            <a:off x="8342630" y="934720"/>
            <a:ext cx="3533140" cy="8305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FFFFFF"/>
                </a:solidFill>
              </a:rPr>
              <a:t>예지</a:t>
            </a:r>
            <a:endParaRPr lang="ko-KR" altLang="en-US" sz="1400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600">
                <a:solidFill>
                  <a:srgbClr val="FFFFFF"/>
                </a:solidFill>
              </a:rPr>
              <a:t>”가족들과 </a:t>
            </a:r>
            <a:r>
              <a:rPr lang="ko-KR" altLang="en-US" sz="1800" b="1">
                <a:solidFill>
                  <a:srgbClr val="FFFFFF"/>
                </a:solidFill>
              </a:rPr>
              <a:t>함께</a:t>
            </a:r>
            <a:r>
              <a:rPr lang="ko-KR" altLang="en-US" sz="1600" b="1">
                <a:solidFill>
                  <a:srgbClr val="FFFFFF"/>
                </a:solidFill>
              </a:rPr>
              <a:t> </a:t>
            </a:r>
            <a:r>
              <a:rPr lang="ko-KR" altLang="en-US" sz="1600">
                <a:solidFill>
                  <a:srgbClr val="FFFFFF"/>
                </a:solidFill>
              </a:rPr>
              <a:t>여행을 가고 싶어요”</a:t>
            </a:r>
          </a:p>
        </p:txBody>
      </p:sp>
      <p:sp>
        <p:nvSpPr>
          <p:cNvPr id="34" name="설명선 2(테두리 없음) 33"/>
          <p:cNvSpPr/>
          <p:nvPr/>
        </p:nvSpPr>
        <p:spPr>
          <a:xfrm>
            <a:off x="7945120" y="1584960"/>
            <a:ext cx="982345" cy="358775"/>
          </a:xfrm>
          <a:prstGeom prst="callout2">
            <a:avLst>
              <a:gd name="adj1" fmla="val -56446"/>
              <a:gd name="adj2" fmla="val 21511"/>
              <a:gd name="adj3" fmla="val -55516"/>
              <a:gd name="adj4" fmla="val -22898"/>
              <a:gd name="adj5" fmla="val 193637"/>
              <a:gd name="adj6" fmla="val -87892"/>
            </a:avLst>
          </a:prstGeom>
          <a:noFill/>
          <a:ln>
            <a:solidFill>
              <a:srgbClr val="FFC000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100" b="1" u="sng">
              <a:solidFill>
                <a:srgbClr val="FF3300"/>
              </a:solidFill>
            </a:endParaRPr>
          </a:p>
        </p:txBody>
      </p:sp>
      <p:sp>
        <p:nvSpPr>
          <p:cNvPr id="35" name="직사각형 34"/>
          <p:cNvSpPr>
            <a:spLocks/>
          </p:cNvSpPr>
          <p:nvPr/>
        </p:nvSpPr>
        <p:spPr>
          <a:xfrm>
            <a:off x="9029065" y="2935605"/>
            <a:ext cx="2952115" cy="1199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FFFFFF"/>
                </a:solidFill>
              </a:rPr>
              <a:t>재민</a:t>
            </a:r>
            <a:endParaRPr lang="ko-KR" altLang="en-US" sz="1400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600">
                <a:solidFill>
                  <a:srgbClr val="FFFFFF"/>
                </a:solidFill>
              </a:rPr>
              <a:t>“여자친구와 </a:t>
            </a:r>
            <a:r>
              <a:rPr lang="ko-KR" altLang="en-US" sz="1800" b="1">
                <a:solidFill>
                  <a:srgbClr val="FFFFFF"/>
                </a:solidFill>
              </a:rPr>
              <a:t>함께 </a:t>
            </a:r>
            <a:r>
              <a:rPr lang="ko-KR" altLang="en-US" sz="1600">
                <a:solidFill>
                  <a:srgbClr val="FFFFFF"/>
                </a:solidFill>
              </a:rPr>
              <a:t>신발 쇼핑을 하고 싶어요”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7660005" y="3182620"/>
            <a:ext cx="1224915" cy="635"/>
          </a:xfrm>
          <a:prstGeom prst="line">
            <a:avLst/>
          </a:prstGeom>
          <a:ln w="12700">
            <a:solidFill>
              <a:srgbClr val="FFC000"/>
            </a:solidFill>
            <a:prstDash val="sysDash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>
            <a:spLocks/>
          </p:cNvSpPr>
          <p:nvPr/>
        </p:nvSpPr>
        <p:spPr>
          <a:xfrm>
            <a:off x="8342630" y="4935855"/>
            <a:ext cx="3596005" cy="11995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1400" b="1">
                <a:solidFill>
                  <a:srgbClr val="FFFFFF"/>
                </a:solidFill>
              </a:rPr>
              <a:t>용수</a:t>
            </a:r>
            <a:endParaRPr lang="ko-KR" altLang="en-US" sz="1400" b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en-US" sz="1600">
                <a:solidFill>
                  <a:srgbClr val="FFFFFF"/>
                </a:solidFill>
              </a:rPr>
              <a:t>”좋아하는 운동을 팀원들과 </a:t>
            </a:r>
            <a:r>
              <a:rPr lang="ko-KR" altLang="en-US" sz="1800" b="1">
                <a:solidFill>
                  <a:srgbClr val="FFFFFF"/>
                </a:solidFill>
              </a:rPr>
              <a:t>함께</a:t>
            </a:r>
            <a:r>
              <a:rPr lang="ko-KR" altLang="en-US" sz="1800">
                <a:solidFill>
                  <a:srgbClr val="FFFFFF"/>
                </a:solidFill>
              </a:rPr>
              <a:t> </a:t>
            </a:r>
            <a:r>
              <a:rPr lang="ko-KR" altLang="en-US" sz="1600">
                <a:solidFill>
                  <a:srgbClr val="FFFFFF"/>
                </a:solidFill>
              </a:rPr>
              <a:t>마음껏하고 싶어요”</a:t>
            </a:r>
          </a:p>
        </p:txBody>
      </p:sp>
      <p:sp>
        <p:nvSpPr>
          <p:cNvPr id="38" name="설명선 2(테두리 없음) 37"/>
          <p:cNvSpPr/>
          <p:nvPr/>
        </p:nvSpPr>
        <p:spPr>
          <a:xfrm>
            <a:off x="7945120" y="5586730"/>
            <a:ext cx="982345" cy="358775"/>
          </a:xfrm>
          <a:prstGeom prst="callout2">
            <a:avLst>
              <a:gd name="adj1" fmla="val -56446"/>
              <a:gd name="adj2" fmla="val 21511"/>
              <a:gd name="adj3" fmla="val -55516"/>
              <a:gd name="adj4" fmla="val -22898"/>
              <a:gd name="adj5" fmla="val -242644"/>
              <a:gd name="adj6" fmla="val -116346"/>
            </a:avLst>
          </a:prstGeom>
          <a:noFill/>
          <a:ln>
            <a:solidFill>
              <a:srgbClr val="FFC000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100" b="1" u="sng">
              <a:solidFill>
                <a:srgbClr val="FF3300"/>
              </a:solidFill>
            </a:endParaRPr>
          </a:p>
        </p:txBody>
      </p:sp>
      <p:sp>
        <p:nvSpPr>
          <p:cNvPr id="39" name="직사각형 38"/>
          <p:cNvSpPr>
            <a:spLocks/>
          </p:cNvSpPr>
          <p:nvPr/>
        </p:nvSpPr>
        <p:spPr>
          <a:xfrm>
            <a:off x="1285240" y="4320540"/>
            <a:ext cx="2220595" cy="13144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200" b="1">
                <a:solidFill>
                  <a:srgbClr val="FFFFFF"/>
                </a:solidFill>
              </a:rPr>
              <a:t>코로나 이후</a:t>
            </a:r>
            <a:endParaRPr lang="ko-KR" altLang="en-US" sz="2200" b="1">
              <a:solidFill>
                <a:srgbClr val="FFFFFF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2200" b="1">
                <a:solidFill>
                  <a:srgbClr val="FFFFFF"/>
                </a:solidFill>
              </a:rPr>
              <a:t>하고 싶은 일들</a:t>
            </a:r>
            <a:endParaRPr lang="ko-KR" altLang="en-US" sz="2200" b="1">
              <a:solidFill>
                <a:srgbClr val="FFFFFF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900">
              <a:solidFill>
                <a:srgbClr val="FFFFFF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rot="16200000">
            <a:off x="2604770" y="3656965"/>
            <a:ext cx="3564255" cy="0"/>
          </a:xfrm>
          <a:prstGeom prst="line">
            <a:avLst/>
          </a:prstGeom>
          <a:ln w="28575">
            <a:solidFill>
              <a:schemeClr val="bg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33"/>
          <p:cNvSpPr>
            <a:spLocks/>
          </p:cNvSpPr>
          <p:nvPr/>
        </p:nvSpPr>
        <p:spPr>
          <a:xfrm>
            <a:off x="339090" y="184150"/>
            <a:ext cx="4435475" cy="1245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800" b="1" i="1">
                <a:solidFill>
                  <a:srgbClr val="FFFFFF"/>
                </a:solidFill>
              </a:rPr>
              <a:t>1. 서비스  소개</a:t>
            </a:r>
            <a:endParaRPr lang="ko-KR" altLang="en-US" sz="2800" b="1" i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62004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339090" y="184150"/>
            <a:ext cx="4435475" cy="1245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800" b="1" i="1">
                <a:solidFill>
                  <a:srgbClr val="FFFFFF"/>
                </a:solidFill>
              </a:rPr>
              <a:t>1. 서비스  소개</a:t>
            </a:r>
            <a:endParaRPr lang="ko-KR" altLang="en-US" sz="2800" b="1" i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2200"/>
          </a:p>
        </p:txBody>
      </p:sp>
      <p:grpSp>
        <p:nvGrpSpPr>
          <p:cNvPr id="32" name="그룹 22"/>
          <p:cNvGrpSpPr/>
          <p:nvPr/>
        </p:nvGrpSpPr>
        <p:grpSpPr>
          <a:xfrm>
            <a:off x="8843010" y="2208530"/>
            <a:ext cx="2531745" cy="2544445"/>
            <a:chOff x="8843010" y="2208530"/>
            <a:chExt cx="2531745" cy="2544445"/>
          </a:xfrm>
        </p:grpSpPr>
        <p:sp>
          <p:nvSpPr>
            <p:cNvPr id="5" name="모서리가 둥근 직사각형 4"/>
            <p:cNvSpPr>
              <a:spLocks/>
            </p:cNvSpPr>
            <p:nvPr/>
          </p:nvSpPr>
          <p:spPr>
            <a:xfrm rot="2700000">
              <a:off x="8849360" y="2233930"/>
              <a:ext cx="2519680" cy="2519680"/>
            </a:xfrm>
            <a:prstGeom prst="roundRect">
              <a:avLst/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292100" sx="105000" sy="105000" algn="ctr" rotWithShape="0">
                <a:srgbClr val="006DF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>
              <a:no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</a:pPr>
              <a:endParaRPr lang="ko-KR" altLang="en-US" sz="1100">
                <a:solidFill>
                  <a:srgbClr val="4090FF"/>
                </a:solidFill>
              </a:endParaRPr>
            </a:p>
          </p:txBody>
        </p:sp>
        <p:sp>
          <p:nvSpPr>
            <p:cNvPr id="23" name="자유형 22"/>
            <p:cNvSpPr>
              <a:spLocks/>
            </p:cNvSpPr>
            <p:nvPr/>
          </p:nvSpPr>
          <p:spPr>
            <a:xfrm rot="2700000">
              <a:off x="8910955" y="2208530"/>
              <a:ext cx="2396490" cy="2396490"/>
            </a:xfrm>
            <a:custGeom>
              <a:avLst/>
              <a:gdLst>
                <a:gd name="TX0" fmla="*/ 122938 w 2395421"/>
                <a:gd name="TY0" fmla="*/ 122938 h 2395420"/>
                <a:gd name="TX1" fmla="*/ 419735 w 2395421"/>
                <a:gd name="TY1" fmla="*/ 0 h 2395420"/>
                <a:gd name="TX2" fmla="*/ 2098622 w 2395421"/>
                <a:gd name="TY2" fmla="*/ 0 h 2395420"/>
                <a:gd name="TX3" fmla="*/ 2333300 w 2395421"/>
                <a:gd name="TY3" fmla="*/ 71684 h 2395420"/>
                <a:gd name="TX4" fmla="*/ 2395419 w 2395421"/>
                <a:gd name="TY4" fmla="*/ 122936 h 2395420"/>
                <a:gd name="TX5" fmla="*/ 122937 w 2395421"/>
                <a:gd name="TY5" fmla="*/ 2395418 h 2395420"/>
                <a:gd name="TX6" fmla="*/ 71684 w 2395421"/>
                <a:gd name="TY6" fmla="*/ 2333300 h 2395420"/>
                <a:gd name="TX7" fmla="*/ 0 w 2395421"/>
                <a:gd name="TY7" fmla="*/ 2098622 h 2395420"/>
                <a:gd name="TX8" fmla="*/ 0 w 2395421"/>
                <a:gd name="TY8" fmla="*/ 419735 h 2395420"/>
                <a:gd name="TX9" fmla="*/ 122938 w 2395421"/>
                <a:gd name="TY9" fmla="*/ 122938 h 239542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2395421" h="2395420">
                  <a:moveTo>
                    <a:pt x="122938" y="122938"/>
                  </a:moveTo>
                  <a:cubicBezTo>
                    <a:pt x="198895" y="46981"/>
                    <a:pt x="303829" y="0"/>
                    <a:pt x="419735" y="0"/>
                  </a:cubicBezTo>
                  <a:lnTo>
                    <a:pt x="2098622" y="0"/>
                  </a:lnTo>
                  <a:cubicBezTo>
                    <a:pt x="2185552" y="0"/>
                    <a:pt x="2266310" y="26427"/>
                    <a:pt x="2333300" y="71684"/>
                  </a:cubicBezTo>
                  <a:lnTo>
                    <a:pt x="2395419" y="122936"/>
                  </a:lnTo>
                  <a:lnTo>
                    <a:pt x="122937" y="2395418"/>
                  </a:lnTo>
                  <a:lnTo>
                    <a:pt x="71684" y="2333300"/>
                  </a:lnTo>
                  <a:cubicBezTo>
                    <a:pt x="26427" y="2266310"/>
                    <a:pt x="0" y="2185552"/>
                    <a:pt x="0" y="2098622"/>
                  </a:cubicBezTo>
                  <a:lnTo>
                    <a:pt x="0" y="419735"/>
                  </a:lnTo>
                  <a:cubicBezTo>
                    <a:pt x="0" y="303828"/>
                    <a:pt x="46981" y="198895"/>
                    <a:pt x="122938" y="122938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/>
            </a:ln>
            <a:effectLst>
              <a:outerShdw blurRad="292100" sx="105000" sy="105000" algn="ctr" rotWithShape="0">
                <a:srgbClr val="006DF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ctr">
              <a:no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</a:pPr>
              <a:endParaRPr lang="ko-KR" altLang="en-US" sz="1100">
                <a:solidFill>
                  <a:srgbClr val="4090FF"/>
                </a:solidFill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9799955" y="2393315"/>
              <a:ext cx="618490" cy="548640"/>
            </a:xfrm>
            <a:custGeom>
              <a:avLst/>
              <a:gdLst>
                <a:gd name="TX0" fmla="*/ 2474 w 3493"/>
                <a:gd name="TY0" fmla="*/ 0 h 3099"/>
                <a:gd name="TX1" fmla="*/ 2546 w 3493"/>
                <a:gd name="TY1" fmla="*/ 0 h 3099"/>
                <a:gd name="TX2" fmla="*/ 2618 w 3493"/>
                <a:gd name="TY2" fmla="*/ 5 h 3099"/>
                <a:gd name="TX3" fmla="*/ 2689 w 3493"/>
                <a:gd name="TY3" fmla="*/ 15 h 3099"/>
                <a:gd name="TX4" fmla="*/ 2758 w 3493"/>
                <a:gd name="TY4" fmla="*/ 31 h 3099"/>
                <a:gd name="TX5" fmla="*/ 2828 w 3493"/>
                <a:gd name="TY5" fmla="*/ 51 h 3099"/>
                <a:gd name="TX6" fmla="*/ 2896 w 3493"/>
                <a:gd name="TY6" fmla="*/ 76 h 3099"/>
                <a:gd name="TX7" fmla="*/ 2963 w 3493"/>
                <a:gd name="TY7" fmla="*/ 108 h 3099"/>
                <a:gd name="TX8" fmla="*/ 3026 w 3493"/>
                <a:gd name="TY8" fmla="*/ 143 h 3099"/>
                <a:gd name="TX9" fmla="*/ 3088 w 3493"/>
                <a:gd name="TY9" fmla="*/ 183 h 3099"/>
                <a:gd name="TX10" fmla="*/ 3147 w 3493"/>
                <a:gd name="TY10" fmla="*/ 230 h 3099"/>
                <a:gd name="TX11" fmla="*/ 3204 w 3493"/>
                <a:gd name="TY11" fmla="*/ 281 h 3099"/>
                <a:gd name="TX12" fmla="*/ 3256 w 3493"/>
                <a:gd name="TY12" fmla="*/ 336 h 3099"/>
                <a:gd name="TX13" fmla="*/ 3303 w 3493"/>
                <a:gd name="TY13" fmla="*/ 394 h 3099"/>
                <a:gd name="TX14" fmla="*/ 3345 w 3493"/>
                <a:gd name="TY14" fmla="*/ 455 h 3099"/>
                <a:gd name="TX15" fmla="*/ 3382 w 3493"/>
                <a:gd name="TY15" fmla="*/ 518 h 3099"/>
                <a:gd name="TX16" fmla="*/ 3413 w 3493"/>
                <a:gd name="TY16" fmla="*/ 582 h 3099"/>
                <a:gd name="TX17" fmla="*/ 3439 w 3493"/>
                <a:gd name="TY17" fmla="*/ 650 h 3099"/>
                <a:gd name="TX18" fmla="*/ 3460 w 3493"/>
                <a:gd name="TY18" fmla="*/ 717 h 3099"/>
                <a:gd name="TX19" fmla="*/ 3475 w 3493"/>
                <a:gd name="TY19" fmla="*/ 786 h 3099"/>
                <a:gd name="TX20" fmla="*/ 3486 w 3493"/>
                <a:gd name="TY20" fmla="*/ 856 h 3099"/>
                <a:gd name="TX21" fmla="*/ 3491 w 3493"/>
                <a:gd name="TY21" fmla="*/ 926 h 3099"/>
                <a:gd name="TX22" fmla="*/ 3491 w 3493"/>
                <a:gd name="TY22" fmla="*/ 996 h 3099"/>
                <a:gd name="TX23" fmla="*/ 3486 w 3493"/>
                <a:gd name="TY23" fmla="*/ 1066 h 3099"/>
                <a:gd name="TX24" fmla="*/ 3475 w 3493"/>
                <a:gd name="TY24" fmla="*/ 1136 h 3099"/>
                <a:gd name="TX25" fmla="*/ 3460 w 3493"/>
                <a:gd name="TY25" fmla="*/ 1205 h 3099"/>
                <a:gd name="TX26" fmla="*/ 3439 w 3493"/>
                <a:gd name="TY26" fmla="*/ 1273 h 3099"/>
                <a:gd name="TX27" fmla="*/ 3413 w 3493"/>
                <a:gd name="TY27" fmla="*/ 1339 h 3099"/>
                <a:gd name="TX28" fmla="*/ 3382 w 3493"/>
                <a:gd name="TY28" fmla="*/ 1404 h 3099"/>
                <a:gd name="TX29" fmla="*/ 3345 w 3493"/>
                <a:gd name="TY29" fmla="*/ 1467 h 3099"/>
                <a:gd name="TX30" fmla="*/ 3303 w 3493"/>
                <a:gd name="TY30" fmla="*/ 1528 h 3099"/>
                <a:gd name="TX31" fmla="*/ 3256 w 3493"/>
                <a:gd name="TY31" fmla="*/ 1586 h 3099"/>
                <a:gd name="TX32" fmla="*/ 3204 w 3493"/>
                <a:gd name="TY32" fmla="*/ 1641 h 3099"/>
                <a:gd name="TX33" fmla="*/ 2007 w 3493"/>
                <a:gd name="TY33" fmla="*/ 2813 h 3099"/>
                <a:gd name="TX34" fmla="*/ 1988 w 3493"/>
                <a:gd name="TY34" fmla="*/ 2828 h 3099"/>
                <a:gd name="TX35" fmla="*/ 1965 w 3493"/>
                <a:gd name="TY35" fmla="*/ 2838 h 3099"/>
                <a:gd name="TX36" fmla="*/ 1942 w 3493"/>
                <a:gd name="TY36" fmla="*/ 2844 h 3099"/>
                <a:gd name="TX37" fmla="*/ 1918 w 3493"/>
                <a:gd name="TY37" fmla="*/ 2844 h 3099"/>
                <a:gd name="TX38" fmla="*/ 1894 w 3493"/>
                <a:gd name="TY38" fmla="*/ 2838 h 3099"/>
                <a:gd name="TX39" fmla="*/ 1873 w 3493"/>
                <a:gd name="TY39" fmla="*/ 2828 h 3099"/>
                <a:gd name="TX40" fmla="*/ 1853 w 3493"/>
                <a:gd name="TY40" fmla="*/ 2813 h 3099"/>
                <a:gd name="TX41" fmla="*/ 1837 w 3493"/>
                <a:gd name="TY41" fmla="*/ 2793 h 3099"/>
                <a:gd name="TX42" fmla="*/ 1827 w 3493"/>
                <a:gd name="TY42" fmla="*/ 2772 h 3099"/>
                <a:gd name="TX43" fmla="*/ 1821 w 3493"/>
                <a:gd name="TY43" fmla="*/ 2749 h 3099"/>
                <a:gd name="TX44" fmla="*/ 1821 w 3493"/>
                <a:gd name="TY44" fmla="*/ 2726 h 3099"/>
                <a:gd name="TX45" fmla="*/ 1827 w 3493"/>
                <a:gd name="TY45" fmla="*/ 2703 h 3099"/>
                <a:gd name="TX46" fmla="*/ 1837 w 3493"/>
                <a:gd name="TY46" fmla="*/ 2681 h 3099"/>
                <a:gd name="TX47" fmla="*/ 1853 w 3493"/>
                <a:gd name="TY47" fmla="*/ 2662 h 3099"/>
                <a:gd name="TX48" fmla="*/ 3035 w 3493"/>
                <a:gd name="TY48" fmla="*/ 1505 h 3099"/>
                <a:gd name="TX49" fmla="*/ 3079 w 3493"/>
                <a:gd name="TY49" fmla="*/ 1458 h 3099"/>
                <a:gd name="TX50" fmla="*/ 3118 w 3493"/>
                <a:gd name="TY50" fmla="*/ 1407 h 3099"/>
                <a:gd name="TX51" fmla="*/ 3153 w 3493"/>
                <a:gd name="TY51" fmla="*/ 1355 h 3099"/>
                <a:gd name="TX52" fmla="*/ 3183 w 3493"/>
                <a:gd name="TY52" fmla="*/ 1300 h 3099"/>
                <a:gd name="TX53" fmla="*/ 3208 w 3493"/>
                <a:gd name="TY53" fmla="*/ 1243 h 3099"/>
                <a:gd name="TX54" fmla="*/ 3228 w 3493"/>
                <a:gd name="TY54" fmla="*/ 1185 h 3099"/>
                <a:gd name="TX55" fmla="*/ 3242 w 3493"/>
                <a:gd name="TY55" fmla="*/ 1126 h 3099"/>
                <a:gd name="TX56" fmla="*/ 3253 w 3493"/>
                <a:gd name="TY56" fmla="*/ 1066 h 3099"/>
                <a:gd name="TX57" fmla="*/ 3257 w 3493"/>
                <a:gd name="TY57" fmla="*/ 1006 h 3099"/>
                <a:gd name="TX58" fmla="*/ 3257 w 3493"/>
                <a:gd name="TY58" fmla="*/ 946 h 3099"/>
                <a:gd name="TX59" fmla="*/ 3253 w 3493"/>
                <a:gd name="TY59" fmla="*/ 885 h 3099"/>
                <a:gd name="TX60" fmla="*/ 3242 w 3493"/>
                <a:gd name="TY60" fmla="*/ 826 h 3099"/>
                <a:gd name="TX61" fmla="*/ 3228 w 3493"/>
                <a:gd name="TY61" fmla="*/ 766 h 3099"/>
                <a:gd name="TX62" fmla="*/ 3208 w 3493"/>
                <a:gd name="TY62" fmla="*/ 709 h 3099"/>
                <a:gd name="TX63" fmla="*/ 3183 w 3493"/>
                <a:gd name="TY63" fmla="*/ 653 h 3099"/>
                <a:gd name="TX64" fmla="*/ 3153 w 3493"/>
                <a:gd name="TY64" fmla="*/ 598 h 3099"/>
                <a:gd name="TX65" fmla="*/ 3118 w 3493"/>
                <a:gd name="TY65" fmla="*/ 545 h 3099"/>
                <a:gd name="TX66" fmla="*/ 3079 w 3493"/>
                <a:gd name="TY66" fmla="*/ 495 h 3099"/>
                <a:gd name="TX67" fmla="*/ 3035 w 3493"/>
                <a:gd name="TY67" fmla="*/ 448 h 3099"/>
                <a:gd name="TX68" fmla="*/ 2985 w 3493"/>
                <a:gd name="TY68" fmla="*/ 403 h 3099"/>
                <a:gd name="TX69" fmla="*/ 2935 w 3493"/>
                <a:gd name="TY69" fmla="*/ 364 h 3099"/>
                <a:gd name="TX70" fmla="*/ 2881 w 3493"/>
                <a:gd name="TY70" fmla="*/ 331 h 3099"/>
                <a:gd name="TX71" fmla="*/ 2825 w 3493"/>
                <a:gd name="TY71" fmla="*/ 301 h 3099"/>
                <a:gd name="TX72" fmla="*/ 2767 w 3493"/>
                <a:gd name="TY72" fmla="*/ 277 h 3099"/>
                <a:gd name="TX73" fmla="*/ 2708 w 3493"/>
                <a:gd name="TY73" fmla="*/ 258 h 3099"/>
                <a:gd name="TX74" fmla="*/ 2648 w 3493"/>
                <a:gd name="TY74" fmla="*/ 243 h 3099"/>
                <a:gd name="TX75" fmla="*/ 2586 w 3493"/>
                <a:gd name="TY75" fmla="*/ 234 h 3099"/>
                <a:gd name="TX76" fmla="*/ 2525 w 3493"/>
                <a:gd name="TY76" fmla="*/ 229 h 3099"/>
                <a:gd name="TX77" fmla="*/ 2464 w 3493"/>
                <a:gd name="TY77" fmla="*/ 229 h 3099"/>
                <a:gd name="TX78" fmla="*/ 2402 w 3493"/>
                <a:gd name="TY78" fmla="*/ 234 h 3099"/>
                <a:gd name="TX79" fmla="*/ 2340 w 3493"/>
                <a:gd name="TY79" fmla="*/ 243 h 3099"/>
                <a:gd name="TX80" fmla="*/ 2280 w 3493"/>
                <a:gd name="TY80" fmla="*/ 258 h 3099"/>
                <a:gd name="TX81" fmla="*/ 2221 w 3493"/>
                <a:gd name="TY81" fmla="*/ 277 h 3099"/>
                <a:gd name="TX82" fmla="*/ 2164 w 3493"/>
                <a:gd name="TY82" fmla="*/ 301 h 3099"/>
                <a:gd name="TX83" fmla="*/ 2108 w 3493"/>
                <a:gd name="TY83" fmla="*/ 331 h 3099"/>
                <a:gd name="TX84" fmla="*/ 2055 w 3493"/>
                <a:gd name="TY84" fmla="*/ 364 h 3099"/>
                <a:gd name="TX85" fmla="*/ 2003 w 3493"/>
                <a:gd name="TY85" fmla="*/ 403 h 3099"/>
                <a:gd name="TX86" fmla="*/ 1955 w 3493"/>
                <a:gd name="TY86" fmla="*/ 448 h 3099"/>
                <a:gd name="TX87" fmla="*/ 378 w 3493"/>
                <a:gd name="TY87" fmla="*/ 1972 h 3099"/>
                <a:gd name="TX88" fmla="*/ 341 w 3493"/>
                <a:gd name="TY88" fmla="*/ 2013 h 3099"/>
                <a:gd name="TX89" fmla="*/ 307 w 3493"/>
                <a:gd name="TY89" fmla="*/ 2057 h 3099"/>
                <a:gd name="TX90" fmla="*/ 280 w 3493"/>
                <a:gd name="TY90" fmla="*/ 2102 h 3099"/>
                <a:gd name="TX91" fmla="*/ 258 w 3493"/>
                <a:gd name="TY91" fmla="*/ 2149 h 3099"/>
                <a:gd name="TX92" fmla="*/ 241 w 3493"/>
                <a:gd name="TY92" fmla="*/ 2199 h 3099"/>
                <a:gd name="TX93" fmla="*/ 228 w 3493"/>
                <a:gd name="TY93" fmla="*/ 2248 h 3099"/>
                <a:gd name="TX94" fmla="*/ 220 w 3493"/>
                <a:gd name="TY94" fmla="*/ 2299 h 3099"/>
                <a:gd name="TX95" fmla="*/ 218 w 3493"/>
                <a:gd name="TY95" fmla="*/ 2350 h 3099"/>
                <a:gd name="TX96" fmla="*/ 220 w 3493"/>
                <a:gd name="TY96" fmla="*/ 2402 h 3099"/>
                <a:gd name="TX97" fmla="*/ 228 w 3493"/>
                <a:gd name="TY97" fmla="*/ 2452 h 3099"/>
                <a:gd name="TX98" fmla="*/ 241 w 3493"/>
                <a:gd name="TY98" fmla="*/ 2503 h 3099"/>
                <a:gd name="TX99" fmla="*/ 258 w 3493"/>
                <a:gd name="TY99" fmla="*/ 2551 h 3099"/>
                <a:gd name="TX100" fmla="*/ 280 w 3493"/>
                <a:gd name="TY100" fmla="*/ 2599 h 3099"/>
                <a:gd name="TX101" fmla="*/ 307 w 3493"/>
                <a:gd name="TY101" fmla="*/ 2644 h 3099"/>
                <a:gd name="TX102" fmla="*/ 341 w 3493"/>
                <a:gd name="TY102" fmla="*/ 2687 h 3099"/>
                <a:gd name="TX103" fmla="*/ 378 w 3493"/>
                <a:gd name="TY103" fmla="*/ 2728 h 3099"/>
                <a:gd name="TX104" fmla="*/ 419 w 3493"/>
                <a:gd name="TY104" fmla="*/ 2765 h 3099"/>
                <a:gd name="TX105" fmla="*/ 463 w 3493"/>
                <a:gd name="TY105" fmla="*/ 2796 h 3099"/>
                <a:gd name="TX106" fmla="*/ 509 w 3493"/>
                <a:gd name="TY106" fmla="*/ 2824 h 3099"/>
                <a:gd name="TX107" fmla="*/ 558 w 3493"/>
                <a:gd name="TY107" fmla="*/ 2846 h 3099"/>
                <a:gd name="TX108" fmla="*/ 608 w 3493"/>
                <a:gd name="TY108" fmla="*/ 2863 h 3099"/>
                <a:gd name="TX109" fmla="*/ 660 w 3493"/>
                <a:gd name="TY109" fmla="*/ 2874 h 3099"/>
                <a:gd name="TX110" fmla="*/ 711 w 3493"/>
                <a:gd name="TY110" fmla="*/ 2882 h 3099"/>
                <a:gd name="TX111" fmla="*/ 763 w 3493"/>
                <a:gd name="TY111" fmla="*/ 2885 h 3099"/>
                <a:gd name="TX112" fmla="*/ 816 w 3493"/>
                <a:gd name="TY112" fmla="*/ 2882 h 3099"/>
                <a:gd name="TX113" fmla="*/ 867 w 3493"/>
                <a:gd name="TY113" fmla="*/ 2874 h 3099"/>
                <a:gd name="TX114" fmla="*/ 919 w 3493"/>
                <a:gd name="TY114" fmla="*/ 2863 h 3099"/>
                <a:gd name="TX115" fmla="*/ 968 w 3493"/>
                <a:gd name="TY115" fmla="*/ 2846 h 3099"/>
                <a:gd name="TX116" fmla="*/ 1018 w 3493"/>
                <a:gd name="TY116" fmla="*/ 2824 h 3099"/>
                <a:gd name="TX117" fmla="*/ 1064 w 3493"/>
                <a:gd name="TY117" fmla="*/ 2796 h 3099"/>
                <a:gd name="TX118" fmla="*/ 1108 w 3493"/>
                <a:gd name="TY118" fmla="*/ 2765 h 3099"/>
                <a:gd name="TX119" fmla="*/ 1149 w 3493"/>
                <a:gd name="TY119" fmla="*/ 2728 h 3099"/>
                <a:gd name="TX120" fmla="*/ 2741 w 3493"/>
                <a:gd name="TY120" fmla="*/ 1187 h 3099"/>
                <a:gd name="TX121" fmla="*/ 2768 w 3493"/>
                <a:gd name="TY121" fmla="*/ 1158 h 3099"/>
                <a:gd name="TX122" fmla="*/ 2791 w 3493"/>
                <a:gd name="TY122" fmla="*/ 1125 h 3099"/>
                <a:gd name="TX123" fmla="*/ 2809 w 3493"/>
                <a:gd name="TY123" fmla="*/ 1091 h 3099"/>
                <a:gd name="TX124" fmla="*/ 2823 w 3493"/>
                <a:gd name="TY124" fmla="*/ 1055 h 3099"/>
                <a:gd name="TX125" fmla="*/ 2831 w 3493"/>
                <a:gd name="TY125" fmla="*/ 1018 h 3099"/>
                <a:gd name="TX126" fmla="*/ 2837 w 3493"/>
                <a:gd name="TY126" fmla="*/ 980 h 3099"/>
                <a:gd name="TX127" fmla="*/ 2837 w 3493"/>
                <a:gd name="TY127" fmla="*/ 942 h 3099"/>
                <a:gd name="TX128" fmla="*/ 2831 w 3493"/>
                <a:gd name="TY128" fmla="*/ 904 h 3099"/>
                <a:gd name="TX129" fmla="*/ 2823 w 3493"/>
                <a:gd name="TY129" fmla="*/ 867 h 3099"/>
                <a:gd name="TX130" fmla="*/ 2809 w 3493"/>
                <a:gd name="TY130" fmla="*/ 832 h 3099"/>
                <a:gd name="TX131" fmla="*/ 2791 w 3493"/>
                <a:gd name="TY131" fmla="*/ 797 h 3099"/>
                <a:gd name="TX132" fmla="*/ 2768 w 3493"/>
                <a:gd name="TY132" fmla="*/ 764 h 3099"/>
                <a:gd name="TX133" fmla="*/ 2741 w 3493"/>
                <a:gd name="TY133" fmla="*/ 734 h 3099"/>
                <a:gd name="TX134" fmla="*/ 2710 w 3493"/>
                <a:gd name="TY134" fmla="*/ 707 h 3099"/>
                <a:gd name="TX135" fmla="*/ 2677 w 3493"/>
                <a:gd name="TY135" fmla="*/ 685 h 3099"/>
                <a:gd name="TX136" fmla="*/ 2642 w 3493"/>
                <a:gd name="TY136" fmla="*/ 668 h 3099"/>
                <a:gd name="TX137" fmla="*/ 2605 w 3493"/>
                <a:gd name="TY137" fmla="*/ 654 h 3099"/>
                <a:gd name="TX138" fmla="*/ 2567 w 3493"/>
                <a:gd name="TY138" fmla="*/ 645 h 3099"/>
                <a:gd name="TX139" fmla="*/ 2528 w 3493"/>
                <a:gd name="TY139" fmla="*/ 641 h 3099"/>
                <a:gd name="TX140" fmla="*/ 2490 w 3493"/>
                <a:gd name="TY140" fmla="*/ 641 h 3099"/>
                <a:gd name="TX141" fmla="*/ 2452 w 3493"/>
                <a:gd name="TY141" fmla="*/ 645 h 3099"/>
                <a:gd name="TX142" fmla="*/ 2415 w 3493"/>
                <a:gd name="TY142" fmla="*/ 654 h 3099"/>
                <a:gd name="TX143" fmla="*/ 2377 w 3493"/>
                <a:gd name="TY143" fmla="*/ 668 h 3099"/>
                <a:gd name="TX144" fmla="*/ 2343 w 3493"/>
                <a:gd name="TY144" fmla="*/ 685 h 3099"/>
                <a:gd name="TX145" fmla="*/ 2309 w 3493"/>
                <a:gd name="TY145" fmla="*/ 707 h 3099"/>
                <a:gd name="TX146" fmla="*/ 2278 w 3493"/>
                <a:gd name="TY146" fmla="*/ 734 h 3099"/>
                <a:gd name="TX147" fmla="*/ 1082 w 3493"/>
                <a:gd name="TY147" fmla="*/ 1906 h 3099"/>
                <a:gd name="TX148" fmla="*/ 1062 w 3493"/>
                <a:gd name="TY148" fmla="*/ 1922 h 3099"/>
                <a:gd name="TX149" fmla="*/ 1040 w 3493"/>
                <a:gd name="TY149" fmla="*/ 1931 h 3099"/>
                <a:gd name="TX150" fmla="*/ 1017 w 3493"/>
                <a:gd name="TY150" fmla="*/ 1937 h 3099"/>
                <a:gd name="TX151" fmla="*/ 992 w 3493"/>
                <a:gd name="TY151" fmla="*/ 1937 h 3099"/>
                <a:gd name="TX152" fmla="*/ 969 w 3493"/>
                <a:gd name="TY152" fmla="*/ 1931 h 3099"/>
                <a:gd name="TX153" fmla="*/ 947 w 3493"/>
                <a:gd name="TY153" fmla="*/ 1922 h 3099"/>
                <a:gd name="TX154" fmla="*/ 927 w 3493"/>
                <a:gd name="TY154" fmla="*/ 1906 h 3099"/>
                <a:gd name="TX155" fmla="*/ 911 w 3493"/>
                <a:gd name="TY155" fmla="*/ 1887 h 3099"/>
                <a:gd name="TX156" fmla="*/ 900 w 3493"/>
                <a:gd name="TY156" fmla="*/ 1865 h 3099"/>
                <a:gd name="TX157" fmla="*/ 896 w 3493"/>
                <a:gd name="TY157" fmla="*/ 1842 h 3099"/>
                <a:gd name="TX158" fmla="*/ 896 w 3493"/>
                <a:gd name="TY158" fmla="*/ 1819 h 3099"/>
                <a:gd name="TX159" fmla="*/ 900 w 3493"/>
                <a:gd name="TY159" fmla="*/ 1796 h 3099"/>
                <a:gd name="TX160" fmla="*/ 911 w 3493"/>
                <a:gd name="TY160" fmla="*/ 1775 h 3099"/>
                <a:gd name="TX161" fmla="*/ 927 w 3493"/>
                <a:gd name="TY161" fmla="*/ 1755 h 3099"/>
                <a:gd name="TX162" fmla="*/ 2123 w 3493"/>
                <a:gd name="TY162" fmla="*/ 583 h 3099"/>
                <a:gd name="TX163" fmla="*/ 2165 w 3493"/>
                <a:gd name="TY163" fmla="*/ 546 h 3099"/>
                <a:gd name="TX164" fmla="*/ 2209 w 3493"/>
                <a:gd name="TY164" fmla="*/ 515 h 3099"/>
                <a:gd name="TX165" fmla="*/ 2255 w 3493"/>
                <a:gd name="TY165" fmla="*/ 488 h 3099"/>
                <a:gd name="TX166" fmla="*/ 2304 w 3493"/>
                <a:gd name="TY166" fmla="*/ 465 h 3099"/>
                <a:gd name="TX167" fmla="*/ 2354 w 3493"/>
                <a:gd name="TY167" fmla="*/ 449 h 3099"/>
                <a:gd name="TX168" fmla="*/ 2405 w 3493"/>
                <a:gd name="TY168" fmla="*/ 436 h 3099"/>
                <a:gd name="TX169" fmla="*/ 2457 w 3493"/>
                <a:gd name="TY169" fmla="*/ 429 h 3099"/>
                <a:gd name="TX170" fmla="*/ 2509 w 3493"/>
                <a:gd name="TY170" fmla="*/ 427 h 3099"/>
                <a:gd name="TX171" fmla="*/ 2562 w 3493"/>
                <a:gd name="TY171" fmla="*/ 429 h 3099"/>
                <a:gd name="TX172" fmla="*/ 2613 w 3493"/>
                <a:gd name="TY172" fmla="*/ 436 h 3099"/>
                <a:gd name="TX173" fmla="*/ 2665 w 3493"/>
                <a:gd name="TY173" fmla="*/ 449 h 3099"/>
                <a:gd name="TX174" fmla="*/ 2714 w 3493"/>
                <a:gd name="TY174" fmla="*/ 465 h 3099"/>
                <a:gd name="TX175" fmla="*/ 2763 w 3493"/>
                <a:gd name="TY175" fmla="*/ 488 h 3099"/>
                <a:gd name="TX176" fmla="*/ 2810 w 3493"/>
                <a:gd name="TY176" fmla="*/ 515 h 3099"/>
                <a:gd name="TX177" fmla="*/ 2854 w 3493"/>
                <a:gd name="TY177" fmla="*/ 546 h 3099"/>
                <a:gd name="TX178" fmla="*/ 2895 w 3493"/>
                <a:gd name="TY178" fmla="*/ 583 h 3099"/>
                <a:gd name="TX179" fmla="*/ 2932 w 3493"/>
                <a:gd name="TY179" fmla="*/ 623 h 3099"/>
                <a:gd name="TX180" fmla="*/ 2965 w 3493"/>
                <a:gd name="TY180" fmla="*/ 666 h 3099"/>
                <a:gd name="TX181" fmla="*/ 2993 w 3493"/>
                <a:gd name="TY181" fmla="*/ 713 h 3099"/>
                <a:gd name="TX182" fmla="*/ 3015 w 3493"/>
                <a:gd name="TY182" fmla="*/ 760 h 3099"/>
                <a:gd name="TX183" fmla="*/ 3032 w 3493"/>
                <a:gd name="TY183" fmla="*/ 809 h 3099"/>
                <a:gd name="TX184" fmla="*/ 3045 w 3493"/>
                <a:gd name="TY184" fmla="*/ 859 h 3099"/>
                <a:gd name="TX185" fmla="*/ 3053 w 3493"/>
                <a:gd name="TY185" fmla="*/ 910 h 3099"/>
                <a:gd name="TX186" fmla="*/ 3055 w 3493"/>
                <a:gd name="TY186" fmla="*/ 961 h 3099"/>
                <a:gd name="TX187" fmla="*/ 3053 w 3493"/>
                <a:gd name="TY187" fmla="*/ 1012 h 3099"/>
                <a:gd name="TX188" fmla="*/ 3045 w 3493"/>
                <a:gd name="TY188" fmla="*/ 1063 h 3099"/>
                <a:gd name="TX189" fmla="*/ 3032 w 3493"/>
                <a:gd name="TY189" fmla="*/ 1113 h 3099"/>
                <a:gd name="TX190" fmla="*/ 3015 w 3493"/>
                <a:gd name="TY190" fmla="*/ 1162 h 3099"/>
                <a:gd name="TX191" fmla="*/ 2993 w 3493"/>
                <a:gd name="TY191" fmla="*/ 1209 h 3099"/>
                <a:gd name="TX192" fmla="*/ 2965 w 3493"/>
                <a:gd name="TY192" fmla="*/ 1255 h 3099"/>
                <a:gd name="TX193" fmla="*/ 2932 w 3493"/>
                <a:gd name="TY193" fmla="*/ 1298 h 3099"/>
                <a:gd name="TX194" fmla="*/ 2895 w 3493"/>
                <a:gd name="TY194" fmla="*/ 1339 h 3099"/>
                <a:gd name="TX195" fmla="*/ 1303 w 3493"/>
                <a:gd name="TY195" fmla="*/ 2879 h 3099"/>
                <a:gd name="TX196" fmla="*/ 1255 w 3493"/>
                <a:gd name="TY196" fmla="*/ 2923 h 3099"/>
                <a:gd name="TX197" fmla="*/ 1203 w 3493"/>
                <a:gd name="TY197" fmla="*/ 2962 h 3099"/>
                <a:gd name="TX198" fmla="*/ 1150 w 3493"/>
                <a:gd name="TY198" fmla="*/ 2995 h 3099"/>
                <a:gd name="TX199" fmla="*/ 1094 w 3493"/>
                <a:gd name="TY199" fmla="*/ 3025 h 3099"/>
                <a:gd name="TX200" fmla="*/ 1036 w 3493"/>
                <a:gd name="TY200" fmla="*/ 3049 h 3099"/>
                <a:gd name="TX201" fmla="*/ 977 w 3493"/>
                <a:gd name="TY201" fmla="*/ 3068 h 3099"/>
                <a:gd name="TX202" fmla="*/ 917 w 3493"/>
                <a:gd name="TY202" fmla="*/ 3083 h 3099"/>
                <a:gd name="TX203" fmla="*/ 855 w 3493"/>
                <a:gd name="TY203" fmla="*/ 3092 h 3099"/>
                <a:gd name="TX204" fmla="*/ 794 w 3493"/>
                <a:gd name="TY204" fmla="*/ 3097 h 3099"/>
                <a:gd name="TX205" fmla="*/ 733 w 3493"/>
                <a:gd name="TY205" fmla="*/ 3097 h 3099"/>
                <a:gd name="TX206" fmla="*/ 671 w 3493"/>
                <a:gd name="TY206" fmla="*/ 3092 h 3099"/>
                <a:gd name="TX207" fmla="*/ 609 w 3493"/>
                <a:gd name="TY207" fmla="*/ 3083 h 3099"/>
                <a:gd name="TX208" fmla="*/ 549 w 3493"/>
                <a:gd name="TY208" fmla="*/ 3068 h 3099"/>
                <a:gd name="TX209" fmla="*/ 490 w 3493"/>
                <a:gd name="TY209" fmla="*/ 3049 h 3099"/>
                <a:gd name="TX210" fmla="*/ 433 w 3493"/>
                <a:gd name="TY210" fmla="*/ 3025 h 3099"/>
                <a:gd name="TX211" fmla="*/ 377 w 3493"/>
                <a:gd name="TY211" fmla="*/ 2995 h 3099"/>
                <a:gd name="TX212" fmla="*/ 323 w 3493"/>
                <a:gd name="TY212" fmla="*/ 2962 h 3099"/>
                <a:gd name="TX213" fmla="*/ 272 w 3493"/>
                <a:gd name="TY213" fmla="*/ 2923 h 3099"/>
                <a:gd name="TX214" fmla="*/ 224 w 3493"/>
                <a:gd name="TY214" fmla="*/ 2879 h 3099"/>
                <a:gd name="TX215" fmla="*/ 178 w 3493"/>
                <a:gd name="TY215" fmla="*/ 2832 h 3099"/>
                <a:gd name="TX216" fmla="*/ 139 w 3493"/>
                <a:gd name="TY216" fmla="*/ 2782 h 3099"/>
                <a:gd name="TX217" fmla="*/ 104 w 3493"/>
                <a:gd name="TY217" fmla="*/ 2729 h 3099"/>
                <a:gd name="TX218" fmla="*/ 75 w 3493"/>
                <a:gd name="TY218" fmla="*/ 2674 h 3099"/>
                <a:gd name="TX219" fmla="*/ 51 w 3493"/>
                <a:gd name="TY219" fmla="*/ 2617 h 3099"/>
                <a:gd name="TX220" fmla="*/ 30 w 3493"/>
                <a:gd name="TY220" fmla="*/ 2560 h 3099"/>
                <a:gd name="TX221" fmla="*/ 15 w 3493"/>
                <a:gd name="TY221" fmla="*/ 2501 h 3099"/>
                <a:gd name="TX222" fmla="*/ 5 w 3493"/>
                <a:gd name="TY222" fmla="*/ 2441 h 3099"/>
                <a:gd name="TX223" fmla="*/ 0 w 3493"/>
                <a:gd name="TY223" fmla="*/ 2381 h 3099"/>
                <a:gd name="TX224" fmla="*/ 0 w 3493"/>
                <a:gd name="TY224" fmla="*/ 2321 h 3099"/>
                <a:gd name="TX225" fmla="*/ 5 w 3493"/>
                <a:gd name="TY225" fmla="*/ 2260 h 3099"/>
                <a:gd name="TX226" fmla="*/ 15 w 3493"/>
                <a:gd name="TY226" fmla="*/ 2200 h 3099"/>
                <a:gd name="TX227" fmla="*/ 30 w 3493"/>
                <a:gd name="TY227" fmla="*/ 2141 h 3099"/>
                <a:gd name="TX228" fmla="*/ 51 w 3493"/>
                <a:gd name="TY228" fmla="*/ 2083 h 3099"/>
                <a:gd name="TX229" fmla="*/ 75 w 3493"/>
                <a:gd name="TY229" fmla="*/ 2027 h 3099"/>
                <a:gd name="TX230" fmla="*/ 104 w 3493"/>
                <a:gd name="TY230" fmla="*/ 1972 h 3099"/>
                <a:gd name="TX231" fmla="*/ 139 w 3493"/>
                <a:gd name="TY231" fmla="*/ 1920 h 3099"/>
                <a:gd name="TX232" fmla="*/ 178 w 3493"/>
                <a:gd name="TY232" fmla="*/ 1869 h 3099"/>
                <a:gd name="TX233" fmla="*/ 224 w 3493"/>
                <a:gd name="TY233" fmla="*/ 1822 h 3099"/>
                <a:gd name="TX234" fmla="*/ 1815 w 3493"/>
                <a:gd name="TY234" fmla="*/ 281 h 3099"/>
                <a:gd name="TX235" fmla="*/ 1872 w 3493"/>
                <a:gd name="TY235" fmla="*/ 230 h 3099"/>
                <a:gd name="TX236" fmla="*/ 1931 w 3493"/>
                <a:gd name="TY236" fmla="*/ 183 h 3099"/>
                <a:gd name="TX237" fmla="*/ 1992 w 3493"/>
                <a:gd name="TY237" fmla="*/ 143 h 3099"/>
                <a:gd name="TX238" fmla="*/ 2057 w 3493"/>
                <a:gd name="TY238" fmla="*/ 108 h 3099"/>
                <a:gd name="TX239" fmla="*/ 2123 w 3493"/>
                <a:gd name="TY239" fmla="*/ 76 h 3099"/>
                <a:gd name="TX240" fmla="*/ 2191 w 3493"/>
                <a:gd name="TY240" fmla="*/ 51 h 3099"/>
                <a:gd name="TX241" fmla="*/ 2261 w 3493"/>
                <a:gd name="TY241" fmla="*/ 31 h 3099"/>
                <a:gd name="TX242" fmla="*/ 2331 w 3493"/>
                <a:gd name="TY242" fmla="*/ 15 h 3099"/>
                <a:gd name="TX243" fmla="*/ 2402 w 3493"/>
                <a:gd name="TY243" fmla="*/ 5 h 3099"/>
                <a:gd name="TX244" fmla="*/ 2474 w 3493"/>
                <a:gd name="TY244" fmla="*/ 0 h 309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  <a:cxn ang="0">
                  <a:pos x="TX181" y="TY181"/>
                </a:cxn>
                <a:cxn ang="0">
                  <a:pos x="TX182" y="TY182"/>
                </a:cxn>
                <a:cxn ang="0">
                  <a:pos x="TX183" y="TY183"/>
                </a:cxn>
                <a:cxn ang="0">
                  <a:pos x="TX184" y="TY184"/>
                </a:cxn>
                <a:cxn ang="0">
                  <a:pos x="TX185" y="TY185"/>
                </a:cxn>
                <a:cxn ang="0">
                  <a:pos x="TX186" y="TY186"/>
                </a:cxn>
                <a:cxn ang="0">
                  <a:pos x="TX187" y="TY187"/>
                </a:cxn>
                <a:cxn ang="0">
                  <a:pos x="TX188" y="TY188"/>
                </a:cxn>
                <a:cxn ang="0">
                  <a:pos x="TX189" y="TY189"/>
                </a:cxn>
                <a:cxn ang="0">
                  <a:pos x="TX190" y="TY190"/>
                </a:cxn>
                <a:cxn ang="0">
                  <a:pos x="TX191" y="TY191"/>
                </a:cxn>
                <a:cxn ang="0">
                  <a:pos x="TX192" y="TY192"/>
                </a:cxn>
                <a:cxn ang="0">
                  <a:pos x="TX193" y="TY193"/>
                </a:cxn>
                <a:cxn ang="0">
                  <a:pos x="TX194" y="TY194"/>
                </a:cxn>
                <a:cxn ang="0">
                  <a:pos x="TX195" y="TY195"/>
                </a:cxn>
                <a:cxn ang="0">
                  <a:pos x="TX196" y="TY196"/>
                </a:cxn>
                <a:cxn ang="0">
                  <a:pos x="TX197" y="TY197"/>
                </a:cxn>
                <a:cxn ang="0">
                  <a:pos x="TX198" y="TY198"/>
                </a:cxn>
                <a:cxn ang="0">
                  <a:pos x="TX199" y="TY199"/>
                </a:cxn>
                <a:cxn ang="0">
                  <a:pos x="TX200" y="TY200"/>
                </a:cxn>
                <a:cxn ang="0">
                  <a:pos x="TX201" y="TY201"/>
                </a:cxn>
                <a:cxn ang="0">
                  <a:pos x="TX202" y="TY202"/>
                </a:cxn>
                <a:cxn ang="0">
                  <a:pos x="TX203" y="TY203"/>
                </a:cxn>
                <a:cxn ang="0">
                  <a:pos x="TX204" y="TY204"/>
                </a:cxn>
                <a:cxn ang="0">
                  <a:pos x="TX205" y="TY205"/>
                </a:cxn>
                <a:cxn ang="0">
                  <a:pos x="TX206" y="TY206"/>
                </a:cxn>
                <a:cxn ang="0">
                  <a:pos x="TX207" y="TY207"/>
                </a:cxn>
                <a:cxn ang="0">
                  <a:pos x="TX208" y="TY208"/>
                </a:cxn>
                <a:cxn ang="0">
                  <a:pos x="TX209" y="TY209"/>
                </a:cxn>
                <a:cxn ang="0">
                  <a:pos x="TX210" y="TY210"/>
                </a:cxn>
                <a:cxn ang="0">
                  <a:pos x="TX211" y="TY211"/>
                </a:cxn>
                <a:cxn ang="0">
                  <a:pos x="TX212" y="TY212"/>
                </a:cxn>
                <a:cxn ang="0">
                  <a:pos x="TX213" y="TY213"/>
                </a:cxn>
                <a:cxn ang="0">
                  <a:pos x="TX214" y="TY214"/>
                </a:cxn>
                <a:cxn ang="0">
                  <a:pos x="TX215" y="TY215"/>
                </a:cxn>
                <a:cxn ang="0">
                  <a:pos x="TX216" y="TY216"/>
                </a:cxn>
                <a:cxn ang="0">
                  <a:pos x="TX217" y="TY217"/>
                </a:cxn>
                <a:cxn ang="0">
                  <a:pos x="TX218" y="TY218"/>
                </a:cxn>
                <a:cxn ang="0">
                  <a:pos x="TX219" y="TY219"/>
                </a:cxn>
                <a:cxn ang="0">
                  <a:pos x="TX220" y="TY220"/>
                </a:cxn>
                <a:cxn ang="0">
                  <a:pos x="TX221" y="TY221"/>
                </a:cxn>
                <a:cxn ang="0">
                  <a:pos x="TX222" y="TY222"/>
                </a:cxn>
                <a:cxn ang="0">
                  <a:pos x="TX223" y="TY223"/>
                </a:cxn>
                <a:cxn ang="0">
                  <a:pos x="TX224" y="TY224"/>
                </a:cxn>
                <a:cxn ang="0">
                  <a:pos x="TX225" y="TY225"/>
                </a:cxn>
                <a:cxn ang="0">
                  <a:pos x="TX226" y="TY226"/>
                </a:cxn>
                <a:cxn ang="0">
                  <a:pos x="TX227" y="TY227"/>
                </a:cxn>
                <a:cxn ang="0">
                  <a:pos x="TX228" y="TY228"/>
                </a:cxn>
                <a:cxn ang="0">
                  <a:pos x="TX229" y="TY229"/>
                </a:cxn>
                <a:cxn ang="0">
                  <a:pos x="TX230" y="TY230"/>
                </a:cxn>
                <a:cxn ang="0">
                  <a:pos x="TX231" y="TY231"/>
                </a:cxn>
                <a:cxn ang="0">
                  <a:pos x="TX232" y="TY232"/>
                </a:cxn>
                <a:cxn ang="0">
                  <a:pos x="TX233" y="TY233"/>
                </a:cxn>
                <a:cxn ang="0">
                  <a:pos x="TX234" y="TY234"/>
                </a:cxn>
                <a:cxn ang="0">
                  <a:pos x="TX235" y="TY235"/>
                </a:cxn>
                <a:cxn ang="0">
                  <a:pos x="TX236" y="TY236"/>
                </a:cxn>
                <a:cxn ang="0">
                  <a:pos x="TX237" y="TY237"/>
                </a:cxn>
                <a:cxn ang="0">
                  <a:pos x="TX238" y="TY238"/>
                </a:cxn>
                <a:cxn ang="0">
                  <a:pos x="TX239" y="TY239"/>
                </a:cxn>
                <a:cxn ang="0">
                  <a:pos x="TX240" y="TY240"/>
                </a:cxn>
                <a:cxn ang="0">
                  <a:pos x="TX241" y="TY241"/>
                </a:cxn>
                <a:cxn ang="0">
                  <a:pos x="TX242" y="TY242"/>
                </a:cxn>
                <a:cxn ang="0">
                  <a:pos x="TX243" y="TY243"/>
                </a:cxn>
                <a:cxn ang="0">
                  <a:pos x="TX244" y="TY244"/>
                </a:cxn>
              </a:cxnLst>
              <a:rect l="l" t="t" r="r" b="b"/>
              <a:pathLst>
                <a:path w="3493" h="3099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rgbClr val="4090FF"/>
            </a:solidFill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latinLnBrk="0">
                <a:buFontTx/>
                <a:buNone/>
              </a:pPr>
              <a:endParaRPr lang="ko-KR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직사각형 12"/>
            <p:cNvSpPr>
              <a:spLocks/>
            </p:cNvSpPr>
            <p:nvPr/>
          </p:nvSpPr>
          <p:spPr>
            <a:xfrm>
              <a:off x="8843010" y="3632200"/>
              <a:ext cx="2532380" cy="82994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</a:pPr>
              <a:r>
                <a:rPr lang="ko-KR" altLang="en-US" sz="1600" b="1">
                  <a:solidFill>
                    <a:schemeClr val="accent1"/>
                  </a:solidFill>
                </a:rPr>
                <a:t>체육관 / 구장</a:t>
              </a:r>
            </a:p>
            <a:p>
              <a:pPr marL="0" indent="0" algn="ctr" latinLnBrk="0">
                <a:lnSpc>
                  <a:spcPct val="150000"/>
                </a:lnSpc>
                <a:buFontTx/>
                <a:buNone/>
              </a:pPr>
              <a:r>
                <a:rPr lang="ko-KR" altLang="en-US" sz="1600" b="1">
                  <a:solidFill>
                    <a:schemeClr val="accent1"/>
                  </a:solidFill>
                </a:rPr>
                <a:t>대여 연계 서비스</a:t>
              </a:r>
            </a:p>
          </p:txBody>
        </p:sp>
        <p:sp>
          <p:nvSpPr>
            <p:cNvPr id="6" name="직사각형 5"/>
            <p:cNvSpPr>
              <a:spLocks/>
            </p:cNvSpPr>
            <p:nvPr/>
          </p:nvSpPr>
          <p:spPr>
            <a:xfrm>
              <a:off x="9549765" y="2934970"/>
              <a:ext cx="1117600" cy="461645"/>
            </a:xfrm>
            <a:prstGeom prst="rect">
              <a:avLst/>
            </a:prstGeom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</a:pPr>
              <a:r>
                <a:rPr lang="ko-KR" altLang="ko-KR" sz="1600" b="1">
                  <a:solidFill>
                    <a:srgbClr val="4090FF"/>
                  </a:solidFill>
                </a:rPr>
                <a:t>WE PLAY!</a:t>
              </a:r>
              <a:endParaRPr lang="ko-KR" altLang="en-US" sz="1600" b="1">
                <a:solidFill>
                  <a:srgbClr val="4090FF"/>
                </a:solidFill>
              </a:endParaRPr>
            </a:p>
          </p:txBody>
        </p:sp>
      </p:grpSp>
      <p:grpSp>
        <p:nvGrpSpPr>
          <p:cNvPr id="34" name="그룹 27"/>
          <p:cNvGrpSpPr/>
          <p:nvPr/>
        </p:nvGrpSpPr>
        <p:grpSpPr>
          <a:xfrm>
            <a:off x="3634740" y="3220085"/>
            <a:ext cx="355600" cy="422275"/>
            <a:chOff x="3634740" y="3220085"/>
            <a:chExt cx="355600" cy="422275"/>
          </a:xfrm>
        </p:grpSpPr>
        <p:sp>
          <p:nvSpPr>
            <p:cNvPr id="35" name="도형 25"/>
            <p:cNvSpPr>
              <a:spLocks/>
            </p:cNvSpPr>
            <p:nvPr/>
          </p:nvSpPr>
          <p:spPr>
            <a:xfrm rot="2700000">
              <a:off x="3634740" y="3378835"/>
              <a:ext cx="356235" cy="387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292100" sx="105000" sy="105000" algn="ctr" rotWithShape="0">
                <a:srgbClr val="006DF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>
              <a:no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</a:pPr>
              <a:endParaRPr lang="ko-KR" altLang="en-US" sz="1100">
                <a:solidFill>
                  <a:srgbClr val="4090FF"/>
                </a:solidFill>
              </a:endParaRPr>
            </a:p>
          </p:txBody>
        </p:sp>
        <p:sp>
          <p:nvSpPr>
            <p:cNvPr id="36" name="도형 26"/>
            <p:cNvSpPr>
              <a:spLocks/>
            </p:cNvSpPr>
            <p:nvPr/>
          </p:nvSpPr>
          <p:spPr>
            <a:xfrm rot="18900000">
              <a:off x="3634740" y="3604260"/>
              <a:ext cx="356235" cy="387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292100" sx="105000" sy="105000" algn="ctr" rotWithShape="0">
                <a:srgbClr val="006DF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>
              <a:no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</a:pPr>
              <a:endParaRPr lang="ko-KR" altLang="en-US" sz="1100">
                <a:solidFill>
                  <a:srgbClr val="4090FF"/>
                </a:solidFill>
              </a:endParaRPr>
            </a:p>
          </p:txBody>
        </p:sp>
      </p:grpSp>
      <p:sp>
        <p:nvSpPr>
          <p:cNvPr id="37" name="도형 202"/>
          <p:cNvSpPr>
            <a:spLocks/>
          </p:cNvSpPr>
          <p:nvPr/>
        </p:nvSpPr>
        <p:spPr>
          <a:xfrm>
            <a:off x="847725" y="2441575"/>
            <a:ext cx="2186940" cy="2065020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200" b="1">
                <a:solidFill>
                  <a:srgbClr val="4090FF"/>
                </a:solidFill>
              </a:rPr>
              <a:t>PLAY</a:t>
            </a: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200" b="1">
                <a:solidFill>
                  <a:srgbClr val="4090FF"/>
                </a:solidFill>
              </a:rPr>
              <a:t>TOGETHER</a:t>
            </a:r>
          </a:p>
        </p:txBody>
      </p:sp>
      <p:sp>
        <p:nvSpPr>
          <p:cNvPr id="38" name="도형 203"/>
          <p:cNvSpPr>
            <a:spLocks/>
          </p:cNvSpPr>
          <p:nvPr/>
        </p:nvSpPr>
        <p:spPr>
          <a:xfrm>
            <a:off x="1837055" y="2061845"/>
            <a:ext cx="7901305" cy="11303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800" b="1">
                <a:solidFill>
                  <a:srgbClr val="FFFFFF"/>
                </a:solidFill>
              </a:rPr>
              <a:t>“ 그럼 함께  할 수 있는 </a:t>
            </a:r>
            <a:endParaRPr lang="ko-KR" altLang="en-US" sz="1800" b="1">
              <a:solidFill>
                <a:srgbClr val="FFFFFF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800" b="1">
                <a:solidFill>
                  <a:srgbClr val="FFFFFF"/>
                </a:solidFill>
              </a:rPr>
              <a:t>공간이 필요하지 않을까요? ”</a:t>
            </a:r>
            <a:endParaRPr lang="ko-KR" altLang="en-US" sz="1800" b="1">
              <a:solidFill>
                <a:srgbClr val="FFFFFF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900">
              <a:solidFill>
                <a:srgbClr val="FFFFFF"/>
              </a:solidFill>
            </a:endParaRPr>
          </a:p>
        </p:txBody>
      </p:sp>
      <p:sp>
        <p:nvSpPr>
          <p:cNvPr id="39" name="도형 4"/>
          <p:cNvSpPr>
            <a:spLocks/>
          </p:cNvSpPr>
          <p:nvPr/>
        </p:nvSpPr>
        <p:spPr>
          <a:xfrm rot="18900000">
            <a:off x="3634740" y="3604260"/>
            <a:ext cx="356235" cy="38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1100">
              <a:solidFill>
                <a:srgbClr val="4090FF"/>
              </a:solidFill>
            </a:endParaRPr>
          </a:p>
        </p:txBody>
      </p:sp>
      <p:grpSp>
        <p:nvGrpSpPr>
          <p:cNvPr id="40" name="그룹 7"/>
          <p:cNvGrpSpPr/>
          <p:nvPr/>
        </p:nvGrpSpPr>
        <p:grpSpPr>
          <a:xfrm>
            <a:off x="7605395" y="3217545"/>
            <a:ext cx="356235" cy="422910"/>
            <a:chOff x="7605395" y="3217545"/>
            <a:chExt cx="356235" cy="422910"/>
          </a:xfrm>
        </p:grpSpPr>
        <p:sp>
          <p:nvSpPr>
            <p:cNvPr id="41" name="도형 5"/>
            <p:cNvSpPr>
              <a:spLocks/>
            </p:cNvSpPr>
            <p:nvPr/>
          </p:nvSpPr>
          <p:spPr>
            <a:xfrm rot="2700000">
              <a:off x="7605395" y="3376295"/>
              <a:ext cx="356235" cy="387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292100" sx="105000" sy="105000" algn="ctr" rotWithShape="0">
                <a:srgbClr val="006DF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>
              <a:no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</a:pPr>
              <a:endParaRPr lang="ko-KR" altLang="en-US" sz="1100">
                <a:solidFill>
                  <a:srgbClr val="4090FF"/>
                </a:solidFill>
              </a:endParaRPr>
            </a:p>
          </p:txBody>
        </p:sp>
        <p:sp>
          <p:nvSpPr>
            <p:cNvPr id="42" name="도형 6"/>
            <p:cNvSpPr>
              <a:spLocks/>
            </p:cNvSpPr>
            <p:nvPr/>
          </p:nvSpPr>
          <p:spPr>
            <a:xfrm rot="18900000">
              <a:off x="7605395" y="3601720"/>
              <a:ext cx="356235" cy="3873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0">
              <a:noFill/>
              <a:prstDash/>
            </a:ln>
            <a:effectLst>
              <a:outerShdw blurRad="292100" sx="105000" sy="105000" algn="ctr" rotWithShape="0">
                <a:srgbClr val="006DFE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anchor="ctr">
              <a:noAutofit/>
            </a:bodyPr>
            <a:lstStyle/>
            <a:p>
              <a:pPr marL="0" indent="0" algn="ctr" latinLnBrk="0">
                <a:lnSpc>
                  <a:spcPct val="150000"/>
                </a:lnSpc>
                <a:buFontTx/>
                <a:buNone/>
              </a:pPr>
              <a:endParaRPr lang="ko-KR" altLang="en-US" sz="1100">
                <a:solidFill>
                  <a:srgbClr val="4090FF"/>
                </a:solidFill>
              </a:endParaRPr>
            </a:p>
          </p:txBody>
        </p:sp>
      </p:grpSp>
      <p:sp>
        <p:nvSpPr>
          <p:cNvPr id="43" name="도형 8"/>
          <p:cNvSpPr>
            <a:spLocks/>
          </p:cNvSpPr>
          <p:nvPr/>
        </p:nvSpPr>
        <p:spPr>
          <a:xfrm rot="18900000">
            <a:off x="7605395" y="3601720"/>
            <a:ext cx="356235" cy="387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1100">
              <a:solidFill>
                <a:srgbClr val="4090FF"/>
              </a:solidFill>
            </a:endParaRPr>
          </a:p>
        </p:txBody>
      </p:sp>
      <p:sp>
        <p:nvSpPr>
          <p:cNvPr id="44" name="도형 9"/>
          <p:cNvSpPr>
            <a:spLocks/>
          </p:cNvSpPr>
          <p:nvPr/>
        </p:nvSpPr>
        <p:spPr>
          <a:xfrm>
            <a:off x="1813560" y="3416300"/>
            <a:ext cx="7901305" cy="19608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800" b="1">
                <a:solidFill>
                  <a:srgbClr val="FFFFFF"/>
                </a:solidFill>
              </a:rPr>
              <a:t>“ 제가 농구팀이 있는데 </a:t>
            </a:r>
            <a:endParaRPr lang="ko-KR" altLang="en-US" sz="1800" b="1">
              <a:solidFill>
                <a:srgbClr val="FFFFFF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800" b="1">
                <a:solidFill>
                  <a:srgbClr val="FFFFFF"/>
                </a:solidFill>
              </a:rPr>
              <a:t>체욱관 예약하려면</a:t>
            </a:r>
            <a:endParaRPr lang="ko-KR" altLang="en-US" sz="1800" b="1">
              <a:solidFill>
                <a:srgbClr val="FFFFFF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800" b="1">
                <a:solidFill>
                  <a:srgbClr val="FFFFFF"/>
                </a:solidFill>
              </a:rPr>
              <a:t>까페 게시판만 이용해야해서</a:t>
            </a:r>
            <a:endParaRPr lang="ko-KR" altLang="en-US" sz="1800" b="1">
              <a:solidFill>
                <a:srgbClr val="FFFFFF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800" b="1">
                <a:solidFill>
                  <a:srgbClr val="FFFFFF"/>
                </a:solidFill>
              </a:rPr>
              <a:t>너무 불편해요”</a:t>
            </a:r>
            <a:endParaRPr lang="ko-KR" altLang="en-US" sz="1800" b="1">
              <a:solidFill>
                <a:srgbClr val="FFFFFF"/>
              </a:solidFill>
            </a:endParaRP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9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85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>
            <a:spLocks/>
          </p:cNvSpPr>
          <p:nvPr/>
        </p:nvSpPr>
        <p:spPr>
          <a:xfrm>
            <a:off x="7625080" y="1915160"/>
            <a:ext cx="1748790" cy="1748790"/>
          </a:xfrm>
          <a:prstGeom prst="ellipse">
            <a:avLst/>
          </a:prstGeom>
          <a:solidFill>
            <a:schemeClr val="bg1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400">
                <a:solidFill>
                  <a:srgbClr val="4090FF"/>
                </a:solidFill>
              </a:rPr>
              <a:t>WE PLAY!</a:t>
            </a:r>
          </a:p>
        </p:txBody>
      </p:sp>
      <p:sp>
        <p:nvSpPr>
          <p:cNvPr id="8" name="Rect 0"/>
          <p:cNvSpPr>
            <a:spLocks/>
          </p:cNvSpPr>
          <p:nvPr/>
        </p:nvSpPr>
        <p:spPr>
          <a:xfrm>
            <a:off x="6430010" y="720090"/>
            <a:ext cx="4138930" cy="4138930"/>
          </a:xfrm>
          <a:prstGeom prst="ellipse">
            <a:avLst/>
          </a:prstGeom>
          <a:noFill/>
          <a:ln w="12700" cap="flat" cmpd="sng">
            <a:solidFill>
              <a:schemeClr val="bg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9" name="Rect 0"/>
          <p:cNvSpPr>
            <a:spLocks/>
          </p:cNvSpPr>
          <p:nvPr/>
        </p:nvSpPr>
        <p:spPr>
          <a:xfrm>
            <a:off x="9861550" y="1875790"/>
            <a:ext cx="1442085" cy="139509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2800" b="1">
                <a:solidFill>
                  <a:srgbClr val="FFFFFF"/>
                </a:solidFill>
              </a:rPr>
              <a:t>기획</a:t>
            </a:r>
          </a:p>
        </p:txBody>
      </p:sp>
      <p:sp>
        <p:nvSpPr>
          <p:cNvPr id="10" name="Rect 0"/>
          <p:cNvSpPr>
            <a:spLocks/>
          </p:cNvSpPr>
          <p:nvPr/>
        </p:nvSpPr>
        <p:spPr>
          <a:xfrm>
            <a:off x="4773930" y="1833245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800">
                <a:solidFill>
                  <a:srgbClr val="FFFFFF"/>
                </a:solidFill>
              </a:rPr>
              <a:t>ERD</a:t>
            </a:r>
            <a:endParaRPr lang="ko-KR" altLang="en-US" sz="600">
              <a:solidFill>
                <a:srgbClr val="FFFFFF"/>
              </a:solidFill>
            </a:endParaRPr>
          </a:p>
        </p:txBody>
      </p:sp>
      <p:sp>
        <p:nvSpPr>
          <p:cNvPr id="11" name="Rect 0"/>
          <p:cNvSpPr>
            <a:spLocks/>
          </p:cNvSpPr>
          <p:nvPr/>
        </p:nvSpPr>
        <p:spPr>
          <a:xfrm>
            <a:off x="7491730" y="5334635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000">
                <a:solidFill>
                  <a:srgbClr val="FFFFFF"/>
                </a:solidFill>
              </a:rPr>
              <a:t>중요 기능 </a:t>
            </a:r>
          </a:p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000">
                <a:solidFill>
                  <a:srgbClr val="FFFFFF"/>
                </a:solidFill>
              </a:rPr>
              <a:t>소스</a:t>
            </a:r>
          </a:p>
        </p:txBody>
      </p:sp>
      <p:sp>
        <p:nvSpPr>
          <p:cNvPr id="15" name="Rect 0"/>
          <p:cNvSpPr>
            <a:spLocks/>
          </p:cNvSpPr>
          <p:nvPr/>
        </p:nvSpPr>
        <p:spPr>
          <a:xfrm>
            <a:off x="5259070" y="-436880"/>
            <a:ext cx="6452870" cy="6452870"/>
          </a:xfrm>
          <a:prstGeom prst="ellipse">
            <a:avLst/>
          </a:prstGeom>
          <a:noFill/>
          <a:ln w="12700" cap="flat" cmpd="sng">
            <a:solidFill>
              <a:schemeClr val="bg1">
                <a:alpha val="10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>
            <a:off x="5818505" y="4620895"/>
            <a:ext cx="260350" cy="260350"/>
          </a:xfrm>
          <a:prstGeom prst="ellipse">
            <a:avLst/>
          </a:prstGeom>
          <a:solidFill>
            <a:srgbClr val="FFC000"/>
          </a:solidFill>
          <a:ln w="0">
            <a:noFill/>
            <a:prstDash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600">
              <a:solidFill>
                <a:srgbClr val="FFFFFF"/>
              </a:solidFill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>
            <a:off x="11201400" y="1108075"/>
            <a:ext cx="260350" cy="260350"/>
          </a:xfrm>
          <a:prstGeom prst="ellipse">
            <a:avLst/>
          </a:prstGeom>
          <a:solidFill>
            <a:srgbClr val="7AE3D4"/>
          </a:solidFill>
          <a:ln w="0">
            <a:noFill/>
            <a:prstDash/>
          </a:ln>
          <a:effectLst>
            <a:outerShdw blurRad="292100" sx="105000" sy="105000" algn="ctr" rotWithShape="0">
              <a:srgbClr val="006DFE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endParaRPr lang="ko-KR" altLang="en-US" sz="600">
              <a:solidFill>
                <a:srgbClr val="FFFFFF"/>
              </a:solidFill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>
            <a:off x="10251440" y="4582160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en-US" sz="1400">
                <a:solidFill>
                  <a:srgbClr val="FFFFFF"/>
                </a:solidFill>
              </a:rPr>
              <a:t>기능 시현</a:t>
            </a:r>
            <a:endParaRPr lang="ko-KR" altLang="en-US" sz="4800"/>
          </a:p>
        </p:txBody>
      </p:sp>
      <p:sp>
        <p:nvSpPr>
          <p:cNvPr id="23" name="Rect 0"/>
          <p:cNvSpPr>
            <a:spLocks/>
          </p:cNvSpPr>
          <p:nvPr/>
        </p:nvSpPr>
        <p:spPr>
          <a:xfrm>
            <a:off x="7100570" y="551815"/>
            <a:ext cx="1058545" cy="1058545"/>
          </a:xfrm>
          <a:prstGeom prst="ellipse">
            <a:avLst/>
          </a:prstGeom>
          <a:solidFill>
            <a:srgbClr val="62A3FF"/>
          </a:solidFill>
          <a:ln w="0">
            <a:noFill/>
            <a:prstDash/>
          </a:ln>
          <a:effectLst>
            <a:outerShdw blurRad="292100" sx="105000" sy="105000" algn="ctr" rotWithShape="0">
              <a:srgbClr val="006DFE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>
            <a:noAutofit/>
          </a:bodyPr>
          <a:lstStyle/>
          <a:p>
            <a:pPr marL="0" indent="0" algn="ctr" latinLnBrk="0">
              <a:lnSpc>
                <a:spcPct val="150000"/>
              </a:lnSpc>
              <a:buFontTx/>
              <a:buNone/>
            </a:pPr>
            <a:r>
              <a:rPr lang="ko-KR" altLang="ko-KR" sz="1100" b="1">
                <a:solidFill>
                  <a:srgbClr val="FFFFFF"/>
                </a:solidFill>
              </a:rPr>
              <a:t>서비스 소개</a:t>
            </a:r>
            <a:endParaRPr lang="ko-KR" altLang="en-US" sz="1100" b="1">
              <a:solidFill>
                <a:srgbClr val="FFFFFF"/>
              </a:solidFill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>
            <a:off x="855345" y="3184525"/>
            <a:ext cx="7781290" cy="166116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3600" b="1" i="0">
                <a:solidFill>
                  <a:srgbClr val="FFFFFF"/>
                </a:solidFill>
              </a:rPr>
              <a:t>2. 기획</a:t>
            </a:r>
            <a:r>
              <a:rPr lang="ko-KR" altLang="ko-KR" sz="2800" b="1" i="0">
                <a:solidFill>
                  <a:srgbClr val="FFFFFF"/>
                </a:solidFill>
              </a:rPr>
              <a:t> </a:t>
            </a:r>
            <a:r>
              <a:rPr lang="ko-KR" altLang="ko-KR" sz="2600" b="1" i="0">
                <a:solidFill>
                  <a:srgbClr val="FFFFFF"/>
                </a:solidFill>
              </a:rPr>
              <a:t>(</a:t>
            </a:r>
            <a:r>
              <a:rPr lang="ko-KR" altLang="ko-KR" sz="2000" b="1" i="0">
                <a:solidFill>
                  <a:srgbClr val="FFFFFF"/>
                </a:solidFill>
              </a:rPr>
              <a:t>일정, 페이지 구성, 사용언어 및 개발 TOOL)</a:t>
            </a:r>
            <a:endParaRPr lang="ko-KR" altLang="en-US" sz="3600" b="1" i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2400" b="1" i="0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>
            <a:spLocks/>
          </p:cNvSpPr>
          <p:nvPr/>
        </p:nvSpPr>
        <p:spPr>
          <a:xfrm>
            <a:off x="339090" y="184150"/>
            <a:ext cx="7355205" cy="1245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800" b="1" i="1">
                <a:solidFill>
                  <a:srgbClr val="FFFFFF"/>
                </a:solidFill>
              </a:rPr>
              <a:t>2. 기획 (사용언어 및 개발 TOOL)</a:t>
            </a:r>
            <a:endParaRPr lang="ko-KR" altLang="en-US" sz="2800" b="1" i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2200"/>
          </a:p>
        </p:txBody>
      </p:sp>
      <p:sp>
        <p:nvSpPr>
          <p:cNvPr id="38" name="도형 91"/>
          <p:cNvSpPr>
            <a:spLocks/>
          </p:cNvSpPr>
          <p:nvPr/>
        </p:nvSpPr>
        <p:spPr>
          <a:xfrm>
            <a:off x="762000" y="5815965"/>
            <a:ext cx="10726420" cy="28702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92"/>
          <p:cNvSpPr>
            <a:spLocks/>
          </p:cNvSpPr>
          <p:nvPr/>
        </p:nvSpPr>
        <p:spPr>
          <a:xfrm>
            <a:off x="762000" y="5788660"/>
            <a:ext cx="342900" cy="34290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93"/>
          <p:cNvSpPr>
            <a:spLocks/>
          </p:cNvSpPr>
          <p:nvPr/>
        </p:nvSpPr>
        <p:spPr>
          <a:xfrm>
            <a:off x="3883025" y="5788660"/>
            <a:ext cx="342900" cy="34290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94"/>
          <p:cNvSpPr>
            <a:spLocks/>
          </p:cNvSpPr>
          <p:nvPr/>
        </p:nvSpPr>
        <p:spPr>
          <a:xfrm>
            <a:off x="5727700" y="5788660"/>
            <a:ext cx="342900" cy="34290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95"/>
          <p:cNvSpPr>
            <a:spLocks/>
          </p:cNvSpPr>
          <p:nvPr/>
        </p:nvSpPr>
        <p:spPr>
          <a:xfrm>
            <a:off x="9013825" y="5788660"/>
            <a:ext cx="342900" cy="342900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400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43" name="도형 96"/>
          <p:cNvCxnSpPr/>
          <p:nvPr/>
        </p:nvCxnSpPr>
        <p:spPr>
          <a:xfrm rot="16200000">
            <a:off x="140970" y="4968240"/>
            <a:ext cx="1584960" cy="127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도형 97"/>
          <p:cNvSpPr>
            <a:spLocks/>
          </p:cNvSpPr>
          <p:nvPr/>
        </p:nvSpPr>
        <p:spPr>
          <a:xfrm>
            <a:off x="1148080" y="4246245"/>
            <a:ext cx="2532380" cy="5080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1800" b="1" i="0">
                <a:solidFill>
                  <a:schemeClr val="bg1"/>
                </a:solidFill>
                <a:latin typeface="맑은 고딕" charset="0"/>
                <a:ea typeface="맑은 고딕" charset="0"/>
              </a:rPr>
              <a:t>JAVA, SPRING</a:t>
            </a:r>
            <a:endParaRPr lang="ko-KR" altLang="en-US" sz="1800" b="1" i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95" name="그룹 112"/>
          <p:cNvGrpSpPr/>
          <p:nvPr/>
        </p:nvGrpSpPr>
        <p:grpSpPr>
          <a:xfrm>
            <a:off x="3745230" y="1588770"/>
            <a:ext cx="571500" cy="570865"/>
            <a:chOff x="3745230" y="1588770"/>
            <a:chExt cx="571500" cy="570865"/>
          </a:xfrm>
          <a:solidFill>
            <a:schemeClr val="bg1"/>
          </a:solidFill>
        </p:grpSpPr>
        <p:sp>
          <p:nvSpPr>
            <p:cNvPr id="96" name="도형 98"/>
            <p:cNvSpPr>
              <a:spLocks/>
            </p:cNvSpPr>
            <p:nvPr/>
          </p:nvSpPr>
          <p:spPr>
            <a:xfrm>
              <a:off x="3745230" y="1588770"/>
              <a:ext cx="572135" cy="571500"/>
            </a:xfrm>
            <a:custGeom>
              <a:avLst/>
              <a:gdLst>
                <a:gd name="TX0" fmla="*/ 12740 w 12958"/>
                <a:gd name="TY0" fmla="*/ 864 h 12956"/>
                <a:gd name="TX1" fmla="*/ 11012 w 12958"/>
                <a:gd name="TY1" fmla="*/ 864 h 12956"/>
                <a:gd name="TX2" fmla="*/ 11012 w 12958"/>
                <a:gd name="TY2" fmla="*/ 0 h 12956"/>
                <a:gd name="TX3" fmla="*/ 10580 w 12958"/>
                <a:gd name="TY3" fmla="*/ 0 h 12956"/>
                <a:gd name="TX4" fmla="*/ 10580 w 12958"/>
                <a:gd name="TY4" fmla="*/ 864 h 12956"/>
                <a:gd name="TX5" fmla="*/ 8853 w 12958"/>
                <a:gd name="TY5" fmla="*/ 864 h 12956"/>
                <a:gd name="TX6" fmla="*/ 8853 w 12958"/>
                <a:gd name="TY6" fmla="*/ 0 h 12956"/>
                <a:gd name="TX7" fmla="*/ 8421 w 12958"/>
                <a:gd name="TY7" fmla="*/ 0 h 12956"/>
                <a:gd name="TX8" fmla="*/ 8421 w 12958"/>
                <a:gd name="TY8" fmla="*/ 864 h 12956"/>
                <a:gd name="TX9" fmla="*/ 6693 w 12958"/>
                <a:gd name="TY9" fmla="*/ 864 h 12956"/>
                <a:gd name="TX10" fmla="*/ 6693 w 12958"/>
                <a:gd name="TY10" fmla="*/ 0 h 12956"/>
                <a:gd name="TX11" fmla="*/ 6261 w 12958"/>
                <a:gd name="TY11" fmla="*/ 0 h 12956"/>
                <a:gd name="TX12" fmla="*/ 6261 w 12958"/>
                <a:gd name="TY12" fmla="*/ 864 h 12956"/>
                <a:gd name="TX13" fmla="*/ 4534 w 12958"/>
                <a:gd name="TY13" fmla="*/ 864 h 12956"/>
                <a:gd name="TX14" fmla="*/ 4534 w 12958"/>
                <a:gd name="TY14" fmla="*/ 0 h 12956"/>
                <a:gd name="TX15" fmla="*/ 4103 w 12958"/>
                <a:gd name="TY15" fmla="*/ 0 h 12956"/>
                <a:gd name="TX16" fmla="*/ 4103 w 12958"/>
                <a:gd name="TY16" fmla="*/ 864 h 12956"/>
                <a:gd name="TX17" fmla="*/ 2375 w 12958"/>
                <a:gd name="TY17" fmla="*/ 864 h 12956"/>
                <a:gd name="TX18" fmla="*/ 2375 w 12958"/>
                <a:gd name="TY18" fmla="*/ 0 h 12956"/>
                <a:gd name="TX19" fmla="*/ 1944 w 12958"/>
                <a:gd name="TY19" fmla="*/ 0 h 12956"/>
                <a:gd name="TX20" fmla="*/ 1944 w 12958"/>
                <a:gd name="TY20" fmla="*/ 864 h 12956"/>
                <a:gd name="TX21" fmla="*/ 216 w 12958"/>
                <a:gd name="TY21" fmla="*/ 864 h 12956"/>
                <a:gd name="TX22" fmla="*/ 194 w 12958"/>
                <a:gd name="TY22" fmla="*/ 864 h 12956"/>
                <a:gd name="TX23" fmla="*/ 152 w 12958"/>
                <a:gd name="TY23" fmla="*/ 873 h 12956"/>
                <a:gd name="TX24" fmla="*/ 113 w 12958"/>
                <a:gd name="TY24" fmla="*/ 890 h 12956"/>
                <a:gd name="TX25" fmla="*/ 78 w 12958"/>
                <a:gd name="TY25" fmla="*/ 913 h 12956"/>
                <a:gd name="TX26" fmla="*/ 49 w 12958"/>
                <a:gd name="TY26" fmla="*/ 942 h 12956"/>
                <a:gd name="TX27" fmla="*/ 26 w 12958"/>
                <a:gd name="TY27" fmla="*/ 976 h 12956"/>
                <a:gd name="TX28" fmla="*/ 10 w 12958"/>
                <a:gd name="TY28" fmla="*/ 1015 h 12956"/>
                <a:gd name="TX29" fmla="*/ 1 w 12958"/>
                <a:gd name="TY29" fmla="*/ 1056 h 12956"/>
                <a:gd name="TX30" fmla="*/ 0 w 12958"/>
                <a:gd name="TY30" fmla="*/ 1080 h 12956"/>
                <a:gd name="TX31" fmla="*/ 0 w 12958"/>
                <a:gd name="TY31" fmla="*/ 12738 h 12956"/>
                <a:gd name="TX32" fmla="*/ 1 w 12958"/>
                <a:gd name="TY32" fmla="*/ 12762 h 12956"/>
                <a:gd name="TX33" fmla="*/ 10 w 12958"/>
                <a:gd name="TY33" fmla="*/ 12803 h 12956"/>
                <a:gd name="TX34" fmla="*/ 26 w 12958"/>
                <a:gd name="TY34" fmla="*/ 12842 h 12956"/>
                <a:gd name="TX35" fmla="*/ 49 w 12958"/>
                <a:gd name="TY35" fmla="*/ 12876 h 12956"/>
                <a:gd name="TX36" fmla="*/ 78 w 12958"/>
                <a:gd name="TY36" fmla="*/ 12905 h 12956"/>
                <a:gd name="TX37" fmla="*/ 113 w 12958"/>
                <a:gd name="TY37" fmla="*/ 12928 h 12956"/>
                <a:gd name="TX38" fmla="*/ 152 w 12958"/>
                <a:gd name="TY38" fmla="*/ 12945 h 12956"/>
                <a:gd name="TX39" fmla="*/ 194 w 12958"/>
                <a:gd name="TY39" fmla="*/ 12954 h 12956"/>
                <a:gd name="TX40" fmla="*/ 216 w 12958"/>
                <a:gd name="TY40" fmla="*/ 12954 h 12956"/>
                <a:gd name="TX41" fmla="*/ 12740 w 12958"/>
                <a:gd name="TY41" fmla="*/ 12954 h 12956"/>
                <a:gd name="TX42" fmla="*/ 12762 w 12958"/>
                <a:gd name="TY42" fmla="*/ 12954 h 12956"/>
                <a:gd name="TX43" fmla="*/ 12804 w 12958"/>
                <a:gd name="TY43" fmla="*/ 12945 h 12956"/>
                <a:gd name="TX44" fmla="*/ 12842 w 12958"/>
                <a:gd name="TY44" fmla="*/ 12928 h 12956"/>
                <a:gd name="TX45" fmla="*/ 12877 w 12958"/>
                <a:gd name="TY45" fmla="*/ 12905 h 12956"/>
                <a:gd name="TX46" fmla="*/ 12907 w 12958"/>
                <a:gd name="TY46" fmla="*/ 12876 h 12956"/>
                <a:gd name="TX47" fmla="*/ 12930 w 12958"/>
                <a:gd name="TY47" fmla="*/ 12842 h 12956"/>
                <a:gd name="TX48" fmla="*/ 12946 w 12958"/>
                <a:gd name="TY48" fmla="*/ 12803 h 12956"/>
                <a:gd name="TX49" fmla="*/ 12955 w 12958"/>
                <a:gd name="TY49" fmla="*/ 12762 h 12956"/>
                <a:gd name="TX50" fmla="*/ 12956 w 12958"/>
                <a:gd name="TY50" fmla="*/ 12738 h 12956"/>
                <a:gd name="TX51" fmla="*/ 12956 w 12958"/>
                <a:gd name="TY51" fmla="*/ 1080 h 12956"/>
                <a:gd name="TX52" fmla="*/ 12955 w 12958"/>
                <a:gd name="TY52" fmla="*/ 1056 h 12956"/>
                <a:gd name="TX53" fmla="*/ 12946 w 12958"/>
                <a:gd name="TY53" fmla="*/ 1015 h 12956"/>
                <a:gd name="TX54" fmla="*/ 12930 w 12958"/>
                <a:gd name="TY54" fmla="*/ 976 h 12956"/>
                <a:gd name="TX55" fmla="*/ 12907 w 12958"/>
                <a:gd name="TY55" fmla="*/ 942 h 12956"/>
                <a:gd name="TX56" fmla="*/ 12877 w 12958"/>
                <a:gd name="TY56" fmla="*/ 913 h 12956"/>
                <a:gd name="TX57" fmla="*/ 12842 w 12958"/>
                <a:gd name="TY57" fmla="*/ 890 h 12956"/>
                <a:gd name="TX58" fmla="*/ 12804 w 12958"/>
                <a:gd name="TY58" fmla="*/ 873 h 12956"/>
                <a:gd name="TX59" fmla="*/ 12762 w 12958"/>
                <a:gd name="TY59" fmla="*/ 864 h 12956"/>
                <a:gd name="TX60" fmla="*/ 12740 w 12958"/>
                <a:gd name="TY60" fmla="*/ 864 h 12956"/>
                <a:gd name="TX62" fmla="*/ 12524 w 12958"/>
                <a:gd name="TY62" fmla="*/ 8637 h 12956"/>
                <a:gd name="TX63" fmla="*/ 10580 w 12958"/>
                <a:gd name="TY63" fmla="*/ 8637 h 12956"/>
                <a:gd name="TX64" fmla="*/ 10559 w 12958"/>
                <a:gd name="TY64" fmla="*/ 8637 h 12956"/>
                <a:gd name="TX65" fmla="*/ 10516 w 12958"/>
                <a:gd name="TY65" fmla="*/ 8646 h 12956"/>
                <a:gd name="TX66" fmla="*/ 10477 w 12958"/>
                <a:gd name="TY66" fmla="*/ 8663 h 12956"/>
                <a:gd name="TX67" fmla="*/ 10442 w 12958"/>
                <a:gd name="TY67" fmla="*/ 8686 h 12956"/>
                <a:gd name="TX68" fmla="*/ 10414 w 12958"/>
                <a:gd name="TY68" fmla="*/ 8715 h 12956"/>
                <a:gd name="TX69" fmla="*/ 10390 w 12958"/>
                <a:gd name="TY69" fmla="*/ 8749 h 12956"/>
                <a:gd name="TX70" fmla="*/ 10374 w 12958"/>
                <a:gd name="TY70" fmla="*/ 8788 h 12956"/>
                <a:gd name="TX71" fmla="*/ 10364 w 12958"/>
                <a:gd name="TY71" fmla="*/ 8831 h 12956"/>
                <a:gd name="TX72" fmla="*/ 10364 w 12958"/>
                <a:gd name="TY72" fmla="*/ 8853 h 12956"/>
                <a:gd name="TX73" fmla="*/ 10364 w 12958"/>
                <a:gd name="TY73" fmla="*/ 10796 h 12956"/>
                <a:gd name="TX74" fmla="*/ 432 w 12958"/>
                <a:gd name="TY74" fmla="*/ 10796 h 12956"/>
                <a:gd name="TX75" fmla="*/ 432 w 12958"/>
                <a:gd name="TY75" fmla="*/ 3454 h 12956"/>
                <a:gd name="TX76" fmla="*/ 12524 w 12958"/>
                <a:gd name="TY76" fmla="*/ 3454 h 12956"/>
                <a:gd name="TX77" fmla="*/ 12524 w 12958"/>
                <a:gd name="TY77" fmla="*/ 8637 h 12956"/>
                <a:gd name="TX79" fmla="*/ 12218 w 12958"/>
                <a:gd name="TY79" fmla="*/ 9069 h 12956"/>
                <a:gd name="TX80" fmla="*/ 10796 w 12958"/>
                <a:gd name="TY80" fmla="*/ 10490 h 12956"/>
                <a:gd name="TX81" fmla="*/ 10796 w 12958"/>
                <a:gd name="TY81" fmla="*/ 9069 h 12956"/>
                <a:gd name="TX82" fmla="*/ 12218 w 12958"/>
                <a:gd name="TY82" fmla="*/ 9069 h 12956"/>
                <a:gd name="TX84" fmla="*/ 432 w 12958"/>
                <a:gd name="TY84" fmla="*/ 11228 h 12956"/>
                <a:gd name="TX85" fmla="*/ 10580 w 12958"/>
                <a:gd name="TY85" fmla="*/ 11228 h 12956"/>
                <a:gd name="TX86" fmla="*/ 10601 w 12958"/>
                <a:gd name="TY86" fmla="*/ 11227 h 12956"/>
                <a:gd name="TX87" fmla="*/ 10643 w 12958"/>
                <a:gd name="TY87" fmla="*/ 11219 h 12956"/>
                <a:gd name="TX88" fmla="*/ 10682 w 12958"/>
                <a:gd name="TY88" fmla="*/ 11202 h 12956"/>
                <a:gd name="TX89" fmla="*/ 10717 w 12958"/>
                <a:gd name="TY89" fmla="*/ 11179 h 12956"/>
                <a:gd name="TX90" fmla="*/ 10732 w 12958"/>
                <a:gd name="TY90" fmla="*/ 11164 h 12956"/>
                <a:gd name="TX91" fmla="*/ 12524 w 12958"/>
                <a:gd name="TY91" fmla="*/ 9373 h 12956"/>
                <a:gd name="TX92" fmla="*/ 12524 w 12958"/>
                <a:gd name="TY92" fmla="*/ 11659 h 12956"/>
                <a:gd name="TX93" fmla="*/ 432 w 12958"/>
                <a:gd name="TY93" fmla="*/ 11659 h 12956"/>
                <a:gd name="TX94" fmla="*/ 432 w 12958"/>
                <a:gd name="TY94" fmla="*/ 11228 h 12956"/>
                <a:gd name="TX96" fmla="*/ 432 w 12958"/>
                <a:gd name="TY96" fmla="*/ 1296 h 12956"/>
                <a:gd name="TX97" fmla="*/ 1944 w 12958"/>
                <a:gd name="TY97" fmla="*/ 1296 h 12956"/>
                <a:gd name="TX98" fmla="*/ 1944 w 12958"/>
                <a:gd name="TY98" fmla="*/ 2159 h 12956"/>
                <a:gd name="TX99" fmla="*/ 2375 w 12958"/>
                <a:gd name="TY99" fmla="*/ 2159 h 12956"/>
                <a:gd name="TX100" fmla="*/ 2375 w 12958"/>
                <a:gd name="TY100" fmla="*/ 1296 h 12956"/>
                <a:gd name="TX101" fmla="*/ 4103 w 12958"/>
                <a:gd name="TY101" fmla="*/ 1296 h 12956"/>
                <a:gd name="TX102" fmla="*/ 4103 w 12958"/>
                <a:gd name="TY102" fmla="*/ 2159 h 12956"/>
                <a:gd name="TX103" fmla="*/ 4534 w 12958"/>
                <a:gd name="TY103" fmla="*/ 2159 h 12956"/>
                <a:gd name="TX104" fmla="*/ 4534 w 12958"/>
                <a:gd name="TY104" fmla="*/ 1296 h 12956"/>
                <a:gd name="TX105" fmla="*/ 6261 w 12958"/>
                <a:gd name="TY105" fmla="*/ 1296 h 12956"/>
                <a:gd name="TX106" fmla="*/ 6261 w 12958"/>
                <a:gd name="TY106" fmla="*/ 2159 h 12956"/>
                <a:gd name="TX107" fmla="*/ 6693 w 12958"/>
                <a:gd name="TY107" fmla="*/ 2159 h 12956"/>
                <a:gd name="TX108" fmla="*/ 6693 w 12958"/>
                <a:gd name="TY108" fmla="*/ 1296 h 12956"/>
                <a:gd name="TX109" fmla="*/ 8421 w 12958"/>
                <a:gd name="TY109" fmla="*/ 1296 h 12956"/>
                <a:gd name="TX110" fmla="*/ 8421 w 12958"/>
                <a:gd name="TY110" fmla="*/ 2159 h 12956"/>
                <a:gd name="TX111" fmla="*/ 8853 w 12958"/>
                <a:gd name="TY111" fmla="*/ 2159 h 12956"/>
                <a:gd name="TX112" fmla="*/ 8853 w 12958"/>
                <a:gd name="TY112" fmla="*/ 1296 h 12956"/>
                <a:gd name="TX113" fmla="*/ 10580 w 12958"/>
                <a:gd name="TY113" fmla="*/ 1296 h 12956"/>
                <a:gd name="TX114" fmla="*/ 10580 w 12958"/>
                <a:gd name="TY114" fmla="*/ 2159 h 12956"/>
                <a:gd name="TX115" fmla="*/ 11012 w 12958"/>
                <a:gd name="TY115" fmla="*/ 2159 h 12956"/>
                <a:gd name="TX116" fmla="*/ 11012 w 12958"/>
                <a:gd name="TY116" fmla="*/ 1296 h 12956"/>
                <a:gd name="TX117" fmla="*/ 12524 w 12958"/>
                <a:gd name="TY117" fmla="*/ 1296 h 12956"/>
                <a:gd name="TX118" fmla="*/ 12524 w 12958"/>
                <a:gd name="TY118" fmla="*/ 3022 h 12956"/>
                <a:gd name="TX119" fmla="*/ 432 w 12958"/>
                <a:gd name="TY119" fmla="*/ 3022 h 12956"/>
                <a:gd name="TX120" fmla="*/ 432 w 12958"/>
                <a:gd name="TY120" fmla="*/ 1296 h 12956"/>
                <a:gd name="TX122" fmla="*/ 12524 w 12958"/>
                <a:gd name="TY122" fmla="*/ 12522 h 12956"/>
                <a:gd name="TX123" fmla="*/ 432 w 12958"/>
                <a:gd name="TY123" fmla="*/ 12522 h 12956"/>
                <a:gd name="TX124" fmla="*/ 432 w 12958"/>
                <a:gd name="TY124" fmla="*/ 12091 h 12956"/>
                <a:gd name="TX125" fmla="*/ 12524 w 12958"/>
                <a:gd name="TY125" fmla="*/ 12091 h 12956"/>
                <a:gd name="TX126" fmla="*/ 12524 w 12958"/>
                <a:gd name="TY126" fmla="*/ 12522 h 1295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</a:cxnLst>
              <a:rect l="l" t="t" r="r" b="b"/>
              <a:pathLst>
                <a:path w="12958" h="12956">
                  <a:moveTo>
                    <a:pt x="12740" y="864"/>
                  </a:moveTo>
                  <a:lnTo>
                    <a:pt x="11012" y="864"/>
                  </a:lnTo>
                  <a:lnTo>
                    <a:pt x="11012" y="0"/>
                  </a:lnTo>
                  <a:lnTo>
                    <a:pt x="10580" y="0"/>
                  </a:lnTo>
                  <a:lnTo>
                    <a:pt x="10580" y="864"/>
                  </a:lnTo>
                  <a:lnTo>
                    <a:pt x="8853" y="864"/>
                  </a:lnTo>
                  <a:lnTo>
                    <a:pt x="8853" y="0"/>
                  </a:lnTo>
                  <a:lnTo>
                    <a:pt x="8421" y="0"/>
                  </a:lnTo>
                  <a:lnTo>
                    <a:pt x="8421" y="864"/>
                  </a:lnTo>
                  <a:lnTo>
                    <a:pt x="6693" y="864"/>
                  </a:lnTo>
                  <a:lnTo>
                    <a:pt x="6693" y="0"/>
                  </a:lnTo>
                  <a:lnTo>
                    <a:pt x="6261" y="0"/>
                  </a:lnTo>
                  <a:lnTo>
                    <a:pt x="6261" y="864"/>
                  </a:lnTo>
                  <a:lnTo>
                    <a:pt x="4534" y="864"/>
                  </a:lnTo>
                  <a:lnTo>
                    <a:pt x="4534" y="0"/>
                  </a:lnTo>
                  <a:lnTo>
                    <a:pt x="4103" y="0"/>
                  </a:lnTo>
                  <a:lnTo>
                    <a:pt x="4103" y="864"/>
                  </a:lnTo>
                  <a:lnTo>
                    <a:pt x="2375" y="864"/>
                  </a:lnTo>
                  <a:lnTo>
                    <a:pt x="2375" y="0"/>
                  </a:lnTo>
                  <a:lnTo>
                    <a:pt x="1944" y="0"/>
                  </a:lnTo>
                  <a:lnTo>
                    <a:pt x="1944" y="864"/>
                  </a:lnTo>
                  <a:lnTo>
                    <a:pt x="216" y="864"/>
                  </a:lnTo>
                  <a:lnTo>
                    <a:pt x="194" y="864"/>
                  </a:lnTo>
                  <a:lnTo>
                    <a:pt x="152" y="873"/>
                  </a:lnTo>
                  <a:lnTo>
                    <a:pt x="113" y="890"/>
                  </a:lnTo>
                  <a:lnTo>
                    <a:pt x="78" y="913"/>
                  </a:lnTo>
                  <a:lnTo>
                    <a:pt x="49" y="942"/>
                  </a:lnTo>
                  <a:lnTo>
                    <a:pt x="26" y="976"/>
                  </a:lnTo>
                  <a:lnTo>
                    <a:pt x="10" y="1015"/>
                  </a:lnTo>
                  <a:lnTo>
                    <a:pt x="1" y="1056"/>
                  </a:lnTo>
                  <a:lnTo>
                    <a:pt x="0" y="1080"/>
                  </a:lnTo>
                  <a:lnTo>
                    <a:pt x="0" y="12738"/>
                  </a:lnTo>
                  <a:lnTo>
                    <a:pt x="1" y="12762"/>
                  </a:lnTo>
                  <a:lnTo>
                    <a:pt x="10" y="12803"/>
                  </a:lnTo>
                  <a:lnTo>
                    <a:pt x="26" y="12842"/>
                  </a:lnTo>
                  <a:lnTo>
                    <a:pt x="49" y="12876"/>
                  </a:lnTo>
                  <a:lnTo>
                    <a:pt x="78" y="12905"/>
                  </a:lnTo>
                  <a:lnTo>
                    <a:pt x="113" y="12928"/>
                  </a:lnTo>
                  <a:lnTo>
                    <a:pt x="152" y="12945"/>
                  </a:lnTo>
                  <a:lnTo>
                    <a:pt x="194" y="12954"/>
                  </a:lnTo>
                  <a:lnTo>
                    <a:pt x="216" y="12954"/>
                  </a:lnTo>
                  <a:lnTo>
                    <a:pt x="12740" y="12954"/>
                  </a:lnTo>
                  <a:lnTo>
                    <a:pt x="12762" y="12954"/>
                  </a:lnTo>
                  <a:lnTo>
                    <a:pt x="12804" y="12945"/>
                  </a:lnTo>
                  <a:lnTo>
                    <a:pt x="12842" y="12928"/>
                  </a:lnTo>
                  <a:lnTo>
                    <a:pt x="12877" y="12905"/>
                  </a:lnTo>
                  <a:lnTo>
                    <a:pt x="12907" y="12876"/>
                  </a:lnTo>
                  <a:lnTo>
                    <a:pt x="12930" y="12842"/>
                  </a:lnTo>
                  <a:lnTo>
                    <a:pt x="12946" y="12803"/>
                  </a:lnTo>
                  <a:lnTo>
                    <a:pt x="12955" y="12762"/>
                  </a:lnTo>
                  <a:lnTo>
                    <a:pt x="12956" y="12738"/>
                  </a:lnTo>
                  <a:lnTo>
                    <a:pt x="12956" y="1080"/>
                  </a:lnTo>
                  <a:lnTo>
                    <a:pt x="12955" y="1056"/>
                  </a:lnTo>
                  <a:lnTo>
                    <a:pt x="12946" y="1015"/>
                  </a:lnTo>
                  <a:lnTo>
                    <a:pt x="12930" y="976"/>
                  </a:lnTo>
                  <a:lnTo>
                    <a:pt x="12907" y="942"/>
                  </a:lnTo>
                  <a:lnTo>
                    <a:pt x="12877" y="913"/>
                  </a:lnTo>
                  <a:lnTo>
                    <a:pt x="12842" y="890"/>
                  </a:lnTo>
                  <a:lnTo>
                    <a:pt x="12804" y="873"/>
                  </a:lnTo>
                  <a:lnTo>
                    <a:pt x="12762" y="864"/>
                  </a:lnTo>
                  <a:lnTo>
                    <a:pt x="12740" y="864"/>
                  </a:lnTo>
                  <a:close/>
                  <a:moveTo>
                    <a:pt x="12524" y="8637"/>
                  </a:moveTo>
                  <a:lnTo>
                    <a:pt x="10580" y="8637"/>
                  </a:lnTo>
                  <a:lnTo>
                    <a:pt x="10559" y="8637"/>
                  </a:lnTo>
                  <a:lnTo>
                    <a:pt x="10516" y="8646"/>
                  </a:lnTo>
                  <a:lnTo>
                    <a:pt x="10477" y="8663"/>
                  </a:lnTo>
                  <a:lnTo>
                    <a:pt x="10442" y="8686"/>
                  </a:lnTo>
                  <a:lnTo>
                    <a:pt x="10414" y="8715"/>
                  </a:lnTo>
                  <a:lnTo>
                    <a:pt x="10390" y="8749"/>
                  </a:lnTo>
                  <a:lnTo>
                    <a:pt x="10374" y="8788"/>
                  </a:lnTo>
                  <a:lnTo>
                    <a:pt x="10364" y="8831"/>
                  </a:lnTo>
                  <a:lnTo>
                    <a:pt x="10364" y="8853"/>
                  </a:lnTo>
                  <a:lnTo>
                    <a:pt x="10364" y="10796"/>
                  </a:lnTo>
                  <a:lnTo>
                    <a:pt x="432" y="10796"/>
                  </a:lnTo>
                  <a:lnTo>
                    <a:pt x="432" y="3454"/>
                  </a:lnTo>
                  <a:lnTo>
                    <a:pt x="12524" y="3454"/>
                  </a:lnTo>
                  <a:lnTo>
                    <a:pt x="12524" y="8637"/>
                  </a:lnTo>
                  <a:close/>
                  <a:moveTo>
                    <a:pt x="12218" y="9069"/>
                  </a:moveTo>
                  <a:lnTo>
                    <a:pt x="10796" y="10490"/>
                  </a:lnTo>
                  <a:lnTo>
                    <a:pt x="10796" y="9069"/>
                  </a:lnTo>
                  <a:lnTo>
                    <a:pt x="12218" y="9069"/>
                  </a:lnTo>
                  <a:close/>
                  <a:moveTo>
                    <a:pt x="432" y="11228"/>
                  </a:moveTo>
                  <a:lnTo>
                    <a:pt x="10580" y="11228"/>
                  </a:lnTo>
                  <a:lnTo>
                    <a:pt x="10601" y="11227"/>
                  </a:lnTo>
                  <a:lnTo>
                    <a:pt x="10643" y="11219"/>
                  </a:lnTo>
                  <a:lnTo>
                    <a:pt x="10682" y="11202"/>
                  </a:lnTo>
                  <a:lnTo>
                    <a:pt x="10717" y="11179"/>
                  </a:lnTo>
                  <a:lnTo>
                    <a:pt x="10732" y="11164"/>
                  </a:lnTo>
                  <a:lnTo>
                    <a:pt x="12524" y="9373"/>
                  </a:lnTo>
                  <a:lnTo>
                    <a:pt x="12524" y="11659"/>
                  </a:lnTo>
                  <a:lnTo>
                    <a:pt x="432" y="11659"/>
                  </a:lnTo>
                  <a:lnTo>
                    <a:pt x="432" y="11228"/>
                  </a:lnTo>
                  <a:close/>
                  <a:moveTo>
                    <a:pt x="432" y="1296"/>
                  </a:moveTo>
                  <a:lnTo>
                    <a:pt x="1944" y="1296"/>
                  </a:lnTo>
                  <a:lnTo>
                    <a:pt x="1944" y="2159"/>
                  </a:lnTo>
                  <a:lnTo>
                    <a:pt x="2375" y="2159"/>
                  </a:lnTo>
                  <a:lnTo>
                    <a:pt x="2375" y="1296"/>
                  </a:lnTo>
                  <a:lnTo>
                    <a:pt x="4103" y="1296"/>
                  </a:lnTo>
                  <a:lnTo>
                    <a:pt x="4103" y="2159"/>
                  </a:lnTo>
                  <a:lnTo>
                    <a:pt x="4534" y="2159"/>
                  </a:lnTo>
                  <a:lnTo>
                    <a:pt x="4534" y="1296"/>
                  </a:lnTo>
                  <a:lnTo>
                    <a:pt x="6261" y="1296"/>
                  </a:lnTo>
                  <a:lnTo>
                    <a:pt x="6261" y="2159"/>
                  </a:lnTo>
                  <a:lnTo>
                    <a:pt x="6693" y="2159"/>
                  </a:lnTo>
                  <a:lnTo>
                    <a:pt x="6693" y="1296"/>
                  </a:lnTo>
                  <a:lnTo>
                    <a:pt x="8421" y="1296"/>
                  </a:lnTo>
                  <a:lnTo>
                    <a:pt x="8421" y="2159"/>
                  </a:lnTo>
                  <a:lnTo>
                    <a:pt x="8853" y="2159"/>
                  </a:lnTo>
                  <a:lnTo>
                    <a:pt x="8853" y="1296"/>
                  </a:lnTo>
                  <a:lnTo>
                    <a:pt x="10580" y="1296"/>
                  </a:lnTo>
                  <a:lnTo>
                    <a:pt x="10580" y="2159"/>
                  </a:lnTo>
                  <a:lnTo>
                    <a:pt x="11012" y="2159"/>
                  </a:lnTo>
                  <a:lnTo>
                    <a:pt x="11012" y="1296"/>
                  </a:lnTo>
                  <a:lnTo>
                    <a:pt x="12524" y="1296"/>
                  </a:lnTo>
                  <a:lnTo>
                    <a:pt x="12524" y="3022"/>
                  </a:lnTo>
                  <a:lnTo>
                    <a:pt x="432" y="3022"/>
                  </a:lnTo>
                  <a:lnTo>
                    <a:pt x="432" y="1296"/>
                  </a:lnTo>
                  <a:close/>
                  <a:moveTo>
                    <a:pt x="12524" y="12522"/>
                  </a:moveTo>
                  <a:lnTo>
                    <a:pt x="432" y="12522"/>
                  </a:lnTo>
                  <a:lnTo>
                    <a:pt x="432" y="12091"/>
                  </a:lnTo>
                  <a:lnTo>
                    <a:pt x="12524" y="12091"/>
                  </a:lnTo>
                  <a:lnTo>
                    <a:pt x="12524" y="12522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7" name="도형 99"/>
            <p:cNvSpPr>
              <a:spLocks/>
            </p:cNvSpPr>
            <p:nvPr/>
          </p:nvSpPr>
          <p:spPr>
            <a:xfrm>
              <a:off x="3992245" y="1760220"/>
              <a:ext cx="77470" cy="77470"/>
            </a:xfrm>
            <a:custGeom>
              <a:avLst/>
              <a:gdLst>
                <a:gd name="TX0" fmla="*/ 216 w 1730"/>
                <a:gd name="TY0" fmla="*/ 1727 h 1729"/>
                <a:gd name="TX1" fmla="*/ 1512 w 1730"/>
                <a:gd name="TY1" fmla="*/ 1727 h 1729"/>
                <a:gd name="TX2" fmla="*/ 1534 w 1730"/>
                <a:gd name="TY2" fmla="*/ 1727 h 1729"/>
                <a:gd name="TX3" fmla="*/ 1576 w 1730"/>
                <a:gd name="TY3" fmla="*/ 1718 h 1729"/>
                <a:gd name="TX4" fmla="*/ 1616 w 1730"/>
                <a:gd name="TY4" fmla="*/ 1701 h 1729"/>
                <a:gd name="TX5" fmla="*/ 1650 w 1730"/>
                <a:gd name="TY5" fmla="*/ 1678 h 1729"/>
                <a:gd name="TX6" fmla="*/ 1679 w 1730"/>
                <a:gd name="TY6" fmla="*/ 1649 h 1729"/>
                <a:gd name="TX7" fmla="*/ 1702 w 1730"/>
                <a:gd name="TY7" fmla="*/ 1615 h 1729"/>
                <a:gd name="TX8" fmla="*/ 1719 w 1730"/>
                <a:gd name="TY8" fmla="*/ 1576 h 1729"/>
                <a:gd name="TX9" fmla="*/ 1728 w 1730"/>
                <a:gd name="TY9" fmla="*/ 1533 h 1729"/>
                <a:gd name="TX10" fmla="*/ 1728 w 1730"/>
                <a:gd name="TY10" fmla="*/ 1511 h 1729"/>
                <a:gd name="TX11" fmla="*/ 1728 w 1730"/>
                <a:gd name="TY11" fmla="*/ 216 h 1729"/>
                <a:gd name="TX12" fmla="*/ 1728 w 1730"/>
                <a:gd name="TY12" fmla="*/ 194 h 1729"/>
                <a:gd name="TX13" fmla="*/ 1719 w 1730"/>
                <a:gd name="TY13" fmla="*/ 151 h 1729"/>
                <a:gd name="TX14" fmla="*/ 1702 w 1730"/>
                <a:gd name="TY14" fmla="*/ 113 h 1729"/>
                <a:gd name="TX15" fmla="*/ 1679 w 1730"/>
                <a:gd name="TY15" fmla="*/ 79 h 1729"/>
                <a:gd name="TX16" fmla="*/ 1650 w 1730"/>
                <a:gd name="TY16" fmla="*/ 49 h 1729"/>
                <a:gd name="TX17" fmla="*/ 1616 w 1730"/>
                <a:gd name="TY17" fmla="*/ 26 h 1729"/>
                <a:gd name="TX18" fmla="*/ 1576 w 1730"/>
                <a:gd name="TY18" fmla="*/ 9 h 1729"/>
                <a:gd name="TX19" fmla="*/ 1534 w 1730"/>
                <a:gd name="TY19" fmla="*/ 1 h 1729"/>
                <a:gd name="TX20" fmla="*/ 1512 w 1730"/>
                <a:gd name="TY20" fmla="*/ 0 h 1729"/>
                <a:gd name="TX21" fmla="*/ 216 w 1730"/>
                <a:gd name="TY21" fmla="*/ 0 h 1729"/>
                <a:gd name="TX22" fmla="*/ 195 w 1730"/>
                <a:gd name="TY22" fmla="*/ 1 h 1729"/>
                <a:gd name="TX23" fmla="*/ 152 w 1730"/>
                <a:gd name="TY23" fmla="*/ 9 h 1729"/>
                <a:gd name="TX24" fmla="*/ 114 w 1730"/>
                <a:gd name="TY24" fmla="*/ 26 h 1729"/>
                <a:gd name="TX25" fmla="*/ 80 w 1730"/>
                <a:gd name="TY25" fmla="*/ 49 h 1729"/>
                <a:gd name="TX26" fmla="*/ 50 w 1730"/>
                <a:gd name="TY26" fmla="*/ 79 h 1729"/>
                <a:gd name="TX27" fmla="*/ 26 w 1730"/>
                <a:gd name="TY27" fmla="*/ 113 h 1729"/>
                <a:gd name="TX28" fmla="*/ 10 w 1730"/>
                <a:gd name="TY28" fmla="*/ 151 h 1729"/>
                <a:gd name="TX29" fmla="*/ 2 w 1730"/>
                <a:gd name="TY29" fmla="*/ 194 h 1729"/>
                <a:gd name="TX30" fmla="*/ 0 w 1730"/>
                <a:gd name="TY30" fmla="*/ 216 h 1729"/>
                <a:gd name="TX31" fmla="*/ 0 w 1730"/>
                <a:gd name="TY31" fmla="*/ 1511 h 1729"/>
                <a:gd name="TX32" fmla="*/ 2 w 1730"/>
                <a:gd name="TY32" fmla="*/ 1533 h 1729"/>
                <a:gd name="TX33" fmla="*/ 10 w 1730"/>
                <a:gd name="TY33" fmla="*/ 1576 h 1729"/>
                <a:gd name="TX34" fmla="*/ 26 w 1730"/>
                <a:gd name="TY34" fmla="*/ 1615 h 1729"/>
                <a:gd name="TX35" fmla="*/ 50 w 1730"/>
                <a:gd name="TY35" fmla="*/ 1649 h 1729"/>
                <a:gd name="TX36" fmla="*/ 80 w 1730"/>
                <a:gd name="TY36" fmla="*/ 1678 h 1729"/>
                <a:gd name="TX37" fmla="*/ 114 w 1730"/>
                <a:gd name="TY37" fmla="*/ 1701 h 1729"/>
                <a:gd name="TX38" fmla="*/ 152 w 1730"/>
                <a:gd name="TY38" fmla="*/ 1718 h 1729"/>
                <a:gd name="TX39" fmla="*/ 195 w 1730"/>
                <a:gd name="TY39" fmla="*/ 1727 h 1729"/>
                <a:gd name="TX40" fmla="*/ 216 w 1730"/>
                <a:gd name="TY40" fmla="*/ 1727 h 1729"/>
                <a:gd name="TX42" fmla="*/ 432 w 1730"/>
                <a:gd name="TY42" fmla="*/ 432 h 1729"/>
                <a:gd name="TX43" fmla="*/ 1296 w 1730"/>
                <a:gd name="TY43" fmla="*/ 432 h 1729"/>
                <a:gd name="TX44" fmla="*/ 1296 w 1730"/>
                <a:gd name="TY44" fmla="*/ 1295 h 1729"/>
                <a:gd name="TX45" fmla="*/ 432 w 1730"/>
                <a:gd name="TY45" fmla="*/ 1295 h 1729"/>
                <a:gd name="TX46" fmla="*/ 432 w 1730"/>
                <a:gd name="TY46" fmla="*/ 432 h 172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</a:cxnLst>
              <a:rect l="l" t="t" r="r" b="b"/>
              <a:pathLst>
                <a:path w="1730" h="1729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1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50" y="1649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8" name="도형 100"/>
            <p:cNvSpPr>
              <a:spLocks/>
            </p:cNvSpPr>
            <p:nvPr/>
          </p:nvSpPr>
          <p:spPr>
            <a:xfrm>
              <a:off x="4087495" y="1760220"/>
              <a:ext cx="77470" cy="77470"/>
            </a:xfrm>
            <a:custGeom>
              <a:avLst/>
              <a:gdLst>
                <a:gd name="TX0" fmla="*/ 216 w 1730"/>
                <a:gd name="TY0" fmla="*/ 1727 h 1729"/>
                <a:gd name="TX1" fmla="*/ 1512 w 1730"/>
                <a:gd name="TY1" fmla="*/ 1727 h 1729"/>
                <a:gd name="TX2" fmla="*/ 1534 w 1730"/>
                <a:gd name="TY2" fmla="*/ 1727 h 1729"/>
                <a:gd name="TX3" fmla="*/ 1576 w 1730"/>
                <a:gd name="TY3" fmla="*/ 1718 h 1729"/>
                <a:gd name="TX4" fmla="*/ 1614 w 1730"/>
                <a:gd name="TY4" fmla="*/ 1701 h 1729"/>
                <a:gd name="TX5" fmla="*/ 1650 w 1730"/>
                <a:gd name="TY5" fmla="*/ 1678 h 1729"/>
                <a:gd name="TX6" fmla="*/ 1678 w 1730"/>
                <a:gd name="TY6" fmla="*/ 1649 h 1729"/>
                <a:gd name="TX7" fmla="*/ 1702 w 1730"/>
                <a:gd name="TY7" fmla="*/ 1615 h 1729"/>
                <a:gd name="TX8" fmla="*/ 1718 w 1730"/>
                <a:gd name="TY8" fmla="*/ 1576 h 1729"/>
                <a:gd name="TX9" fmla="*/ 1726 w 1730"/>
                <a:gd name="TY9" fmla="*/ 1533 h 1729"/>
                <a:gd name="TX10" fmla="*/ 1728 w 1730"/>
                <a:gd name="TY10" fmla="*/ 1511 h 1729"/>
                <a:gd name="TX11" fmla="*/ 1728 w 1730"/>
                <a:gd name="TY11" fmla="*/ 216 h 1729"/>
                <a:gd name="TX12" fmla="*/ 1726 w 1730"/>
                <a:gd name="TY12" fmla="*/ 194 h 1729"/>
                <a:gd name="TX13" fmla="*/ 1718 w 1730"/>
                <a:gd name="TY13" fmla="*/ 151 h 1729"/>
                <a:gd name="TX14" fmla="*/ 1702 w 1730"/>
                <a:gd name="TY14" fmla="*/ 113 h 1729"/>
                <a:gd name="TX15" fmla="*/ 1678 w 1730"/>
                <a:gd name="TY15" fmla="*/ 79 h 1729"/>
                <a:gd name="TX16" fmla="*/ 1650 w 1730"/>
                <a:gd name="TY16" fmla="*/ 49 h 1729"/>
                <a:gd name="TX17" fmla="*/ 1614 w 1730"/>
                <a:gd name="TY17" fmla="*/ 26 h 1729"/>
                <a:gd name="TX18" fmla="*/ 1576 w 1730"/>
                <a:gd name="TY18" fmla="*/ 9 h 1729"/>
                <a:gd name="TX19" fmla="*/ 1534 w 1730"/>
                <a:gd name="TY19" fmla="*/ 1 h 1729"/>
                <a:gd name="TX20" fmla="*/ 1512 w 1730"/>
                <a:gd name="TY20" fmla="*/ 0 h 1729"/>
                <a:gd name="TX21" fmla="*/ 216 w 1730"/>
                <a:gd name="TY21" fmla="*/ 0 h 1729"/>
                <a:gd name="TX22" fmla="*/ 194 w 1730"/>
                <a:gd name="TY22" fmla="*/ 1 h 1729"/>
                <a:gd name="TX23" fmla="*/ 152 w 1730"/>
                <a:gd name="TY23" fmla="*/ 9 h 1729"/>
                <a:gd name="TX24" fmla="*/ 113 w 1730"/>
                <a:gd name="TY24" fmla="*/ 26 h 1729"/>
                <a:gd name="TX25" fmla="*/ 78 w 1730"/>
                <a:gd name="TY25" fmla="*/ 49 h 1729"/>
                <a:gd name="TX26" fmla="*/ 49 w 1730"/>
                <a:gd name="TY26" fmla="*/ 79 h 1729"/>
                <a:gd name="TX27" fmla="*/ 26 w 1730"/>
                <a:gd name="TY27" fmla="*/ 113 h 1729"/>
                <a:gd name="TX28" fmla="*/ 10 w 1730"/>
                <a:gd name="TY28" fmla="*/ 151 h 1729"/>
                <a:gd name="TX29" fmla="*/ 1 w 1730"/>
                <a:gd name="TY29" fmla="*/ 194 h 1729"/>
                <a:gd name="TX30" fmla="*/ 0 w 1730"/>
                <a:gd name="TY30" fmla="*/ 216 h 1729"/>
                <a:gd name="TX31" fmla="*/ 0 w 1730"/>
                <a:gd name="TY31" fmla="*/ 1511 h 1729"/>
                <a:gd name="TX32" fmla="*/ 1 w 1730"/>
                <a:gd name="TY32" fmla="*/ 1533 h 1729"/>
                <a:gd name="TX33" fmla="*/ 10 w 1730"/>
                <a:gd name="TY33" fmla="*/ 1576 h 1729"/>
                <a:gd name="TX34" fmla="*/ 26 w 1730"/>
                <a:gd name="TY34" fmla="*/ 1615 h 1729"/>
                <a:gd name="TX35" fmla="*/ 49 w 1730"/>
                <a:gd name="TY35" fmla="*/ 1649 h 1729"/>
                <a:gd name="TX36" fmla="*/ 78 w 1730"/>
                <a:gd name="TY36" fmla="*/ 1678 h 1729"/>
                <a:gd name="TX37" fmla="*/ 113 w 1730"/>
                <a:gd name="TY37" fmla="*/ 1701 h 1729"/>
                <a:gd name="TX38" fmla="*/ 152 w 1730"/>
                <a:gd name="TY38" fmla="*/ 1718 h 1729"/>
                <a:gd name="TX39" fmla="*/ 194 w 1730"/>
                <a:gd name="TY39" fmla="*/ 1727 h 1729"/>
                <a:gd name="TX40" fmla="*/ 216 w 1730"/>
                <a:gd name="TY40" fmla="*/ 1727 h 1729"/>
                <a:gd name="TX42" fmla="*/ 432 w 1730"/>
                <a:gd name="TY42" fmla="*/ 432 h 1729"/>
                <a:gd name="TX43" fmla="*/ 1296 w 1730"/>
                <a:gd name="TY43" fmla="*/ 432 h 1729"/>
                <a:gd name="TX44" fmla="*/ 1296 w 1730"/>
                <a:gd name="TY44" fmla="*/ 1295 h 1729"/>
                <a:gd name="TX45" fmla="*/ 432 w 1730"/>
                <a:gd name="TY45" fmla="*/ 1295 h 1729"/>
                <a:gd name="TX46" fmla="*/ 432 w 1730"/>
                <a:gd name="TY46" fmla="*/ 432 h 172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</a:cxnLst>
              <a:rect l="l" t="t" r="r" b="b"/>
              <a:pathLst>
                <a:path w="1730" h="1729">
                  <a:moveTo>
                    <a:pt x="216" y="1727"/>
                  </a:moveTo>
                  <a:lnTo>
                    <a:pt x="1512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8" y="79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99" name="도형 101"/>
            <p:cNvSpPr>
              <a:spLocks/>
            </p:cNvSpPr>
            <p:nvPr/>
          </p:nvSpPr>
          <p:spPr>
            <a:xfrm>
              <a:off x="4182745" y="1760220"/>
              <a:ext cx="77470" cy="77470"/>
            </a:xfrm>
            <a:custGeom>
              <a:avLst/>
              <a:gdLst>
                <a:gd name="TX0" fmla="*/ 215 w 1729"/>
                <a:gd name="TY0" fmla="*/ 1727 h 1729"/>
                <a:gd name="TX1" fmla="*/ 1511 w 1729"/>
                <a:gd name="TY1" fmla="*/ 1727 h 1729"/>
                <a:gd name="TX2" fmla="*/ 1533 w 1729"/>
                <a:gd name="TY2" fmla="*/ 1727 h 1729"/>
                <a:gd name="TX3" fmla="*/ 1575 w 1729"/>
                <a:gd name="TY3" fmla="*/ 1718 h 1729"/>
                <a:gd name="TX4" fmla="*/ 1614 w 1729"/>
                <a:gd name="TY4" fmla="*/ 1701 h 1729"/>
                <a:gd name="TX5" fmla="*/ 1648 w 1729"/>
                <a:gd name="TY5" fmla="*/ 1678 h 1729"/>
                <a:gd name="TX6" fmla="*/ 1678 w 1729"/>
                <a:gd name="TY6" fmla="*/ 1649 h 1729"/>
                <a:gd name="TX7" fmla="*/ 1701 w 1729"/>
                <a:gd name="TY7" fmla="*/ 1615 h 1729"/>
                <a:gd name="TX8" fmla="*/ 1718 w 1729"/>
                <a:gd name="TY8" fmla="*/ 1576 h 1729"/>
                <a:gd name="TX9" fmla="*/ 1726 w 1729"/>
                <a:gd name="TY9" fmla="*/ 1533 h 1729"/>
                <a:gd name="TX10" fmla="*/ 1727 w 1729"/>
                <a:gd name="TY10" fmla="*/ 1511 h 1729"/>
                <a:gd name="TX11" fmla="*/ 1727 w 1729"/>
                <a:gd name="TY11" fmla="*/ 216 h 1729"/>
                <a:gd name="TX12" fmla="*/ 1726 w 1729"/>
                <a:gd name="TY12" fmla="*/ 194 h 1729"/>
                <a:gd name="TX13" fmla="*/ 1718 w 1729"/>
                <a:gd name="TY13" fmla="*/ 151 h 1729"/>
                <a:gd name="TX14" fmla="*/ 1701 w 1729"/>
                <a:gd name="TY14" fmla="*/ 113 h 1729"/>
                <a:gd name="TX15" fmla="*/ 1678 w 1729"/>
                <a:gd name="TY15" fmla="*/ 79 h 1729"/>
                <a:gd name="TX16" fmla="*/ 1648 w 1729"/>
                <a:gd name="TY16" fmla="*/ 49 h 1729"/>
                <a:gd name="TX17" fmla="*/ 1614 w 1729"/>
                <a:gd name="TY17" fmla="*/ 26 h 1729"/>
                <a:gd name="TX18" fmla="*/ 1575 w 1729"/>
                <a:gd name="TY18" fmla="*/ 9 h 1729"/>
                <a:gd name="TX19" fmla="*/ 1533 w 1729"/>
                <a:gd name="TY19" fmla="*/ 1 h 1729"/>
                <a:gd name="TX20" fmla="*/ 1511 w 1729"/>
                <a:gd name="TY20" fmla="*/ 0 h 1729"/>
                <a:gd name="TX21" fmla="*/ 215 w 1729"/>
                <a:gd name="TY21" fmla="*/ 0 h 1729"/>
                <a:gd name="TX22" fmla="*/ 194 w 1729"/>
                <a:gd name="TY22" fmla="*/ 1 h 1729"/>
                <a:gd name="TX23" fmla="*/ 151 w 1729"/>
                <a:gd name="TY23" fmla="*/ 9 h 1729"/>
                <a:gd name="TX24" fmla="*/ 112 w 1729"/>
                <a:gd name="TY24" fmla="*/ 26 h 1729"/>
                <a:gd name="TX25" fmla="*/ 77 w 1729"/>
                <a:gd name="TY25" fmla="*/ 49 h 1729"/>
                <a:gd name="TX26" fmla="*/ 49 w 1729"/>
                <a:gd name="TY26" fmla="*/ 79 h 1729"/>
                <a:gd name="TX27" fmla="*/ 26 w 1729"/>
                <a:gd name="TY27" fmla="*/ 113 h 1729"/>
                <a:gd name="TX28" fmla="*/ 9 w 1729"/>
                <a:gd name="TY28" fmla="*/ 151 h 1729"/>
                <a:gd name="TX29" fmla="*/ 0 w 1729"/>
                <a:gd name="TY29" fmla="*/ 194 h 1729"/>
                <a:gd name="TX30" fmla="*/ 0 w 1729"/>
                <a:gd name="TY30" fmla="*/ 216 h 1729"/>
                <a:gd name="TX31" fmla="*/ 0 w 1729"/>
                <a:gd name="TY31" fmla="*/ 1511 h 1729"/>
                <a:gd name="TX32" fmla="*/ 0 w 1729"/>
                <a:gd name="TY32" fmla="*/ 1533 h 1729"/>
                <a:gd name="TX33" fmla="*/ 9 w 1729"/>
                <a:gd name="TY33" fmla="*/ 1576 h 1729"/>
                <a:gd name="TX34" fmla="*/ 26 w 1729"/>
                <a:gd name="TY34" fmla="*/ 1615 h 1729"/>
                <a:gd name="TX35" fmla="*/ 49 w 1729"/>
                <a:gd name="TY35" fmla="*/ 1649 h 1729"/>
                <a:gd name="TX36" fmla="*/ 77 w 1729"/>
                <a:gd name="TY36" fmla="*/ 1678 h 1729"/>
                <a:gd name="TX37" fmla="*/ 112 w 1729"/>
                <a:gd name="TY37" fmla="*/ 1701 h 1729"/>
                <a:gd name="TX38" fmla="*/ 151 w 1729"/>
                <a:gd name="TY38" fmla="*/ 1718 h 1729"/>
                <a:gd name="TX39" fmla="*/ 194 w 1729"/>
                <a:gd name="TY39" fmla="*/ 1727 h 1729"/>
                <a:gd name="TX40" fmla="*/ 215 w 1729"/>
                <a:gd name="TY40" fmla="*/ 1727 h 1729"/>
                <a:gd name="TX42" fmla="*/ 431 w 1729"/>
                <a:gd name="TY42" fmla="*/ 432 h 1729"/>
                <a:gd name="TX43" fmla="*/ 1295 w 1729"/>
                <a:gd name="TY43" fmla="*/ 432 h 1729"/>
                <a:gd name="TX44" fmla="*/ 1295 w 1729"/>
                <a:gd name="TY44" fmla="*/ 1295 h 1729"/>
                <a:gd name="TX45" fmla="*/ 431 w 1729"/>
                <a:gd name="TY45" fmla="*/ 1295 h 1729"/>
                <a:gd name="TX46" fmla="*/ 431 w 1729"/>
                <a:gd name="TY46" fmla="*/ 432 h 172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</a:cxnLst>
              <a:rect l="l" t="t" r="r" b="b"/>
              <a:pathLst>
                <a:path w="1729" h="1729">
                  <a:moveTo>
                    <a:pt x="215" y="1727"/>
                  </a:moveTo>
                  <a:lnTo>
                    <a:pt x="1511" y="1727"/>
                  </a:lnTo>
                  <a:lnTo>
                    <a:pt x="1533" y="1727"/>
                  </a:lnTo>
                  <a:lnTo>
                    <a:pt x="1575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9"/>
                  </a:lnTo>
                  <a:lnTo>
                    <a:pt x="1701" y="1615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3"/>
                  </a:lnTo>
                  <a:lnTo>
                    <a:pt x="1678" y="79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9"/>
                  </a:lnTo>
                  <a:lnTo>
                    <a:pt x="1533" y="1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1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5"/>
                  </a:lnTo>
                  <a:lnTo>
                    <a:pt x="49" y="1649"/>
                  </a:lnTo>
                  <a:lnTo>
                    <a:pt x="77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7"/>
                  </a:lnTo>
                  <a:lnTo>
                    <a:pt x="215" y="1727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1" y="1295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0" name="도형 102"/>
            <p:cNvSpPr>
              <a:spLocks/>
            </p:cNvSpPr>
            <p:nvPr/>
          </p:nvSpPr>
          <p:spPr>
            <a:xfrm>
              <a:off x="4087495" y="1950085"/>
              <a:ext cx="77470" cy="77470"/>
            </a:xfrm>
            <a:custGeom>
              <a:avLst/>
              <a:gdLst>
                <a:gd name="TX0" fmla="*/ 216 w 1730"/>
                <a:gd name="TY0" fmla="*/ 1727 h 1729"/>
                <a:gd name="TX1" fmla="*/ 1512 w 1730"/>
                <a:gd name="TY1" fmla="*/ 1727 h 1729"/>
                <a:gd name="TX2" fmla="*/ 1534 w 1730"/>
                <a:gd name="TY2" fmla="*/ 1726 h 1729"/>
                <a:gd name="TX3" fmla="*/ 1576 w 1730"/>
                <a:gd name="TY3" fmla="*/ 1718 h 1729"/>
                <a:gd name="TX4" fmla="*/ 1614 w 1730"/>
                <a:gd name="TY4" fmla="*/ 1701 h 1729"/>
                <a:gd name="TX5" fmla="*/ 1650 w 1730"/>
                <a:gd name="TY5" fmla="*/ 1678 h 1729"/>
                <a:gd name="TX6" fmla="*/ 1678 w 1730"/>
                <a:gd name="TY6" fmla="*/ 1648 h 1729"/>
                <a:gd name="TX7" fmla="*/ 1702 w 1730"/>
                <a:gd name="TY7" fmla="*/ 1614 h 1729"/>
                <a:gd name="TX8" fmla="*/ 1718 w 1730"/>
                <a:gd name="TY8" fmla="*/ 1576 h 1729"/>
                <a:gd name="TX9" fmla="*/ 1726 w 1730"/>
                <a:gd name="TY9" fmla="*/ 1533 h 1729"/>
                <a:gd name="TX10" fmla="*/ 1728 w 1730"/>
                <a:gd name="TY10" fmla="*/ 1511 h 1729"/>
                <a:gd name="TX11" fmla="*/ 1728 w 1730"/>
                <a:gd name="TY11" fmla="*/ 216 h 1729"/>
                <a:gd name="TX12" fmla="*/ 1726 w 1730"/>
                <a:gd name="TY12" fmla="*/ 194 h 1729"/>
                <a:gd name="TX13" fmla="*/ 1718 w 1730"/>
                <a:gd name="TY13" fmla="*/ 151 h 1729"/>
                <a:gd name="TX14" fmla="*/ 1702 w 1730"/>
                <a:gd name="TY14" fmla="*/ 112 h 1729"/>
                <a:gd name="TX15" fmla="*/ 1678 w 1730"/>
                <a:gd name="TY15" fmla="*/ 78 h 1729"/>
                <a:gd name="TX16" fmla="*/ 1650 w 1730"/>
                <a:gd name="TY16" fmla="*/ 49 h 1729"/>
                <a:gd name="TX17" fmla="*/ 1614 w 1730"/>
                <a:gd name="TY17" fmla="*/ 26 h 1729"/>
                <a:gd name="TX18" fmla="*/ 1576 w 1730"/>
                <a:gd name="TY18" fmla="*/ 9 h 1729"/>
                <a:gd name="TX19" fmla="*/ 1534 w 1730"/>
                <a:gd name="TY19" fmla="*/ 0 h 1729"/>
                <a:gd name="TX20" fmla="*/ 1512 w 1730"/>
                <a:gd name="TY20" fmla="*/ 0 h 1729"/>
                <a:gd name="TX21" fmla="*/ 216 w 1730"/>
                <a:gd name="TY21" fmla="*/ 0 h 1729"/>
                <a:gd name="TX22" fmla="*/ 194 w 1730"/>
                <a:gd name="TY22" fmla="*/ 0 h 1729"/>
                <a:gd name="TX23" fmla="*/ 152 w 1730"/>
                <a:gd name="TY23" fmla="*/ 9 h 1729"/>
                <a:gd name="TX24" fmla="*/ 113 w 1730"/>
                <a:gd name="TY24" fmla="*/ 26 h 1729"/>
                <a:gd name="TX25" fmla="*/ 78 w 1730"/>
                <a:gd name="TY25" fmla="*/ 49 h 1729"/>
                <a:gd name="TX26" fmla="*/ 49 w 1730"/>
                <a:gd name="TY26" fmla="*/ 78 h 1729"/>
                <a:gd name="TX27" fmla="*/ 26 w 1730"/>
                <a:gd name="TY27" fmla="*/ 112 h 1729"/>
                <a:gd name="TX28" fmla="*/ 10 w 1730"/>
                <a:gd name="TY28" fmla="*/ 151 h 1729"/>
                <a:gd name="TX29" fmla="*/ 1 w 1730"/>
                <a:gd name="TY29" fmla="*/ 194 h 1729"/>
                <a:gd name="TX30" fmla="*/ 0 w 1730"/>
                <a:gd name="TY30" fmla="*/ 216 h 1729"/>
                <a:gd name="TX31" fmla="*/ 0 w 1730"/>
                <a:gd name="TY31" fmla="*/ 1511 h 1729"/>
                <a:gd name="TX32" fmla="*/ 1 w 1730"/>
                <a:gd name="TY32" fmla="*/ 1533 h 1729"/>
                <a:gd name="TX33" fmla="*/ 10 w 1730"/>
                <a:gd name="TY33" fmla="*/ 1576 h 1729"/>
                <a:gd name="TX34" fmla="*/ 26 w 1730"/>
                <a:gd name="TY34" fmla="*/ 1614 h 1729"/>
                <a:gd name="TX35" fmla="*/ 49 w 1730"/>
                <a:gd name="TY35" fmla="*/ 1648 h 1729"/>
                <a:gd name="TX36" fmla="*/ 78 w 1730"/>
                <a:gd name="TY36" fmla="*/ 1678 h 1729"/>
                <a:gd name="TX37" fmla="*/ 113 w 1730"/>
                <a:gd name="TY37" fmla="*/ 1701 h 1729"/>
                <a:gd name="TX38" fmla="*/ 152 w 1730"/>
                <a:gd name="TY38" fmla="*/ 1718 h 1729"/>
                <a:gd name="TX39" fmla="*/ 194 w 1730"/>
                <a:gd name="TY39" fmla="*/ 1726 h 1729"/>
                <a:gd name="TX40" fmla="*/ 216 w 1730"/>
                <a:gd name="TY40" fmla="*/ 1727 h 1729"/>
                <a:gd name="TX42" fmla="*/ 432 w 1730"/>
                <a:gd name="TY42" fmla="*/ 432 h 1729"/>
                <a:gd name="TX43" fmla="*/ 1296 w 1730"/>
                <a:gd name="TY43" fmla="*/ 432 h 1729"/>
                <a:gd name="TX44" fmla="*/ 1296 w 1730"/>
                <a:gd name="TY44" fmla="*/ 1295 h 1729"/>
                <a:gd name="TX45" fmla="*/ 432 w 1730"/>
                <a:gd name="TY45" fmla="*/ 1295 h 1729"/>
                <a:gd name="TX46" fmla="*/ 432 w 1730"/>
                <a:gd name="TY46" fmla="*/ 432 h 172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</a:cxnLst>
              <a:rect l="l" t="t" r="r" b="b"/>
              <a:pathLst>
                <a:path w="1730" h="1729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50" y="1678"/>
                  </a:lnTo>
                  <a:lnTo>
                    <a:pt x="1678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1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3" y="1701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1" name="도형 103"/>
            <p:cNvSpPr>
              <a:spLocks/>
            </p:cNvSpPr>
            <p:nvPr/>
          </p:nvSpPr>
          <p:spPr>
            <a:xfrm>
              <a:off x="3896995" y="1760220"/>
              <a:ext cx="77470" cy="77470"/>
            </a:xfrm>
            <a:custGeom>
              <a:avLst/>
              <a:gdLst>
                <a:gd name="TX0" fmla="*/ 216 w 1729"/>
                <a:gd name="TY0" fmla="*/ 1727 h 1729"/>
                <a:gd name="TX1" fmla="*/ 1511 w 1729"/>
                <a:gd name="TY1" fmla="*/ 1727 h 1729"/>
                <a:gd name="TX2" fmla="*/ 1534 w 1729"/>
                <a:gd name="TY2" fmla="*/ 1727 h 1729"/>
                <a:gd name="TX3" fmla="*/ 1576 w 1729"/>
                <a:gd name="TY3" fmla="*/ 1718 h 1729"/>
                <a:gd name="TX4" fmla="*/ 1614 w 1729"/>
                <a:gd name="TY4" fmla="*/ 1701 h 1729"/>
                <a:gd name="TX5" fmla="*/ 1649 w 1729"/>
                <a:gd name="TY5" fmla="*/ 1678 h 1729"/>
                <a:gd name="TX6" fmla="*/ 1679 w 1729"/>
                <a:gd name="TY6" fmla="*/ 1649 h 1729"/>
                <a:gd name="TX7" fmla="*/ 1702 w 1729"/>
                <a:gd name="TY7" fmla="*/ 1615 h 1729"/>
                <a:gd name="TX8" fmla="*/ 1718 w 1729"/>
                <a:gd name="TY8" fmla="*/ 1576 h 1729"/>
                <a:gd name="TX9" fmla="*/ 1727 w 1729"/>
                <a:gd name="TY9" fmla="*/ 1533 h 1729"/>
                <a:gd name="TX10" fmla="*/ 1727 w 1729"/>
                <a:gd name="TY10" fmla="*/ 1511 h 1729"/>
                <a:gd name="TX11" fmla="*/ 1727 w 1729"/>
                <a:gd name="TY11" fmla="*/ 216 h 1729"/>
                <a:gd name="TX12" fmla="*/ 1727 w 1729"/>
                <a:gd name="TY12" fmla="*/ 194 h 1729"/>
                <a:gd name="TX13" fmla="*/ 1718 w 1729"/>
                <a:gd name="TY13" fmla="*/ 151 h 1729"/>
                <a:gd name="TX14" fmla="*/ 1702 w 1729"/>
                <a:gd name="TY14" fmla="*/ 113 h 1729"/>
                <a:gd name="TX15" fmla="*/ 1679 w 1729"/>
                <a:gd name="TY15" fmla="*/ 79 h 1729"/>
                <a:gd name="TX16" fmla="*/ 1649 w 1729"/>
                <a:gd name="TY16" fmla="*/ 49 h 1729"/>
                <a:gd name="TX17" fmla="*/ 1614 w 1729"/>
                <a:gd name="TY17" fmla="*/ 26 h 1729"/>
                <a:gd name="TX18" fmla="*/ 1576 w 1729"/>
                <a:gd name="TY18" fmla="*/ 9 h 1729"/>
                <a:gd name="TX19" fmla="*/ 1534 w 1729"/>
                <a:gd name="TY19" fmla="*/ 1 h 1729"/>
                <a:gd name="TX20" fmla="*/ 1511 w 1729"/>
                <a:gd name="TY20" fmla="*/ 0 h 1729"/>
                <a:gd name="TX21" fmla="*/ 216 w 1729"/>
                <a:gd name="TY21" fmla="*/ 0 h 1729"/>
                <a:gd name="TX22" fmla="*/ 193 w 1729"/>
                <a:gd name="TY22" fmla="*/ 1 h 1729"/>
                <a:gd name="TX23" fmla="*/ 152 w 1729"/>
                <a:gd name="TY23" fmla="*/ 9 h 1729"/>
                <a:gd name="TX24" fmla="*/ 112 w 1729"/>
                <a:gd name="TY24" fmla="*/ 26 h 1729"/>
                <a:gd name="TX25" fmla="*/ 78 w 1729"/>
                <a:gd name="TY25" fmla="*/ 49 h 1729"/>
                <a:gd name="TX26" fmla="*/ 49 w 1729"/>
                <a:gd name="TY26" fmla="*/ 79 h 1729"/>
                <a:gd name="TX27" fmla="*/ 25 w 1729"/>
                <a:gd name="TY27" fmla="*/ 113 h 1729"/>
                <a:gd name="TX28" fmla="*/ 8 w 1729"/>
                <a:gd name="TY28" fmla="*/ 151 h 1729"/>
                <a:gd name="TX29" fmla="*/ 0 w 1729"/>
                <a:gd name="TY29" fmla="*/ 194 h 1729"/>
                <a:gd name="TX30" fmla="*/ 0 w 1729"/>
                <a:gd name="TY30" fmla="*/ 216 h 1729"/>
                <a:gd name="TX31" fmla="*/ 0 w 1729"/>
                <a:gd name="TY31" fmla="*/ 1511 h 1729"/>
                <a:gd name="TX32" fmla="*/ 0 w 1729"/>
                <a:gd name="TY32" fmla="*/ 1533 h 1729"/>
                <a:gd name="TX33" fmla="*/ 8 w 1729"/>
                <a:gd name="TY33" fmla="*/ 1576 h 1729"/>
                <a:gd name="TX34" fmla="*/ 25 w 1729"/>
                <a:gd name="TY34" fmla="*/ 1615 h 1729"/>
                <a:gd name="TX35" fmla="*/ 49 w 1729"/>
                <a:gd name="TY35" fmla="*/ 1649 h 1729"/>
                <a:gd name="TX36" fmla="*/ 78 w 1729"/>
                <a:gd name="TY36" fmla="*/ 1678 h 1729"/>
                <a:gd name="TX37" fmla="*/ 112 w 1729"/>
                <a:gd name="TY37" fmla="*/ 1701 h 1729"/>
                <a:gd name="TX38" fmla="*/ 152 w 1729"/>
                <a:gd name="TY38" fmla="*/ 1718 h 1729"/>
                <a:gd name="TX39" fmla="*/ 193 w 1729"/>
                <a:gd name="TY39" fmla="*/ 1727 h 1729"/>
                <a:gd name="TX40" fmla="*/ 216 w 1729"/>
                <a:gd name="TY40" fmla="*/ 1727 h 1729"/>
                <a:gd name="TX42" fmla="*/ 432 w 1729"/>
                <a:gd name="TY42" fmla="*/ 432 h 1729"/>
                <a:gd name="TX43" fmla="*/ 1295 w 1729"/>
                <a:gd name="TY43" fmla="*/ 432 h 1729"/>
                <a:gd name="TX44" fmla="*/ 1295 w 1729"/>
                <a:gd name="TY44" fmla="*/ 1295 h 1729"/>
                <a:gd name="TX45" fmla="*/ 432 w 1729"/>
                <a:gd name="TY45" fmla="*/ 1295 h 1729"/>
                <a:gd name="TX46" fmla="*/ 432 w 1729"/>
                <a:gd name="TY46" fmla="*/ 432 h 172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</a:cxnLst>
              <a:rect l="l" t="t" r="r" b="b"/>
              <a:pathLst>
                <a:path w="1729" h="1729">
                  <a:moveTo>
                    <a:pt x="216" y="1727"/>
                  </a:moveTo>
                  <a:lnTo>
                    <a:pt x="1511" y="1727"/>
                  </a:lnTo>
                  <a:lnTo>
                    <a:pt x="1534" y="1727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9"/>
                  </a:lnTo>
                  <a:lnTo>
                    <a:pt x="1702" y="1615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3"/>
                  </a:lnTo>
                  <a:lnTo>
                    <a:pt x="1679" y="79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1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1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5" y="113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5"/>
                  </a:lnTo>
                  <a:lnTo>
                    <a:pt x="49" y="1649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7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2" name="도형 104"/>
            <p:cNvSpPr>
              <a:spLocks/>
            </p:cNvSpPr>
            <p:nvPr/>
          </p:nvSpPr>
          <p:spPr>
            <a:xfrm>
              <a:off x="3992245" y="1855470"/>
              <a:ext cx="77470" cy="77470"/>
            </a:xfrm>
            <a:custGeom>
              <a:avLst/>
              <a:gdLst>
                <a:gd name="TX0" fmla="*/ 216 w 1730"/>
                <a:gd name="TY0" fmla="*/ 1728 h 1730"/>
                <a:gd name="TX1" fmla="*/ 1512 w 1730"/>
                <a:gd name="TY1" fmla="*/ 1728 h 1730"/>
                <a:gd name="TX2" fmla="*/ 1534 w 1730"/>
                <a:gd name="TY2" fmla="*/ 1726 h 1730"/>
                <a:gd name="TX3" fmla="*/ 1576 w 1730"/>
                <a:gd name="TY3" fmla="*/ 1718 h 1730"/>
                <a:gd name="TX4" fmla="*/ 1616 w 1730"/>
                <a:gd name="TY4" fmla="*/ 1702 h 1730"/>
                <a:gd name="TX5" fmla="*/ 1650 w 1730"/>
                <a:gd name="TY5" fmla="*/ 1679 h 1730"/>
                <a:gd name="TX6" fmla="*/ 1679 w 1730"/>
                <a:gd name="TY6" fmla="*/ 1650 h 1730"/>
                <a:gd name="TX7" fmla="*/ 1702 w 1730"/>
                <a:gd name="TY7" fmla="*/ 1614 h 1730"/>
                <a:gd name="TX8" fmla="*/ 1719 w 1730"/>
                <a:gd name="TY8" fmla="*/ 1576 h 1730"/>
                <a:gd name="TX9" fmla="*/ 1728 w 1730"/>
                <a:gd name="TY9" fmla="*/ 1534 h 1730"/>
                <a:gd name="TX10" fmla="*/ 1728 w 1730"/>
                <a:gd name="TY10" fmla="*/ 1512 h 1730"/>
                <a:gd name="TX11" fmla="*/ 1728 w 1730"/>
                <a:gd name="TY11" fmla="*/ 216 h 1730"/>
                <a:gd name="TX12" fmla="*/ 1728 w 1730"/>
                <a:gd name="TY12" fmla="*/ 194 h 1730"/>
                <a:gd name="TX13" fmla="*/ 1719 w 1730"/>
                <a:gd name="TY13" fmla="*/ 152 h 1730"/>
                <a:gd name="TX14" fmla="*/ 1702 w 1730"/>
                <a:gd name="TY14" fmla="*/ 114 h 1730"/>
                <a:gd name="TX15" fmla="*/ 1679 w 1730"/>
                <a:gd name="TY15" fmla="*/ 78 h 1730"/>
                <a:gd name="TX16" fmla="*/ 1650 w 1730"/>
                <a:gd name="TY16" fmla="*/ 49 h 1730"/>
                <a:gd name="TX17" fmla="*/ 1616 w 1730"/>
                <a:gd name="TY17" fmla="*/ 26 h 1730"/>
                <a:gd name="TX18" fmla="*/ 1576 w 1730"/>
                <a:gd name="TY18" fmla="*/ 10 h 1730"/>
                <a:gd name="TX19" fmla="*/ 1534 w 1730"/>
                <a:gd name="TY19" fmla="*/ 2 h 1730"/>
                <a:gd name="TX20" fmla="*/ 1512 w 1730"/>
                <a:gd name="TY20" fmla="*/ 0 h 1730"/>
                <a:gd name="TX21" fmla="*/ 216 w 1730"/>
                <a:gd name="TY21" fmla="*/ 0 h 1730"/>
                <a:gd name="TX22" fmla="*/ 195 w 1730"/>
                <a:gd name="TY22" fmla="*/ 2 h 1730"/>
                <a:gd name="TX23" fmla="*/ 152 w 1730"/>
                <a:gd name="TY23" fmla="*/ 10 h 1730"/>
                <a:gd name="TX24" fmla="*/ 114 w 1730"/>
                <a:gd name="TY24" fmla="*/ 26 h 1730"/>
                <a:gd name="TX25" fmla="*/ 80 w 1730"/>
                <a:gd name="TY25" fmla="*/ 49 h 1730"/>
                <a:gd name="TX26" fmla="*/ 50 w 1730"/>
                <a:gd name="TY26" fmla="*/ 78 h 1730"/>
                <a:gd name="TX27" fmla="*/ 26 w 1730"/>
                <a:gd name="TY27" fmla="*/ 114 h 1730"/>
                <a:gd name="TX28" fmla="*/ 10 w 1730"/>
                <a:gd name="TY28" fmla="*/ 152 h 1730"/>
                <a:gd name="TX29" fmla="*/ 2 w 1730"/>
                <a:gd name="TY29" fmla="*/ 194 h 1730"/>
                <a:gd name="TX30" fmla="*/ 0 w 1730"/>
                <a:gd name="TY30" fmla="*/ 216 h 1730"/>
                <a:gd name="TX31" fmla="*/ 0 w 1730"/>
                <a:gd name="TY31" fmla="*/ 1512 h 1730"/>
                <a:gd name="TX32" fmla="*/ 2 w 1730"/>
                <a:gd name="TY32" fmla="*/ 1534 h 1730"/>
                <a:gd name="TX33" fmla="*/ 10 w 1730"/>
                <a:gd name="TY33" fmla="*/ 1576 h 1730"/>
                <a:gd name="TX34" fmla="*/ 26 w 1730"/>
                <a:gd name="TY34" fmla="*/ 1614 h 1730"/>
                <a:gd name="TX35" fmla="*/ 50 w 1730"/>
                <a:gd name="TY35" fmla="*/ 1650 h 1730"/>
                <a:gd name="TX36" fmla="*/ 80 w 1730"/>
                <a:gd name="TY36" fmla="*/ 1679 h 1730"/>
                <a:gd name="TX37" fmla="*/ 114 w 1730"/>
                <a:gd name="TY37" fmla="*/ 1702 h 1730"/>
                <a:gd name="TX38" fmla="*/ 152 w 1730"/>
                <a:gd name="TY38" fmla="*/ 1718 h 1730"/>
                <a:gd name="TX39" fmla="*/ 195 w 1730"/>
                <a:gd name="TY39" fmla="*/ 1726 h 1730"/>
                <a:gd name="TX40" fmla="*/ 216 w 1730"/>
                <a:gd name="TY40" fmla="*/ 1728 h 1730"/>
                <a:gd name="TX42" fmla="*/ 432 w 1730"/>
                <a:gd name="TY42" fmla="*/ 432 h 1730"/>
                <a:gd name="TX43" fmla="*/ 1296 w 1730"/>
                <a:gd name="TY43" fmla="*/ 432 h 1730"/>
                <a:gd name="TX44" fmla="*/ 1296 w 1730"/>
                <a:gd name="TY44" fmla="*/ 1296 h 1730"/>
                <a:gd name="TX45" fmla="*/ 432 w 1730"/>
                <a:gd name="TY45" fmla="*/ 1296 h 1730"/>
                <a:gd name="TX46" fmla="*/ 432 w 1730"/>
                <a:gd name="TY46" fmla="*/ 432 h 173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</a:cxnLst>
              <a:rect l="l" t="t" r="r" b="b"/>
              <a:pathLst>
                <a:path w="1730" h="1730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2"/>
                  </a:lnTo>
                  <a:lnTo>
                    <a:pt x="1650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2"/>
                  </a:lnTo>
                  <a:lnTo>
                    <a:pt x="152" y="10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2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50"/>
                  </a:lnTo>
                  <a:lnTo>
                    <a:pt x="80" y="1679"/>
                  </a:lnTo>
                  <a:lnTo>
                    <a:pt x="114" y="1702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3" name="도형 105"/>
            <p:cNvSpPr>
              <a:spLocks/>
            </p:cNvSpPr>
            <p:nvPr/>
          </p:nvSpPr>
          <p:spPr>
            <a:xfrm>
              <a:off x="4087495" y="1855470"/>
              <a:ext cx="77470" cy="77470"/>
            </a:xfrm>
            <a:custGeom>
              <a:avLst/>
              <a:gdLst>
                <a:gd name="TX0" fmla="*/ 216 w 1730"/>
                <a:gd name="TY0" fmla="*/ 1728 h 1730"/>
                <a:gd name="TX1" fmla="*/ 1512 w 1730"/>
                <a:gd name="TY1" fmla="*/ 1728 h 1730"/>
                <a:gd name="TX2" fmla="*/ 1534 w 1730"/>
                <a:gd name="TY2" fmla="*/ 1726 h 1730"/>
                <a:gd name="TX3" fmla="*/ 1576 w 1730"/>
                <a:gd name="TY3" fmla="*/ 1718 h 1730"/>
                <a:gd name="TX4" fmla="*/ 1614 w 1730"/>
                <a:gd name="TY4" fmla="*/ 1702 h 1730"/>
                <a:gd name="TX5" fmla="*/ 1650 w 1730"/>
                <a:gd name="TY5" fmla="*/ 1679 h 1730"/>
                <a:gd name="TX6" fmla="*/ 1678 w 1730"/>
                <a:gd name="TY6" fmla="*/ 1650 h 1730"/>
                <a:gd name="TX7" fmla="*/ 1702 w 1730"/>
                <a:gd name="TY7" fmla="*/ 1614 h 1730"/>
                <a:gd name="TX8" fmla="*/ 1718 w 1730"/>
                <a:gd name="TY8" fmla="*/ 1576 h 1730"/>
                <a:gd name="TX9" fmla="*/ 1726 w 1730"/>
                <a:gd name="TY9" fmla="*/ 1534 h 1730"/>
                <a:gd name="TX10" fmla="*/ 1728 w 1730"/>
                <a:gd name="TY10" fmla="*/ 1512 h 1730"/>
                <a:gd name="TX11" fmla="*/ 1728 w 1730"/>
                <a:gd name="TY11" fmla="*/ 216 h 1730"/>
                <a:gd name="TX12" fmla="*/ 1726 w 1730"/>
                <a:gd name="TY12" fmla="*/ 194 h 1730"/>
                <a:gd name="TX13" fmla="*/ 1718 w 1730"/>
                <a:gd name="TY13" fmla="*/ 152 h 1730"/>
                <a:gd name="TX14" fmla="*/ 1702 w 1730"/>
                <a:gd name="TY14" fmla="*/ 114 h 1730"/>
                <a:gd name="TX15" fmla="*/ 1678 w 1730"/>
                <a:gd name="TY15" fmla="*/ 78 h 1730"/>
                <a:gd name="TX16" fmla="*/ 1650 w 1730"/>
                <a:gd name="TY16" fmla="*/ 49 h 1730"/>
                <a:gd name="TX17" fmla="*/ 1614 w 1730"/>
                <a:gd name="TY17" fmla="*/ 26 h 1730"/>
                <a:gd name="TX18" fmla="*/ 1576 w 1730"/>
                <a:gd name="TY18" fmla="*/ 10 h 1730"/>
                <a:gd name="TX19" fmla="*/ 1534 w 1730"/>
                <a:gd name="TY19" fmla="*/ 2 h 1730"/>
                <a:gd name="TX20" fmla="*/ 1512 w 1730"/>
                <a:gd name="TY20" fmla="*/ 0 h 1730"/>
                <a:gd name="TX21" fmla="*/ 216 w 1730"/>
                <a:gd name="TY21" fmla="*/ 0 h 1730"/>
                <a:gd name="TX22" fmla="*/ 194 w 1730"/>
                <a:gd name="TY22" fmla="*/ 2 h 1730"/>
                <a:gd name="TX23" fmla="*/ 152 w 1730"/>
                <a:gd name="TY23" fmla="*/ 10 h 1730"/>
                <a:gd name="TX24" fmla="*/ 113 w 1730"/>
                <a:gd name="TY24" fmla="*/ 26 h 1730"/>
                <a:gd name="TX25" fmla="*/ 78 w 1730"/>
                <a:gd name="TY25" fmla="*/ 49 h 1730"/>
                <a:gd name="TX26" fmla="*/ 49 w 1730"/>
                <a:gd name="TY26" fmla="*/ 78 h 1730"/>
                <a:gd name="TX27" fmla="*/ 26 w 1730"/>
                <a:gd name="TY27" fmla="*/ 114 h 1730"/>
                <a:gd name="TX28" fmla="*/ 10 w 1730"/>
                <a:gd name="TY28" fmla="*/ 152 h 1730"/>
                <a:gd name="TX29" fmla="*/ 1 w 1730"/>
                <a:gd name="TY29" fmla="*/ 194 h 1730"/>
                <a:gd name="TX30" fmla="*/ 0 w 1730"/>
                <a:gd name="TY30" fmla="*/ 216 h 1730"/>
                <a:gd name="TX31" fmla="*/ 0 w 1730"/>
                <a:gd name="TY31" fmla="*/ 1512 h 1730"/>
                <a:gd name="TX32" fmla="*/ 1 w 1730"/>
                <a:gd name="TY32" fmla="*/ 1534 h 1730"/>
                <a:gd name="TX33" fmla="*/ 10 w 1730"/>
                <a:gd name="TY33" fmla="*/ 1576 h 1730"/>
                <a:gd name="TX34" fmla="*/ 26 w 1730"/>
                <a:gd name="TY34" fmla="*/ 1614 h 1730"/>
                <a:gd name="TX35" fmla="*/ 49 w 1730"/>
                <a:gd name="TY35" fmla="*/ 1650 h 1730"/>
                <a:gd name="TX36" fmla="*/ 78 w 1730"/>
                <a:gd name="TY36" fmla="*/ 1679 h 1730"/>
                <a:gd name="TX37" fmla="*/ 113 w 1730"/>
                <a:gd name="TY37" fmla="*/ 1702 h 1730"/>
                <a:gd name="TX38" fmla="*/ 152 w 1730"/>
                <a:gd name="TY38" fmla="*/ 1718 h 1730"/>
                <a:gd name="TX39" fmla="*/ 194 w 1730"/>
                <a:gd name="TY39" fmla="*/ 1726 h 1730"/>
                <a:gd name="TX40" fmla="*/ 216 w 1730"/>
                <a:gd name="TY40" fmla="*/ 1728 h 1730"/>
                <a:gd name="TX42" fmla="*/ 432 w 1730"/>
                <a:gd name="TY42" fmla="*/ 432 h 1730"/>
                <a:gd name="TX43" fmla="*/ 1296 w 1730"/>
                <a:gd name="TY43" fmla="*/ 432 h 1730"/>
                <a:gd name="TX44" fmla="*/ 1296 w 1730"/>
                <a:gd name="TY44" fmla="*/ 1296 h 1730"/>
                <a:gd name="TX45" fmla="*/ 432 w 1730"/>
                <a:gd name="TY45" fmla="*/ 1296 h 1730"/>
                <a:gd name="TX46" fmla="*/ 432 w 1730"/>
                <a:gd name="TY46" fmla="*/ 432 h 173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</a:cxnLst>
              <a:rect l="l" t="t" r="r" b="b"/>
              <a:pathLst>
                <a:path w="1730" h="1730">
                  <a:moveTo>
                    <a:pt x="216" y="1728"/>
                  </a:moveTo>
                  <a:lnTo>
                    <a:pt x="1512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50" y="1679"/>
                  </a:lnTo>
                  <a:lnTo>
                    <a:pt x="1678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8" y="1512"/>
                  </a:lnTo>
                  <a:lnTo>
                    <a:pt x="1728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8" y="78"/>
                  </a:lnTo>
                  <a:lnTo>
                    <a:pt x="1650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1" y="1534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3" y="1702"/>
                  </a:lnTo>
                  <a:lnTo>
                    <a:pt x="152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4" name="도형 106"/>
            <p:cNvSpPr>
              <a:spLocks/>
            </p:cNvSpPr>
            <p:nvPr/>
          </p:nvSpPr>
          <p:spPr>
            <a:xfrm>
              <a:off x="4182745" y="1855470"/>
              <a:ext cx="77470" cy="77470"/>
            </a:xfrm>
            <a:custGeom>
              <a:avLst/>
              <a:gdLst>
                <a:gd name="TX0" fmla="*/ 215 w 1729"/>
                <a:gd name="TY0" fmla="*/ 1728 h 1730"/>
                <a:gd name="TX1" fmla="*/ 1511 w 1729"/>
                <a:gd name="TY1" fmla="*/ 1728 h 1730"/>
                <a:gd name="TX2" fmla="*/ 1533 w 1729"/>
                <a:gd name="TY2" fmla="*/ 1726 h 1730"/>
                <a:gd name="TX3" fmla="*/ 1575 w 1729"/>
                <a:gd name="TY3" fmla="*/ 1718 h 1730"/>
                <a:gd name="TX4" fmla="*/ 1614 w 1729"/>
                <a:gd name="TY4" fmla="*/ 1702 h 1730"/>
                <a:gd name="TX5" fmla="*/ 1648 w 1729"/>
                <a:gd name="TY5" fmla="*/ 1679 h 1730"/>
                <a:gd name="TX6" fmla="*/ 1678 w 1729"/>
                <a:gd name="TY6" fmla="*/ 1650 h 1730"/>
                <a:gd name="TX7" fmla="*/ 1701 w 1729"/>
                <a:gd name="TY7" fmla="*/ 1614 h 1730"/>
                <a:gd name="TX8" fmla="*/ 1718 w 1729"/>
                <a:gd name="TY8" fmla="*/ 1576 h 1730"/>
                <a:gd name="TX9" fmla="*/ 1726 w 1729"/>
                <a:gd name="TY9" fmla="*/ 1534 h 1730"/>
                <a:gd name="TX10" fmla="*/ 1727 w 1729"/>
                <a:gd name="TY10" fmla="*/ 1512 h 1730"/>
                <a:gd name="TX11" fmla="*/ 1727 w 1729"/>
                <a:gd name="TY11" fmla="*/ 216 h 1730"/>
                <a:gd name="TX12" fmla="*/ 1726 w 1729"/>
                <a:gd name="TY12" fmla="*/ 194 h 1730"/>
                <a:gd name="TX13" fmla="*/ 1718 w 1729"/>
                <a:gd name="TY13" fmla="*/ 152 h 1730"/>
                <a:gd name="TX14" fmla="*/ 1701 w 1729"/>
                <a:gd name="TY14" fmla="*/ 114 h 1730"/>
                <a:gd name="TX15" fmla="*/ 1678 w 1729"/>
                <a:gd name="TY15" fmla="*/ 78 h 1730"/>
                <a:gd name="TX16" fmla="*/ 1648 w 1729"/>
                <a:gd name="TY16" fmla="*/ 49 h 1730"/>
                <a:gd name="TX17" fmla="*/ 1614 w 1729"/>
                <a:gd name="TY17" fmla="*/ 26 h 1730"/>
                <a:gd name="TX18" fmla="*/ 1575 w 1729"/>
                <a:gd name="TY18" fmla="*/ 10 h 1730"/>
                <a:gd name="TX19" fmla="*/ 1533 w 1729"/>
                <a:gd name="TY19" fmla="*/ 2 h 1730"/>
                <a:gd name="TX20" fmla="*/ 1511 w 1729"/>
                <a:gd name="TY20" fmla="*/ 0 h 1730"/>
                <a:gd name="TX21" fmla="*/ 215 w 1729"/>
                <a:gd name="TY21" fmla="*/ 0 h 1730"/>
                <a:gd name="TX22" fmla="*/ 194 w 1729"/>
                <a:gd name="TY22" fmla="*/ 2 h 1730"/>
                <a:gd name="TX23" fmla="*/ 151 w 1729"/>
                <a:gd name="TY23" fmla="*/ 10 h 1730"/>
                <a:gd name="TX24" fmla="*/ 112 w 1729"/>
                <a:gd name="TY24" fmla="*/ 26 h 1730"/>
                <a:gd name="TX25" fmla="*/ 77 w 1729"/>
                <a:gd name="TY25" fmla="*/ 49 h 1730"/>
                <a:gd name="TX26" fmla="*/ 49 w 1729"/>
                <a:gd name="TY26" fmla="*/ 78 h 1730"/>
                <a:gd name="TX27" fmla="*/ 26 w 1729"/>
                <a:gd name="TY27" fmla="*/ 114 h 1730"/>
                <a:gd name="TX28" fmla="*/ 9 w 1729"/>
                <a:gd name="TY28" fmla="*/ 152 h 1730"/>
                <a:gd name="TX29" fmla="*/ 0 w 1729"/>
                <a:gd name="TY29" fmla="*/ 194 h 1730"/>
                <a:gd name="TX30" fmla="*/ 0 w 1729"/>
                <a:gd name="TY30" fmla="*/ 216 h 1730"/>
                <a:gd name="TX31" fmla="*/ 0 w 1729"/>
                <a:gd name="TY31" fmla="*/ 1512 h 1730"/>
                <a:gd name="TX32" fmla="*/ 0 w 1729"/>
                <a:gd name="TY32" fmla="*/ 1534 h 1730"/>
                <a:gd name="TX33" fmla="*/ 9 w 1729"/>
                <a:gd name="TY33" fmla="*/ 1576 h 1730"/>
                <a:gd name="TX34" fmla="*/ 26 w 1729"/>
                <a:gd name="TY34" fmla="*/ 1614 h 1730"/>
                <a:gd name="TX35" fmla="*/ 49 w 1729"/>
                <a:gd name="TY35" fmla="*/ 1650 h 1730"/>
                <a:gd name="TX36" fmla="*/ 77 w 1729"/>
                <a:gd name="TY36" fmla="*/ 1679 h 1730"/>
                <a:gd name="TX37" fmla="*/ 112 w 1729"/>
                <a:gd name="TY37" fmla="*/ 1702 h 1730"/>
                <a:gd name="TX38" fmla="*/ 151 w 1729"/>
                <a:gd name="TY38" fmla="*/ 1718 h 1730"/>
                <a:gd name="TX39" fmla="*/ 194 w 1729"/>
                <a:gd name="TY39" fmla="*/ 1726 h 1730"/>
                <a:gd name="TX40" fmla="*/ 215 w 1729"/>
                <a:gd name="TY40" fmla="*/ 1728 h 1730"/>
                <a:gd name="TX42" fmla="*/ 431 w 1729"/>
                <a:gd name="TY42" fmla="*/ 432 h 1730"/>
                <a:gd name="TX43" fmla="*/ 1295 w 1729"/>
                <a:gd name="TY43" fmla="*/ 432 h 1730"/>
                <a:gd name="TX44" fmla="*/ 1295 w 1729"/>
                <a:gd name="TY44" fmla="*/ 1296 h 1730"/>
                <a:gd name="TX45" fmla="*/ 431 w 1729"/>
                <a:gd name="TY45" fmla="*/ 1296 h 1730"/>
                <a:gd name="TX46" fmla="*/ 431 w 1729"/>
                <a:gd name="TY46" fmla="*/ 432 h 173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</a:cxnLst>
              <a:rect l="l" t="t" r="r" b="b"/>
              <a:pathLst>
                <a:path w="1729" h="1730">
                  <a:moveTo>
                    <a:pt x="215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5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5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5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7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7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5" y="1728"/>
                  </a:lnTo>
                  <a:close/>
                  <a:moveTo>
                    <a:pt x="431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1" y="1296"/>
                  </a:lnTo>
                  <a:lnTo>
                    <a:pt x="431" y="432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5" name="도형 107"/>
            <p:cNvSpPr>
              <a:spLocks/>
            </p:cNvSpPr>
            <p:nvPr/>
          </p:nvSpPr>
          <p:spPr>
            <a:xfrm>
              <a:off x="3802380" y="1855470"/>
              <a:ext cx="77470" cy="77470"/>
            </a:xfrm>
            <a:custGeom>
              <a:avLst/>
              <a:gdLst>
                <a:gd name="TX0" fmla="*/ 216 w 1729"/>
                <a:gd name="TY0" fmla="*/ 1728 h 1730"/>
                <a:gd name="TX1" fmla="*/ 1511 w 1729"/>
                <a:gd name="TY1" fmla="*/ 1728 h 1730"/>
                <a:gd name="TX2" fmla="*/ 1533 w 1729"/>
                <a:gd name="TY2" fmla="*/ 1726 h 1730"/>
                <a:gd name="TX3" fmla="*/ 1576 w 1729"/>
                <a:gd name="TY3" fmla="*/ 1718 h 1730"/>
                <a:gd name="TX4" fmla="*/ 1614 w 1729"/>
                <a:gd name="TY4" fmla="*/ 1702 h 1730"/>
                <a:gd name="TX5" fmla="*/ 1648 w 1729"/>
                <a:gd name="TY5" fmla="*/ 1679 h 1730"/>
                <a:gd name="TX6" fmla="*/ 1678 w 1729"/>
                <a:gd name="TY6" fmla="*/ 1650 h 1730"/>
                <a:gd name="TX7" fmla="*/ 1701 w 1729"/>
                <a:gd name="TY7" fmla="*/ 1614 h 1730"/>
                <a:gd name="TX8" fmla="*/ 1718 w 1729"/>
                <a:gd name="TY8" fmla="*/ 1576 h 1730"/>
                <a:gd name="TX9" fmla="*/ 1726 w 1729"/>
                <a:gd name="TY9" fmla="*/ 1534 h 1730"/>
                <a:gd name="TX10" fmla="*/ 1727 w 1729"/>
                <a:gd name="TY10" fmla="*/ 1512 h 1730"/>
                <a:gd name="TX11" fmla="*/ 1727 w 1729"/>
                <a:gd name="TY11" fmla="*/ 216 h 1730"/>
                <a:gd name="TX12" fmla="*/ 1726 w 1729"/>
                <a:gd name="TY12" fmla="*/ 194 h 1730"/>
                <a:gd name="TX13" fmla="*/ 1718 w 1729"/>
                <a:gd name="TY13" fmla="*/ 152 h 1730"/>
                <a:gd name="TX14" fmla="*/ 1701 w 1729"/>
                <a:gd name="TY14" fmla="*/ 114 h 1730"/>
                <a:gd name="TX15" fmla="*/ 1678 w 1729"/>
                <a:gd name="TY15" fmla="*/ 78 h 1730"/>
                <a:gd name="TX16" fmla="*/ 1648 w 1729"/>
                <a:gd name="TY16" fmla="*/ 49 h 1730"/>
                <a:gd name="TX17" fmla="*/ 1614 w 1729"/>
                <a:gd name="TY17" fmla="*/ 26 h 1730"/>
                <a:gd name="TX18" fmla="*/ 1576 w 1729"/>
                <a:gd name="TY18" fmla="*/ 10 h 1730"/>
                <a:gd name="TX19" fmla="*/ 1533 w 1729"/>
                <a:gd name="TY19" fmla="*/ 2 h 1730"/>
                <a:gd name="TX20" fmla="*/ 1511 w 1729"/>
                <a:gd name="TY20" fmla="*/ 0 h 1730"/>
                <a:gd name="TX21" fmla="*/ 216 w 1729"/>
                <a:gd name="TY21" fmla="*/ 0 h 1730"/>
                <a:gd name="TX22" fmla="*/ 194 w 1729"/>
                <a:gd name="TY22" fmla="*/ 2 h 1730"/>
                <a:gd name="TX23" fmla="*/ 151 w 1729"/>
                <a:gd name="TY23" fmla="*/ 10 h 1730"/>
                <a:gd name="TX24" fmla="*/ 112 w 1729"/>
                <a:gd name="TY24" fmla="*/ 26 h 1730"/>
                <a:gd name="TX25" fmla="*/ 78 w 1729"/>
                <a:gd name="TY25" fmla="*/ 49 h 1730"/>
                <a:gd name="TX26" fmla="*/ 49 w 1729"/>
                <a:gd name="TY26" fmla="*/ 78 h 1730"/>
                <a:gd name="TX27" fmla="*/ 26 w 1729"/>
                <a:gd name="TY27" fmla="*/ 114 h 1730"/>
                <a:gd name="TX28" fmla="*/ 9 w 1729"/>
                <a:gd name="TY28" fmla="*/ 152 h 1730"/>
                <a:gd name="TX29" fmla="*/ 0 w 1729"/>
                <a:gd name="TY29" fmla="*/ 194 h 1730"/>
                <a:gd name="TX30" fmla="*/ 0 w 1729"/>
                <a:gd name="TY30" fmla="*/ 216 h 1730"/>
                <a:gd name="TX31" fmla="*/ 0 w 1729"/>
                <a:gd name="TY31" fmla="*/ 1512 h 1730"/>
                <a:gd name="TX32" fmla="*/ 0 w 1729"/>
                <a:gd name="TY32" fmla="*/ 1534 h 1730"/>
                <a:gd name="TX33" fmla="*/ 9 w 1729"/>
                <a:gd name="TY33" fmla="*/ 1576 h 1730"/>
                <a:gd name="TX34" fmla="*/ 26 w 1729"/>
                <a:gd name="TY34" fmla="*/ 1614 h 1730"/>
                <a:gd name="TX35" fmla="*/ 49 w 1729"/>
                <a:gd name="TY35" fmla="*/ 1650 h 1730"/>
                <a:gd name="TX36" fmla="*/ 78 w 1729"/>
                <a:gd name="TY36" fmla="*/ 1679 h 1730"/>
                <a:gd name="TX37" fmla="*/ 112 w 1729"/>
                <a:gd name="TY37" fmla="*/ 1702 h 1730"/>
                <a:gd name="TX38" fmla="*/ 151 w 1729"/>
                <a:gd name="TY38" fmla="*/ 1718 h 1730"/>
                <a:gd name="TX39" fmla="*/ 194 w 1729"/>
                <a:gd name="TY39" fmla="*/ 1726 h 1730"/>
                <a:gd name="TX40" fmla="*/ 216 w 1729"/>
                <a:gd name="TY40" fmla="*/ 1728 h 1730"/>
                <a:gd name="TX42" fmla="*/ 432 w 1729"/>
                <a:gd name="TY42" fmla="*/ 432 h 1730"/>
                <a:gd name="TX43" fmla="*/ 1295 w 1729"/>
                <a:gd name="TY43" fmla="*/ 432 h 1730"/>
                <a:gd name="TX44" fmla="*/ 1295 w 1729"/>
                <a:gd name="TY44" fmla="*/ 1296 h 1730"/>
                <a:gd name="TX45" fmla="*/ 432 w 1729"/>
                <a:gd name="TY45" fmla="*/ 1296 h 1730"/>
                <a:gd name="TX46" fmla="*/ 432 w 1729"/>
                <a:gd name="TY46" fmla="*/ 432 h 173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</a:cxnLst>
              <a:rect l="l" t="t" r="r" b="b"/>
              <a:pathLst>
                <a:path w="1729" h="1730">
                  <a:moveTo>
                    <a:pt x="216" y="1728"/>
                  </a:moveTo>
                  <a:lnTo>
                    <a:pt x="1511" y="1728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8" y="1679"/>
                  </a:lnTo>
                  <a:lnTo>
                    <a:pt x="1678" y="1650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2"/>
                  </a:lnTo>
                  <a:lnTo>
                    <a:pt x="1701" y="114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3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2"/>
                  </a:lnTo>
                  <a:lnTo>
                    <a:pt x="151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4"/>
                  </a:lnTo>
                  <a:lnTo>
                    <a:pt x="9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6" name="도형 108"/>
            <p:cNvSpPr>
              <a:spLocks/>
            </p:cNvSpPr>
            <p:nvPr/>
          </p:nvSpPr>
          <p:spPr>
            <a:xfrm>
              <a:off x="3896995" y="1855470"/>
              <a:ext cx="77470" cy="77470"/>
            </a:xfrm>
            <a:custGeom>
              <a:avLst/>
              <a:gdLst>
                <a:gd name="TX0" fmla="*/ 216 w 1729"/>
                <a:gd name="TY0" fmla="*/ 1728 h 1730"/>
                <a:gd name="TX1" fmla="*/ 1511 w 1729"/>
                <a:gd name="TY1" fmla="*/ 1728 h 1730"/>
                <a:gd name="TX2" fmla="*/ 1534 w 1729"/>
                <a:gd name="TY2" fmla="*/ 1726 h 1730"/>
                <a:gd name="TX3" fmla="*/ 1576 w 1729"/>
                <a:gd name="TY3" fmla="*/ 1718 h 1730"/>
                <a:gd name="TX4" fmla="*/ 1614 w 1729"/>
                <a:gd name="TY4" fmla="*/ 1702 h 1730"/>
                <a:gd name="TX5" fmla="*/ 1649 w 1729"/>
                <a:gd name="TY5" fmla="*/ 1679 h 1730"/>
                <a:gd name="TX6" fmla="*/ 1679 w 1729"/>
                <a:gd name="TY6" fmla="*/ 1650 h 1730"/>
                <a:gd name="TX7" fmla="*/ 1702 w 1729"/>
                <a:gd name="TY7" fmla="*/ 1614 h 1730"/>
                <a:gd name="TX8" fmla="*/ 1718 w 1729"/>
                <a:gd name="TY8" fmla="*/ 1576 h 1730"/>
                <a:gd name="TX9" fmla="*/ 1727 w 1729"/>
                <a:gd name="TY9" fmla="*/ 1534 h 1730"/>
                <a:gd name="TX10" fmla="*/ 1727 w 1729"/>
                <a:gd name="TY10" fmla="*/ 1512 h 1730"/>
                <a:gd name="TX11" fmla="*/ 1727 w 1729"/>
                <a:gd name="TY11" fmla="*/ 216 h 1730"/>
                <a:gd name="TX12" fmla="*/ 1727 w 1729"/>
                <a:gd name="TY12" fmla="*/ 194 h 1730"/>
                <a:gd name="TX13" fmla="*/ 1718 w 1729"/>
                <a:gd name="TY13" fmla="*/ 152 h 1730"/>
                <a:gd name="TX14" fmla="*/ 1702 w 1729"/>
                <a:gd name="TY14" fmla="*/ 114 h 1730"/>
                <a:gd name="TX15" fmla="*/ 1679 w 1729"/>
                <a:gd name="TY15" fmla="*/ 78 h 1730"/>
                <a:gd name="TX16" fmla="*/ 1649 w 1729"/>
                <a:gd name="TY16" fmla="*/ 49 h 1730"/>
                <a:gd name="TX17" fmla="*/ 1614 w 1729"/>
                <a:gd name="TY17" fmla="*/ 26 h 1730"/>
                <a:gd name="TX18" fmla="*/ 1576 w 1729"/>
                <a:gd name="TY18" fmla="*/ 10 h 1730"/>
                <a:gd name="TX19" fmla="*/ 1534 w 1729"/>
                <a:gd name="TY19" fmla="*/ 2 h 1730"/>
                <a:gd name="TX20" fmla="*/ 1511 w 1729"/>
                <a:gd name="TY20" fmla="*/ 0 h 1730"/>
                <a:gd name="TX21" fmla="*/ 216 w 1729"/>
                <a:gd name="TY21" fmla="*/ 0 h 1730"/>
                <a:gd name="TX22" fmla="*/ 193 w 1729"/>
                <a:gd name="TY22" fmla="*/ 2 h 1730"/>
                <a:gd name="TX23" fmla="*/ 152 w 1729"/>
                <a:gd name="TY23" fmla="*/ 10 h 1730"/>
                <a:gd name="TX24" fmla="*/ 112 w 1729"/>
                <a:gd name="TY24" fmla="*/ 26 h 1730"/>
                <a:gd name="TX25" fmla="*/ 78 w 1729"/>
                <a:gd name="TY25" fmla="*/ 49 h 1730"/>
                <a:gd name="TX26" fmla="*/ 49 w 1729"/>
                <a:gd name="TY26" fmla="*/ 78 h 1730"/>
                <a:gd name="TX27" fmla="*/ 25 w 1729"/>
                <a:gd name="TY27" fmla="*/ 114 h 1730"/>
                <a:gd name="TX28" fmla="*/ 8 w 1729"/>
                <a:gd name="TY28" fmla="*/ 152 h 1730"/>
                <a:gd name="TX29" fmla="*/ 0 w 1729"/>
                <a:gd name="TY29" fmla="*/ 194 h 1730"/>
                <a:gd name="TX30" fmla="*/ 0 w 1729"/>
                <a:gd name="TY30" fmla="*/ 216 h 1730"/>
                <a:gd name="TX31" fmla="*/ 0 w 1729"/>
                <a:gd name="TY31" fmla="*/ 1512 h 1730"/>
                <a:gd name="TX32" fmla="*/ 0 w 1729"/>
                <a:gd name="TY32" fmla="*/ 1534 h 1730"/>
                <a:gd name="TX33" fmla="*/ 8 w 1729"/>
                <a:gd name="TY33" fmla="*/ 1576 h 1730"/>
                <a:gd name="TX34" fmla="*/ 25 w 1729"/>
                <a:gd name="TY34" fmla="*/ 1614 h 1730"/>
                <a:gd name="TX35" fmla="*/ 49 w 1729"/>
                <a:gd name="TY35" fmla="*/ 1650 h 1730"/>
                <a:gd name="TX36" fmla="*/ 78 w 1729"/>
                <a:gd name="TY36" fmla="*/ 1679 h 1730"/>
                <a:gd name="TX37" fmla="*/ 112 w 1729"/>
                <a:gd name="TY37" fmla="*/ 1702 h 1730"/>
                <a:gd name="TX38" fmla="*/ 152 w 1729"/>
                <a:gd name="TY38" fmla="*/ 1718 h 1730"/>
                <a:gd name="TX39" fmla="*/ 193 w 1729"/>
                <a:gd name="TY39" fmla="*/ 1726 h 1730"/>
                <a:gd name="TX40" fmla="*/ 216 w 1729"/>
                <a:gd name="TY40" fmla="*/ 1728 h 1730"/>
                <a:gd name="TX42" fmla="*/ 432 w 1729"/>
                <a:gd name="TY42" fmla="*/ 432 h 1730"/>
                <a:gd name="TX43" fmla="*/ 1295 w 1729"/>
                <a:gd name="TY43" fmla="*/ 432 h 1730"/>
                <a:gd name="TX44" fmla="*/ 1295 w 1729"/>
                <a:gd name="TY44" fmla="*/ 1296 h 1730"/>
                <a:gd name="TX45" fmla="*/ 432 w 1729"/>
                <a:gd name="TY45" fmla="*/ 1296 h 1730"/>
                <a:gd name="TX46" fmla="*/ 432 w 1729"/>
                <a:gd name="TY46" fmla="*/ 432 h 1730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</a:cxnLst>
              <a:rect l="l" t="t" r="r" b="b"/>
              <a:pathLst>
                <a:path w="1729" h="1730">
                  <a:moveTo>
                    <a:pt x="216" y="1728"/>
                  </a:moveTo>
                  <a:lnTo>
                    <a:pt x="1511" y="1728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2"/>
                  </a:lnTo>
                  <a:lnTo>
                    <a:pt x="1649" y="1679"/>
                  </a:lnTo>
                  <a:lnTo>
                    <a:pt x="1679" y="1650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4"/>
                  </a:lnTo>
                  <a:lnTo>
                    <a:pt x="1727" y="1512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2"/>
                  </a:lnTo>
                  <a:lnTo>
                    <a:pt x="1702" y="114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10"/>
                  </a:lnTo>
                  <a:lnTo>
                    <a:pt x="1534" y="2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2"/>
                  </a:lnTo>
                  <a:lnTo>
                    <a:pt x="152" y="10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4"/>
                  </a:lnTo>
                  <a:lnTo>
                    <a:pt x="8" y="152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2"/>
                  </a:lnTo>
                  <a:lnTo>
                    <a:pt x="0" y="1534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50"/>
                  </a:lnTo>
                  <a:lnTo>
                    <a:pt x="78" y="1679"/>
                  </a:lnTo>
                  <a:lnTo>
                    <a:pt x="112" y="1702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8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6"/>
                  </a:lnTo>
                  <a:lnTo>
                    <a:pt x="432" y="1296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7" name="도형 109"/>
            <p:cNvSpPr>
              <a:spLocks/>
            </p:cNvSpPr>
            <p:nvPr/>
          </p:nvSpPr>
          <p:spPr>
            <a:xfrm>
              <a:off x="3992245" y="1950085"/>
              <a:ext cx="77470" cy="77470"/>
            </a:xfrm>
            <a:custGeom>
              <a:avLst/>
              <a:gdLst>
                <a:gd name="TX0" fmla="*/ 216 w 1730"/>
                <a:gd name="TY0" fmla="*/ 1727 h 1729"/>
                <a:gd name="TX1" fmla="*/ 1512 w 1730"/>
                <a:gd name="TY1" fmla="*/ 1727 h 1729"/>
                <a:gd name="TX2" fmla="*/ 1534 w 1730"/>
                <a:gd name="TY2" fmla="*/ 1726 h 1729"/>
                <a:gd name="TX3" fmla="*/ 1576 w 1730"/>
                <a:gd name="TY3" fmla="*/ 1718 h 1729"/>
                <a:gd name="TX4" fmla="*/ 1616 w 1730"/>
                <a:gd name="TY4" fmla="*/ 1701 h 1729"/>
                <a:gd name="TX5" fmla="*/ 1650 w 1730"/>
                <a:gd name="TY5" fmla="*/ 1678 h 1729"/>
                <a:gd name="TX6" fmla="*/ 1679 w 1730"/>
                <a:gd name="TY6" fmla="*/ 1648 h 1729"/>
                <a:gd name="TX7" fmla="*/ 1702 w 1730"/>
                <a:gd name="TY7" fmla="*/ 1614 h 1729"/>
                <a:gd name="TX8" fmla="*/ 1719 w 1730"/>
                <a:gd name="TY8" fmla="*/ 1576 h 1729"/>
                <a:gd name="TX9" fmla="*/ 1728 w 1730"/>
                <a:gd name="TY9" fmla="*/ 1533 h 1729"/>
                <a:gd name="TX10" fmla="*/ 1728 w 1730"/>
                <a:gd name="TY10" fmla="*/ 1511 h 1729"/>
                <a:gd name="TX11" fmla="*/ 1728 w 1730"/>
                <a:gd name="TY11" fmla="*/ 216 h 1729"/>
                <a:gd name="TX12" fmla="*/ 1728 w 1730"/>
                <a:gd name="TY12" fmla="*/ 194 h 1729"/>
                <a:gd name="TX13" fmla="*/ 1719 w 1730"/>
                <a:gd name="TY13" fmla="*/ 151 h 1729"/>
                <a:gd name="TX14" fmla="*/ 1702 w 1730"/>
                <a:gd name="TY14" fmla="*/ 112 h 1729"/>
                <a:gd name="TX15" fmla="*/ 1679 w 1730"/>
                <a:gd name="TY15" fmla="*/ 78 h 1729"/>
                <a:gd name="TX16" fmla="*/ 1650 w 1730"/>
                <a:gd name="TY16" fmla="*/ 49 h 1729"/>
                <a:gd name="TX17" fmla="*/ 1616 w 1730"/>
                <a:gd name="TY17" fmla="*/ 26 h 1729"/>
                <a:gd name="TX18" fmla="*/ 1576 w 1730"/>
                <a:gd name="TY18" fmla="*/ 9 h 1729"/>
                <a:gd name="TX19" fmla="*/ 1534 w 1730"/>
                <a:gd name="TY19" fmla="*/ 0 h 1729"/>
                <a:gd name="TX20" fmla="*/ 1512 w 1730"/>
                <a:gd name="TY20" fmla="*/ 0 h 1729"/>
                <a:gd name="TX21" fmla="*/ 216 w 1730"/>
                <a:gd name="TY21" fmla="*/ 0 h 1729"/>
                <a:gd name="TX22" fmla="*/ 195 w 1730"/>
                <a:gd name="TY22" fmla="*/ 0 h 1729"/>
                <a:gd name="TX23" fmla="*/ 152 w 1730"/>
                <a:gd name="TY23" fmla="*/ 9 h 1729"/>
                <a:gd name="TX24" fmla="*/ 114 w 1730"/>
                <a:gd name="TY24" fmla="*/ 26 h 1729"/>
                <a:gd name="TX25" fmla="*/ 80 w 1730"/>
                <a:gd name="TY25" fmla="*/ 49 h 1729"/>
                <a:gd name="TX26" fmla="*/ 50 w 1730"/>
                <a:gd name="TY26" fmla="*/ 78 h 1729"/>
                <a:gd name="TX27" fmla="*/ 26 w 1730"/>
                <a:gd name="TY27" fmla="*/ 112 h 1729"/>
                <a:gd name="TX28" fmla="*/ 10 w 1730"/>
                <a:gd name="TY28" fmla="*/ 151 h 1729"/>
                <a:gd name="TX29" fmla="*/ 2 w 1730"/>
                <a:gd name="TY29" fmla="*/ 194 h 1729"/>
                <a:gd name="TX30" fmla="*/ 0 w 1730"/>
                <a:gd name="TY30" fmla="*/ 216 h 1729"/>
                <a:gd name="TX31" fmla="*/ 0 w 1730"/>
                <a:gd name="TY31" fmla="*/ 1511 h 1729"/>
                <a:gd name="TX32" fmla="*/ 2 w 1730"/>
                <a:gd name="TY32" fmla="*/ 1533 h 1729"/>
                <a:gd name="TX33" fmla="*/ 10 w 1730"/>
                <a:gd name="TY33" fmla="*/ 1576 h 1729"/>
                <a:gd name="TX34" fmla="*/ 26 w 1730"/>
                <a:gd name="TY34" fmla="*/ 1614 h 1729"/>
                <a:gd name="TX35" fmla="*/ 50 w 1730"/>
                <a:gd name="TY35" fmla="*/ 1648 h 1729"/>
                <a:gd name="TX36" fmla="*/ 80 w 1730"/>
                <a:gd name="TY36" fmla="*/ 1678 h 1729"/>
                <a:gd name="TX37" fmla="*/ 114 w 1730"/>
                <a:gd name="TY37" fmla="*/ 1701 h 1729"/>
                <a:gd name="TX38" fmla="*/ 152 w 1730"/>
                <a:gd name="TY38" fmla="*/ 1718 h 1729"/>
                <a:gd name="TX39" fmla="*/ 195 w 1730"/>
                <a:gd name="TY39" fmla="*/ 1726 h 1729"/>
                <a:gd name="TX40" fmla="*/ 216 w 1730"/>
                <a:gd name="TY40" fmla="*/ 1727 h 1729"/>
                <a:gd name="TX42" fmla="*/ 432 w 1730"/>
                <a:gd name="TY42" fmla="*/ 432 h 1729"/>
                <a:gd name="TX43" fmla="*/ 1296 w 1730"/>
                <a:gd name="TY43" fmla="*/ 432 h 1729"/>
                <a:gd name="TX44" fmla="*/ 1296 w 1730"/>
                <a:gd name="TY44" fmla="*/ 1295 h 1729"/>
                <a:gd name="TX45" fmla="*/ 432 w 1730"/>
                <a:gd name="TY45" fmla="*/ 1295 h 1729"/>
                <a:gd name="TX46" fmla="*/ 432 w 1730"/>
                <a:gd name="TY46" fmla="*/ 432 h 172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</a:cxnLst>
              <a:rect l="l" t="t" r="r" b="b"/>
              <a:pathLst>
                <a:path w="1730" h="1729">
                  <a:moveTo>
                    <a:pt x="216" y="1727"/>
                  </a:moveTo>
                  <a:lnTo>
                    <a:pt x="1512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6" y="1701"/>
                  </a:lnTo>
                  <a:lnTo>
                    <a:pt x="1650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9" y="1576"/>
                  </a:lnTo>
                  <a:lnTo>
                    <a:pt x="1728" y="1533"/>
                  </a:lnTo>
                  <a:lnTo>
                    <a:pt x="1728" y="1511"/>
                  </a:lnTo>
                  <a:lnTo>
                    <a:pt x="1728" y="216"/>
                  </a:lnTo>
                  <a:lnTo>
                    <a:pt x="1728" y="194"/>
                  </a:lnTo>
                  <a:lnTo>
                    <a:pt x="1719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50" y="49"/>
                  </a:lnTo>
                  <a:lnTo>
                    <a:pt x="1616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2" y="0"/>
                  </a:lnTo>
                  <a:lnTo>
                    <a:pt x="216" y="0"/>
                  </a:lnTo>
                  <a:lnTo>
                    <a:pt x="195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80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2" y="1533"/>
                  </a:lnTo>
                  <a:lnTo>
                    <a:pt x="10" y="1576"/>
                  </a:lnTo>
                  <a:lnTo>
                    <a:pt x="26" y="1614"/>
                  </a:lnTo>
                  <a:lnTo>
                    <a:pt x="50" y="1648"/>
                  </a:lnTo>
                  <a:lnTo>
                    <a:pt x="80" y="1678"/>
                  </a:lnTo>
                  <a:lnTo>
                    <a:pt x="114" y="1701"/>
                  </a:lnTo>
                  <a:lnTo>
                    <a:pt x="152" y="1718"/>
                  </a:lnTo>
                  <a:lnTo>
                    <a:pt x="195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6" y="432"/>
                  </a:lnTo>
                  <a:lnTo>
                    <a:pt x="1296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8" name="도형 110"/>
            <p:cNvSpPr>
              <a:spLocks/>
            </p:cNvSpPr>
            <p:nvPr/>
          </p:nvSpPr>
          <p:spPr>
            <a:xfrm>
              <a:off x="3802380" y="1950085"/>
              <a:ext cx="77470" cy="77470"/>
            </a:xfrm>
            <a:custGeom>
              <a:avLst/>
              <a:gdLst>
                <a:gd name="TX0" fmla="*/ 216 w 1729"/>
                <a:gd name="TY0" fmla="*/ 1727 h 1729"/>
                <a:gd name="TX1" fmla="*/ 1511 w 1729"/>
                <a:gd name="TY1" fmla="*/ 1727 h 1729"/>
                <a:gd name="TX2" fmla="*/ 1533 w 1729"/>
                <a:gd name="TY2" fmla="*/ 1726 h 1729"/>
                <a:gd name="TX3" fmla="*/ 1576 w 1729"/>
                <a:gd name="TY3" fmla="*/ 1718 h 1729"/>
                <a:gd name="TX4" fmla="*/ 1614 w 1729"/>
                <a:gd name="TY4" fmla="*/ 1701 h 1729"/>
                <a:gd name="TX5" fmla="*/ 1648 w 1729"/>
                <a:gd name="TY5" fmla="*/ 1678 h 1729"/>
                <a:gd name="TX6" fmla="*/ 1678 w 1729"/>
                <a:gd name="TY6" fmla="*/ 1648 h 1729"/>
                <a:gd name="TX7" fmla="*/ 1701 w 1729"/>
                <a:gd name="TY7" fmla="*/ 1614 h 1729"/>
                <a:gd name="TX8" fmla="*/ 1718 w 1729"/>
                <a:gd name="TY8" fmla="*/ 1576 h 1729"/>
                <a:gd name="TX9" fmla="*/ 1726 w 1729"/>
                <a:gd name="TY9" fmla="*/ 1533 h 1729"/>
                <a:gd name="TX10" fmla="*/ 1727 w 1729"/>
                <a:gd name="TY10" fmla="*/ 1511 h 1729"/>
                <a:gd name="TX11" fmla="*/ 1727 w 1729"/>
                <a:gd name="TY11" fmla="*/ 216 h 1729"/>
                <a:gd name="TX12" fmla="*/ 1726 w 1729"/>
                <a:gd name="TY12" fmla="*/ 194 h 1729"/>
                <a:gd name="TX13" fmla="*/ 1718 w 1729"/>
                <a:gd name="TY13" fmla="*/ 151 h 1729"/>
                <a:gd name="TX14" fmla="*/ 1701 w 1729"/>
                <a:gd name="TY14" fmla="*/ 112 h 1729"/>
                <a:gd name="TX15" fmla="*/ 1678 w 1729"/>
                <a:gd name="TY15" fmla="*/ 78 h 1729"/>
                <a:gd name="TX16" fmla="*/ 1648 w 1729"/>
                <a:gd name="TY16" fmla="*/ 49 h 1729"/>
                <a:gd name="TX17" fmla="*/ 1614 w 1729"/>
                <a:gd name="TY17" fmla="*/ 26 h 1729"/>
                <a:gd name="TX18" fmla="*/ 1576 w 1729"/>
                <a:gd name="TY18" fmla="*/ 9 h 1729"/>
                <a:gd name="TX19" fmla="*/ 1533 w 1729"/>
                <a:gd name="TY19" fmla="*/ 0 h 1729"/>
                <a:gd name="TX20" fmla="*/ 1511 w 1729"/>
                <a:gd name="TY20" fmla="*/ 0 h 1729"/>
                <a:gd name="TX21" fmla="*/ 216 w 1729"/>
                <a:gd name="TY21" fmla="*/ 0 h 1729"/>
                <a:gd name="TX22" fmla="*/ 194 w 1729"/>
                <a:gd name="TY22" fmla="*/ 0 h 1729"/>
                <a:gd name="TX23" fmla="*/ 151 w 1729"/>
                <a:gd name="TY23" fmla="*/ 9 h 1729"/>
                <a:gd name="TX24" fmla="*/ 112 w 1729"/>
                <a:gd name="TY24" fmla="*/ 26 h 1729"/>
                <a:gd name="TX25" fmla="*/ 78 w 1729"/>
                <a:gd name="TY25" fmla="*/ 49 h 1729"/>
                <a:gd name="TX26" fmla="*/ 49 w 1729"/>
                <a:gd name="TY26" fmla="*/ 78 h 1729"/>
                <a:gd name="TX27" fmla="*/ 26 w 1729"/>
                <a:gd name="TY27" fmla="*/ 112 h 1729"/>
                <a:gd name="TX28" fmla="*/ 9 w 1729"/>
                <a:gd name="TY28" fmla="*/ 151 h 1729"/>
                <a:gd name="TX29" fmla="*/ 0 w 1729"/>
                <a:gd name="TY29" fmla="*/ 194 h 1729"/>
                <a:gd name="TX30" fmla="*/ 0 w 1729"/>
                <a:gd name="TY30" fmla="*/ 216 h 1729"/>
                <a:gd name="TX31" fmla="*/ 0 w 1729"/>
                <a:gd name="TY31" fmla="*/ 1511 h 1729"/>
                <a:gd name="TX32" fmla="*/ 0 w 1729"/>
                <a:gd name="TY32" fmla="*/ 1533 h 1729"/>
                <a:gd name="TX33" fmla="*/ 9 w 1729"/>
                <a:gd name="TY33" fmla="*/ 1576 h 1729"/>
                <a:gd name="TX34" fmla="*/ 26 w 1729"/>
                <a:gd name="TY34" fmla="*/ 1614 h 1729"/>
                <a:gd name="TX35" fmla="*/ 49 w 1729"/>
                <a:gd name="TY35" fmla="*/ 1648 h 1729"/>
                <a:gd name="TX36" fmla="*/ 78 w 1729"/>
                <a:gd name="TY36" fmla="*/ 1678 h 1729"/>
                <a:gd name="TX37" fmla="*/ 112 w 1729"/>
                <a:gd name="TY37" fmla="*/ 1701 h 1729"/>
                <a:gd name="TX38" fmla="*/ 151 w 1729"/>
                <a:gd name="TY38" fmla="*/ 1718 h 1729"/>
                <a:gd name="TX39" fmla="*/ 194 w 1729"/>
                <a:gd name="TY39" fmla="*/ 1726 h 1729"/>
                <a:gd name="TX40" fmla="*/ 216 w 1729"/>
                <a:gd name="TY40" fmla="*/ 1727 h 1729"/>
                <a:gd name="TX42" fmla="*/ 432 w 1729"/>
                <a:gd name="TY42" fmla="*/ 432 h 1729"/>
                <a:gd name="TX43" fmla="*/ 1295 w 1729"/>
                <a:gd name="TY43" fmla="*/ 432 h 1729"/>
                <a:gd name="TX44" fmla="*/ 1295 w 1729"/>
                <a:gd name="TY44" fmla="*/ 1295 h 1729"/>
                <a:gd name="TX45" fmla="*/ 432 w 1729"/>
                <a:gd name="TY45" fmla="*/ 1295 h 1729"/>
                <a:gd name="TX46" fmla="*/ 432 w 1729"/>
                <a:gd name="TY46" fmla="*/ 432 h 172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</a:cxnLst>
              <a:rect l="l" t="t" r="r" b="b"/>
              <a:pathLst>
                <a:path w="1729" h="1729">
                  <a:moveTo>
                    <a:pt x="216" y="1727"/>
                  </a:moveTo>
                  <a:lnTo>
                    <a:pt x="1511" y="1727"/>
                  </a:lnTo>
                  <a:lnTo>
                    <a:pt x="1533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8" y="1678"/>
                  </a:lnTo>
                  <a:lnTo>
                    <a:pt x="1678" y="1648"/>
                  </a:lnTo>
                  <a:lnTo>
                    <a:pt x="1701" y="1614"/>
                  </a:lnTo>
                  <a:lnTo>
                    <a:pt x="1718" y="1576"/>
                  </a:lnTo>
                  <a:lnTo>
                    <a:pt x="1726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6" y="194"/>
                  </a:lnTo>
                  <a:lnTo>
                    <a:pt x="1718" y="151"/>
                  </a:lnTo>
                  <a:lnTo>
                    <a:pt x="1701" y="112"/>
                  </a:lnTo>
                  <a:lnTo>
                    <a:pt x="1678" y="78"/>
                  </a:lnTo>
                  <a:lnTo>
                    <a:pt x="1648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3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4" y="0"/>
                  </a:lnTo>
                  <a:lnTo>
                    <a:pt x="151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6" y="112"/>
                  </a:lnTo>
                  <a:lnTo>
                    <a:pt x="9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9" y="1576"/>
                  </a:lnTo>
                  <a:lnTo>
                    <a:pt x="26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1" y="1718"/>
                  </a:lnTo>
                  <a:lnTo>
                    <a:pt x="194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09" name="도형 111"/>
            <p:cNvSpPr>
              <a:spLocks/>
            </p:cNvSpPr>
            <p:nvPr/>
          </p:nvSpPr>
          <p:spPr>
            <a:xfrm>
              <a:off x="3896995" y="1950085"/>
              <a:ext cx="77470" cy="77470"/>
            </a:xfrm>
            <a:custGeom>
              <a:avLst/>
              <a:gdLst>
                <a:gd name="TX0" fmla="*/ 216 w 1729"/>
                <a:gd name="TY0" fmla="*/ 1727 h 1729"/>
                <a:gd name="TX1" fmla="*/ 1511 w 1729"/>
                <a:gd name="TY1" fmla="*/ 1727 h 1729"/>
                <a:gd name="TX2" fmla="*/ 1534 w 1729"/>
                <a:gd name="TY2" fmla="*/ 1726 h 1729"/>
                <a:gd name="TX3" fmla="*/ 1576 w 1729"/>
                <a:gd name="TY3" fmla="*/ 1718 h 1729"/>
                <a:gd name="TX4" fmla="*/ 1614 w 1729"/>
                <a:gd name="TY4" fmla="*/ 1701 h 1729"/>
                <a:gd name="TX5" fmla="*/ 1649 w 1729"/>
                <a:gd name="TY5" fmla="*/ 1678 h 1729"/>
                <a:gd name="TX6" fmla="*/ 1679 w 1729"/>
                <a:gd name="TY6" fmla="*/ 1648 h 1729"/>
                <a:gd name="TX7" fmla="*/ 1702 w 1729"/>
                <a:gd name="TY7" fmla="*/ 1614 h 1729"/>
                <a:gd name="TX8" fmla="*/ 1718 w 1729"/>
                <a:gd name="TY8" fmla="*/ 1576 h 1729"/>
                <a:gd name="TX9" fmla="*/ 1727 w 1729"/>
                <a:gd name="TY9" fmla="*/ 1533 h 1729"/>
                <a:gd name="TX10" fmla="*/ 1727 w 1729"/>
                <a:gd name="TY10" fmla="*/ 1511 h 1729"/>
                <a:gd name="TX11" fmla="*/ 1727 w 1729"/>
                <a:gd name="TY11" fmla="*/ 216 h 1729"/>
                <a:gd name="TX12" fmla="*/ 1727 w 1729"/>
                <a:gd name="TY12" fmla="*/ 194 h 1729"/>
                <a:gd name="TX13" fmla="*/ 1718 w 1729"/>
                <a:gd name="TY13" fmla="*/ 151 h 1729"/>
                <a:gd name="TX14" fmla="*/ 1702 w 1729"/>
                <a:gd name="TY14" fmla="*/ 112 h 1729"/>
                <a:gd name="TX15" fmla="*/ 1679 w 1729"/>
                <a:gd name="TY15" fmla="*/ 78 h 1729"/>
                <a:gd name="TX16" fmla="*/ 1649 w 1729"/>
                <a:gd name="TY16" fmla="*/ 49 h 1729"/>
                <a:gd name="TX17" fmla="*/ 1614 w 1729"/>
                <a:gd name="TY17" fmla="*/ 26 h 1729"/>
                <a:gd name="TX18" fmla="*/ 1576 w 1729"/>
                <a:gd name="TY18" fmla="*/ 9 h 1729"/>
                <a:gd name="TX19" fmla="*/ 1534 w 1729"/>
                <a:gd name="TY19" fmla="*/ 0 h 1729"/>
                <a:gd name="TX20" fmla="*/ 1511 w 1729"/>
                <a:gd name="TY20" fmla="*/ 0 h 1729"/>
                <a:gd name="TX21" fmla="*/ 216 w 1729"/>
                <a:gd name="TY21" fmla="*/ 0 h 1729"/>
                <a:gd name="TX22" fmla="*/ 193 w 1729"/>
                <a:gd name="TY22" fmla="*/ 0 h 1729"/>
                <a:gd name="TX23" fmla="*/ 152 w 1729"/>
                <a:gd name="TY23" fmla="*/ 9 h 1729"/>
                <a:gd name="TX24" fmla="*/ 112 w 1729"/>
                <a:gd name="TY24" fmla="*/ 26 h 1729"/>
                <a:gd name="TX25" fmla="*/ 78 w 1729"/>
                <a:gd name="TY25" fmla="*/ 49 h 1729"/>
                <a:gd name="TX26" fmla="*/ 49 w 1729"/>
                <a:gd name="TY26" fmla="*/ 78 h 1729"/>
                <a:gd name="TX27" fmla="*/ 25 w 1729"/>
                <a:gd name="TY27" fmla="*/ 112 h 1729"/>
                <a:gd name="TX28" fmla="*/ 8 w 1729"/>
                <a:gd name="TY28" fmla="*/ 151 h 1729"/>
                <a:gd name="TX29" fmla="*/ 0 w 1729"/>
                <a:gd name="TY29" fmla="*/ 194 h 1729"/>
                <a:gd name="TX30" fmla="*/ 0 w 1729"/>
                <a:gd name="TY30" fmla="*/ 216 h 1729"/>
                <a:gd name="TX31" fmla="*/ 0 w 1729"/>
                <a:gd name="TY31" fmla="*/ 1511 h 1729"/>
                <a:gd name="TX32" fmla="*/ 0 w 1729"/>
                <a:gd name="TY32" fmla="*/ 1533 h 1729"/>
                <a:gd name="TX33" fmla="*/ 8 w 1729"/>
                <a:gd name="TY33" fmla="*/ 1576 h 1729"/>
                <a:gd name="TX34" fmla="*/ 25 w 1729"/>
                <a:gd name="TY34" fmla="*/ 1614 h 1729"/>
                <a:gd name="TX35" fmla="*/ 49 w 1729"/>
                <a:gd name="TY35" fmla="*/ 1648 h 1729"/>
                <a:gd name="TX36" fmla="*/ 78 w 1729"/>
                <a:gd name="TY36" fmla="*/ 1678 h 1729"/>
                <a:gd name="TX37" fmla="*/ 112 w 1729"/>
                <a:gd name="TY37" fmla="*/ 1701 h 1729"/>
                <a:gd name="TX38" fmla="*/ 152 w 1729"/>
                <a:gd name="TY38" fmla="*/ 1718 h 1729"/>
                <a:gd name="TX39" fmla="*/ 193 w 1729"/>
                <a:gd name="TY39" fmla="*/ 1726 h 1729"/>
                <a:gd name="TX40" fmla="*/ 216 w 1729"/>
                <a:gd name="TY40" fmla="*/ 1727 h 1729"/>
                <a:gd name="TX42" fmla="*/ 432 w 1729"/>
                <a:gd name="TY42" fmla="*/ 432 h 1729"/>
                <a:gd name="TX43" fmla="*/ 1295 w 1729"/>
                <a:gd name="TY43" fmla="*/ 432 h 1729"/>
                <a:gd name="TX44" fmla="*/ 1295 w 1729"/>
                <a:gd name="TY44" fmla="*/ 1295 h 1729"/>
                <a:gd name="TX45" fmla="*/ 432 w 1729"/>
                <a:gd name="TY45" fmla="*/ 1295 h 1729"/>
                <a:gd name="TX46" fmla="*/ 432 w 1729"/>
                <a:gd name="TY46" fmla="*/ 432 h 172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</a:cxnLst>
              <a:rect l="l" t="t" r="r" b="b"/>
              <a:pathLst>
                <a:path w="1729" h="1729">
                  <a:moveTo>
                    <a:pt x="216" y="1727"/>
                  </a:moveTo>
                  <a:lnTo>
                    <a:pt x="1511" y="1727"/>
                  </a:lnTo>
                  <a:lnTo>
                    <a:pt x="1534" y="1726"/>
                  </a:lnTo>
                  <a:lnTo>
                    <a:pt x="1576" y="1718"/>
                  </a:lnTo>
                  <a:lnTo>
                    <a:pt x="1614" y="1701"/>
                  </a:lnTo>
                  <a:lnTo>
                    <a:pt x="1649" y="1678"/>
                  </a:lnTo>
                  <a:lnTo>
                    <a:pt x="1679" y="1648"/>
                  </a:lnTo>
                  <a:lnTo>
                    <a:pt x="1702" y="1614"/>
                  </a:lnTo>
                  <a:lnTo>
                    <a:pt x="1718" y="1576"/>
                  </a:lnTo>
                  <a:lnTo>
                    <a:pt x="1727" y="1533"/>
                  </a:lnTo>
                  <a:lnTo>
                    <a:pt x="1727" y="1511"/>
                  </a:lnTo>
                  <a:lnTo>
                    <a:pt x="1727" y="216"/>
                  </a:lnTo>
                  <a:lnTo>
                    <a:pt x="1727" y="194"/>
                  </a:lnTo>
                  <a:lnTo>
                    <a:pt x="1718" y="151"/>
                  </a:lnTo>
                  <a:lnTo>
                    <a:pt x="1702" y="112"/>
                  </a:lnTo>
                  <a:lnTo>
                    <a:pt x="1679" y="78"/>
                  </a:lnTo>
                  <a:lnTo>
                    <a:pt x="1649" y="49"/>
                  </a:lnTo>
                  <a:lnTo>
                    <a:pt x="1614" y="26"/>
                  </a:lnTo>
                  <a:lnTo>
                    <a:pt x="1576" y="9"/>
                  </a:lnTo>
                  <a:lnTo>
                    <a:pt x="1534" y="0"/>
                  </a:lnTo>
                  <a:lnTo>
                    <a:pt x="1511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2" y="26"/>
                  </a:lnTo>
                  <a:lnTo>
                    <a:pt x="78" y="49"/>
                  </a:lnTo>
                  <a:lnTo>
                    <a:pt x="49" y="78"/>
                  </a:lnTo>
                  <a:lnTo>
                    <a:pt x="25" y="112"/>
                  </a:lnTo>
                  <a:lnTo>
                    <a:pt x="8" y="151"/>
                  </a:lnTo>
                  <a:lnTo>
                    <a:pt x="0" y="194"/>
                  </a:lnTo>
                  <a:lnTo>
                    <a:pt x="0" y="216"/>
                  </a:lnTo>
                  <a:lnTo>
                    <a:pt x="0" y="1511"/>
                  </a:lnTo>
                  <a:lnTo>
                    <a:pt x="0" y="1533"/>
                  </a:lnTo>
                  <a:lnTo>
                    <a:pt x="8" y="1576"/>
                  </a:lnTo>
                  <a:lnTo>
                    <a:pt x="25" y="1614"/>
                  </a:lnTo>
                  <a:lnTo>
                    <a:pt x="49" y="1648"/>
                  </a:lnTo>
                  <a:lnTo>
                    <a:pt x="78" y="1678"/>
                  </a:lnTo>
                  <a:lnTo>
                    <a:pt x="112" y="1701"/>
                  </a:lnTo>
                  <a:lnTo>
                    <a:pt x="152" y="1718"/>
                  </a:lnTo>
                  <a:lnTo>
                    <a:pt x="193" y="1726"/>
                  </a:lnTo>
                  <a:lnTo>
                    <a:pt x="216" y="1727"/>
                  </a:lnTo>
                  <a:close/>
                  <a:moveTo>
                    <a:pt x="432" y="432"/>
                  </a:moveTo>
                  <a:lnTo>
                    <a:pt x="1295" y="432"/>
                  </a:lnTo>
                  <a:lnTo>
                    <a:pt x="1295" y="1295"/>
                  </a:lnTo>
                  <a:lnTo>
                    <a:pt x="432" y="1295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18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11" name="그룹 128"/>
          <p:cNvGrpSpPr/>
          <p:nvPr/>
        </p:nvGrpSpPr>
        <p:grpSpPr>
          <a:xfrm>
            <a:off x="8940800" y="2597150"/>
            <a:ext cx="501015" cy="578485"/>
            <a:chOff x="8940800" y="2597150"/>
            <a:chExt cx="501015" cy="578485"/>
          </a:xfrm>
          <a:solidFill>
            <a:schemeClr val="bg1"/>
          </a:solidFill>
        </p:grpSpPr>
        <p:sp>
          <p:nvSpPr>
            <p:cNvPr id="112" name="도형 113"/>
            <p:cNvSpPr>
              <a:spLocks/>
            </p:cNvSpPr>
            <p:nvPr/>
          </p:nvSpPr>
          <p:spPr>
            <a:xfrm>
              <a:off x="8940800" y="2597150"/>
              <a:ext cx="501650" cy="424815"/>
            </a:xfrm>
            <a:custGeom>
              <a:avLst/>
              <a:gdLst>
                <a:gd name="TX0" fmla="*/ 864 w 11229"/>
                <a:gd name="TY0" fmla="*/ 7773 h 9503"/>
                <a:gd name="TX1" fmla="*/ 4223 w 11229"/>
                <a:gd name="TY1" fmla="*/ 7773 h 9503"/>
                <a:gd name="TX2" fmla="*/ 3737 w 11229"/>
                <a:gd name="TY2" fmla="*/ 9069 h 9503"/>
                <a:gd name="TX3" fmla="*/ 3239 w 11229"/>
                <a:gd name="TY3" fmla="*/ 9069 h 9503"/>
                <a:gd name="TX4" fmla="*/ 3239 w 11229"/>
                <a:gd name="TY4" fmla="*/ 9501 h 9503"/>
                <a:gd name="TX5" fmla="*/ 7988 w 11229"/>
                <a:gd name="TY5" fmla="*/ 9501 h 9503"/>
                <a:gd name="TX6" fmla="*/ 7988 w 11229"/>
                <a:gd name="TY6" fmla="*/ 9069 h 9503"/>
                <a:gd name="TX7" fmla="*/ 7491 w 11229"/>
                <a:gd name="TY7" fmla="*/ 9069 h 9503"/>
                <a:gd name="TX8" fmla="*/ 7004 w 11229"/>
                <a:gd name="TY8" fmla="*/ 7773 h 9503"/>
                <a:gd name="TX9" fmla="*/ 10364 w 11229"/>
                <a:gd name="TY9" fmla="*/ 7773 h 9503"/>
                <a:gd name="TX10" fmla="*/ 10409 w 11229"/>
                <a:gd name="TY10" fmla="*/ 7773 h 9503"/>
                <a:gd name="TX11" fmla="*/ 10495 w 11229"/>
                <a:gd name="TY11" fmla="*/ 7763 h 9503"/>
                <a:gd name="TX12" fmla="*/ 10579 w 11229"/>
                <a:gd name="TY12" fmla="*/ 7746 h 9503"/>
                <a:gd name="TX13" fmla="*/ 10660 w 11229"/>
                <a:gd name="TY13" fmla="*/ 7721 h 9503"/>
                <a:gd name="TX14" fmla="*/ 10738 w 11229"/>
                <a:gd name="TY14" fmla="*/ 7688 h 9503"/>
                <a:gd name="TX15" fmla="*/ 10812 w 11229"/>
                <a:gd name="TY15" fmla="*/ 7649 h 9503"/>
                <a:gd name="TX16" fmla="*/ 10880 w 11229"/>
                <a:gd name="TY16" fmla="*/ 7602 h 9503"/>
                <a:gd name="TX17" fmla="*/ 10944 w 11229"/>
                <a:gd name="TY17" fmla="*/ 7549 h 9503"/>
                <a:gd name="TX18" fmla="*/ 11003 w 11229"/>
                <a:gd name="TY18" fmla="*/ 7490 h 9503"/>
                <a:gd name="TX19" fmla="*/ 11056 w 11229"/>
                <a:gd name="TY19" fmla="*/ 7426 h 9503"/>
                <a:gd name="TX20" fmla="*/ 11103 w 11229"/>
                <a:gd name="TY20" fmla="*/ 7357 h 9503"/>
                <a:gd name="TX21" fmla="*/ 11143 w 11229"/>
                <a:gd name="TY21" fmla="*/ 7284 h 9503"/>
                <a:gd name="TX22" fmla="*/ 11175 w 11229"/>
                <a:gd name="TY22" fmla="*/ 7207 h 9503"/>
                <a:gd name="TX23" fmla="*/ 11200 w 11229"/>
                <a:gd name="TY23" fmla="*/ 7125 h 9503"/>
                <a:gd name="TX24" fmla="*/ 11218 w 11229"/>
                <a:gd name="TY24" fmla="*/ 7042 h 9503"/>
                <a:gd name="TX25" fmla="*/ 11226 w 11229"/>
                <a:gd name="TY25" fmla="*/ 6954 h 9503"/>
                <a:gd name="TX26" fmla="*/ 11227 w 11229"/>
                <a:gd name="TY26" fmla="*/ 6909 h 9503"/>
                <a:gd name="TX27" fmla="*/ 11227 w 11229"/>
                <a:gd name="TY27" fmla="*/ 864 h 9503"/>
                <a:gd name="TX28" fmla="*/ 11226 w 11229"/>
                <a:gd name="TY28" fmla="*/ 819 h 9503"/>
                <a:gd name="TX29" fmla="*/ 11218 w 11229"/>
                <a:gd name="TY29" fmla="*/ 733 h 9503"/>
                <a:gd name="TX30" fmla="*/ 11200 w 11229"/>
                <a:gd name="TY30" fmla="*/ 648 h 9503"/>
                <a:gd name="TX31" fmla="*/ 11175 w 11229"/>
                <a:gd name="TY31" fmla="*/ 567 h 9503"/>
                <a:gd name="TX32" fmla="*/ 11143 w 11229"/>
                <a:gd name="TY32" fmla="*/ 489 h 9503"/>
                <a:gd name="TX33" fmla="*/ 11103 w 11229"/>
                <a:gd name="TY33" fmla="*/ 416 h 9503"/>
                <a:gd name="TX34" fmla="*/ 11056 w 11229"/>
                <a:gd name="TY34" fmla="*/ 347 h 9503"/>
                <a:gd name="TX35" fmla="*/ 11003 w 11229"/>
                <a:gd name="TY35" fmla="*/ 283 h 9503"/>
                <a:gd name="TX36" fmla="*/ 10944 w 11229"/>
                <a:gd name="TY36" fmla="*/ 224 h 9503"/>
                <a:gd name="TX37" fmla="*/ 10880 w 11229"/>
                <a:gd name="TY37" fmla="*/ 171 h 9503"/>
                <a:gd name="TX38" fmla="*/ 10812 w 11229"/>
                <a:gd name="TY38" fmla="*/ 124 h 9503"/>
                <a:gd name="TX39" fmla="*/ 10738 w 11229"/>
                <a:gd name="TY39" fmla="*/ 85 h 9503"/>
                <a:gd name="TX40" fmla="*/ 10660 w 11229"/>
                <a:gd name="TY40" fmla="*/ 52 h 9503"/>
                <a:gd name="TX41" fmla="*/ 10579 w 11229"/>
                <a:gd name="TY41" fmla="*/ 27 h 9503"/>
                <a:gd name="TX42" fmla="*/ 10495 w 11229"/>
                <a:gd name="TY42" fmla="*/ 10 h 9503"/>
                <a:gd name="TX43" fmla="*/ 10409 w 11229"/>
                <a:gd name="TY43" fmla="*/ 1 h 9503"/>
                <a:gd name="TX44" fmla="*/ 10364 w 11229"/>
                <a:gd name="TY44" fmla="*/ 0 h 9503"/>
                <a:gd name="TX45" fmla="*/ 864 w 11229"/>
                <a:gd name="TY45" fmla="*/ 0 h 9503"/>
                <a:gd name="TX46" fmla="*/ 819 w 11229"/>
                <a:gd name="TY46" fmla="*/ 1 h 9503"/>
                <a:gd name="TX47" fmla="*/ 733 w 11229"/>
                <a:gd name="TY47" fmla="*/ 10 h 9503"/>
                <a:gd name="TX48" fmla="*/ 648 w 11229"/>
                <a:gd name="TY48" fmla="*/ 27 h 9503"/>
                <a:gd name="TX49" fmla="*/ 568 w 11229"/>
                <a:gd name="TY49" fmla="*/ 52 h 9503"/>
                <a:gd name="TX50" fmla="*/ 490 w 11229"/>
                <a:gd name="TY50" fmla="*/ 85 h 9503"/>
                <a:gd name="TX51" fmla="*/ 416 w 11229"/>
                <a:gd name="TY51" fmla="*/ 124 h 9503"/>
                <a:gd name="TX52" fmla="*/ 348 w 11229"/>
                <a:gd name="TY52" fmla="*/ 171 h 9503"/>
                <a:gd name="TX53" fmla="*/ 283 w 11229"/>
                <a:gd name="TY53" fmla="*/ 224 h 9503"/>
                <a:gd name="TX54" fmla="*/ 225 w 11229"/>
                <a:gd name="TY54" fmla="*/ 283 h 9503"/>
                <a:gd name="TX55" fmla="*/ 173 w 11229"/>
                <a:gd name="TY55" fmla="*/ 347 h 9503"/>
                <a:gd name="TX56" fmla="*/ 125 w 11229"/>
                <a:gd name="TY56" fmla="*/ 416 h 9503"/>
                <a:gd name="TX57" fmla="*/ 85 w 11229"/>
                <a:gd name="TY57" fmla="*/ 489 h 9503"/>
                <a:gd name="TX58" fmla="*/ 52 w 11229"/>
                <a:gd name="TY58" fmla="*/ 567 h 9503"/>
                <a:gd name="TX59" fmla="*/ 28 w 11229"/>
                <a:gd name="TY59" fmla="*/ 648 h 9503"/>
                <a:gd name="TX60" fmla="*/ 10 w 11229"/>
                <a:gd name="TY60" fmla="*/ 733 h 9503"/>
                <a:gd name="TX61" fmla="*/ 2 w 11229"/>
                <a:gd name="TY61" fmla="*/ 819 h 9503"/>
                <a:gd name="TX62" fmla="*/ 0 w 11229"/>
                <a:gd name="TY62" fmla="*/ 864 h 9503"/>
                <a:gd name="TX63" fmla="*/ 0 w 11229"/>
                <a:gd name="TY63" fmla="*/ 6909 h 9503"/>
                <a:gd name="TX64" fmla="*/ 2 w 11229"/>
                <a:gd name="TY64" fmla="*/ 6954 h 9503"/>
                <a:gd name="TX65" fmla="*/ 10 w 11229"/>
                <a:gd name="TY65" fmla="*/ 7042 h 9503"/>
                <a:gd name="TX66" fmla="*/ 28 w 11229"/>
                <a:gd name="TY66" fmla="*/ 7125 h 9503"/>
                <a:gd name="TX67" fmla="*/ 52 w 11229"/>
                <a:gd name="TY67" fmla="*/ 7207 h 9503"/>
                <a:gd name="TX68" fmla="*/ 85 w 11229"/>
                <a:gd name="TY68" fmla="*/ 7284 h 9503"/>
                <a:gd name="TX69" fmla="*/ 125 w 11229"/>
                <a:gd name="TY69" fmla="*/ 7357 h 9503"/>
                <a:gd name="TX70" fmla="*/ 173 w 11229"/>
                <a:gd name="TY70" fmla="*/ 7426 h 9503"/>
                <a:gd name="TX71" fmla="*/ 225 w 11229"/>
                <a:gd name="TY71" fmla="*/ 7490 h 9503"/>
                <a:gd name="TX72" fmla="*/ 283 w 11229"/>
                <a:gd name="TY72" fmla="*/ 7549 h 9503"/>
                <a:gd name="TX73" fmla="*/ 348 w 11229"/>
                <a:gd name="TY73" fmla="*/ 7602 h 9503"/>
                <a:gd name="TX74" fmla="*/ 416 w 11229"/>
                <a:gd name="TY74" fmla="*/ 7649 h 9503"/>
                <a:gd name="TX75" fmla="*/ 490 w 11229"/>
                <a:gd name="TY75" fmla="*/ 7688 h 9503"/>
                <a:gd name="TX76" fmla="*/ 568 w 11229"/>
                <a:gd name="TY76" fmla="*/ 7721 h 9503"/>
                <a:gd name="TX77" fmla="*/ 648 w 11229"/>
                <a:gd name="TY77" fmla="*/ 7747 h 9503"/>
                <a:gd name="TX78" fmla="*/ 733 w 11229"/>
                <a:gd name="TY78" fmla="*/ 7763 h 9503"/>
                <a:gd name="TX79" fmla="*/ 819 w 11229"/>
                <a:gd name="TY79" fmla="*/ 7773 h 9503"/>
                <a:gd name="TX80" fmla="*/ 864 w 11229"/>
                <a:gd name="TY80" fmla="*/ 7773 h 9503"/>
                <a:gd name="TX82" fmla="*/ 7029 w 11229"/>
                <a:gd name="TY82" fmla="*/ 9069 h 9503"/>
                <a:gd name="TX83" fmla="*/ 4199 w 11229"/>
                <a:gd name="TY83" fmla="*/ 9069 h 9503"/>
                <a:gd name="TX84" fmla="*/ 4684 w 11229"/>
                <a:gd name="TY84" fmla="*/ 7773 h 9503"/>
                <a:gd name="TX85" fmla="*/ 6544 w 11229"/>
                <a:gd name="TY85" fmla="*/ 7773 h 9503"/>
                <a:gd name="TX86" fmla="*/ 7029 w 11229"/>
                <a:gd name="TY86" fmla="*/ 9069 h 9503"/>
                <a:gd name="TX88" fmla="*/ 10795 w 11229"/>
                <a:gd name="TY88" fmla="*/ 6909 h 9503"/>
                <a:gd name="TX89" fmla="*/ 10794 w 11229"/>
                <a:gd name="TY89" fmla="*/ 6954 h 9503"/>
                <a:gd name="TX90" fmla="*/ 10776 w 11229"/>
                <a:gd name="TY90" fmla="*/ 7038 h 9503"/>
                <a:gd name="TX91" fmla="*/ 10743 w 11229"/>
                <a:gd name="TY91" fmla="*/ 7116 h 9503"/>
                <a:gd name="TX92" fmla="*/ 10697 w 11229"/>
                <a:gd name="TY92" fmla="*/ 7185 h 9503"/>
                <a:gd name="TX93" fmla="*/ 10638 w 11229"/>
                <a:gd name="TY93" fmla="*/ 7243 h 9503"/>
                <a:gd name="TX94" fmla="*/ 10570 w 11229"/>
                <a:gd name="TY94" fmla="*/ 7289 h 9503"/>
                <a:gd name="TX95" fmla="*/ 10492 w 11229"/>
                <a:gd name="TY95" fmla="*/ 7322 h 9503"/>
                <a:gd name="TX96" fmla="*/ 10407 w 11229"/>
                <a:gd name="TY96" fmla="*/ 7340 h 9503"/>
                <a:gd name="TX97" fmla="*/ 10364 w 11229"/>
                <a:gd name="TY97" fmla="*/ 7341 h 9503"/>
                <a:gd name="TX98" fmla="*/ 864 w 11229"/>
                <a:gd name="TY98" fmla="*/ 7341 h 9503"/>
                <a:gd name="TX99" fmla="*/ 820 w 11229"/>
                <a:gd name="TY99" fmla="*/ 7340 h 9503"/>
                <a:gd name="TX100" fmla="*/ 736 w 11229"/>
                <a:gd name="TY100" fmla="*/ 7322 h 9503"/>
                <a:gd name="TX101" fmla="*/ 658 w 11229"/>
                <a:gd name="TY101" fmla="*/ 7289 h 9503"/>
                <a:gd name="TX102" fmla="*/ 589 w 11229"/>
                <a:gd name="TY102" fmla="*/ 7243 h 9503"/>
                <a:gd name="TX103" fmla="*/ 531 w 11229"/>
                <a:gd name="TY103" fmla="*/ 7185 h 9503"/>
                <a:gd name="TX104" fmla="*/ 484 w 11229"/>
                <a:gd name="TY104" fmla="*/ 7116 h 9503"/>
                <a:gd name="TX105" fmla="*/ 451 w 11229"/>
                <a:gd name="TY105" fmla="*/ 7038 h 9503"/>
                <a:gd name="TX106" fmla="*/ 434 w 11229"/>
                <a:gd name="TY106" fmla="*/ 6954 h 9503"/>
                <a:gd name="TX107" fmla="*/ 432 w 11229"/>
                <a:gd name="TY107" fmla="*/ 6909 h 9503"/>
                <a:gd name="TX108" fmla="*/ 432 w 11229"/>
                <a:gd name="TY108" fmla="*/ 6477 h 9503"/>
                <a:gd name="TX109" fmla="*/ 10795 w 11229"/>
                <a:gd name="TY109" fmla="*/ 6477 h 9503"/>
                <a:gd name="TX110" fmla="*/ 10795 w 11229"/>
                <a:gd name="TY110" fmla="*/ 6909 h 9503"/>
                <a:gd name="TX112" fmla="*/ 432 w 11229"/>
                <a:gd name="TY112" fmla="*/ 864 h 9503"/>
                <a:gd name="TX113" fmla="*/ 434 w 11229"/>
                <a:gd name="TY113" fmla="*/ 819 h 9503"/>
                <a:gd name="TX114" fmla="*/ 451 w 11229"/>
                <a:gd name="TY114" fmla="*/ 735 h 9503"/>
                <a:gd name="TX115" fmla="*/ 484 w 11229"/>
                <a:gd name="TY115" fmla="*/ 657 h 9503"/>
                <a:gd name="TX116" fmla="*/ 531 w 11229"/>
                <a:gd name="TY116" fmla="*/ 589 h 9503"/>
                <a:gd name="TX117" fmla="*/ 589 w 11229"/>
                <a:gd name="TY117" fmla="*/ 530 h 9503"/>
                <a:gd name="TX118" fmla="*/ 658 w 11229"/>
                <a:gd name="TY118" fmla="*/ 484 h 9503"/>
                <a:gd name="TX119" fmla="*/ 736 w 11229"/>
                <a:gd name="TY119" fmla="*/ 451 h 9503"/>
                <a:gd name="TX120" fmla="*/ 820 w 11229"/>
                <a:gd name="TY120" fmla="*/ 433 h 9503"/>
                <a:gd name="TX121" fmla="*/ 864 w 11229"/>
                <a:gd name="TY121" fmla="*/ 432 h 9503"/>
                <a:gd name="TX122" fmla="*/ 10364 w 11229"/>
                <a:gd name="TY122" fmla="*/ 432 h 9503"/>
                <a:gd name="TX123" fmla="*/ 10407 w 11229"/>
                <a:gd name="TY123" fmla="*/ 433 h 9503"/>
                <a:gd name="TX124" fmla="*/ 10492 w 11229"/>
                <a:gd name="TY124" fmla="*/ 451 h 9503"/>
                <a:gd name="TX125" fmla="*/ 10570 w 11229"/>
                <a:gd name="TY125" fmla="*/ 484 h 9503"/>
                <a:gd name="TX126" fmla="*/ 10638 w 11229"/>
                <a:gd name="TY126" fmla="*/ 530 h 9503"/>
                <a:gd name="TX127" fmla="*/ 10697 w 11229"/>
                <a:gd name="TY127" fmla="*/ 589 h 9503"/>
                <a:gd name="TX128" fmla="*/ 10743 w 11229"/>
                <a:gd name="TY128" fmla="*/ 657 h 9503"/>
                <a:gd name="TX129" fmla="*/ 10776 w 11229"/>
                <a:gd name="TY129" fmla="*/ 735 h 9503"/>
                <a:gd name="TX130" fmla="*/ 10794 w 11229"/>
                <a:gd name="TY130" fmla="*/ 819 h 9503"/>
                <a:gd name="TX131" fmla="*/ 10795 w 11229"/>
                <a:gd name="TY131" fmla="*/ 864 h 9503"/>
                <a:gd name="TX132" fmla="*/ 10795 w 11229"/>
                <a:gd name="TY132" fmla="*/ 6045 h 9503"/>
                <a:gd name="TX133" fmla="*/ 432 w 11229"/>
                <a:gd name="TY133" fmla="*/ 6045 h 9503"/>
                <a:gd name="TX134" fmla="*/ 432 w 11229"/>
                <a:gd name="TY134" fmla="*/ 864 h 95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</a:cxnLst>
              <a:rect l="l" t="t" r="r" b="b"/>
              <a:pathLst>
                <a:path w="11229" h="9503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3" name="도형 114"/>
            <p:cNvSpPr>
              <a:spLocks/>
            </p:cNvSpPr>
            <p:nvPr/>
          </p:nvSpPr>
          <p:spPr>
            <a:xfrm>
              <a:off x="8979535" y="3040380"/>
              <a:ext cx="290195" cy="135890"/>
            </a:xfrm>
            <a:custGeom>
              <a:avLst/>
              <a:gdLst>
                <a:gd name="TX0" fmla="*/ 216 w 6479"/>
                <a:gd name="TY0" fmla="*/ 0 h 3025"/>
                <a:gd name="TX1" fmla="*/ 194 w 6479"/>
                <a:gd name="TY1" fmla="*/ 0 h 3025"/>
                <a:gd name="TX2" fmla="*/ 152 w 6479"/>
                <a:gd name="TY2" fmla="*/ 9 h 3025"/>
                <a:gd name="TX3" fmla="*/ 114 w 6479"/>
                <a:gd name="TY3" fmla="*/ 26 h 3025"/>
                <a:gd name="TX4" fmla="*/ 78 w 6479"/>
                <a:gd name="TY4" fmla="*/ 49 h 3025"/>
                <a:gd name="TX5" fmla="*/ 49 w 6479"/>
                <a:gd name="TY5" fmla="*/ 77 h 3025"/>
                <a:gd name="TX6" fmla="*/ 26 w 6479"/>
                <a:gd name="TY6" fmla="*/ 112 h 3025"/>
                <a:gd name="TX7" fmla="*/ 10 w 6479"/>
                <a:gd name="TY7" fmla="*/ 151 h 3025"/>
                <a:gd name="TX8" fmla="*/ 2 w 6479"/>
                <a:gd name="TY8" fmla="*/ 194 h 3025"/>
                <a:gd name="TX9" fmla="*/ 0 w 6479"/>
                <a:gd name="TY9" fmla="*/ 215 h 3025"/>
                <a:gd name="TX10" fmla="*/ 0 w 6479"/>
                <a:gd name="TY10" fmla="*/ 2807 h 3025"/>
                <a:gd name="TX11" fmla="*/ 2 w 6479"/>
                <a:gd name="TY11" fmla="*/ 2829 h 3025"/>
                <a:gd name="TX12" fmla="*/ 10 w 6479"/>
                <a:gd name="TY12" fmla="*/ 2871 h 3025"/>
                <a:gd name="TX13" fmla="*/ 26 w 6479"/>
                <a:gd name="TY13" fmla="*/ 2909 h 3025"/>
                <a:gd name="TX14" fmla="*/ 49 w 6479"/>
                <a:gd name="TY14" fmla="*/ 2944 h 3025"/>
                <a:gd name="TX15" fmla="*/ 78 w 6479"/>
                <a:gd name="TY15" fmla="*/ 2974 h 3025"/>
                <a:gd name="TX16" fmla="*/ 114 w 6479"/>
                <a:gd name="TY16" fmla="*/ 2997 h 3025"/>
                <a:gd name="TX17" fmla="*/ 152 w 6479"/>
                <a:gd name="TY17" fmla="*/ 3013 h 3025"/>
                <a:gd name="TX18" fmla="*/ 194 w 6479"/>
                <a:gd name="TY18" fmla="*/ 3022 h 3025"/>
                <a:gd name="TX19" fmla="*/ 216 w 6479"/>
                <a:gd name="TY19" fmla="*/ 3023 h 3025"/>
                <a:gd name="TX20" fmla="*/ 6261 w 6479"/>
                <a:gd name="TY20" fmla="*/ 3023 h 3025"/>
                <a:gd name="TX21" fmla="*/ 6284 w 6479"/>
                <a:gd name="TY21" fmla="*/ 3022 h 3025"/>
                <a:gd name="TX22" fmla="*/ 6325 w 6479"/>
                <a:gd name="TY22" fmla="*/ 3013 h 3025"/>
                <a:gd name="TX23" fmla="*/ 6365 w 6479"/>
                <a:gd name="TY23" fmla="*/ 2997 h 3025"/>
                <a:gd name="TX24" fmla="*/ 6399 w 6479"/>
                <a:gd name="TY24" fmla="*/ 2974 h 3025"/>
                <a:gd name="TX25" fmla="*/ 6427 w 6479"/>
                <a:gd name="TY25" fmla="*/ 2944 h 3025"/>
                <a:gd name="TX26" fmla="*/ 6451 w 6479"/>
                <a:gd name="TY26" fmla="*/ 2909 h 3025"/>
                <a:gd name="TX27" fmla="*/ 6467 w 6479"/>
                <a:gd name="TY27" fmla="*/ 2871 h 3025"/>
                <a:gd name="TX28" fmla="*/ 6477 w 6479"/>
                <a:gd name="TY28" fmla="*/ 2829 h 3025"/>
                <a:gd name="TX29" fmla="*/ 6477 w 6479"/>
                <a:gd name="TY29" fmla="*/ 2807 h 3025"/>
                <a:gd name="TX30" fmla="*/ 6477 w 6479"/>
                <a:gd name="TY30" fmla="*/ 215 h 3025"/>
                <a:gd name="TX31" fmla="*/ 6477 w 6479"/>
                <a:gd name="TY31" fmla="*/ 194 h 3025"/>
                <a:gd name="TX32" fmla="*/ 6467 w 6479"/>
                <a:gd name="TY32" fmla="*/ 151 h 3025"/>
                <a:gd name="TX33" fmla="*/ 6451 w 6479"/>
                <a:gd name="TY33" fmla="*/ 112 h 3025"/>
                <a:gd name="TX34" fmla="*/ 6427 w 6479"/>
                <a:gd name="TY34" fmla="*/ 77 h 3025"/>
                <a:gd name="TX35" fmla="*/ 6399 w 6479"/>
                <a:gd name="TY35" fmla="*/ 49 h 3025"/>
                <a:gd name="TX36" fmla="*/ 6365 w 6479"/>
                <a:gd name="TY36" fmla="*/ 26 h 3025"/>
                <a:gd name="TX37" fmla="*/ 6325 w 6479"/>
                <a:gd name="TY37" fmla="*/ 9 h 3025"/>
                <a:gd name="TX38" fmla="*/ 6284 w 6479"/>
                <a:gd name="TY38" fmla="*/ 0 h 3025"/>
                <a:gd name="TX39" fmla="*/ 6261 w 6479"/>
                <a:gd name="TY39" fmla="*/ 0 h 3025"/>
                <a:gd name="TX40" fmla="*/ 216 w 6479"/>
                <a:gd name="TY40" fmla="*/ 0 h 3025"/>
                <a:gd name="TX42" fmla="*/ 6045 w 6479"/>
                <a:gd name="TY42" fmla="*/ 2591 h 3025"/>
                <a:gd name="TX43" fmla="*/ 432 w 6479"/>
                <a:gd name="TY43" fmla="*/ 2591 h 3025"/>
                <a:gd name="TX44" fmla="*/ 432 w 6479"/>
                <a:gd name="TY44" fmla="*/ 431 h 3025"/>
                <a:gd name="TX45" fmla="*/ 6045 w 6479"/>
                <a:gd name="TY45" fmla="*/ 431 h 3025"/>
                <a:gd name="TX46" fmla="*/ 6045 w 6479"/>
                <a:gd name="TY46" fmla="*/ 2591 h 30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</a:cxnLst>
              <a:rect l="l" t="t" r="r" b="b"/>
              <a:pathLst>
                <a:path w="6479" h="3025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4" name="도형 115"/>
            <p:cNvSpPr>
              <a:spLocks/>
            </p:cNvSpPr>
            <p:nvPr/>
          </p:nvSpPr>
          <p:spPr>
            <a:xfrm>
              <a:off x="9017635" y="3117215"/>
              <a:ext cx="20320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5" name="도형 116"/>
            <p:cNvSpPr>
              <a:spLocks/>
            </p:cNvSpPr>
            <p:nvPr/>
          </p:nvSpPr>
          <p:spPr>
            <a:xfrm>
              <a:off x="9210675" y="3117215"/>
              <a:ext cx="20320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6" name="도형 117"/>
            <p:cNvSpPr>
              <a:spLocks/>
            </p:cNvSpPr>
            <p:nvPr/>
          </p:nvSpPr>
          <p:spPr>
            <a:xfrm>
              <a:off x="9017635" y="3078480"/>
              <a:ext cx="20320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7" name="도형 118"/>
            <p:cNvSpPr>
              <a:spLocks/>
            </p:cNvSpPr>
            <p:nvPr/>
          </p:nvSpPr>
          <p:spPr>
            <a:xfrm>
              <a:off x="9056370" y="3078480"/>
              <a:ext cx="20320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8" name="도형 119"/>
            <p:cNvSpPr>
              <a:spLocks/>
            </p:cNvSpPr>
            <p:nvPr/>
          </p:nvSpPr>
          <p:spPr>
            <a:xfrm>
              <a:off x="9095105" y="3078480"/>
              <a:ext cx="20320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19" name="도형 120"/>
            <p:cNvSpPr>
              <a:spLocks/>
            </p:cNvSpPr>
            <p:nvPr/>
          </p:nvSpPr>
          <p:spPr>
            <a:xfrm>
              <a:off x="9133205" y="3078480"/>
              <a:ext cx="20320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0" name="도형 121"/>
            <p:cNvSpPr>
              <a:spLocks/>
            </p:cNvSpPr>
            <p:nvPr/>
          </p:nvSpPr>
          <p:spPr>
            <a:xfrm>
              <a:off x="9171940" y="3078480"/>
              <a:ext cx="20320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1" name="도형 122"/>
            <p:cNvSpPr>
              <a:spLocks/>
            </p:cNvSpPr>
            <p:nvPr/>
          </p:nvSpPr>
          <p:spPr>
            <a:xfrm>
              <a:off x="9210675" y="3078480"/>
              <a:ext cx="20320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2" name="도형 123"/>
            <p:cNvSpPr>
              <a:spLocks/>
            </p:cNvSpPr>
            <p:nvPr/>
          </p:nvSpPr>
          <p:spPr>
            <a:xfrm>
              <a:off x="9056370" y="3117215"/>
              <a:ext cx="135890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3" name="도형 124"/>
            <p:cNvSpPr>
              <a:spLocks/>
            </p:cNvSpPr>
            <p:nvPr/>
          </p:nvSpPr>
          <p:spPr>
            <a:xfrm>
              <a:off x="9306560" y="3040380"/>
              <a:ext cx="97790" cy="135890"/>
            </a:xfrm>
            <a:custGeom>
              <a:avLst/>
              <a:gdLst>
                <a:gd name="TX0" fmla="*/ 0 w 2162"/>
                <a:gd name="TY0" fmla="*/ 1079 h 3025"/>
                <a:gd name="TX1" fmla="*/ 0 w 2162"/>
                <a:gd name="TY1" fmla="*/ 1943 h 3025"/>
                <a:gd name="TX2" fmla="*/ 2 w 2162"/>
                <a:gd name="TY2" fmla="*/ 1998 h 3025"/>
                <a:gd name="TX3" fmla="*/ 13 w 2162"/>
                <a:gd name="TY3" fmla="*/ 2107 h 3025"/>
                <a:gd name="TX4" fmla="*/ 34 w 2162"/>
                <a:gd name="TY4" fmla="*/ 2212 h 3025"/>
                <a:gd name="TX5" fmla="*/ 66 w 2162"/>
                <a:gd name="TY5" fmla="*/ 2314 h 3025"/>
                <a:gd name="TX6" fmla="*/ 107 w 2162"/>
                <a:gd name="TY6" fmla="*/ 2411 h 3025"/>
                <a:gd name="TX7" fmla="*/ 156 w 2162"/>
                <a:gd name="TY7" fmla="*/ 2502 h 3025"/>
                <a:gd name="TX8" fmla="*/ 215 w 2162"/>
                <a:gd name="TY8" fmla="*/ 2588 h 3025"/>
                <a:gd name="TX9" fmla="*/ 280 w 2162"/>
                <a:gd name="TY9" fmla="*/ 2669 h 3025"/>
                <a:gd name="TX10" fmla="*/ 354 w 2162"/>
                <a:gd name="TY10" fmla="*/ 2743 h 3025"/>
                <a:gd name="TX11" fmla="*/ 433 w 2162"/>
                <a:gd name="TY11" fmla="*/ 2808 h 3025"/>
                <a:gd name="TX12" fmla="*/ 520 w 2162"/>
                <a:gd name="TY12" fmla="*/ 2866 h 3025"/>
                <a:gd name="TX13" fmla="*/ 611 w 2162"/>
                <a:gd name="TY13" fmla="*/ 2916 h 3025"/>
                <a:gd name="TX14" fmla="*/ 708 w 2162"/>
                <a:gd name="TY14" fmla="*/ 2957 h 3025"/>
                <a:gd name="TX15" fmla="*/ 811 w 2162"/>
                <a:gd name="TY15" fmla="*/ 2989 h 3025"/>
                <a:gd name="TX16" fmla="*/ 916 w 2162"/>
                <a:gd name="TY16" fmla="*/ 3011 h 3025"/>
                <a:gd name="TX17" fmla="*/ 1024 w 2162"/>
                <a:gd name="TY17" fmla="*/ 3022 h 3025"/>
                <a:gd name="TX18" fmla="*/ 1080 w 2162"/>
                <a:gd name="TY18" fmla="*/ 3023 h 3025"/>
                <a:gd name="TX19" fmla="*/ 1136 w 2162"/>
                <a:gd name="TY19" fmla="*/ 3022 h 3025"/>
                <a:gd name="TX20" fmla="*/ 1244 w 2162"/>
                <a:gd name="TY20" fmla="*/ 3011 h 3025"/>
                <a:gd name="TX21" fmla="*/ 1350 w 2162"/>
                <a:gd name="TY21" fmla="*/ 2989 h 3025"/>
                <a:gd name="TX22" fmla="*/ 1452 w 2162"/>
                <a:gd name="TY22" fmla="*/ 2957 h 3025"/>
                <a:gd name="TX23" fmla="*/ 1549 w 2162"/>
                <a:gd name="TY23" fmla="*/ 2916 h 3025"/>
                <a:gd name="TX24" fmla="*/ 1640 w 2162"/>
                <a:gd name="TY24" fmla="*/ 2866 h 3025"/>
                <a:gd name="TX25" fmla="*/ 1726 w 2162"/>
                <a:gd name="TY25" fmla="*/ 2808 h 3025"/>
                <a:gd name="TX26" fmla="*/ 1806 w 2162"/>
                <a:gd name="TY26" fmla="*/ 2743 h 3025"/>
                <a:gd name="TX27" fmla="*/ 1879 w 2162"/>
                <a:gd name="TY27" fmla="*/ 2669 h 3025"/>
                <a:gd name="TX28" fmla="*/ 1945 w 2162"/>
                <a:gd name="TY28" fmla="*/ 2588 h 3025"/>
                <a:gd name="TX29" fmla="*/ 2004 w 2162"/>
                <a:gd name="TY29" fmla="*/ 2502 h 3025"/>
                <a:gd name="TX30" fmla="*/ 2053 w 2162"/>
                <a:gd name="TY30" fmla="*/ 2411 h 3025"/>
                <a:gd name="TX31" fmla="*/ 2094 w 2162"/>
                <a:gd name="TY31" fmla="*/ 2314 h 3025"/>
                <a:gd name="TX32" fmla="*/ 2125 w 2162"/>
                <a:gd name="TY32" fmla="*/ 2212 h 3025"/>
                <a:gd name="TX33" fmla="*/ 2147 w 2162"/>
                <a:gd name="TY33" fmla="*/ 2107 h 3025"/>
                <a:gd name="TX34" fmla="*/ 2158 w 2162"/>
                <a:gd name="TY34" fmla="*/ 1998 h 3025"/>
                <a:gd name="TX35" fmla="*/ 2160 w 2162"/>
                <a:gd name="TY35" fmla="*/ 1943 h 3025"/>
                <a:gd name="TX36" fmla="*/ 2160 w 2162"/>
                <a:gd name="TY36" fmla="*/ 1079 h 3025"/>
                <a:gd name="TX37" fmla="*/ 2158 w 2162"/>
                <a:gd name="TY37" fmla="*/ 1023 h 3025"/>
                <a:gd name="TX38" fmla="*/ 2147 w 2162"/>
                <a:gd name="TY38" fmla="*/ 914 h 3025"/>
                <a:gd name="TX39" fmla="*/ 2125 w 2162"/>
                <a:gd name="TY39" fmla="*/ 809 h 3025"/>
                <a:gd name="TX40" fmla="*/ 2094 w 2162"/>
                <a:gd name="TY40" fmla="*/ 708 h 3025"/>
                <a:gd name="TX41" fmla="*/ 2053 w 2162"/>
                <a:gd name="TY41" fmla="*/ 610 h 3025"/>
                <a:gd name="TX42" fmla="*/ 2004 w 2162"/>
                <a:gd name="TY42" fmla="*/ 519 h 3025"/>
                <a:gd name="TX43" fmla="*/ 1945 w 2162"/>
                <a:gd name="TY43" fmla="*/ 433 h 3025"/>
                <a:gd name="TX44" fmla="*/ 1879 w 2162"/>
                <a:gd name="TY44" fmla="*/ 352 h 3025"/>
                <a:gd name="TX45" fmla="*/ 1806 w 2162"/>
                <a:gd name="TY45" fmla="*/ 280 h 3025"/>
                <a:gd name="TX46" fmla="*/ 1726 w 2162"/>
                <a:gd name="TY46" fmla="*/ 214 h 3025"/>
                <a:gd name="TX47" fmla="*/ 1640 w 2162"/>
                <a:gd name="TY47" fmla="*/ 155 h 3025"/>
                <a:gd name="TX48" fmla="*/ 1549 w 2162"/>
                <a:gd name="TY48" fmla="*/ 106 h 3025"/>
                <a:gd name="TX49" fmla="*/ 1452 w 2162"/>
                <a:gd name="TY49" fmla="*/ 65 h 3025"/>
                <a:gd name="TX50" fmla="*/ 1350 w 2162"/>
                <a:gd name="TY50" fmla="*/ 32 h 3025"/>
                <a:gd name="TX51" fmla="*/ 1244 w 2162"/>
                <a:gd name="TY51" fmla="*/ 12 h 3025"/>
                <a:gd name="TX52" fmla="*/ 1136 w 2162"/>
                <a:gd name="TY52" fmla="*/ 1 h 3025"/>
                <a:gd name="TX53" fmla="*/ 1080 w 2162"/>
                <a:gd name="TY53" fmla="*/ 0 h 3025"/>
                <a:gd name="TX54" fmla="*/ 1024 w 2162"/>
                <a:gd name="TY54" fmla="*/ 1 h 3025"/>
                <a:gd name="TX55" fmla="*/ 916 w 2162"/>
                <a:gd name="TY55" fmla="*/ 12 h 3025"/>
                <a:gd name="TX56" fmla="*/ 811 w 2162"/>
                <a:gd name="TY56" fmla="*/ 32 h 3025"/>
                <a:gd name="TX57" fmla="*/ 708 w 2162"/>
                <a:gd name="TY57" fmla="*/ 65 h 3025"/>
                <a:gd name="TX58" fmla="*/ 611 w 2162"/>
                <a:gd name="TY58" fmla="*/ 106 h 3025"/>
                <a:gd name="TX59" fmla="*/ 520 w 2162"/>
                <a:gd name="TY59" fmla="*/ 155 h 3025"/>
                <a:gd name="TX60" fmla="*/ 433 w 2162"/>
                <a:gd name="TY60" fmla="*/ 214 h 3025"/>
                <a:gd name="TX61" fmla="*/ 354 w 2162"/>
                <a:gd name="TY61" fmla="*/ 280 h 3025"/>
                <a:gd name="TX62" fmla="*/ 280 w 2162"/>
                <a:gd name="TY62" fmla="*/ 352 h 3025"/>
                <a:gd name="TX63" fmla="*/ 215 w 2162"/>
                <a:gd name="TY63" fmla="*/ 433 h 3025"/>
                <a:gd name="TX64" fmla="*/ 156 w 2162"/>
                <a:gd name="TY64" fmla="*/ 519 h 3025"/>
                <a:gd name="TX65" fmla="*/ 107 w 2162"/>
                <a:gd name="TY65" fmla="*/ 610 h 3025"/>
                <a:gd name="TX66" fmla="*/ 66 w 2162"/>
                <a:gd name="TY66" fmla="*/ 708 h 3025"/>
                <a:gd name="TX67" fmla="*/ 34 w 2162"/>
                <a:gd name="TY67" fmla="*/ 809 h 3025"/>
                <a:gd name="TX68" fmla="*/ 13 w 2162"/>
                <a:gd name="TY68" fmla="*/ 914 h 3025"/>
                <a:gd name="TX69" fmla="*/ 2 w 2162"/>
                <a:gd name="TY69" fmla="*/ 1023 h 3025"/>
                <a:gd name="TX70" fmla="*/ 0 w 2162"/>
                <a:gd name="TY70" fmla="*/ 1079 h 3025"/>
                <a:gd name="TX72" fmla="*/ 1728 w 2162"/>
                <a:gd name="TY72" fmla="*/ 1079 h 3025"/>
                <a:gd name="TX73" fmla="*/ 1728 w 2162"/>
                <a:gd name="TY73" fmla="*/ 1943 h 3025"/>
                <a:gd name="TX74" fmla="*/ 1728 w 2162"/>
                <a:gd name="TY74" fmla="*/ 1976 h 3025"/>
                <a:gd name="TX75" fmla="*/ 1721 w 2162"/>
                <a:gd name="TY75" fmla="*/ 2042 h 3025"/>
                <a:gd name="TX76" fmla="*/ 1699 w 2162"/>
                <a:gd name="TY76" fmla="*/ 2136 h 3025"/>
                <a:gd name="TX77" fmla="*/ 1651 w 2162"/>
                <a:gd name="TY77" fmla="*/ 2252 h 3025"/>
                <a:gd name="TX78" fmla="*/ 1580 w 2162"/>
                <a:gd name="TY78" fmla="*/ 2356 h 3025"/>
                <a:gd name="TX79" fmla="*/ 1493 w 2162"/>
                <a:gd name="TY79" fmla="*/ 2443 h 3025"/>
                <a:gd name="TX80" fmla="*/ 1389 w 2162"/>
                <a:gd name="TY80" fmla="*/ 2513 h 3025"/>
                <a:gd name="TX81" fmla="*/ 1273 w 2162"/>
                <a:gd name="TY81" fmla="*/ 2562 h 3025"/>
                <a:gd name="TX82" fmla="*/ 1178 w 2162"/>
                <a:gd name="TY82" fmla="*/ 2583 h 3025"/>
                <a:gd name="TX83" fmla="*/ 1114 w 2162"/>
                <a:gd name="TY83" fmla="*/ 2590 h 3025"/>
                <a:gd name="TX84" fmla="*/ 1080 w 2162"/>
                <a:gd name="TY84" fmla="*/ 2591 h 3025"/>
                <a:gd name="TX85" fmla="*/ 1047 w 2162"/>
                <a:gd name="TY85" fmla="*/ 2590 h 3025"/>
                <a:gd name="TX86" fmla="*/ 982 w 2162"/>
                <a:gd name="TY86" fmla="*/ 2583 h 3025"/>
                <a:gd name="TX87" fmla="*/ 887 w 2162"/>
                <a:gd name="TY87" fmla="*/ 2562 h 3025"/>
                <a:gd name="TX88" fmla="*/ 771 w 2162"/>
                <a:gd name="TY88" fmla="*/ 2513 h 3025"/>
                <a:gd name="TX89" fmla="*/ 667 w 2162"/>
                <a:gd name="TY89" fmla="*/ 2443 h 3025"/>
                <a:gd name="TX90" fmla="*/ 580 w 2162"/>
                <a:gd name="TY90" fmla="*/ 2356 h 3025"/>
                <a:gd name="TX91" fmla="*/ 510 w 2162"/>
                <a:gd name="TY91" fmla="*/ 2252 h 3025"/>
                <a:gd name="TX92" fmla="*/ 461 w 2162"/>
                <a:gd name="TY92" fmla="*/ 2136 h 3025"/>
                <a:gd name="TX93" fmla="*/ 439 w 2162"/>
                <a:gd name="TY93" fmla="*/ 2042 h 3025"/>
                <a:gd name="TX94" fmla="*/ 433 w 2162"/>
                <a:gd name="TY94" fmla="*/ 1976 h 3025"/>
                <a:gd name="TX95" fmla="*/ 432 w 2162"/>
                <a:gd name="TY95" fmla="*/ 1943 h 3025"/>
                <a:gd name="TX96" fmla="*/ 432 w 2162"/>
                <a:gd name="TY96" fmla="*/ 1079 h 3025"/>
                <a:gd name="TX97" fmla="*/ 433 w 2162"/>
                <a:gd name="TY97" fmla="*/ 1027 h 3025"/>
                <a:gd name="TX98" fmla="*/ 450 w 2162"/>
                <a:gd name="TY98" fmla="*/ 929 h 3025"/>
                <a:gd name="TX99" fmla="*/ 480 w 2162"/>
                <a:gd name="TY99" fmla="*/ 835 h 3025"/>
                <a:gd name="TX100" fmla="*/ 525 w 2162"/>
                <a:gd name="TY100" fmla="*/ 747 h 3025"/>
                <a:gd name="TX101" fmla="*/ 581 w 2162"/>
                <a:gd name="TY101" fmla="*/ 668 h 3025"/>
                <a:gd name="TX102" fmla="*/ 649 w 2162"/>
                <a:gd name="TY102" fmla="*/ 597 h 3025"/>
                <a:gd name="TX103" fmla="*/ 729 w 2162"/>
                <a:gd name="TY103" fmla="*/ 537 h 3025"/>
                <a:gd name="TX104" fmla="*/ 816 w 2162"/>
                <a:gd name="TY104" fmla="*/ 489 h 3025"/>
                <a:gd name="TX105" fmla="*/ 864 w 2162"/>
                <a:gd name="TY105" fmla="*/ 471 h 3025"/>
                <a:gd name="TX106" fmla="*/ 864 w 2162"/>
                <a:gd name="TY106" fmla="*/ 1079 h 3025"/>
                <a:gd name="TX107" fmla="*/ 1296 w 2162"/>
                <a:gd name="TY107" fmla="*/ 1079 h 3025"/>
                <a:gd name="TX108" fmla="*/ 1296 w 2162"/>
                <a:gd name="TY108" fmla="*/ 471 h 3025"/>
                <a:gd name="TX109" fmla="*/ 1344 w 2162"/>
                <a:gd name="TY109" fmla="*/ 489 h 3025"/>
                <a:gd name="TX110" fmla="*/ 1432 w 2162"/>
                <a:gd name="TY110" fmla="*/ 537 h 3025"/>
                <a:gd name="TX111" fmla="*/ 1510 w 2162"/>
                <a:gd name="TY111" fmla="*/ 597 h 3025"/>
                <a:gd name="TX112" fmla="*/ 1579 w 2162"/>
                <a:gd name="TY112" fmla="*/ 668 h 3025"/>
                <a:gd name="TX113" fmla="*/ 1636 w 2162"/>
                <a:gd name="TY113" fmla="*/ 747 h 3025"/>
                <a:gd name="TX114" fmla="*/ 1680 w 2162"/>
                <a:gd name="TY114" fmla="*/ 835 h 3025"/>
                <a:gd name="TX115" fmla="*/ 1710 w 2162"/>
                <a:gd name="TY115" fmla="*/ 929 h 3025"/>
                <a:gd name="TX116" fmla="*/ 1726 w 2162"/>
                <a:gd name="TY116" fmla="*/ 1027 h 3025"/>
                <a:gd name="TX117" fmla="*/ 1728 w 2162"/>
                <a:gd name="TY117" fmla="*/ 1079 h 302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</a:cxnLst>
              <a:rect l="l" t="t" r="r" b="b"/>
              <a:pathLst>
                <a:path w="2162" h="3025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4" name="도형 125"/>
            <p:cNvSpPr>
              <a:spLocks/>
            </p:cNvSpPr>
            <p:nvPr/>
          </p:nvSpPr>
          <p:spPr>
            <a:xfrm>
              <a:off x="9136380" y="2696210"/>
              <a:ext cx="111125" cy="111125"/>
            </a:xfrm>
            <a:custGeom>
              <a:avLst/>
              <a:gdLst>
                <a:gd name="TX0" fmla="*/ 2464 w 2466"/>
                <a:gd name="TY0" fmla="*/ 305 h 2467"/>
                <a:gd name="TX1" fmla="*/ 305 w 2466"/>
                <a:gd name="TY1" fmla="*/ 2465 h 2467"/>
                <a:gd name="TX2" fmla="*/ 0 w 2466"/>
                <a:gd name="TY2" fmla="*/ 2160 h 2467"/>
                <a:gd name="TX3" fmla="*/ 2159 w 2466"/>
                <a:gd name="TY3" fmla="*/ 0 h 2467"/>
                <a:gd name="TX4" fmla="*/ 2464 w 2466"/>
                <a:gd name="TY4" fmla="*/ 305 h 2467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2466" h="2467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5" name="도형 126"/>
            <p:cNvSpPr>
              <a:spLocks/>
            </p:cNvSpPr>
            <p:nvPr/>
          </p:nvSpPr>
          <p:spPr>
            <a:xfrm>
              <a:off x="9126220" y="2686685"/>
              <a:ext cx="72390" cy="72390"/>
            </a:xfrm>
            <a:custGeom>
              <a:avLst/>
              <a:gdLst>
                <a:gd name="TX0" fmla="*/ 1600 w 1602"/>
                <a:gd name="TY0" fmla="*/ 305 h 1603"/>
                <a:gd name="TX1" fmla="*/ 305 w 1602"/>
                <a:gd name="TY1" fmla="*/ 1601 h 1603"/>
                <a:gd name="TX2" fmla="*/ 0 w 1602"/>
                <a:gd name="TY2" fmla="*/ 1296 h 1603"/>
                <a:gd name="TX3" fmla="*/ 1295 w 1602"/>
                <a:gd name="TY3" fmla="*/ 0 h 1603"/>
                <a:gd name="TX4" fmla="*/ 1600 w 1602"/>
                <a:gd name="TY4" fmla="*/ 305 h 16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602" h="1603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6" name="도형 127"/>
            <p:cNvSpPr>
              <a:spLocks/>
            </p:cNvSpPr>
            <p:nvPr/>
          </p:nvSpPr>
          <p:spPr>
            <a:xfrm>
              <a:off x="9184005" y="2744470"/>
              <a:ext cx="72390" cy="72390"/>
            </a:xfrm>
            <a:custGeom>
              <a:avLst/>
              <a:gdLst>
                <a:gd name="TX0" fmla="*/ 1601 w 1603"/>
                <a:gd name="TY0" fmla="*/ 305 h 1603"/>
                <a:gd name="TX1" fmla="*/ 305 w 1603"/>
                <a:gd name="TY1" fmla="*/ 1601 h 1603"/>
                <a:gd name="TX2" fmla="*/ 0 w 1603"/>
                <a:gd name="TY2" fmla="*/ 1296 h 1603"/>
                <a:gd name="TX3" fmla="*/ 1296 w 1603"/>
                <a:gd name="TY3" fmla="*/ 0 h 1603"/>
                <a:gd name="TX4" fmla="*/ 1601 w 1603"/>
                <a:gd name="TY4" fmla="*/ 305 h 160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</a:cxnLst>
              <a:rect l="l" t="t" r="r" b="b"/>
              <a:pathLst>
                <a:path w="1603" h="1603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27" name="그룹 141"/>
          <p:cNvGrpSpPr/>
          <p:nvPr/>
        </p:nvGrpSpPr>
        <p:grpSpPr>
          <a:xfrm>
            <a:off x="762000" y="3350260"/>
            <a:ext cx="557530" cy="557530"/>
            <a:chOff x="762000" y="3350260"/>
            <a:chExt cx="557530" cy="557530"/>
          </a:xfrm>
          <a:solidFill>
            <a:schemeClr val="bg1"/>
          </a:solidFill>
        </p:grpSpPr>
        <p:sp>
          <p:nvSpPr>
            <p:cNvPr id="128" name="도형 129"/>
            <p:cNvSpPr>
              <a:spLocks/>
            </p:cNvSpPr>
            <p:nvPr/>
          </p:nvSpPr>
          <p:spPr>
            <a:xfrm>
              <a:off x="762000" y="3350260"/>
              <a:ext cx="428625" cy="391160"/>
            </a:xfrm>
            <a:custGeom>
              <a:avLst/>
              <a:gdLst>
                <a:gd name="TX0" fmla="*/ 1512 w 9935"/>
                <a:gd name="TY0" fmla="*/ 7341 h 9071"/>
                <a:gd name="TX1" fmla="*/ 2375 w 9935"/>
                <a:gd name="TY1" fmla="*/ 7341 h 9071"/>
                <a:gd name="TX2" fmla="*/ 2375 w 9935"/>
                <a:gd name="TY2" fmla="*/ 8853 h 9071"/>
                <a:gd name="TX3" fmla="*/ 2375 w 9935"/>
                <a:gd name="TY3" fmla="*/ 8874 h 9071"/>
                <a:gd name="TX4" fmla="*/ 2385 w 9935"/>
                <a:gd name="TY4" fmla="*/ 8917 h 9071"/>
                <a:gd name="TX5" fmla="*/ 2401 w 9935"/>
                <a:gd name="TY5" fmla="*/ 8955 h 9071"/>
                <a:gd name="TX6" fmla="*/ 2425 w 9935"/>
                <a:gd name="TY6" fmla="*/ 8989 h 9071"/>
                <a:gd name="TX7" fmla="*/ 2453 w 9935"/>
                <a:gd name="TY7" fmla="*/ 9019 h 9071"/>
                <a:gd name="TX8" fmla="*/ 2488 w 9935"/>
                <a:gd name="TY8" fmla="*/ 9043 h 9071"/>
                <a:gd name="TX9" fmla="*/ 2527 w 9935"/>
                <a:gd name="TY9" fmla="*/ 9059 h 9071"/>
                <a:gd name="TX10" fmla="*/ 2568 w 9935"/>
                <a:gd name="TY10" fmla="*/ 9067 h 9071"/>
                <a:gd name="TX11" fmla="*/ 2591 w 9935"/>
                <a:gd name="TY11" fmla="*/ 9069 h 9071"/>
                <a:gd name="TX12" fmla="*/ 2612 w 9935"/>
                <a:gd name="TY12" fmla="*/ 9067 h 9071"/>
                <a:gd name="TX13" fmla="*/ 2654 w 9935"/>
                <a:gd name="TY13" fmla="*/ 9059 h 9071"/>
                <a:gd name="TX14" fmla="*/ 2693 w 9935"/>
                <a:gd name="TY14" fmla="*/ 9043 h 9071"/>
                <a:gd name="TX15" fmla="*/ 2728 w 9935"/>
                <a:gd name="TY15" fmla="*/ 9019 h 9071"/>
                <a:gd name="TX16" fmla="*/ 2743 w 9935"/>
                <a:gd name="TY16" fmla="*/ 9004 h 9071"/>
                <a:gd name="TX17" fmla="*/ 4408 w 9935"/>
                <a:gd name="TY17" fmla="*/ 7341 h 9071"/>
                <a:gd name="TX18" fmla="*/ 4750 w 9935"/>
                <a:gd name="TY18" fmla="*/ 7341 h 9071"/>
                <a:gd name="TX19" fmla="*/ 4750 w 9935"/>
                <a:gd name="TY19" fmla="*/ 6909 h 9071"/>
                <a:gd name="TX20" fmla="*/ 4319 w 9935"/>
                <a:gd name="TY20" fmla="*/ 6909 h 9071"/>
                <a:gd name="TX21" fmla="*/ 4297 w 9935"/>
                <a:gd name="TY21" fmla="*/ 6910 h 9071"/>
                <a:gd name="TX22" fmla="*/ 4256 w 9935"/>
                <a:gd name="TY22" fmla="*/ 6919 h 9071"/>
                <a:gd name="TX23" fmla="*/ 4217 w 9935"/>
                <a:gd name="TY23" fmla="*/ 6934 h 9071"/>
                <a:gd name="TX24" fmla="*/ 4181 w 9935"/>
                <a:gd name="TY24" fmla="*/ 6958 h 9071"/>
                <a:gd name="TX25" fmla="*/ 4166 w 9935"/>
                <a:gd name="TY25" fmla="*/ 6972 h 9071"/>
                <a:gd name="TX26" fmla="*/ 2807 w 9935"/>
                <a:gd name="TY26" fmla="*/ 8330 h 9071"/>
                <a:gd name="TX27" fmla="*/ 2807 w 9935"/>
                <a:gd name="TY27" fmla="*/ 7125 h 9071"/>
                <a:gd name="TX28" fmla="*/ 2806 w 9935"/>
                <a:gd name="TY28" fmla="*/ 7103 h 9071"/>
                <a:gd name="TX29" fmla="*/ 2798 w 9935"/>
                <a:gd name="TY29" fmla="*/ 7061 h 9071"/>
                <a:gd name="TX30" fmla="*/ 2781 w 9935"/>
                <a:gd name="TY30" fmla="*/ 7022 h 9071"/>
                <a:gd name="TX31" fmla="*/ 2758 w 9935"/>
                <a:gd name="TY31" fmla="*/ 6987 h 9071"/>
                <a:gd name="TX32" fmla="*/ 2728 w 9935"/>
                <a:gd name="TY32" fmla="*/ 6958 h 9071"/>
                <a:gd name="TX33" fmla="*/ 2694 w 9935"/>
                <a:gd name="TY33" fmla="*/ 6935 h 9071"/>
                <a:gd name="TX34" fmla="*/ 2656 w 9935"/>
                <a:gd name="TY34" fmla="*/ 6919 h 9071"/>
                <a:gd name="TX35" fmla="*/ 2613 w 9935"/>
                <a:gd name="TY35" fmla="*/ 6910 h 9071"/>
                <a:gd name="TX36" fmla="*/ 2591 w 9935"/>
                <a:gd name="TY36" fmla="*/ 6909 h 9071"/>
                <a:gd name="TX37" fmla="*/ 1512 w 9935"/>
                <a:gd name="TY37" fmla="*/ 6909 h 9071"/>
                <a:gd name="TX38" fmla="*/ 1456 w 9935"/>
                <a:gd name="TY38" fmla="*/ 6908 h 9071"/>
                <a:gd name="TX39" fmla="*/ 1346 w 9935"/>
                <a:gd name="TY39" fmla="*/ 6897 h 9071"/>
                <a:gd name="TX40" fmla="*/ 1241 w 9935"/>
                <a:gd name="TY40" fmla="*/ 6875 h 9071"/>
                <a:gd name="TX41" fmla="*/ 1140 w 9935"/>
                <a:gd name="TY41" fmla="*/ 6843 h 9071"/>
                <a:gd name="TX42" fmla="*/ 1043 w 9935"/>
                <a:gd name="TY42" fmla="*/ 6802 h 9071"/>
                <a:gd name="TX43" fmla="*/ 951 w 9935"/>
                <a:gd name="TY43" fmla="*/ 6753 h 9071"/>
                <a:gd name="TX44" fmla="*/ 865 w 9935"/>
                <a:gd name="TY44" fmla="*/ 6694 h 9071"/>
                <a:gd name="TX45" fmla="*/ 786 w 9935"/>
                <a:gd name="TY45" fmla="*/ 6629 h 9071"/>
                <a:gd name="TX46" fmla="*/ 712 w 9935"/>
                <a:gd name="TY46" fmla="*/ 6555 h 9071"/>
                <a:gd name="TX47" fmla="*/ 646 w 9935"/>
                <a:gd name="TY47" fmla="*/ 6476 h 9071"/>
                <a:gd name="TX48" fmla="*/ 588 w 9935"/>
                <a:gd name="TY48" fmla="*/ 6390 h 9071"/>
                <a:gd name="TX49" fmla="*/ 539 w 9935"/>
                <a:gd name="TY49" fmla="*/ 6298 h 9071"/>
                <a:gd name="TX50" fmla="*/ 498 w 9935"/>
                <a:gd name="TY50" fmla="*/ 6201 h 9071"/>
                <a:gd name="TX51" fmla="*/ 466 w 9935"/>
                <a:gd name="TY51" fmla="*/ 6100 h 9071"/>
                <a:gd name="TX52" fmla="*/ 444 w 9935"/>
                <a:gd name="TY52" fmla="*/ 5993 h 9071"/>
                <a:gd name="TX53" fmla="*/ 433 w 9935"/>
                <a:gd name="TY53" fmla="*/ 5885 h 9071"/>
                <a:gd name="TX54" fmla="*/ 432 w 9935"/>
                <a:gd name="TY54" fmla="*/ 5829 h 9071"/>
                <a:gd name="TX55" fmla="*/ 432 w 9935"/>
                <a:gd name="TY55" fmla="*/ 1512 h 9071"/>
                <a:gd name="TX56" fmla="*/ 433 w 9935"/>
                <a:gd name="TY56" fmla="*/ 1455 h 9071"/>
                <a:gd name="TX57" fmla="*/ 444 w 9935"/>
                <a:gd name="TY57" fmla="*/ 1346 h 9071"/>
                <a:gd name="TX58" fmla="*/ 466 w 9935"/>
                <a:gd name="TY58" fmla="*/ 1241 h 9071"/>
                <a:gd name="TX59" fmla="*/ 498 w 9935"/>
                <a:gd name="TY59" fmla="*/ 1140 h 9071"/>
                <a:gd name="TX60" fmla="*/ 539 w 9935"/>
                <a:gd name="TY60" fmla="*/ 1043 h 9071"/>
                <a:gd name="TX61" fmla="*/ 588 w 9935"/>
                <a:gd name="TY61" fmla="*/ 951 h 9071"/>
                <a:gd name="TX62" fmla="*/ 646 w 9935"/>
                <a:gd name="TY62" fmla="*/ 865 h 9071"/>
                <a:gd name="TX63" fmla="*/ 712 w 9935"/>
                <a:gd name="TY63" fmla="*/ 786 h 9071"/>
                <a:gd name="TX64" fmla="*/ 786 w 9935"/>
                <a:gd name="TY64" fmla="*/ 712 h 9071"/>
                <a:gd name="TX65" fmla="*/ 865 w 9935"/>
                <a:gd name="TY65" fmla="*/ 646 h 9071"/>
                <a:gd name="TX66" fmla="*/ 951 w 9935"/>
                <a:gd name="TY66" fmla="*/ 588 h 9071"/>
                <a:gd name="TX67" fmla="*/ 1043 w 9935"/>
                <a:gd name="TY67" fmla="*/ 538 h 9071"/>
                <a:gd name="TX68" fmla="*/ 1140 w 9935"/>
                <a:gd name="TY68" fmla="*/ 497 h 9071"/>
                <a:gd name="TX69" fmla="*/ 1241 w 9935"/>
                <a:gd name="TY69" fmla="*/ 465 h 9071"/>
                <a:gd name="TX70" fmla="*/ 1346 w 9935"/>
                <a:gd name="TY70" fmla="*/ 444 h 9071"/>
                <a:gd name="TX71" fmla="*/ 1456 w 9935"/>
                <a:gd name="TY71" fmla="*/ 432 h 9071"/>
                <a:gd name="TX72" fmla="*/ 1512 w 9935"/>
                <a:gd name="TY72" fmla="*/ 432 h 9071"/>
                <a:gd name="TX73" fmla="*/ 8421 w 9935"/>
                <a:gd name="TY73" fmla="*/ 432 h 9071"/>
                <a:gd name="TX74" fmla="*/ 8477 w 9935"/>
                <a:gd name="TY74" fmla="*/ 432 h 9071"/>
                <a:gd name="TX75" fmla="*/ 8585 w 9935"/>
                <a:gd name="TY75" fmla="*/ 444 h 9071"/>
                <a:gd name="TX76" fmla="*/ 8690 w 9935"/>
                <a:gd name="TY76" fmla="*/ 465 h 9071"/>
                <a:gd name="TX77" fmla="*/ 8793 w 9935"/>
                <a:gd name="TY77" fmla="*/ 497 h 9071"/>
                <a:gd name="TX78" fmla="*/ 8888 w 9935"/>
                <a:gd name="TY78" fmla="*/ 538 h 9071"/>
                <a:gd name="TX79" fmla="*/ 8981 w 9935"/>
                <a:gd name="TY79" fmla="*/ 588 h 9071"/>
                <a:gd name="TX80" fmla="*/ 9067 w 9935"/>
                <a:gd name="TY80" fmla="*/ 646 h 9071"/>
                <a:gd name="TX81" fmla="*/ 9147 w 9935"/>
                <a:gd name="TY81" fmla="*/ 712 h 9071"/>
                <a:gd name="TX82" fmla="*/ 9220 w 9935"/>
                <a:gd name="TY82" fmla="*/ 786 h 9071"/>
                <a:gd name="TX83" fmla="*/ 9286 w 9935"/>
                <a:gd name="TY83" fmla="*/ 865 h 9071"/>
                <a:gd name="TX84" fmla="*/ 9345 w 9935"/>
                <a:gd name="TY84" fmla="*/ 951 h 9071"/>
                <a:gd name="TX85" fmla="*/ 9394 w 9935"/>
                <a:gd name="TY85" fmla="*/ 1043 h 9071"/>
                <a:gd name="TX86" fmla="*/ 9435 w 9935"/>
                <a:gd name="TY86" fmla="*/ 1140 h 9071"/>
                <a:gd name="TX87" fmla="*/ 9466 w 9935"/>
                <a:gd name="TY87" fmla="*/ 1241 h 9071"/>
                <a:gd name="TX88" fmla="*/ 9488 w 9935"/>
                <a:gd name="TY88" fmla="*/ 1346 h 9071"/>
                <a:gd name="TX89" fmla="*/ 9499 w 9935"/>
                <a:gd name="TY89" fmla="*/ 1455 h 9071"/>
                <a:gd name="TX90" fmla="*/ 9501 w 9935"/>
                <a:gd name="TY90" fmla="*/ 1512 h 9071"/>
                <a:gd name="TX91" fmla="*/ 9501 w 9935"/>
                <a:gd name="TY91" fmla="*/ 4749 h 9071"/>
                <a:gd name="TX92" fmla="*/ 9933 w 9935"/>
                <a:gd name="TY92" fmla="*/ 4749 h 9071"/>
                <a:gd name="TX93" fmla="*/ 9933 w 9935"/>
                <a:gd name="TY93" fmla="*/ 1512 h 9071"/>
                <a:gd name="TX94" fmla="*/ 9931 w 9935"/>
                <a:gd name="TY94" fmla="*/ 1434 h 9071"/>
                <a:gd name="TX95" fmla="*/ 9915 w 9935"/>
                <a:gd name="TY95" fmla="*/ 1281 h 9071"/>
                <a:gd name="TX96" fmla="*/ 9885 w 9935"/>
                <a:gd name="TY96" fmla="*/ 1133 h 9071"/>
                <a:gd name="TX97" fmla="*/ 9841 w 9935"/>
                <a:gd name="TY97" fmla="*/ 991 h 9071"/>
                <a:gd name="TX98" fmla="*/ 9784 w 9935"/>
                <a:gd name="TY98" fmla="*/ 855 h 9071"/>
                <a:gd name="TX99" fmla="*/ 9714 w 9935"/>
                <a:gd name="TY99" fmla="*/ 727 h 9071"/>
                <a:gd name="TX100" fmla="*/ 9632 w 9935"/>
                <a:gd name="TY100" fmla="*/ 607 h 9071"/>
                <a:gd name="TX101" fmla="*/ 9540 w 9935"/>
                <a:gd name="TY101" fmla="*/ 495 h 9071"/>
                <a:gd name="TX102" fmla="*/ 9438 w 9935"/>
                <a:gd name="TY102" fmla="*/ 392 h 9071"/>
                <a:gd name="TX103" fmla="*/ 9326 w 9935"/>
                <a:gd name="TY103" fmla="*/ 301 h 9071"/>
                <a:gd name="TX104" fmla="*/ 9204 w 9935"/>
                <a:gd name="TY104" fmla="*/ 219 h 9071"/>
                <a:gd name="TX105" fmla="*/ 9076 w 9935"/>
                <a:gd name="TY105" fmla="*/ 149 h 9071"/>
                <a:gd name="TX106" fmla="*/ 8940 w 9935"/>
                <a:gd name="TY106" fmla="*/ 91 h 9071"/>
                <a:gd name="TX107" fmla="*/ 8798 w 9935"/>
                <a:gd name="TY107" fmla="*/ 46 h 9071"/>
                <a:gd name="TX108" fmla="*/ 8650 w 9935"/>
                <a:gd name="TY108" fmla="*/ 16 h 9071"/>
                <a:gd name="TX109" fmla="*/ 8499 w 9935"/>
                <a:gd name="TY109" fmla="*/ 1 h 9071"/>
                <a:gd name="TX110" fmla="*/ 8421 w 9935"/>
                <a:gd name="TY110" fmla="*/ 0 h 9071"/>
                <a:gd name="TX111" fmla="*/ 1512 w 9935"/>
                <a:gd name="TY111" fmla="*/ 0 h 9071"/>
                <a:gd name="TX112" fmla="*/ 1434 w 9935"/>
                <a:gd name="TY112" fmla="*/ 1 h 9071"/>
                <a:gd name="TX113" fmla="*/ 1281 w 9935"/>
                <a:gd name="TY113" fmla="*/ 16 h 9071"/>
                <a:gd name="TX114" fmla="*/ 1133 w 9935"/>
                <a:gd name="TY114" fmla="*/ 46 h 9071"/>
                <a:gd name="TX115" fmla="*/ 992 w 9935"/>
                <a:gd name="TY115" fmla="*/ 91 h 9071"/>
                <a:gd name="TX116" fmla="*/ 856 w 9935"/>
                <a:gd name="TY116" fmla="*/ 149 h 9071"/>
                <a:gd name="TX117" fmla="*/ 727 w 9935"/>
                <a:gd name="TY117" fmla="*/ 219 h 9071"/>
                <a:gd name="TX118" fmla="*/ 607 w 9935"/>
                <a:gd name="TY118" fmla="*/ 301 h 9071"/>
                <a:gd name="TX119" fmla="*/ 495 w 9935"/>
                <a:gd name="TY119" fmla="*/ 392 h 9071"/>
                <a:gd name="TX120" fmla="*/ 392 w 9935"/>
                <a:gd name="TY120" fmla="*/ 495 h 9071"/>
                <a:gd name="TX121" fmla="*/ 301 w 9935"/>
                <a:gd name="TY121" fmla="*/ 607 h 9071"/>
                <a:gd name="TX122" fmla="*/ 219 w 9935"/>
                <a:gd name="TY122" fmla="*/ 727 h 9071"/>
                <a:gd name="TX123" fmla="*/ 149 w 9935"/>
                <a:gd name="TY123" fmla="*/ 855 h 9071"/>
                <a:gd name="TX124" fmla="*/ 92 w 9935"/>
                <a:gd name="TY124" fmla="*/ 991 h 9071"/>
                <a:gd name="TX125" fmla="*/ 48 w 9935"/>
                <a:gd name="TY125" fmla="*/ 1133 h 9071"/>
                <a:gd name="TX126" fmla="*/ 16 w 9935"/>
                <a:gd name="TY126" fmla="*/ 1281 h 9071"/>
                <a:gd name="TX127" fmla="*/ 1 w 9935"/>
                <a:gd name="TY127" fmla="*/ 1434 h 9071"/>
                <a:gd name="TX128" fmla="*/ 0 w 9935"/>
                <a:gd name="TY128" fmla="*/ 1512 h 9071"/>
                <a:gd name="TX129" fmla="*/ 0 w 9935"/>
                <a:gd name="TY129" fmla="*/ 5829 h 9071"/>
                <a:gd name="TX130" fmla="*/ 1 w 9935"/>
                <a:gd name="TY130" fmla="*/ 5907 h 9071"/>
                <a:gd name="TX131" fmla="*/ 16 w 9935"/>
                <a:gd name="TY131" fmla="*/ 6060 h 9071"/>
                <a:gd name="TX132" fmla="*/ 48 w 9935"/>
                <a:gd name="TY132" fmla="*/ 6208 h 9071"/>
                <a:gd name="TX133" fmla="*/ 92 w 9935"/>
                <a:gd name="TY133" fmla="*/ 6349 h 9071"/>
                <a:gd name="TX134" fmla="*/ 149 w 9935"/>
                <a:gd name="TY134" fmla="*/ 6485 h 9071"/>
                <a:gd name="TX135" fmla="*/ 219 w 9935"/>
                <a:gd name="TY135" fmla="*/ 6612 h 9071"/>
                <a:gd name="TX136" fmla="*/ 301 w 9935"/>
                <a:gd name="TY136" fmla="*/ 6734 h 9071"/>
                <a:gd name="TX137" fmla="*/ 392 w 9935"/>
                <a:gd name="TY137" fmla="*/ 6846 h 9071"/>
                <a:gd name="TX138" fmla="*/ 495 w 9935"/>
                <a:gd name="TY138" fmla="*/ 6949 h 9071"/>
                <a:gd name="TX139" fmla="*/ 607 w 9935"/>
                <a:gd name="TY139" fmla="*/ 7040 h 9071"/>
                <a:gd name="TX140" fmla="*/ 727 w 9935"/>
                <a:gd name="TY140" fmla="*/ 7122 h 9071"/>
                <a:gd name="TX141" fmla="*/ 856 w 9935"/>
                <a:gd name="TY141" fmla="*/ 7192 h 9071"/>
                <a:gd name="TX142" fmla="*/ 992 w 9935"/>
                <a:gd name="TY142" fmla="*/ 7249 h 9071"/>
                <a:gd name="TX143" fmla="*/ 1133 w 9935"/>
                <a:gd name="TY143" fmla="*/ 7293 h 9071"/>
                <a:gd name="TX144" fmla="*/ 1281 w 9935"/>
                <a:gd name="TY144" fmla="*/ 7323 h 9071"/>
                <a:gd name="TX145" fmla="*/ 1434 w 9935"/>
                <a:gd name="TY145" fmla="*/ 7340 h 9071"/>
                <a:gd name="TX146" fmla="*/ 1512 w 9935"/>
                <a:gd name="TY146" fmla="*/ 7341 h 907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0" y="TY90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</a:cxnLst>
              <a:rect l="l" t="t" r="r" b="b"/>
              <a:pathLst>
                <a:path w="9935" h="9071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29" name="도형 130"/>
            <p:cNvSpPr>
              <a:spLocks/>
            </p:cNvSpPr>
            <p:nvPr/>
          </p:nvSpPr>
          <p:spPr>
            <a:xfrm>
              <a:off x="984885" y="3573145"/>
              <a:ext cx="335915" cy="335280"/>
            </a:xfrm>
            <a:custGeom>
              <a:avLst/>
              <a:gdLst>
                <a:gd name="TX0" fmla="*/ 6262 w 7776"/>
                <a:gd name="TY0" fmla="*/ 0 h 7775"/>
                <a:gd name="TX1" fmla="*/ 1511 w 7776"/>
                <a:gd name="TY1" fmla="*/ 0 h 7775"/>
                <a:gd name="TX2" fmla="*/ 1433 w 7776"/>
                <a:gd name="TY2" fmla="*/ 2 h 7775"/>
                <a:gd name="TX3" fmla="*/ 1282 w 7776"/>
                <a:gd name="TY3" fmla="*/ 18 h 7775"/>
                <a:gd name="TX4" fmla="*/ 1134 w 7776"/>
                <a:gd name="TY4" fmla="*/ 48 h 7775"/>
                <a:gd name="TX5" fmla="*/ 992 w 7776"/>
                <a:gd name="TY5" fmla="*/ 92 h 7775"/>
                <a:gd name="TX6" fmla="*/ 857 w 7776"/>
                <a:gd name="TY6" fmla="*/ 149 h 7775"/>
                <a:gd name="TX7" fmla="*/ 728 w 7776"/>
                <a:gd name="TY7" fmla="*/ 219 h 7775"/>
                <a:gd name="TX8" fmla="*/ 608 w 7776"/>
                <a:gd name="TY8" fmla="*/ 301 h 7775"/>
                <a:gd name="TX9" fmla="*/ 496 w 7776"/>
                <a:gd name="TY9" fmla="*/ 394 h 7775"/>
                <a:gd name="TX10" fmla="*/ 393 w 7776"/>
                <a:gd name="TY10" fmla="*/ 497 h 7775"/>
                <a:gd name="TX11" fmla="*/ 300 w 7776"/>
                <a:gd name="TY11" fmla="*/ 607 h 7775"/>
                <a:gd name="TX12" fmla="*/ 220 w 7776"/>
                <a:gd name="TY12" fmla="*/ 729 h 7775"/>
                <a:gd name="TX13" fmla="*/ 149 w 7776"/>
                <a:gd name="TY13" fmla="*/ 857 h 7775"/>
                <a:gd name="TX14" fmla="*/ 91 w 7776"/>
                <a:gd name="TY14" fmla="*/ 993 h 7775"/>
                <a:gd name="TX15" fmla="*/ 47 w 7776"/>
                <a:gd name="TY15" fmla="*/ 1135 h 7775"/>
                <a:gd name="TX16" fmla="*/ 17 w 7776"/>
                <a:gd name="TY16" fmla="*/ 1282 h 7775"/>
                <a:gd name="TX17" fmla="*/ 1 w 7776"/>
                <a:gd name="TY17" fmla="*/ 1434 h 7775"/>
                <a:gd name="TX18" fmla="*/ 0 w 7776"/>
                <a:gd name="TY18" fmla="*/ 1512 h 7775"/>
                <a:gd name="TX19" fmla="*/ 0 w 7776"/>
                <a:gd name="TY19" fmla="*/ 4535 h 7775"/>
                <a:gd name="TX20" fmla="*/ 1 w 7776"/>
                <a:gd name="TY20" fmla="*/ 4613 h 7775"/>
                <a:gd name="TX21" fmla="*/ 17 w 7776"/>
                <a:gd name="TY21" fmla="*/ 4765 h 7775"/>
                <a:gd name="TX22" fmla="*/ 47 w 7776"/>
                <a:gd name="TY22" fmla="*/ 4913 h 7775"/>
                <a:gd name="TX23" fmla="*/ 91 w 7776"/>
                <a:gd name="TY23" fmla="*/ 5055 h 7775"/>
                <a:gd name="TX24" fmla="*/ 149 w 7776"/>
                <a:gd name="TY24" fmla="*/ 5190 h 7775"/>
                <a:gd name="TX25" fmla="*/ 220 w 7776"/>
                <a:gd name="TY25" fmla="*/ 5319 h 7775"/>
                <a:gd name="TX26" fmla="*/ 300 w 7776"/>
                <a:gd name="TY26" fmla="*/ 5439 h 7775"/>
                <a:gd name="TX27" fmla="*/ 393 w 7776"/>
                <a:gd name="TY27" fmla="*/ 5551 h 7775"/>
                <a:gd name="TX28" fmla="*/ 496 w 7776"/>
                <a:gd name="TY28" fmla="*/ 5653 h 7775"/>
                <a:gd name="TX29" fmla="*/ 608 w 7776"/>
                <a:gd name="TY29" fmla="*/ 5746 h 7775"/>
                <a:gd name="TX30" fmla="*/ 728 w 7776"/>
                <a:gd name="TY30" fmla="*/ 5827 h 7775"/>
                <a:gd name="TX31" fmla="*/ 857 w 7776"/>
                <a:gd name="TY31" fmla="*/ 5898 h 7775"/>
                <a:gd name="TX32" fmla="*/ 992 w 7776"/>
                <a:gd name="TY32" fmla="*/ 5956 h 7775"/>
                <a:gd name="TX33" fmla="*/ 1134 w 7776"/>
                <a:gd name="TY33" fmla="*/ 5999 h 7775"/>
                <a:gd name="TX34" fmla="*/ 1282 w 7776"/>
                <a:gd name="TY34" fmla="*/ 6029 h 7775"/>
                <a:gd name="TX35" fmla="*/ 1433 w 7776"/>
                <a:gd name="TY35" fmla="*/ 6044 h 7775"/>
                <a:gd name="TX36" fmla="*/ 1511 w 7776"/>
                <a:gd name="TY36" fmla="*/ 6047 h 7775"/>
                <a:gd name="TX37" fmla="*/ 3798 w 7776"/>
                <a:gd name="TY37" fmla="*/ 6047 h 7775"/>
                <a:gd name="TX38" fmla="*/ 5461 w 7776"/>
                <a:gd name="TY38" fmla="*/ 7710 h 7775"/>
                <a:gd name="TX39" fmla="*/ 5478 w 7776"/>
                <a:gd name="TY39" fmla="*/ 7726 h 7775"/>
                <a:gd name="TX40" fmla="*/ 5513 w 7776"/>
                <a:gd name="TY40" fmla="*/ 7749 h 7775"/>
                <a:gd name="TX41" fmla="*/ 5553 w 7776"/>
                <a:gd name="TY41" fmla="*/ 7765 h 7775"/>
                <a:gd name="TX42" fmla="*/ 5594 w 7776"/>
                <a:gd name="TY42" fmla="*/ 7773 h 7775"/>
                <a:gd name="TX43" fmla="*/ 5635 w 7776"/>
                <a:gd name="TY43" fmla="*/ 7773 h 7775"/>
                <a:gd name="TX44" fmla="*/ 5676 w 7776"/>
                <a:gd name="TY44" fmla="*/ 7765 h 7775"/>
                <a:gd name="TX45" fmla="*/ 5714 w 7776"/>
                <a:gd name="TY45" fmla="*/ 7749 h 7775"/>
                <a:gd name="TX46" fmla="*/ 5751 w 7776"/>
                <a:gd name="TY46" fmla="*/ 7726 h 7775"/>
                <a:gd name="TX47" fmla="*/ 5767 w 7776"/>
                <a:gd name="TY47" fmla="*/ 7710 h 7775"/>
                <a:gd name="TX48" fmla="*/ 5781 w 7776"/>
                <a:gd name="TY48" fmla="*/ 7695 h 7775"/>
                <a:gd name="TX49" fmla="*/ 5804 w 7776"/>
                <a:gd name="TY49" fmla="*/ 7660 h 7775"/>
                <a:gd name="TX50" fmla="*/ 5821 w 7776"/>
                <a:gd name="TY50" fmla="*/ 7620 h 7775"/>
                <a:gd name="TX51" fmla="*/ 5829 w 7776"/>
                <a:gd name="TY51" fmla="*/ 7579 h 7775"/>
                <a:gd name="TX52" fmla="*/ 5830 w 7776"/>
                <a:gd name="TY52" fmla="*/ 7557 h 7775"/>
                <a:gd name="TX53" fmla="*/ 5830 w 7776"/>
                <a:gd name="TY53" fmla="*/ 6047 h 7775"/>
                <a:gd name="TX54" fmla="*/ 6262 w 7776"/>
                <a:gd name="TY54" fmla="*/ 6047 h 7775"/>
                <a:gd name="TX55" fmla="*/ 6340 w 7776"/>
                <a:gd name="TY55" fmla="*/ 6044 h 7775"/>
                <a:gd name="TX56" fmla="*/ 6492 w 7776"/>
                <a:gd name="TY56" fmla="*/ 6029 h 7775"/>
                <a:gd name="TX57" fmla="*/ 6639 w 7776"/>
                <a:gd name="TY57" fmla="*/ 5999 h 7775"/>
                <a:gd name="TX58" fmla="*/ 6782 w 7776"/>
                <a:gd name="TY58" fmla="*/ 5956 h 7775"/>
                <a:gd name="TX59" fmla="*/ 6917 w 7776"/>
                <a:gd name="TY59" fmla="*/ 5898 h 7775"/>
                <a:gd name="TX60" fmla="*/ 7045 w 7776"/>
                <a:gd name="TY60" fmla="*/ 5827 h 7775"/>
                <a:gd name="TX61" fmla="*/ 7166 w 7776"/>
                <a:gd name="TY61" fmla="*/ 5746 h 7775"/>
                <a:gd name="TX62" fmla="*/ 7278 w 7776"/>
                <a:gd name="TY62" fmla="*/ 5653 h 7775"/>
                <a:gd name="TX63" fmla="*/ 7380 w 7776"/>
                <a:gd name="TY63" fmla="*/ 5551 h 7775"/>
                <a:gd name="TX64" fmla="*/ 7473 w 7776"/>
                <a:gd name="TY64" fmla="*/ 5439 h 7775"/>
                <a:gd name="TX65" fmla="*/ 7554 w 7776"/>
                <a:gd name="TY65" fmla="*/ 5319 h 7775"/>
                <a:gd name="TX66" fmla="*/ 7625 w 7776"/>
                <a:gd name="TY66" fmla="*/ 5190 h 7775"/>
                <a:gd name="TX67" fmla="*/ 7682 w 7776"/>
                <a:gd name="TY67" fmla="*/ 5055 h 7775"/>
                <a:gd name="TX68" fmla="*/ 7726 w 7776"/>
                <a:gd name="TY68" fmla="*/ 4913 h 7775"/>
                <a:gd name="TX69" fmla="*/ 7756 w 7776"/>
                <a:gd name="TY69" fmla="*/ 4765 h 7775"/>
                <a:gd name="TX70" fmla="*/ 7773 w 7776"/>
                <a:gd name="TY70" fmla="*/ 4613 h 7775"/>
                <a:gd name="TX71" fmla="*/ 7774 w 7776"/>
                <a:gd name="TY71" fmla="*/ 4535 h 7775"/>
                <a:gd name="TX72" fmla="*/ 7774 w 7776"/>
                <a:gd name="TY72" fmla="*/ 1512 h 7775"/>
                <a:gd name="TX73" fmla="*/ 7773 w 7776"/>
                <a:gd name="TY73" fmla="*/ 1434 h 7775"/>
                <a:gd name="TX74" fmla="*/ 7756 w 7776"/>
                <a:gd name="TY74" fmla="*/ 1282 h 7775"/>
                <a:gd name="TX75" fmla="*/ 7726 w 7776"/>
                <a:gd name="TY75" fmla="*/ 1135 h 7775"/>
                <a:gd name="TX76" fmla="*/ 7682 w 7776"/>
                <a:gd name="TY76" fmla="*/ 993 h 7775"/>
                <a:gd name="TX77" fmla="*/ 7625 w 7776"/>
                <a:gd name="TY77" fmla="*/ 857 h 7775"/>
                <a:gd name="TX78" fmla="*/ 7554 w 7776"/>
                <a:gd name="TY78" fmla="*/ 729 h 7775"/>
                <a:gd name="TX79" fmla="*/ 7473 w 7776"/>
                <a:gd name="TY79" fmla="*/ 607 h 7775"/>
                <a:gd name="TX80" fmla="*/ 7380 w 7776"/>
                <a:gd name="TY80" fmla="*/ 497 h 7775"/>
                <a:gd name="TX81" fmla="*/ 7278 w 7776"/>
                <a:gd name="TY81" fmla="*/ 394 h 7775"/>
                <a:gd name="TX82" fmla="*/ 7166 w 7776"/>
                <a:gd name="TY82" fmla="*/ 301 h 7775"/>
                <a:gd name="TX83" fmla="*/ 7045 w 7776"/>
                <a:gd name="TY83" fmla="*/ 219 h 7775"/>
                <a:gd name="TX84" fmla="*/ 6917 w 7776"/>
                <a:gd name="TY84" fmla="*/ 149 h 7775"/>
                <a:gd name="TX85" fmla="*/ 6782 w 7776"/>
                <a:gd name="TY85" fmla="*/ 92 h 7775"/>
                <a:gd name="TX86" fmla="*/ 6639 w 7776"/>
                <a:gd name="TY86" fmla="*/ 48 h 7775"/>
                <a:gd name="TX87" fmla="*/ 6492 w 7776"/>
                <a:gd name="TY87" fmla="*/ 18 h 7775"/>
                <a:gd name="TX88" fmla="*/ 6340 w 7776"/>
                <a:gd name="TY88" fmla="*/ 2 h 7775"/>
                <a:gd name="TX89" fmla="*/ 6262 w 7776"/>
                <a:gd name="TY89" fmla="*/ 0 h 7775"/>
                <a:gd name="TX91" fmla="*/ 7342 w 7776"/>
                <a:gd name="TY91" fmla="*/ 4535 h 7775"/>
                <a:gd name="TX92" fmla="*/ 7341 w 7776"/>
                <a:gd name="TY92" fmla="*/ 4590 h 7775"/>
                <a:gd name="TX93" fmla="*/ 7330 w 7776"/>
                <a:gd name="TY93" fmla="*/ 4699 h 7775"/>
                <a:gd name="TX94" fmla="*/ 7308 w 7776"/>
                <a:gd name="TY94" fmla="*/ 4805 h 7775"/>
                <a:gd name="TX95" fmla="*/ 7276 w 7776"/>
                <a:gd name="TY95" fmla="*/ 4906 h 7775"/>
                <a:gd name="TX96" fmla="*/ 7235 w 7776"/>
                <a:gd name="TY96" fmla="*/ 5003 h 7775"/>
                <a:gd name="TX97" fmla="*/ 7185 w 7776"/>
                <a:gd name="TY97" fmla="*/ 5094 h 7775"/>
                <a:gd name="TX98" fmla="*/ 7127 w 7776"/>
                <a:gd name="TY98" fmla="*/ 5181 h 7775"/>
                <a:gd name="TX99" fmla="*/ 7060 w 7776"/>
                <a:gd name="TY99" fmla="*/ 5261 h 7775"/>
                <a:gd name="TX100" fmla="*/ 6988 w 7776"/>
                <a:gd name="TY100" fmla="*/ 5334 h 7775"/>
                <a:gd name="TX101" fmla="*/ 6907 w 7776"/>
                <a:gd name="TY101" fmla="*/ 5401 h 7775"/>
                <a:gd name="TX102" fmla="*/ 6821 w 7776"/>
                <a:gd name="TY102" fmla="*/ 5458 h 7775"/>
                <a:gd name="TX103" fmla="*/ 6730 w 7776"/>
                <a:gd name="TY103" fmla="*/ 5509 h 7775"/>
                <a:gd name="TX104" fmla="*/ 6633 w 7776"/>
                <a:gd name="TY104" fmla="*/ 5550 h 7775"/>
                <a:gd name="TX105" fmla="*/ 6531 w 7776"/>
                <a:gd name="TY105" fmla="*/ 5581 h 7775"/>
                <a:gd name="TX106" fmla="*/ 6426 w 7776"/>
                <a:gd name="TY106" fmla="*/ 5603 h 7775"/>
                <a:gd name="TX107" fmla="*/ 6317 w 7776"/>
                <a:gd name="TY107" fmla="*/ 5614 h 7775"/>
                <a:gd name="TX108" fmla="*/ 6262 w 7776"/>
                <a:gd name="TY108" fmla="*/ 5615 h 7775"/>
                <a:gd name="TX109" fmla="*/ 5614 w 7776"/>
                <a:gd name="TY109" fmla="*/ 5615 h 7775"/>
                <a:gd name="TX110" fmla="*/ 5592 w 7776"/>
                <a:gd name="TY110" fmla="*/ 5615 h 7775"/>
                <a:gd name="TX111" fmla="*/ 5550 w 7776"/>
                <a:gd name="TY111" fmla="*/ 5623 h 7775"/>
                <a:gd name="TX112" fmla="*/ 5510 w 7776"/>
                <a:gd name="TY112" fmla="*/ 5640 h 7775"/>
                <a:gd name="TX113" fmla="*/ 5476 w 7776"/>
                <a:gd name="TY113" fmla="*/ 5663 h 7775"/>
                <a:gd name="TX114" fmla="*/ 5448 w 7776"/>
                <a:gd name="TY114" fmla="*/ 5693 h 7775"/>
                <a:gd name="TX115" fmla="*/ 5424 w 7776"/>
                <a:gd name="TY115" fmla="*/ 5727 h 7775"/>
                <a:gd name="TX116" fmla="*/ 5408 w 7776"/>
                <a:gd name="TY116" fmla="*/ 5766 h 7775"/>
                <a:gd name="TX117" fmla="*/ 5398 w 7776"/>
                <a:gd name="TY117" fmla="*/ 5808 h 7775"/>
                <a:gd name="TX118" fmla="*/ 5398 w 7776"/>
                <a:gd name="TY118" fmla="*/ 5831 h 7775"/>
                <a:gd name="TX119" fmla="*/ 5398 w 7776"/>
                <a:gd name="TY119" fmla="*/ 7037 h 7775"/>
                <a:gd name="TX120" fmla="*/ 4040 w 7776"/>
                <a:gd name="TY120" fmla="*/ 5678 h 7775"/>
                <a:gd name="TX121" fmla="*/ 4023 w 7776"/>
                <a:gd name="TY121" fmla="*/ 5663 h 7775"/>
                <a:gd name="TX122" fmla="*/ 3988 w 7776"/>
                <a:gd name="TY122" fmla="*/ 5640 h 7775"/>
                <a:gd name="TX123" fmla="*/ 3950 w 7776"/>
                <a:gd name="TY123" fmla="*/ 5623 h 7775"/>
                <a:gd name="TX124" fmla="*/ 3909 w 7776"/>
                <a:gd name="TY124" fmla="*/ 5615 h 7775"/>
                <a:gd name="TX125" fmla="*/ 3887 w 7776"/>
                <a:gd name="TY125" fmla="*/ 5615 h 7775"/>
                <a:gd name="TX126" fmla="*/ 1511 w 7776"/>
                <a:gd name="TY126" fmla="*/ 5615 h 7775"/>
                <a:gd name="TX127" fmla="*/ 1457 w 7776"/>
                <a:gd name="TY127" fmla="*/ 5614 h 7775"/>
                <a:gd name="TX128" fmla="*/ 1347 w 7776"/>
                <a:gd name="TY128" fmla="*/ 5603 h 7775"/>
                <a:gd name="TX129" fmla="*/ 1242 w 7776"/>
                <a:gd name="TY129" fmla="*/ 5581 h 7775"/>
                <a:gd name="TX130" fmla="*/ 1141 w 7776"/>
                <a:gd name="TY130" fmla="*/ 5550 h 7775"/>
                <a:gd name="TX131" fmla="*/ 1044 w 7776"/>
                <a:gd name="TY131" fmla="*/ 5509 h 7775"/>
                <a:gd name="TX132" fmla="*/ 952 w 7776"/>
                <a:gd name="TY132" fmla="*/ 5458 h 7775"/>
                <a:gd name="TX133" fmla="*/ 866 w 7776"/>
                <a:gd name="TY133" fmla="*/ 5401 h 7775"/>
                <a:gd name="TX134" fmla="*/ 785 w 7776"/>
                <a:gd name="TY134" fmla="*/ 5334 h 7775"/>
                <a:gd name="TX135" fmla="*/ 713 w 7776"/>
                <a:gd name="TY135" fmla="*/ 5261 h 7775"/>
                <a:gd name="TX136" fmla="*/ 646 w 7776"/>
                <a:gd name="TY136" fmla="*/ 5181 h 7775"/>
                <a:gd name="TX137" fmla="*/ 589 w 7776"/>
                <a:gd name="TY137" fmla="*/ 5094 h 7775"/>
                <a:gd name="TX138" fmla="*/ 538 w 7776"/>
                <a:gd name="TY138" fmla="*/ 5003 h 7775"/>
                <a:gd name="TX139" fmla="*/ 497 w 7776"/>
                <a:gd name="TY139" fmla="*/ 4906 h 7775"/>
                <a:gd name="TX140" fmla="*/ 466 w 7776"/>
                <a:gd name="TY140" fmla="*/ 4805 h 7775"/>
                <a:gd name="TX141" fmla="*/ 444 w 7776"/>
                <a:gd name="TY141" fmla="*/ 4699 h 7775"/>
                <a:gd name="TX142" fmla="*/ 433 w 7776"/>
                <a:gd name="TY142" fmla="*/ 4590 h 7775"/>
                <a:gd name="TX143" fmla="*/ 431 w 7776"/>
                <a:gd name="TY143" fmla="*/ 4535 h 7775"/>
                <a:gd name="TX144" fmla="*/ 431 w 7776"/>
                <a:gd name="TY144" fmla="*/ 1512 h 7775"/>
                <a:gd name="TX145" fmla="*/ 433 w 7776"/>
                <a:gd name="TY145" fmla="*/ 1456 h 7775"/>
                <a:gd name="TX146" fmla="*/ 444 w 7776"/>
                <a:gd name="TY146" fmla="*/ 1348 h 7775"/>
                <a:gd name="TX147" fmla="*/ 466 w 7776"/>
                <a:gd name="TY147" fmla="*/ 1243 h 7775"/>
                <a:gd name="TX148" fmla="*/ 497 w 7776"/>
                <a:gd name="TY148" fmla="*/ 1140 h 7775"/>
                <a:gd name="TX149" fmla="*/ 538 w 7776"/>
                <a:gd name="TY149" fmla="*/ 1045 h 7775"/>
                <a:gd name="TX150" fmla="*/ 589 w 7776"/>
                <a:gd name="TY150" fmla="*/ 953 h 7775"/>
                <a:gd name="TX151" fmla="*/ 646 w 7776"/>
                <a:gd name="TY151" fmla="*/ 867 h 7775"/>
                <a:gd name="TX152" fmla="*/ 713 w 7776"/>
                <a:gd name="TY152" fmla="*/ 786 h 7775"/>
                <a:gd name="TX153" fmla="*/ 785 w 7776"/>
                <a:gd name="TY153" fmla="*/ 712 h 7775"/>
                <a:gd name="TX154" fmla="*/ 866 w 7776"/>
                <a:gd name="TY154" fmla="*/ 647 h 7775"/>
                <a:gd name="TX155" fmla="*/ 952 w 7776"/>
                <a:gd name="TY155" fmla="*/ 589 h 7775"/>
                <a:gd name="TX156" fmla="*/ 1044 w 7776"/>
                <a:gd name="TY156" fmla="*/ 539 h 7775"/>
                <a:gd name="TX157" fmla="*/ 1141 w 7776"/>
                <a:gd name="TY157" fmla="*/ 498 h 7775"/>
                <a:gd name="TX158" fmla="*/ 1242 w 7776"/>
                <a:gd name="TY158" fmla="*/ 466 h 7775"/>
                <a:gd name="TX159" fmla="*/ 1347 w 7776"/>
                <a:gd name="TY159" fmla="*/ 445 h 7775"/>
                <a:gd name="TX160" fmla="*/ 1457 w 7776"/>
                <a:gd name="TY160" fmla="*/ 434 h 7775"/>
                <a:gd name="TX161" fmla="*/ 1511 w 7776"/>
                <a:gd name="TY161" fmla="*/ 432 h 7775"/>
                <a:gd name="TX162" fmla="*/ 6262 w 7776"/>
                <a:gd name="TY162" fmla="*/ 432 h 7775"/>
                <a:gd name="TX163" fmla="*/ 6317 w 7776"/>
                <a:gd name="TY163" fmla="*/ 434 h 7775"/>
                <a:gd name="TX164" fmla="*/ 6426 w 7776"/>
                <a:gd name="TY164" fmla="*/ 445 h 7775"/>
                <a:gd name="TX165" fmla="*/ 6531 w 7776"/>
                <a:gd name="TY165" fmla="*/ 466 h 7775"/>
                <a:gd name="TX166" fmla="*/ 6633 w 7776"/>
                <a:gd name="TY166" fmla="*/ 498 h 7775"/>
                <a:gd name="TX167" fmla="*/ 6730 w 7776"/>
                <a:gd name="TY167" fmla="*/ 539 h 7775"/>
                <a:gd name="TX168" fmla="*/ 6821 w 7776"/>
                <a:gd name="TY168" fmla="*/ 589 h 7775"/>
                <a:gd name="TX169" fmla="*/ 6907 w 7776"/>
                <a:gd name="TY169" fmla="*/ 647 h 7775"/>
                <a:gd name="TX170" fmla="*/ 6988 w 7776"/>
                <a:gd name="TY170" fmla="*/ 712 h 7775"/>
                <a:gd name="TX171" fmla="*/ 7060 w 7776"/>
                <a:gd name="TY171" fmla="*/ 786 h 7775"/>
                <a:gd name="TX172" fmla="*/ 7127 w 7776"/>
                <a:gd name="TY172" fmla="*/ 866 h 7775"/>
                <a:gd name="TX173" fmla="*/ 7185 w 7776"/>
                <a:gd name="TY173" fmla="*/ 952 h 7775"/>
                <a:gd name="TX174" fmla="*/ 7235 w 7776"/>
                <a:gd name="TY174" fmla="*/ 1045 h 7775"/>
                <a:gd name="TX175" fmla="*/ 7276 w 7776"/>
                <a:gd name="TY175" fmla="*/ 1140 h 7775"/>
                <a:gd name="TX176" fmla="*/ 7308 w 7776"/>
                <a:gd name="TY176" fmla="*/ 1243 h 7775"/>
                <a:gd name="TX177" fmla="*/ 7330 w 7776"/>
                <a:gd name="TY177" fmla="*/ 1348 h 7775"/>
                <a:gd name="TX178" fmla="*/ 7341 w 7776"/>
                <a:gd name="TY178" fmla="*/ 1456 h 7775"/>
                <a:gd name="TX179" fmla="*/ 7342 w 7776"/>
                <a:gd name="TY179" fmla="*/ 1512 h 7775"/>
                <a:gd name="TX180" fmla="*/ 7342 w 7776"/>
                <a:gd name="TY180" fmla="*/ 4535 h 777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1" y="TY51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6" y="TY56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  <a:cxn ang="0">
                  <a:pos x="TX73" y="TY73"/>
                </a:cxn>
                <a:cxn ang="0">
                  <a:pos x="TX74" y="TY74"/>
                </a:cxn>
                <a:cxn ang="0">
                  <a:pos x="TX75" y="TY75"/>
                </a:cxn>
                <a:cxn ang="0">
                  <a:pos x="TX76" y="TY76"/>
                </a:cxn>
                <a:cxn ang="0">
                  <a:pos x="TX77" y="TY77"/>
                </a:cxn>
                <a:cxn ang="0">
                  <a:pos x="TX78" y="TY78"/>
                </a:cxn>
                <a:cxn ang="0">
                  <a:pos x="TX79" y="TY79"/>
                </a:cxn>
                <a:cxn ang="0">
                  <a:pos x="TX80" y="TY80"/>
                </a:cxn>
                <a:cxn ang="0">
                  <a:pos x="TX81" y="TY81"/>
                </a:cxn>
                <a:cxn ang="0">
                  <a:pos x="TX82" y="TY82"/>
                </a:cxn>
                <a:cxn ang="0">
                  <a:pos x="TX83" y="TY83"/>
                </a:cxn>
                <a:cxn ang="0">
                  <a:pos x="TX84" y="TY84"/>
                </a:cxn>
                <a:cxn ang="0">
                  <a:pos x="TX85" y="TY85"/>
                </a:cxn>
                <a:cxn ang="0">
                  <a:pos x="TX86" y="TY86"/>
                </a:cxn>
                <a:cxn ang="0">
                  <a:pos x="TX87" y="TY87"/>
                </a:cxn>
                <a:cxn ang="0">
                  <a:pos x="TX88" y="TY88"/>
                </a:cxn>
                <a:cxn ang="0">
                  <a:pos x="TX89" y="TY89"/>
                </a:cxn>
                <a:cxn ang="0">
                  <a:pos x="TX91" y="TY91"/>
                </a:cxn>
                <a:cxn ang="0">
                  <a:pos x="TX92" y="TY92"/>
                </a:cxn>
                <a:cxn ang="0">
                  <a:pos x="TX93" y="TY93"/>
                </a:cxn>
                <a:cxn ang="0">
                  <a:pos x="TX94" y="TY94"/>
                </a:cxn>
                <a:cxn ang="0">
                  <a:pos x="TX95" y="TY95"/>
                </a:cxn>
                <a:cxn ang="0">
                  <a:pos x="TX96" y="TY96"/>
                </a:cxn>
                <a:cxn ang="0">
                  <a:pos x="TX97" y="TY97"/>
                </a:cxn>
                <a:cxn ang="0">
                  <a:pos x="TX98" y="TY98"/>
                </a:cxn>
                <a:cxn ang="0">
                  <a:pos x="TX99" y="TY99"/>
                </a:cxn>
                <a:cxn ang="0">
                  <a:pos x="TX100" y="TY100"/>
                </a:cxn>
                <a:cxn ang="0">
                  <a:pos x="TX101" y="TY101"/>
                </a:cxn>
                <a:cxn ang="0">
                  <a:pos x="TX102" y="TY102"/>
                </a:cxn>
                <a:cxn ang="0">
                  <a:pos x="TX103" y="TY103"/>
                </a:cxn>
                <a:cxn ang="0">
                  <a:pos x="TX104" y="TY104"/>
                </a:cxn>
                <a:cxn ang="0">
                  <a:pos x="TX105" y="TY105"/>
                </a:cxn>
                <a:cxn ang="0">
                  <a:pos x="TX106" y="TY106"/>
                </a:cxn>
                <a:cxn ang="0">
                  <a:pos x="TX107" y="TY107"/>
                </a:cxn>
                <a:cxn ang="0">
                  <a:pos x="TX108" y="TY108"/>
                </a:cxn>
                <a:cxn ang="0">
                  <a:pos x="TX109" y="TY109"/>
                </a:cxn>
                <a:cxn ang="0">
                  <a:pos x="TX110" y="TY110"/>
                </a:cxn>
                <a:cxn ang="0">
                  <a:pos x="TX111" y="TY111"/>
                </a:cxn>
                <a:cxn ang="0">
                  <a:pos x="TX112" y="TY112"/>
                </a:cxn>
                <a:cxn ang="0">
                  <a:pos x="TX113" y="TY113"/>
                </a:cxn>
                <a:cxn ang="0">
                  <a:pos x="TX114" y="TY114"/>
                </a:cxn>
                <a:cxn ang="0">
                  <a:pos x="TX115" y="TY115"/>
                </a:cxn>
                <a:cxn ang="0">
                  <a:pos x="TX116" y="TY116"/>
                </a:cxn>
                <a:cxn ang="0">
                  <a:pos x="TX117" y="TY117"/>
                </a:cxn>
                <a:cxn ang="0">
                  <a:pos x="TX118" y="TY118"/>
                </a:cxn>
                <a:cxn ang="0">
                  <a:pos x="TX119" y="TY119"/>
                </a:cxn>
                <a:cxn ang="0">
                  <a:pos x="TX120" y="TY120"/>
                </a:cxn>
                <a:cxn ang="0">
                  <a:pos x="TX121" y="TY121"/>
                </a:cxn>
                <a:cxn ang="0">
                  <a:pos x="TX122" y="TY122"/>
                </a:cxn>
                <a:cxn ang="0">
                  <a:pos x="TX123" y="TY123"/>
                </a:cxn>
                <a:cxn ang="0">
                  <a:pos x="TX124" y="TY124"/>
                </a:cxn>
                <a:cxn ang="0">
                  <a:pos x="TX125" y="TY125"/>
                </a:cxn>
                <a:cxn ang="0">
                  <a:pos x="TX126" y="TY126"/>
                </a:cxn>
                <a:cxn ang="0">
                  <a:pos x="TX127" y="TY127"/>
                </a:cxn>
                <a:cxn ang="0">
                  <a:pos x="TX128" y="TY128"/>
                </a:cxn>
                <a:cxn ang="0">
                  <a:pos x="TX129" y="TY129"/>
                </a:cxn>
                <a:cxn ang="0">
                  <a:pos x="TX130" y="TY130"/>
                </a:cxn>
                <a:cxn ang="0">
                  <a:pos x="TX131" y="TY131"/>
                </a:cxn>
                <a:cxn ang="0">
                  <a:pos x="TX132" y="TY132"/>
                </a:cxn>
                <a:cxn ang="0">
                  <a:pos x="TX133" y="TY133"/>
                </a:cxn>
                <a:cxn ang="0">
                  <a:pos x="TX134" y="TY134"/>
                </a:cxn>
                <a:cxn ang="0">
                  <a:pos x="TX135" y="TY135"/>
                </a:cxn>
                <a:cxn ang="0">
                  <a:pos x="TX136" y="TY136"/>
                </a:cxn>
                <a:cxn ang="0">
                  <a:pos x="TX137" y="TY137"/>
                </a:cxn>
                <a:cxn ang="0">
                  <a:pos x="TX138" y="TY138"/>
                </a:cxn>
                <a:cxn ang="0">
                  <a:pos x="TX139" y="TY139"/>
                </a:cxn>
                <a:cxn ang="0">
                  <a:pos x="TX140" y="TY140"/>
                </a:cxn>
                <a:cxn ang="0">
                  <a:pos x="TX141" y="TY141"/>
                </a:cxn>
                <a:cxn ang="0">
                  <a:pos x="TX142" y="TY142"/>
                </a:cxn>
                <a:cxn ang="0">
                  <a:pos x="TX143" y="TY143"/>
                </a:cxn>
                <a:cxn ang="0">
                  <a:pos x="TX144" y="TY144"/>
                </a:cxn>
                <a:cxn ang="0">
                  <a:pos x="TX145" y="TY145"/>
                </a:cxn>
                <a:cxn ang="0">
                  <a:pos x="TX146" y="TY146"/>
                </a:cxn>
                <a:cxn ang="0">
                  <a:pos x="TX147" y="TY147"/>
                </a:cxn>
                <a:cxn ang="0">
                  <a:pos x="TX148" y="TY148"/>
                </a:cxn>
                <a:cxn ang="0">
                  <a:pos x="TX149" y="TY149"/>
                </a:cxn>
                <a:cxn ang="0">
                  <a:pos x="TX150" y="TY150"/>
                </a:cxn>
                <a:cxn ang="0">
                  <a:pos x="TX151" y="TY151"/>
                </a:cxn>
                <a:cxn ang="0">
                  <a:pos x="TX152" y="TY152"/>
                </a:cxn>
                <a:cxn ang="0">
                  <a:pos x="TX153" y="TY153"/>
                </a:cxn>
                <a:cxn ang="0">
                  <a:pos x="TX154" y="TY154"/>
                </a:cxn>
                <a:cxn ang="0">
                  <a:pos x="TX155" y="TY155"/>
                </a:cxn>
                <a:cxn ang="0">
                  <a:pos x="TX156" y="TY156"/>
                </a:cxn>
                <a:cxn ang="0">
                  <a:pos x="TX157" y="TY157"/>
                </a:cxn>
                <a:cxn ang="0">
                  <a:pos x="TX158" y="TY158"/>
                </a:cxn>
                <a:cxn ang="0">
                  <a:pos x="TX159" y="TY159"/>
                </a:cxn>
                <a:cxn ang="0">
                  <a:pos x="TX160" y="TY160"/>
                </a:cxn>
                <a:cxn ang="0">
                  <a:pos x="TX161" y="TY161"/>
                </a:cxn>
                <a:cxn ang="0">
                  <a:pos x="TX162" y="TY162"/>
                </a:cxn>
                <a:cxn ang="0">
                  <a:pos x="TX163" y="TY163"/>
                </a:cxn>
                <a:cxn ang="0">
                  <a:pos x="TX164" y="TY164"/>
                </a:cxn>
                <a:cxn ang="0">
                  <a:pos x="TX165" y="TY165"/>
                </a:cxn>
                <a:cxn ang="0">
                  <a:pos x="TX166" y="TY166"/>
                </a:cxn>
                <a:cxn ang="0">
                  <a:pos x="TX167" y="TY167"/>
                </a:cxn>
                <a:cxn ang="0">
                  <a:pos x="TX168" y="TY168"/>
                </a:cxn>
                <a:cxn ang="0">
                  <a:pos x="TX169" y="TY169"/>
                </a:cxn>
                <a:cxn ang="0">
                  <a:pos x="TX170" y="TY170"/>
                </a:cxn>
                <a:cxn ang="0">
                  <a:pos x="TX171" y="TY171"/>
                </a:cxn>
                <a:cxn ang="0">
                  <a:pos x="TX172" y="TY172"/>
                </a:cxn>
                <a:cxn ang="0">
                  <a:pos x="TX173" y="TY173"/>
                </a:cxn>
                <a:cxn ang="0">
                  <a:pos x="TX174" y="TY174"/>
                </a:cxn>
                <a:cxn ang="0">
                  <a:pos x="TX175" y="TY175"/>
                </a:cxn>
                <a:cxn ang="0">
                  <a:pos x="TX176" y="TY176"/>
                </a:cxn>
                <a:cxn ang="0">
                  <a:pos x="TX177" y="TY177"/>
                </a:cxn>
                <a:cxn ang="0">
                  <a:pos x="TX178" y="TY178"/>
                </a:cxn>
                <a:cxn ang="0">
                  <a:pos x="TX179" y="TY179"/>
                </a:cxn>
                <a:cxn ang="0">
                  <a:pos x="TX180" y="TY180"/>
                </a:cxn>
              </a:cxnLst>
              <a:rect l="l" t="t" r="r" b="b"/>
              <a:pathLst>
                <a:path w="7776" h="7775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0" name="도형 131"/>
            <p:cNvSpPr>
              <a:spLocks/>
            </p:cNvSpPr>
            <p:nvPr/>
          </p:nvSpPr>
          <p:spPr>
            <a:xfrm>
              <a:off x="836295" y="3424555"/>
              <a:ext cx="186690" cy="19685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1" name="도형 132"/>
            <p:cNvSpPr>
              <a:spLocks/>
            </p:cNvSpPr>
            <p:nvPr/>
          </p:nvSpPr>
          <p:spPr>
            <a:xfrm>
              <a:off x="1059180" y="3424555"/>
              <a:ext cx="57150" cy="19685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2" name="도형 133"/>
            <p:cNvSpPr>
              <a:spLocks/>
            </p:cNvSpPr>
            <p:nvPr/>
          </p:nvSpPr>
          <p:spPr>
            <a:xfrm>
              <a:off x="836295" y="3480435"/>
              <a:ext cx="280035" cy="19685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3" name="도형 134"/>
            <p:cNvSpPr>
              <a:spLocks/>
            </p:cNvSpPr>
            <p:nvPr/>
          </p:nvSpPr>
          <p:spPr>
            <a:xfrm>
              <a:off x="966470" y="3536315"/>
              <a:ext cx="149860" cy="19685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4" name="도형 135"/>
            <p:cNvSpPr>
              <a:spLocks/>
            </p:cNvSpPr>
            <p:nvPr/>
          </p:nvSpPr>
          <p:spPr>
            <a:xfrm>
              <a:off x="836295" y="3536315"/>
              <a:ext cx="93980" cy="19685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5" name="도형 136"/>
            <p:cNvSpPr>
              <a:spLocks/>
            </p:cNvSpPr>
            <p:nvPr/>
          </p:nvSpPr>
          <p:spPr>
            <a:xfrm>
              <a:off x="836295" y="3591560"/>
              <a:ext cx="131445" cy="19685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6" name="도형 137"/>
            <p:cNvSpPr>
              <a:spLocks/>
            </p:cNvSpPr>
            <p:nvPr/>
          </p:nvSpPr>
          <p:spPr>
            <a:xfrm>
              <a:off x="1040765" y="3637915"/>
              <a:ext cx="131445" cy="19685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7" name="도형 138"/>
            <p:cNvSpPr>
              <a:spLocks/>
            </p:cNvSpPr>
            <p:nvPr/>
          </p:nvSpPr>
          <p:spPr>
            <a:xfrm>
              <a:off x="1207770" y="3637915"/>
              <a:ext cx="57150" cy="19685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8" name="도형 139"/>
            <p:cNvSpPr>
              <a:spLocks/>
            </p:cNvSpPr>
            <p:nvPr/>
          </p:nvSpPr>
          <p:spPr>
            <a:xfrm>
              <a:off x="1040765" y="3693795"/>
              <a:ext cx="224155" cy="19685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39" name="도형 140"/>
            <p:cNvSpPr>
              <a:spLocks/>
            </p:cNvSpPr>
            <p:nvPr/>
          </p:nvSpPr>
          <p:spPr>
            <a:xfrm>
              <a:off x="1040765" y="3749675"/>
              <a:ext cx="224155" cy="19685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140" name="그룹 154"/>
          <p:cNvGrpSpPr/>
          <p:nvPr/>
        </p:nvGrpSpPr>
        <p:grpSpPr>
          <a:xfrm>
            <a:off x="5711190" y="3934460"/>
            <a:ext cx="438785" cy="572135"/>
            <a:chOff x="5711190" y="3934460"/>
            <a:chExt cx="438785" cy="572135"/>
          </a:xfrm>
          <a:solidFill>
            <a:schemeClr val="bg1"/>
          </a:solidFill>
        </p:grpSpPr>
        <p:sp>
          <p:nvSpPr>
            <p:cNvPr id="141" name="도형 142"/>
            <p:cNvSpPr>
              <a:spLocks/>
            </p:cNvSpPr>
            <p:nvPr/>
          </p:nvSpPr>
          <p:spPr>
            <a:xfrm>
              <a:off x="5711190" y="3991610"/>
              <a:ext cx="382270" cy="515620"/>
            </a:xfrm>
            <a:custGeom>
              <a:avLst/>
              <a:gdLst>
                <a:gd name="TX0" fmla="*/ 0 w 8640"/>
                <a:gd name="TY0" fmla="*/ 216 h 11662"/>
                <a:gd name="TX1" fmla="*/ 0 w 8640"/>
                <a:gd name="TY1" fmla="*/ 11444 h 11662"/>
                <a:gd name="TX2" fmla="*/ 0 w 8640"/>
                <a:gd name="TY2" fmla="*/ 11466 h 11662"/>
                <a:gd name="TX3" fmla="*/ 10 w 8640"/>
                <a:gd name="TY3" fmla="*/ 11508 h 11662"/>
                <a:gd name="TX4" fmla="*/ 26 w 8640"/>
                <a:gd name="TY4" fmla="*/ 11546 h 11662"/>
                <a:gd name="TX5" fmla="*/ 50 w 8640"/>
                <a:gd name="TY5" fmla="*/ 11581 h 11662"/>
                <a:gd name="TX6" fmla="*/ 78 w 8640"/>
                <a:gd name="TY6" fmla="*/ 11611 h 11662"/>
                <a:gd name="TX7" fmla="*/ 113 w 8640"/>
                <a:gd name="TY7" fmla="*/ 11634 h 11662"/>
                <a:gd name="TX8" fmla="*/ 152 w 8640"/>
                <a:gd name="TY8" fmla="*/ 11650 h 11662"/>
                <a:gd name="TX9" fmla="*/ 193 w 8640"/>
                <a:gd name="TY9" fmla="*/ 11659 h 11662"/>
                <a:gd name="TX10" fmla="*/ 216 w 8640"/>
                <a:gd name="TY10" fmla="*/ 11660 h 11662"/>
                <a:gd name="TX11" fmla="*/ 8422 w 8640"/>
                <a:gd name="TY11" fmla="*/ 11660 h 11662"/>
                <a:gd name="TX12" fmla="*/ 8444 w 8640"/>
                <a:gd name="TY12" fmla="*/ 11659 h 11662"/>
                <a:gd name="TX13" fmla="*/ 8486 w 8640"/>
                <a:gd name="TY13" fmla="*/ 11650 h 11662"/>
                <a:gd name="TX14" fmla="*/ 8525 w 8640"/>
                <a:gd name="TY14" fmla="*/ 11634 h 11662"/>
                <a:gd name="TX15" fmla="*/ 8559 w 8640"/>
                <a:gd name="TY15" fmla="*/ 11611 h 11662"/>
                <a:gd name="TX16" fmla="*/ 8589 w 8640"/>
                <a:gd name="TY16" fmla="*/ 11581 h 11662"/>
                <a:gd name="TX17" fmla="*/ 8612 w 8640"/>
                <a:gd name="TY17" fmla="*/ 11546 h 11662"/>
                <a:gd name="TX18" fmla="*/ 8629 w 8640"/>
                <a:gd name="TY18" fmla="*/ 11508 h 11662"/>
                <a:gd name="TX19" fmla="*/ 8637 w 8640"/>
                <a:gd name="TY19" fmla="*/ 11466 h 11662"/>
                <a:gd name="TX20" fmla="*/ 8638 w 8640"/>
                <a:gd name="TY20" fmla="*/ 11444 h 11662"/>
                <a:gd name="TX21" fmla="*/ 8638 w 8640"/>
                <a:gd name="TY21" fmla="*/ 2375 h 11662"/>
                <a:gd name="TX22" fmla="*/ 8637 w 8640"/>
                <a:gd name="TY22" fmla="*/ 2368 h 11662"/>
                <a:gd name="TX23" fmla="*/ 8635 w 8640"/>
                <a:gd name="TY23" fmla="*/ 2362 h 11662"/>
                <a:gd name="TX24" fmla="*/ 8631 w 8640"/>
                <a:gd name="TY24" fmla="*/ 2333 h 11662"/>
                <a:gd name="TX25" fmla="*/ 8624 w 8640"/>
                <a:gd name="TY25" fmla="*/ 2306 h 11662"/>
                <a:gd name="TX26" fmla="*/ 8620 w 8640"/>
                <a:gd name="TY26" fmla="*/ 2296 h 11662"/>
                <a:gd name="TX27" fmla="*/ 8616 w 8640"/>
                <a:gd name="TY27" fmla="*/ 2285 h 11662"/>
                <a:gd name="TX28" fmla="*/ 8608 w 8640"/>
                <a:gd name="TY28" fmla="*/ 2267 h 11662"/>
                <a:gd name="TX29" fmla="*/ 8586 w 8640"/>
                <a:gd name="TY29" fmla="*/ 2236 h 11662"/>
                <a:gd name="TX30" fmla="*/ 8574 w 8640"/>
                <a:gd name="TY30" fmla="*/ 2222 h 11662"/>
                <a:gd name="TX31" fmla="*/ 6414 w 8640"/>
                <a:gd name="TY31" fmla="*/ 63 h 11662"/>
                <a:gd name="TX32" fmla="*/ 6400 w 8640"/>
                <a:gd name="TY32" fmla="*/ 49 h 11662"/>
                <a:gd name="TX33" fmla="*/ 6368 w 8640"/>
                <a:gd name="TY33" fmla="*/ 28 h 11662"/>
                <a:gd name="TX34" fmla="*/ 6351 w 8640"/>
                <a:gd name="TY34" fmla="*/ 20 h 11662"/>
                <a:gd name="TX35" fmla="*/ 6340 w 8640"/>
                <a:gd name="TY35" fmla="*/ 16 h 11662"/>
                <a:gd name="TX36" fmla="*/ 6331 w 8640"/>
                <a:gd name="TY36" fmla="*/ 12 h 11662"/>
                <a:gd name="TX37" fmla="*/ 6303 w 8640"/>
                <a:gd name="TY37" fmla="*/ 4 h 11662"/>
                <a:gd name="TX38" fmla="*/ 6275 w 8640"/>
                <a:gd name="TY38" fmla="*/ 1 h 11662"/>
                <a:gd name="TX39" fmla="*/ 6269 w 8640"/>
                <a:gd name="TY39" fmla="*/ 1 h 11662"/>
                <a:gd name="TX40" fmla="*/ 6262 w 8640"/>
                <a:gd name="TY40" fmla="*/ 0 h 11662"/>
                <a:gd name="TX41" fmla="*/ 216 w 8640"/>
                <a:gd name="TY41" fmla="*/ 0 h 11662"/>
                <a:gd name="TX42" fmla="*/ 193 w 8640"/>
                <a:gd name="TY42" fmla="*/ 0 h 11662"/>
                <a:gd name="TX43" fmla="*/ 152 w 8640"/>
                <a:gd name="TY43" fmla="*/ 9 h 11662"/>
                <a:gd name="TX44" fmla="*/ 113 w 8640"/>
                <a:gd name="TY44" fmla="*/ 26 h 11662"/>
                <a:gd name="TX45" fmla="*/ 78 w 8640"/>
                <a:gd name="TY45" fmla="*/ 49 h 11662"/>
                <a:gd name="TX46" fmla="*/ 50 w 8640"/>
                <a:gd name="TY46" fmla="*/ 78 h 11662"/>
                <a:gd name="TX47" fmla="*/ 26 w 8640"/>
                <a:gd name="TY47" fmla="*/ 112 h 11662"/>
                <a:gd name="TX48" fmla="*/ 10 w 8640"/>
                <a:gd name="TY48" fmla="*/ 151 h 11662"/>
                <a:gd name="TX49" fmla="*/ 0 w 8640"/>
                <a:gd name="TY49" fmla="*/ 194 h 11662"/>
                <a:gd name="TX50" fmla="*/ 0 w 8640"/>
                <a:gd name="TY50" fmla="*/ 216 h 11662"/>
                <a:gd name="TX52" fmla="*/ 7900 w 8640"/>
                <a:gd name="TY52" fmla="*/ 2159 h 11662"/>
                <a:gd name="TX53" fmla="*/ 6478 w 8640"/>
                <a:gd name="TY53" fmla="*/ 2159 h 11662"/>
                <a:gd name="TX54" fmla="*/ 6478 w 8640"/>
                <a:gd name="TY54" fmla="*/ 736 h 11662"/>
                <a:gd name="TX55" fmla="*/ 7900 w 8640"/>
                <a:gd name="TY55" fmla="*/ 2159 h 11662"/>
                <a:gd name="TX57" fmla="*/ 432 w 8640"/>
                <a:gd name="TY57" fmla="*/ 432 h 11662"/>
                <a:gd name="TX58" fmla="*/ 6046 w 8640"/>
                <a:gd name="TY58" fmla="*/ 432 h 11662"/>
                <a:gd name="TX59" fmla="*/ 6046 w 8640"/>
                <a:gd name="TY59" fmla="*/ 2375 h 11662"/>
                <a:gd name="TX60" fmla="*/ 6048 w 8640"/>
                <a:gd name="TY60" fmla="*/ 2397 h 11662"/>
                <a:gd name="TX61" fmla="*/ 6056 w 8640"/>
                <a:gd name="TY61" fmla="*/ 2439 h 11662"/>
                <a:gd name="TX62" fmla="*/ 6072 w 8640"/>
                <a:gd name="TY62" fmla="*/ 2478 h 11662"/>
                <a:gd name="TX63" fmla="*/ 6096 w 8640"/>
                <a:gd name="TY63" fmla="*/ 2512 h 11662"/>
                <a:gd name="TX64" fmla="*/ 6124 w 8640"/>
                <a:gd name="TY64" fmla="*/ 2542 h 11662"/>
                <a:gd name="TX65" fmla="*/ 6160 w 8640"/>
                <a:gd name="TY65" fmla="*/ 2565 h 11662"/>
                <a:gd name="TX66" fmla="*/ 6198 w 8640"/>
                <a:gd name="TY66" fmla="*/ 2582 h 11662"/>
                <a:gd name="TX67" fmla="*/ 6241 w 8640"/>
                <a:gd name="TY67" fmla="*/ 2590 h 11662"/>
                <a:gd name="TX68" fmla="*/ 6262 w 8640"/>
                <a:gd name="TY68" fmla="*/ 2591 h 11662"/>
                <a:gd name="TX69" fmla="*/ 8206 w 8640"/>
                <a:gd name="TY69" fmla="*/ 2591 h 11662"/>
                <a:gd name="TX70" fmla="*/ 8206 w 8640"/>
                <a:gd name="TY70" fmla="*/ 11228 h 11662"/>
                <a:gd name="TX71" fmla="*/ 432 w 8640"/>
                <a:gd name="TY71" fmla="*/ 11228 h 11662"/>
                <a:gd name="TX72" fmla="*/ 432 w 8640"/>
                <a:gd name="TY72" fmla="*/ 432 h 116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  <a:cxn ang="0">
                  <a:pos x="TX38" y="TY38"/>
                </a:cxn>
                <a:cxn ang="0">
                  <a:pos x="TX39" y="TY39"/>
                </a:cxn>
                <a:cxn ang="0">
                  <a:pos x="TX40" y="TY40"/>
                </a:cxn>
                <a:cxn ang="0">
                  <a:pos x="TX41" y="TY41"/>
                </a:cxn>
                <a:cxn ang="0">
                  <a:pos x="TX42" y="TY42"/>
                </a:cxn>
                <a:cxn ang="0">
                  <a:pos x="TX43" y="TY43"/>
                </a:cxn>
                <a:cxn ang="0">
                  <a:pos x="TX44" y="TY44"/>
                </a:cxn>
                <a:cxn ang="0">
                  <a:pos x="TX45" y="TY45"/>
                </a:cxn>
                <a:cxn ang="0">
                  <a:pos x="TX46" y="TY46"/>
                </a:cxn>
                <a:cxn ang="0">
                  <a:pos x="TX47" y="TY47"/>
                </a:cxn>
                <a:cxn ang="0">
                  <a:pos x="TX48" y="TY48"/>
                </a:cxn>
                <a:cxn ang="0">
                  <a:pos x="TX49" y="TY49"/>
                </a:cxn>
                <a:cxn ang="0">
                  <a:pos x="TX50" y="TY50"/>
                </a:cxn>
                <a:cxn ang="0">
                  <a:pos x="TX52" y="TY52"/>
                </a:cxn>
                <a:cxn ang="0">
                  <a:pos x="TX53" y="TY53"/>
                </a:cxn>
                <a:cxn ang="0">
                  <a:pos x="TX54" y="TY54"/>
                </a:cxn>
                <a:cxn ang="0">
                  <a:pos x="TX55" y="TY55"/>
                </a:cxn>
                <a:cxn ang="0">
                  <a:pos x="TX57" y="TY57"/>
                </a:cxn>
                <a:cxn ang="0">
                  <a:pos x="TX58" y="TY58"/>
                </a:cxn>
                <a:cxn ang="0">
                  <a:pos x="TX59" y="TY59"/>
                </a:cxn>
                <a:cxn ang="0">
                  <a:pos x="TX60" y="TY60"/>
                </a:cxn>
                <a:cxn ang="0">
                  <a:pos x="TX61" y="TY61"/>
                </a:cxn>
                <a:cxn ang="0">
                  <a:pos x="TX62" y="TY62"/>
                </a:cxn>
                <a:cxn ang="0">
                  <a:pos x="TX63" y="TY63"/>
                </a:cxn>
                <a:cxn ang="0">
                  <a:pos x="TX64" y="TY64"/>
                </a:cxn>
                <a:cxn ang="0">
                  <a:pos x="TX65" y="TY65"/>
                </a:cxn>
                <a:cxn ang="0">
                  <a:pos x="TX66" y="TY66"/>
                </a:cxn>
                <a:cxn ang="0">
                  <a:pos x="TX67" y="TY67"/>
                </a:cxn>
                <a:cxn ang="0">
                  <a:pos x="TX68" y="TY68"/>
                </a:cxn>
                <a:cxn ang="0">
                  <a:pos x="TX69" y="TY69"/>
                </a:cxn>
                <a:cxn ang="0">
                  <a:pos x="TX70" y="TY70"/>
                </a:cxn>
                <a:cxn ang="0">
                  <a:pos x="TX71" y="TY71"/>
                </a:cxn>
                <a:cxn ang="0">
                  <a:pos x="TX72" y="TY72"/>
                </a:cxn>
              </a:cxnLst>
              <a:rect l="l" t="t" r="r" b="b"/>
              <a:pathLst>
                <a:path w="8640" h="11662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2" name="도형 143"/>
            <p:cNvSpPr>
              <a:spLocks/>
            </p:cNvSpPr>
            <p:nvPr/>
          </p:nvSpPr>
          <p:spPr>
            <a:xfrm>
              <a:off x="5768340" y="3934460"/>
              <a:ext cx="382270" cy="515620"/>
            </a:xfrm>
            <a:custGeom>
              <a:avLst/>
              <a:gdLst>
                <a:gd name="TX0" fmla="*/ 7775 w 8641"/>
                <a:gd name="TY0" fmla="*/ 11228 h 11662"/>
                <a:gd name="TX1" fmla="*/ 7775 w 8641"/>
                <a:gd name="TY1" fmla="*/ 11660 h 11662"/>
                <a:gd name="TX2" fmla="*/ 8423 w 8641"/>
                <a:gd name="TY2" fmla="*/ 11660 h 11662"/>
                <a:gd name="TX3" fmla="*/ 8445 w 8641"/>
                <a:gd name="TY3" fmla="*/ 11659 h 11662"/>
                <a:gd name="TX4" fmla="*/ 8487 w 8641"/>
                <a:gd name="TY4" fmla="*/ 11651 h 11662"/>
                <a:gd name="TX5" fmla="*/ 8526 w 8641"/>
                <a:gd name="TY5" fmla="*/ 11634 h 11662"/>
                <a:gd name="TX6" fmla="*/ 8560 w 8641"/>
                <a:gd name="TY6" fmla="*/ 11611 h 11662"/>
                <a:gd name="TX7" fmla="*/ 8590 w 8641"/>
                <a:gd name="TY7" fmla="*/ 11581 h 11662"/>
                <a:gd name="TX8" fmla="*/ 8613 w 8641"/>
                <a:gd name="TY8" fmla="*/ 11547 h 11662"/>
                <a:gd name="TX9" fmla="*/ 8629 w 8641"/>
                <a:gd name="TY9" fmla="*/ 11508 h 11662"/>
                <a:gd name="TX10" fmla="*/ 8638 w 8641"/>
                <a:gd name="TY10" fmla="*/ 11466 h 11662"/>
                <a:gd name="TX11" fmla="*/ 8639 w 8641"/>
                <a:gd name="TY11" fmla="*/ 11444 h 11662"/>
                <a:gd name="TX12" fmla="*/ 8639 w 8641"/>
                <a:gd name="TY12" fmla="*/ 216 h 11662"/>
                <a:gd name="TX13" fmla="*/ 8638 w 8641"/>
                <a:gd name="TY13" fmla="*/ 194 h 11662"/>
                <a:gd name="TX14" fmla="*/ 8629 w 8641"/>
                <a:gd name="TY14" fmla="*/ 152 h 11662"/>
                <a:gd name="TX15" fmla="*/ 8613 w 8641"/>
                <a:gd name="TY15" fmla="*/ 113 h 11662"/>
                <a:gd name="TX16" fmla="*/ 8590 w 8641"/>
                <a:gd name="TY16" fmla="*/ 78 h 11662"/>
                <a:gd name="TX17" fmla="*/ 8560 w 8641"/>
                <a:gd name="TY17" fmla="*/ 49 h 11662"/>
                <a:gd name="TX18" fmla="*/ 8526 w 8641"/>
                <a:gd name="TY18" fmla="*/ 26 h 11662"/>
                <a:gd name="TX19" fmla="*/ 8487 w 8641"/>
                <a:gd name="TY19" fmla="*/ 10 h 11662"/>
                <a:gd name="TX20" fmla="*/ 8445 w 8641"/>
                <a:gd name="TY20" fmla="*/ 1 h 11662"/>
                <a:gd name="TX21" fmla="*/ 8423 w 8641"/>
                <a:gd name="TY21" fmla="*/ 0 h 11662"/>
                <a:gd name="TX22" fmla="*/ 216 w 8641"/>
                <a:gd name="TY22" fmla="*/ 0 h 11662"/>
                <a:gd name="TX23" fmla="*/ 194 w 8641"/>
                <a:gd name="TY23" fmla="*/ 1 h 11662"/>
                <a:gd name="TX24" fmla="*/ 152 w 8641"/>
                <a:gd name="TY24" fmla="*/ 10 h 11662"/>
                <a:gd name="TX25" fmla="*/ 113 w 8641"/>
                <a:gd name="TY25" fmla="*/ 26 h 11662"/>
                <a:gd name="TX26" fmla="*/ 79 w 8641"/>
                <a:gd name="TY26" fmla="*/ 49 h 11662"/>
                <a:gd name="TX27" fmla="*/ 49 w 8641"/>
                <a:gd name="TY27" fmla="*/ 78 h 11662"/>
                <a:gd name="TX28" fmla="*/ 26 w 8641"/>
                <a:gd name="TY28" fmla="*/ 113 h 11662"/>
                <a:gd name="TX29" fmla="*/ 10 w 8641"/>
                <a:gd name="TY29" fmla="*/ 152 h 11662"/>
                <a:gd name="TX30" fmla="*/ 1 w 8641"/>
                <a:gd name="TY30" fmla="*/ 194 h 11662"/>
                <a:gd name="TX31" fmla="*/ 0 w 8641"/>
                <a:gd name="TY31" fmla="*/ 216 h 11662"/>
                <a:gd name="TX32" fmla="*/ 0 w 8641"/>
                <a:gd name="TY32" fmla="*/ 864 h 11662"/>
                <a:gd name="TX33" fmla="*/ 432 w 8641"/>
                <a:gd name="TY33" fmla="*/ 864 h 11662"/>
                <a:gd name="TX34" fmla="*/ 432 w 8641"/>
                <a:gd name="TY34" fmla="*/ 432 h 11662"/>
                <a:gd name="TX35" fmla="*/ 8207 w 8641"/>
                <a:gd name="TY35" fmla="*/ 432 h 11662"/>
                <a:gd name="TX36" fmla="*/ 8207 w 8641"/>
                <a:gd name="TY36" fmla="*/ 11228 h 11662"/>
                <a:gd name="TX37" fmla="*/ 7775 w 8641"/>
                <a:gd name="TY37" fmla="*/ 11228 h 11662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  <a:cxn ang="0">
                  <a:pos x="TX11" y="TY11"/>
                </a:cxn>
                <a:cxn ang="0">
                  <a:pos x="TX12" y="TY12"/>
                </a:cxn>
                <a:cxn ang="0">
                  <a:pos x="TX13" y="TY13"/>
                </a:cxn>
                <a:cxn ang="0">
                  <a:pos x="TX14" y="TY14"/>
                </a:cxn>
                <a:cxn ang="0">
                  <a:pos x="TX15" y="TY15"/>
                </a:cxn>
                <a:cxn ang="0">
                  <a:pos x="TX16" y="TY16"/>
                </a:cxn>
                <a:cxn ang="0">
                  <a:pos x="TX17" y="TY17"/>
                </a:cxn>
                <a:cxn ang="0">
                  <a:pos x="TX18" y="TY18"/>
                </a:cxn>
                <a:cxn ang="0">
                  <a:pos x="TX19" y="TY19"/>
                </a:cxn>
                <a:cxn ang="0">
                  <a:pos x="TX20" y="TY20"/>
                </a:cxn>
                <a:cxn ang="0">
                  <a:pos x="TX21" y="TY21"/>
                </a:cxn>
                <a:cxn ang="0">
                  <a:pos x="TX22" y="TY22"/>
                </a:cxn>
                <a:cxn ang="0">
                  <a:pos x="TX23" y="TY23"/>
                </a:cxn>
                <a:cxn ang="0">
                  <a:pos x="TX24" y="TY24"/>
                </a:cxn>
                <a:cxn ang="0">
                  <a:pos x="TX25" y="TY25"/>
                </a:cxn>
                <a:cxn ang="0">
                  <a:pos x="TX26" y="TY26"/>
                </a:cxn>
                <a:cxn ang="0">
                  <a:pos x="TX27" y="TY27"/>
                </a:cxn>
                <a:cxn ang="0">
                  <a:pos x="TX28" y="TY28"/>
                </a:cxn>
                <a:cxn ang="0">
                  <a:pos x="TX29" y="TY29"/>
                </a:cxn>
                <a:cxn ang="0">
                  <a:pos x="TX30" y="TY30"/>
                </a:cxn>
                <a:cxn ang="0">
                  <a:pos x="TX31" y="TY31"/>
                </a:cxn>
                <a:cxn ang="0">
                  <a:pos x="TX32" y="TY32"/>
                </a:cxn>
                <a:cxn ang="0">
                  <a:pos x="TX33" y="TY33"/>
                </a:cxn>
                <a:cxn ang="0">
                  <a:pos x="TX34" y="TY34"/>
                </a:cxn>
                <a:cxn ang="0">
                  <a:pos x="TX35" y="TY35"/>
                </a:cxn>
                <a:cxn ang="0">
                  <a:pos x="TX36" y="TY36"/>
                </a:cxn>
                <a:cxn ang="0">
                  <a:pos x="TX37" y="TY37"/>
                </a:cxn>
              </a:cxnLst>
              <a:rect l="l" t="t" r="r" b="b"/>
              <a:pathLst>
                <a:path w="8641" h="11662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3" name="도형 144"/>
            <p:cNvSpPr>
              <a:spLocks/>
            </p:cNvSpPr>
            <p:nvPr/>
          </p:nvSpPr>
          <p:spPr>
            <a:xfrm>
              <a:off x="5787390" y="4124960"/>
              <a:ext cx="229870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4" name="도형 145"/>
            <p:cNvSpPr>
              <a:spLocks/>
            </p:cNvSpPr>
            <p:nvPr/>
          </p:nvSpPr>
          <p:spPr>
            <a:xfrm>
              <a:off x="5787390" y="4067810"/>
              <a:ext cx="77470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5" name="도형 146"/>
            <p:cNvSpPr>
              <a:spLocks/>
            </p:cNvSpPr>
            <p:nvPr/>
          </p:nvSpPr>
          <p:spPr>
            <a:xfrm>
              <a:off x="5787390" y="4182110"/>
              <a:ext cx="153670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6" name="도형 147"/>
            <p:cNvSpPr>
              <a:spLocks/>
            </p:cNvSpPr>
            <p:nvPr/>
          </p:nvSpPr>
          <p:spPr>
            <a:xfrm>
              <a:off x="5958840" y="4182110"/>
              <a:ext cx="58420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7" name="도형 148"/>
            <p:cNvSpPr>
              <a:spLocks/>
            </p:cNvSpPr>
            <p:nvPr/>
          </p:nvSpPr>
          <p:spPr>
            <a:xfrm>
              <a:off x="5787390" y="4239260"/>
              <a:ext cx="229870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8" name="도형 149"/>
            <p:cNvSpPr>
              <a:spLocks/>
            </p:cNvSpPr>
            <p:nvPr/>
          </p:nvSpPr>
          <p:spPr>
            <a:xfrm>
              <a:off x="5787390" y="4353560"/>
              <a:ext cx="229870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49" name="도형 150"/>
            <p:cNvSpPr>
              <a:spLocks/>
            </p:cNvSpPr>
            <p:nvPr/>
          </p:nvSpPr>
          <p:spPr>
            <a:xfrm>
              <a:off x="5873115" y="4296410"/>
              <a:ext cx="144145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0" name="도형 151"/>
            <p:cNvSpPr>
              <a:spLocks/>
            </p:cNvSpPr>
            <p:nvPr/>
          </p:nvSpPr>
          <p:spPr>
            <a:xfrm>
              <a:off x="5787390" y="4296410"/>
              <a:ext cx="67945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1" name="도형 152"/>
            <p:cNvSpPr>
              <a:spLocks/>
            </p:cNvSpPr>
            <p:nvPr/>
          </p:nvSpPr>
          <p:spPr>
            <a:xfrm>
              <a:off x="5787390" y="4410710"/>
              <a:ext cx="39370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152" name="도형 153"/>
            <p:cNvSpPr>
              <a:spLocks/>
            </p:cNvSpPr>
            <p:nvPr/>
          </p:nvSpPr>
          <p:spPr>
            <a:xfrm>
              <a:off x="5844540" y="4410710"/>
              <a:ext cx="172720" cy="20320"/>
            </a:xfrm>
            <a:prstGeom prst="rect">
              <a:avLst/>
            </a:prstGeom>
            <a:grp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noAutofit/>
            </a:bodyPr>
            <a:lstStyle/>
            <a:p>
              <a:pPr marL="0" indent="0" algn="l" defTabSz="914400" rtl="0" eaLnBrk="1" latinLnBrk="0" hangingPunct="1">
                <a:buFontTx/>
                <a:buNone/>
              </a:pPr>
              <a:endParaRPr lang="ko-KR" altLang="en-US" sz="2000" b="1" i="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153" name="도형 155"/>
          <p:cNvCxnSpPr/>
          <p:nvPr/>
        </p:nvCxnSpPr>
        <p:spPr>
          <a:xfrm rot="16200000">
            <a:off x="2338070" y="4068445"/>
            <a:ext cx="3385185" cy="127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도형 156"/>
          <p:cNvSpPr>
            <a:spLocks/>
          </p:cNvSpPr>
          <p:nvPr/>
        </p:nvSpPr>
        <p:spPr>
          <a:xfrm>
            <a:off x="4203700" y="2371090"/>
            <a:ext cx="2532380" cy="32321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1100" b="1" i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55" name="도형 157"/>
          <p:cNvCxnSpPr/>
          <p:nvPr/>
        </p:nvCxnSpPr>
        <p:spPr>
          <a:xfrm rot="16200000">
            <a:off x="5342255" y="5247640"/>
            <a:ext cx="1081405" cy="127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도형 159"/>
          <p:cNvCxnSpPr/>
          <p:nvPr/>
        </p:nvCxnSpPr>
        <p:spPr>
          <a:xfrm rot="16200000">
            <a:off x="8079105" y="4662170"/>
            <a:ext cx="2197100" cy="1270"/>
          </a:xfrm>
          <a:prstGeom prst="line">
            <a:avLst/>
          </a:prstGeom>
          <a:ln w="6350" cap="flat" cmpd="sng">
            <a:solidFill>
              <a:schemeClr val="tx1">
                <a:lumMod val="75000"/>
                <a:lumOff val="2500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도형 166"/>
          <p:cNvSpPr>
            <a:spLocks/>
          </p:cNvSpPr>
          <p:nvPr/>
        </p:nvSpPr>
        <p:spPr>
          <a:xfrm>
            <a:off x="4320540" y="2402205"/>
            <a:ext cx="2718435" cy="92329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1800" b="1" i="0">
                <a:solidFill>
                  <a:schemeClr val="bg1"/>
                </a:solidFill>
                <a:latin typeface="맑은 고딕" charset="0"/>
                <a:ea typeface="맑은 고딕" charset="0"/>
              </a:rPr>
              <a:t>SLACK</a:t>
            </a:r>
            <a:endParaRPr lang="ko-KR" altLang="en-US" sz="1800" b="1" i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1800" b="1" i="0">
                <a:solidFill>
                  <a:schemeClr val="bg1"/>
                </a:solidFill>
                <a:latin typeface="맑은 고딕" charset="0"/>
                <a:ea typeface="맑은 고딕" charset="0"/>
              </a:rPr>
              <a:t>google spreadsheets</a:t>
            </a:r>
            <a:endParaRPr lang="ko-KR" altLang="en-US" sz="1800" b="1" i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0" name="도형 167"/>
          <p:cNvSpPr>
            <a:spLocks/>
          </p:cNvSpPr>
          <p:nvPr/>
        </p:nvSpPr>
        <p:spPr>
          <a:xfrm>
            <a:off x="6490335" y="4043045"/>
            <a:ext cx="2532380" cy="101600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sz="2000" b="1" i="0" dirty="0">
                <a:solidFill>
                  <a:schemeClr val="bg1"/>
                </a:solidFill>
                <a:latin typeface="Segoe UI" charset="0"/>
                <a:ea typeface="system-ui" charset="0"/>
              </a:rPr>
              <a:t>Bootstrap</a:t>
            </a:r>
            <a:endParaRPr lang="ko-KR" altLang="en-US" sz="2000" b="1" i="0" dirty="0">
              <a:solidFill>
                <a:schemeClr val="bg1"/>
              </a:solidFill>
              <a:latin typeface="Segoe UI" charset="0"/>
              <a:ea typeface="system-ui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ko-KR" sz="2000" b="1" i="0" dirty="0" err="1">
                <a:solidFill>
                  <a:schemeClr val="bg1"/>
                </a:solidFill>
                <a:latin typeface="Segoe UI" charset="0"/>
                <a:ea typeface="system-ui" charset="0"/>
              </a:rPr>
              <a:t>JavaScript</a:t>
            </a:r>
            <a:endParaRPr lang="ko-KR" altLang="en-US" sz="2000" b="1" i="0" dirty="0">
              <a:solidFill>
                <a:schemeClr val="bg1"/>
              </a:solidFill>
              <a:latin typeface="Segoe UI" charset="0"/>
              <a:ea typeface="system-ui" charset="0"/>
            </a:endParaRPr>
          </a:p>
        </p:txBody>
      </p:sp>
      <p:sp>
        <p:nvSpPr>
          <p:cNvPr id="161" name="도형 169"/>
          <p:cNvSpPr>
            <a:spLocks/>
          </p:cNvSpPr>
          <p:nvPr/>
        </p:nvSpPr>
        <p:spPr>
          <a:xfrm>
            <a:off x="9440545" y="3606165"/>
            <a:ext cx="2718435" cy="646331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r>
              <a:rPr lang="ko-KR" sz="1800" b="1" i="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ORACLE DB</a:t>
            </a:r>
            <a:endParaRPr lang="en-US" altLang="ko-KR" sz="1800" b="1" i="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rtl="0" eaLnBrk="1" latinLnBrk="0" hangingPunct="1">
              <a:buFontTx/>
              <a:buNone/>
            </a:pPr>
            <a:r>
              <a:rPr lang="en-US" altLang="ko-KR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TOMCAT</a:t>
            </a:r>
            <a:endParaRPr lang="ko-KR" altLang="en-US" sz="1800" b="1" i="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 0"/>
          <p:cNvSpPr>
            <a:spLocks/>
          </p:cNvSpPr>
          <p:nvPr/>
        </p:nvSpPr>
        <p:spPr>
          <a:xfrm>
            <a:off x="339090" y="184150"/>
            <a:ext cx="4435475" cy="1245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800" b="1" i="1">
                <a:solidFill>
                  <a:srgbClr val="FFFFFF"/>
                </a:solidFill>
              </a:rPr>
              <a:t>2. 기획 (페이지 구성)</a:t>
            </a:r>
            <a:endParaRPr lang="ko-KR" altLang="en-US" sz="2800" b="1" i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2200"/>
          </a:p>
        </p:txBody>
      </p:sp>
      <p:sp>
        <p:nvSpPr>
          <p:cNvPr id="38" name="도형 45"/>
          <p:cNvSpPr>
            <a:spLocks/>
          </p:cNvSpPr>
          <p:nvPr/>
        </p:nvSpPr>
        <p:spPr>
          <a:xfrm>
            <a:off x="8699500" y="1808480"/>
            <a:ext cx="2324735" cy="2300605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46"/>
          <p:cNvSpPr>
            <a:spLocks/>
          </p:cNvSpPr>
          <p:nvPr/>
        </p:nvSpPr>
        <p:spPr>
          <a:xfrm flipV="1">
            <a:off x="6819900" y="3617595"/>
            <a:ext cx="2324735" cy="2300605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47"/>
          <p:cNvSpPr>
            <a:spLocks/>
          </p:cNvSpPr>
          <p:nvPr/>
        </p:nvSpPr>
        <p:spPr>
          <a:xfrm>
            <a:off x="4940300" y="1814195"/>
            <a:ext cx="2324735" cy="2300605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1" name="도형 48"/>
          <p:cNvSpPr>
            <a:spLocks/>
          </p:cNvSpPr>
          <p:nvPr/>
        </p:nvSpPr>
        <p:spPr>
          <a:xfrm flipV="1">
            <a:off x="3060700" y="3611880"/>
            <a:ext cx="2324735" cy="2300605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>
              <a:lumMod val="8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2" name="도형 49"/>
          <p:cNvSpPr>
            <a:spLocks/>
          </p:cNvSpPr>
          <p:nvPr/>
        </p:nvSpPr>
        <p:spPr>
          <a:xfrm>
            <a:off x="1181100" y="1808480"/>
            <a:ext cx="2324735" cy="2300605"/>
          </a:xfrm>
          <a:prstGeom prst="uturnArrow">
            <a:avLst>
              <a:gd name="adj1" fmla="val 15250"/>
              <a:gd name="adj2" fmla="val 12370"/>
              <a:gd name="adj3" fmla="val 22340"/>
              <a:gd name="adj4" fmla="val 48148"/>
              <a:gd name="adj5" fmla="val 100000"/>
            </a:avLst>
          </a:prstGeom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3" name="도형 50"/>
          <p:cNvSpPr>
            <a:spLocks/>
          </p:cNvSpPr>
          <p:nvPr/>
        </p:nvSpPr>
        <p:spPr>
          <a:xfrm>
            <a:off x="1605915" y="3221355"/>
            <a:ext cx="1383030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sz="1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회원가</a:t>
            </a:r>
            <a:r>
              <a:rPr lang="ko-KR" sz="1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입 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lang="ko-KR" sz="1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로그인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9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51"/>
          <p:cNvSpPr>
            <a:spLocks/>
          </p:cNvSpPr>
          <p:nvPr/>
        </p:nvSpPr>
        <p:spPr>
          <a:xfrm>
            <a:off x="2056765" y="2550795"/>
            <a:ext cx="536575" cy="536575"/>
          </a:xfrm>
          <a:prstGeom prst="ellipse">
            <a:avLst/>
          </a:prstGeom>
          <a:solidFill>
            <a:srgbClr val="4999B6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endParaRPr lang="ko-KR" altLang="en-US" sz="2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54" name="그룹 56"/>
          <p:cNvGrpSpPr/>
          <p:nvPr/>
        </p:nvGrpSpPr>
        <p:grpSpPr>
          <a:xfrm>
            <a:off x="3881120" y="4766310"/>
            <a:ext cx="536575" cy="536575"/>
            <a:chOff x="3881120" y="4766310"/>
            <a:chExt cx="536575" cy="536575"/>
          </a:xfrm>
        </p:grpSpPr>
        <p:sp>
          <p:nvSpPr>
            <p:cNvPr id="55" name="도형 52"/>
            <p:cNvSpPr>
              <a:spLocks/>
            </p:cNvSpPr>
            <p:nvPr/>
          </p:nvSpPr>
          <p:spPr>
            <a:xfrm>
              <a:off x="3881120" y="4766310"/>
              <a:ext cx="536575" cy="536575"/>
            </a:xfrm>
            <a:prstGeom prst="ellipse">
              <a:avLst/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20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 flipH="1">
              <a:off x="4002405" y="4914265"/>
              <a:ext cx="284480" cy="241300"/>
              <a:chOff x="4002405" y="4914265"/>
              <a:chExt cx="284480" cy="241300"/>
            </a:xfrm>
            <a:solidFill>
              <a:schemeClr val="bg1"/>
            </a:solidFill>
          </p:grpSpPr>
          <p:sp>
            <p:nvSpPr>
              <p:cNvPr id="57" name="도형 53"/>
              <p:cNvSpPr>
                <a:spLocks/>
              </p:cNvSpPr>
              <p:nvPr/>
            </p:nvSpPr>
            <p:spPr>
              <a:xfrm rot="21600000" flipH="1">
                <a:off x="4003675" y="4914265"/>
                <a:ext cx="283210" cy="240030"/>
              </a:xfrm>
              <a:custGeom>
                <a:avLst/>
                <a:gdLst>
                  <a:gd name="TX0" fmla="*/ 1542 w 3757"/>
                  <a:gd name="TY0" fmla="*/ 2534 h 3187"/>
                  <a:gd name="TX1" fmla="*/ 1532 w 3757"/>
                  <a:gd name="TY1" fmla="*/ 2536 h 3187"/>
                  <a:gd name="TX2" fmla="*/ 1523 w 3757"/>
                  <a:gd name="TY2" fmla="*/ 2542 h 3187"/>
                  <a:gd name="TX3" fmla="*/ 1516 w 3757"/>
                  <a:gd name="TY3" fmla="*/ 2550 h 3187"/>
                  <a:gd name="TX4" fmla="*/ 1513 w 3757"/>
                  <a:gd name="TY4" fmla="*/ 2560 h 3187"/>
                  <a:gd name="TX5" fmla="*/ 1450 w 3757"/>
                  <a:gd name="TY5" fmla="*/ 2904 h 3187"/>
                  <a:gd name="TX6" fmla="*/ 1451 w 3757"/>
                  <a:gd name="TY6" fmla="*/ 2917 h 3187"/>
                  <a:gd name="TX7" fmla="*/ 1457 w 3757"/>
                  <a:gd name="TY7" fmla="*/ 2929 h 3187"/>
                  <a:gd name="TX8" fmla="*/ 1467 w 3757"/>
                  <a:gd name="TY8" fmla="*/ 2937 h 3187"/>
                  <a:gd name="TX9" fmla="*/ 1481 w 3757"/>
                  <a:gd name="TY9" fmla="*/ 2941 h 3187"/>
                  <a:gd name="TX10" fmla="*/ 2275 w 3757"/>
                  <a:gd name="TY10" fmla="*/ 2941 h 3187"/>
                  <a:gd name="TX11" fmla="*/ 2288 w 3757"/>
                  <a:gd name="TY11" fmla="*/ 2937 h 3187"/>
                  <a:gd name="TX12" fmla="*/ 2297 w 3757"/>
                  <a:gd name="TY12" fmla="*/ 2932 h 3187"/>
                  <a:gd name="TX13" fmla="*/ 2304 w 3757"/>
                  <a:gd name="TY13" fmla="*/ 2921 h 3187"/>
                  <a:gd name="TX14" fmla="*/ 2306 w 3757"/>
                  <a:gd name="TY14" fmla="*/ 2909 h 3187"/>
                  <a:gd name="TX15" fmla="*/ 2306 w 3757"/>
                  <a:gd name="TY15" fmla="*/ 2905 h 3187"/>
                  <a:gd name="TX16" fmla="*/ 2305 w 3757"/>
                  <a:gd name="TY16" fmla="*/ 2901 h 3187"/>
                  <a:gd name="TX17" fmla="*/ 2243 w 3757"/>
                  <a:gd name="TY17" fmla="*/ 2560 h 3187"/>
                  <a:gd name="TX18" fmla="*/ 2240 w 3757"/>
                  <a:gd name="TY18" fmla="*/ 2550 h 3187"/>
                  <a:gd name="TX19" fmla="*/ 2233 w 3757"/>
                  <a:gd name="TY19" fmla="*/ 2542 h 3187"/>
                  <a:gd name="TX20" fmla="*/ 2224 w 3757"/>
                  <a:gd name="TY20" fmla="*/ 2536 h 3187"/>
                  <a:gd name="TX21" fmla="*/ 2214 w 3757"/>
                  <a:gd name="TY21" fmla="*/ 2534 h 3187"/>
                  <a:gd name="TX22" fmla="*/ 1542 w 3757"/>
                  <a:gd name="TY22" fmla="*/ 2534 h 3187"/>
                  <a:gd name="TX24" fmla="*/ 585 w 3757"/>
                  <a:gd name="TY24" fmla="*/ 305 h 3187"/>
                  <a:gd name="TX25" fmla="*/ 571 w 3757"/>
                  <a:gd name="TY25" fmla="*/ 308 h 3187"/>
                  <a:gd name="TX26" fmla="*/ 560 w 3757"/>
                  <a:gd name="TY26" fmla="*/ 314 h 3187"/>
                  <a:gd name="TX27" fmla="*/ 550 w 3757"/>
                  <a:gd name="TY27" fmla="*/ 324 h 3187"/>
                  <a:gd name="TX28" fmla="*/ 544 w 3757"/>
                  <a:gd name="TY28" fmla="*/ 336 h 3187"/>
                  <a:gd name="TX29" fmla="*/ 542 w 3757"/>
                  <a:gd name="TY29" fmla="*/ 350 h 3187"/>
                  <a:gd name="TX30" fmla="*/ 542 w 3757"/>
                  <a:gd name="TY30" fmla="*/ 1890 h 3187"/>
                  <a:gd name="TX31" fmla="*/ 544 w 3757"/>
                  <a:gd name="TY31" fmla="*/ 1906 h 3187"/>
                  <a:gd name="TX32" fmla="*/ 553 w 3757"/>
                  <a:gd name="TY32" fmla="*/ 1921 h 3187"/>
                  <a:gd name="TX33" fmla="*/ 567 w 3757"/>
                  <a:gd name="TY33" fmla="*/ 1930 h 3187"/>
                  <a:gd name="TX34" fmla="*/ 3188 w 3757"/>
                  <a:gd name="TY34" fmla="*/ 1930 h 3187"/>
                  <a:gd name="TX35" fmla="*/ 3202 w 3757"/>
                  <a:gd name="TY35" fmla="*/ 1921 h 3187"/>
                  <a:gd name="TX36" fmla="*/ 3211 w 3757"/>
                  <a:gd name="TY36" fmla="*/ 1906 h 3187"/>
                  <a:gd name="TX37" fmla="*/ 3214 w 3757"/>
                  <a:gd name="TY37" fmla="*/ 1890 h 3187"/>
                  <a:gd name="TX38" fmla="*/ 3214 w 3757"/>
                  <a:gd name="TY38" fmla="*/ 350 h 3187"/>
                  <a:gd name="TX39" fmla="*/ 3212 w 3757"/>
                  <a:gd name="TY39" fmla="*/ 336 h 3187"/>
                  <a:gd name="TX40" fmla="*/ 3206 w 3757"/>
                  <a:gd name="TY40" fmla="*/ 324 h 3187"/>
                  <a:gd name="TX41" fmla="*/ 3196 w 3757"/>
                  <a:gd name="TY41" fmla="*/ 314 h 3187"/>
                  <a:gd name="TX42" fmla="*/ 3185 w 3757"/>
                  <a:gd name="TY42" fmla="*/ 308 h 3187"/>
                  <a:gd name="TX43" fmla="*/ 3170 w 3757"/>
                  <a:gd name="TY43" fmla="*/ 305 h 3187"/>
                  <a:gd name="TX44" fmla="*/ 585 w 3757"/>
                  <a:gd name="TY44" fmla="*/ 305 h 3187"/>
                  <a:gd name="TX46" fmla="*/ 585 w 3757"/>
                  <a:gd name="TY46" fmla="*/ 0 h 3187"/>
                  <a:gd name="TX47" fmla="*/ 3170 w 3757"/>
                  <a:gd name="TY47" fmla="*/ 0 h 3187"/>
                  <a:gd name="TX48" fmla="*/ 3218 w 3757"/>
                  <a:gd name="TY48" fmla="*/ 3 h 3187"/>
                  <a:gd name="TX49" fmla="*/ 3263 w 3757"/>
                  <a:gd name="TY49" fmla="*/ 13 h 3187"/>
                  <a:gd name="TX50" fmla="*/ 3306 w 3757"/>
                  <a:gd name="TY50" fmla="*/ 27 h 3187"/>
                  <a:gd name="TX51" fmla="*/ 3346 w 3757"/>
                  <a:gd name="TY51" fmla="*/ 48 h 3187"/>
                  <a:gd name="TX52" fmla="*/ 3384 w 3757"/>
                  <a:gd name="TY52" fmla="*/ 73 h 3187"/>
                  <a:gd name="TX53" fmla="*/ 3418 w 3757"/>
                  <a:gd name="TY53" fmla="*/ 103 h 3187"/>
                  <a:gd name="TX54" fmla="*/ 3448 w 3757"/>
                  <a:gd name="TY54" fmla="*/ 136 h 3187"/>
                  <a:gd name="TX55" fmla="*/ 3473 w 3757"/>
                  <a:gd name="TY55" fmla="*/ 173 h 3187"/>
                  <a:gd name="TX56" fmla="*/ 3493 w 3757"/>
                  <a:gd name="TY56" fmla="*/ 214 h 3187"/>
                  <a:gd name="TX57" fmla="*/ 3508 w 3757"/>
                  <a:gd name="TY57" fmla="*/ 256 h 3187"/>
                  <a:gd name="TX58" fmla="*/ 3517 w 3757"/>
                  <a:gd name="TY58" fmla="*/ 302 h 3187"/>
                  <a:gd name="TX59" fmla="*/ 3520 w 3757"/>
                  <a:gd name="TY59" fmla="*/ 350 h 3187"/>
                  <a:gd name="TX60" fmla="*/ 3520 w 3757"/>
                  <a:gd name="TY60" fmla="*/ 1890 h 3187"/>
                  <a:gd name="TX61" fmla="*/ 3518 w 3757"/>
                  <a:gd name="TY61" fmla="*/ 1931 h 3187"/>
                  <a:gd name="TX62" fmla="*/ 3510 w 3757"/>
                  <a:gd name="TY62" fmla="*/ 1970 h 3187"/>
                  <a:gd name="TX63" fmla="*/ 3500 w 3757"/>
                  <a:gd name="TY63" fmla="*/ 2009 h 3187"/>
                  <a:gd name="TX64" fmla="*/ 3509 w 3757"/>
                  <a:gd name="TY64" fmla="*/ 2028 h 3187"/>
                  <a:gd name="TX65" fmla="*/ 3516 w 3757"/>
                  <a:gd name="TY65" fmla="*/ 2049 h 3187"/>
                  <a:gd name="TX66" fmla="*/ 3749 w 3757"/>
                  <a:gd name="TY66" fmla="*/ 2983 h 3187"/>
                  <a:gd name="TX67" fmla="*/ 3754 w 3757"/>
                  <a:gd name="TY67" fmla="*/ 3006 h 3187"/>
                  <a:gd name="TX68" fmla="*/ 3756 w 3757"/>
                  <a:gd name="TY68" fmla="*/ 3029 h 3187"/>
                  <a:gd name="TX69" fmla="*/ 3753 w 3757"/>
                  <a:gd name="TY69" fmla="*/ 3060 h 3187"/>
                  <a:gd name="TX70" fmla="*/ 3743 w 3757"/>
                  <a:gd name="TY70" fmla="*/ 3090 h 3187"/>
                  <a:gd name="TX71" fmla="*/ 3729 w 3757"/>
                  <a:gd name="TY71" fmla="*/ 3116 h 3187"/>
                  <a:gd name="TX72" fmla="*/ 3710 w 3757"/>
                  <a:gd name="TY72" fmla="*/ 3140 h 3187"/>
                  <a:gd name="TX73" fmla="*/ 3687 w 3757"/>
                  <a:gd name="TY73" fmla="*/ 3158 h 3187"/>
                  <a:gd name="TX74" fmla="*/ 3660 w 3757"/>
                  <a:gd name="TY74" fmla="*/ 3173 h 3187"/>
                  <a:gd name="TX75" fmla="*/ 3631 w 3757"/>
                  <a:gd name="TY75" fmla="*/ 3182 h 3187"/>
                  <a:gd name="TX76" fmla="*/ 3599 w 3757"/>
                  <a:gd name="TY76" fmla="*/ 3186 h 3187"/>
                  <a:gd name="TX77" fmla="*/ 157 w 3757"/>
                  <a:gd name="TY77" fmla="*/ 3186 h 3187"/>
                  <a:gd name="TX78" fmla="*/ 129 w 3757"/>
                  <a:gd name="TY78" fmla="*/ 3183 h 3187"/>
                  <a:gd name="TX79" fmla="*/ 101 w 3757"/>
                  <a:gd name="TY79" fmla="*/ 3175 h 3187"/>
                  <a:gd name="TX80" fmla="*/ 75 w 3757"/>
                  <a:gd name="TY80" fmla="*/ 3163 h 3187"/>
                  <a:gd name="TX81" fmla="*/ 52 w 3757"/>
                  <a:gd name="TY81" fmla="*/ 3146 h 3187"/>
                  <a:gd name="TX82" fmla="*/ 33 w 3757"/>
                  <a:gd name="TY82" fmla="*/ 3125 h 3187"/>
                  <a:gd name="TX83" fmla="*/ 18 w 3757"/>
                  <a:gd name="TY83" fmla="*/ 3101 h 3187"/>
                  <a:gd name="TX84" fmla="*/ 7 w 3757"/>
                  <a:gd name="TY84" fmla="*/ 3075 h 3187"/>
                  <a:gd name="TX85" fmla="*/ 1 w 3757"/>
                  <a:gd name="TY85" fmla="*/ 3047 h 3187"/>
                  <a:gd name="TX86" fmla="*/ 0 w 3757"/>
                  <a:gd name="TY86" fmla="*/ 3019 h 3187"/>
                  <a:gd name="TX87" fmla="*/ 5 w 3757"/>
                  <a:gd name="TY87" fmla="*/ 2991 h 3187"/>
                  <a:gd name="TX88" fmla="*/ 240 w 3757"/>
                  <a:gd name="TY88" fmla="*/ 2049 h 3187"/>
                  <a:gd name="TX89" fmla="*/ 247 w 3757"/>
                  <a:gd name="TY89" fmla="*/ 2028 h 3187"/>
                  <a:gd name="TX90" fmla="*/ 256 w 3757"/>
                  <a:gd name="TY90" fmla="*/ 2009 h 3187"/>
                  <a:gd name="TX91" fmla="*/ 245 w 3757"/>
                  <a:gd name="TY91" fmla="*/ 1970 h 3187"/>
                  <a:gd name="TX92" fmla="*/ 238 w 3757"/>
                  <a:gd name="TY92" fmla="*/ 1931 h 3187"/>
                  <a:gd name="TX93" fmla="*/ 236 w 3757"/>
                  <a:gd name="TY93" fmla="*/ 1890 h 3187"/>
                  <a:gd name="TX94" fmla="*/ 236 w 3757"/>
                  <a:gd name="TY94" fmla="*/ 350 h 3187"/>
                  <a:gd name="TX95" fmla="*/ 239 w 3757"/>
                  <a:gd name="TY95" fmla="*/ 302 h 3187"/>
                  <a:gd name="TX96" fmla="*/ 248 w 3757"/>
                  <a:gd name="TY96" fmla="*/ 256 h 3187"/>
                  <a:gd name="TX97" fmla="*/ 263 w 3757"/>
                  <a:gd name="TY97" fmla="*/ 214 h 3187"/>
                  <a:gd name="TX98" fmla="*/ 283 w 3757"/>
                  <a:gd name="TY98" fmla="*/ 173 h 3187"/>
                  <a:gd name="TX99" fmla="*/ 308 w 3757"/>
                  <a:gd name="TY99" fmla="*/ 136 h 3187"/>
                  <a:gd name="TX100" fmla="*/ 338 w 3757"/>
                  <a:gd name="TY100" fmla="*/ 103 h 3187"/>
                  <a:gd name="TX101" fmla="*/ 372 w 3757"/>
                  <a:gd name="TY101" fmla="*/ 73 h 3187"/>
                  <a:gd name="TX102" fmla="*/ 409 w 3757"/>
                  <a:gd name="TY102" fmla="*/ 48 h 3187"/>
                  <a:gd name="TX103" fmla="*/ 450 w 3757"/>
                  <a:gd name="TY103" fmla="*/ 27 h 3187"/>
                  <a:gd name="TX104" fmla="*/ 493 w 3757"/>
                  <a:gd name="TY104" fmla="*/ 13 h 3187"/>
                  <a:gd name="TX105" fmla="*/ 538 w 3757"/>
                  <a:gd name="TY105" fmla="*/ 3 h 3187"/>
                  <a:gd name="TX106" fmla="*/ 585 w 3757"/>
                  <a:gd name="TY106" fmla="*/ 0 h 3187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3" y="TY73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0" y="TY90"/>
                  </a:cxn>
                  <a:cxn ang="0">
                    <a:pos x="TX91" y="TY91"/>
                  </a:cxn>
                  <a:cxn ang="0">
                    <a:pos x="TX92" y="TY92"/>
                  </a:cxn>
                  <a:cxn ang="0">
                    <a:pos x="TX93" y="TY93"/>
                  </a:cxn>
                  <a:cxn ang="0">
                    <a:pos x="TX94" y="TY94"/>
                  </a:cxn>
                  <a:cxn ang="0">
                    <a:pos x="TX95" y="TY95"/>
                  </a:cxn>
                  <a:cxn ang="0">
                    <a:pos x="TX96" y="TY96"/>
                  </a:cxn>
                  <a:cxn ang="0">
                    <a:pos x="TX97" y="TY97"/>
                  </a:cxn>
                  <a:cxn ang="0">
                    <a:pos x="TX98" y="TY98"/>
                  </a:cxn>
                  <a:cxn ang="0">
                    <a:pos x="TX99" y="TY99"/>
                  </a:cxn>
                  <a:cxn ang="0">
                    <a:pos x="TX100" y="TY100"/>
                  </a:cxn>
                  <a:cxn ang="0">
                    <a:pos x="TX101" y="TY101"/>
                  </a:cxn>
                  <a:cxn ang="0">
                    <a:pos x="TX102" y="TY102"/>
                  </a:cxn>
                  <a:cxn ang="0">
                    <a:pos x="TX103" y="TY103"/>
                  </a:cxn>
                  <a:cxn ang="0">
                    <a:pos x="TX104" y="TY104"/>
                  </a:cxn>
                  <a:cxn ang="0">
                    <a:pos x="TX105" y="TY105"/>
                  </a:cxn>
                  <a:cxn ang="0">
                    <a:pos x="TX106" y="TY106"/>
                  </a:cxn>
                </a:cxnLst>
                <a:rect l="l" t="t" r="r" b="b"/>
                <a:pathLst>
                  <a:path w="3757" h="3187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rtl="0" eaLnBrk="1" latinLnBrk="0" hangingPunct="1">
                  <a:buFontTx/>
                  <a:buNone/>
                </a:pPr>
                <a:endParaRPr lang="ko-KR" altLang="en-US" sz="200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58" name="도형 54"/>
              <p:cNvSpPr>
                <a:spLocks/>
              </p:cNvSpPr>
              <p:nvPr/>
            </p:nvSpPr>
            <p:spPr>
              <a:xfrm rot="21600000" flipH="1">
                <a:off x="4121150" y="4972050"/>
                <a:ext cx="48260" cy="49530"/>
              </a:xfrm>
              <a:custGeom>
                <a:avLst/>
                <a:gdLst>
                  <a:gd name="TX0" fmla="*/ 49 w 655"/>
                  <a:gd name="TY0" fmla="*/ 0 h 655"/>
                  <a:gd name="TX1" fmla="*/ 63 w 655"/>
                  <a:gd name="TY1" fmla="*/ 2 h 655"/>
                  <a:gd name="TX2" fmla="*/ 515 w 655"/>
                  <a:gd name="TY2" fmla="*/ 174 h 655"/>
                  <a:gd name="TX3" fmla="*/ 527 w 655"/>
                  <a:gd name="TY3" fmla="*/ 181 h 655"/>
                  <a:gd name="TX4" fmla="*/ 536 w 655"/>
                  <a:gd name="TY4" fmla="*/ 192 h 655"/>
                  <a:gd name="TX5" fmla="*/ 542 w 655"/>
                  <a:gd name="TY5" fmla="*/ 205 h 655"/>
                  <a:gd name="TX6" fmla="*/ 544 w 655"/>
                  <a:gd name="TY6" fmla="*/ 220 h 655"/>
                  <a:gd name="TX7" fmla="*/ 541 w 655"/>
                  <a:gd name="TY7" fmla="*/ 234 h 655"/>
                  <a:gd name="TX8" fmla="*/ 534 w 655"/>
                  <a:gd name="TY8" fmla="*/ 247 h 655"/>
                  <a:gd name="TX9" fmla="*/ 524 w 655"/>
                  <a:gd name="TY9" fmla="*/ 256 h 655"/>
                  <a:gd name="TX10" fmla="*/ 510 w 655"/>
                  <a:gd name="TY10" fmla="*/ 262 h 655"/>
                  <a:gd name="TX11" fmla="*/ 412 w 655"/>
                  <a:gd name="TY11" fmla="*/ 289 h 655"/>
                  <a:gd name="TX12" fmla="*/ 641 w 655"/>
                  <a:gd name="TY12" fmla="*/ 518 h 655"/>
                  <a:gd name="TX13" fmla="*/ 649 w 655"/>
                  <a:gd name="TY13" fmla="*/ 529 h 655"/>
                  <a:gd name="TX14" fmla="*/ 654 w 655"/>
                  <a:gd name="TY14" fmla="*/ 543 h 655"/>
                  <a:gd name="TX15" fmla="*/ 654 w 655"/>
                  <a:gd name="TY15" fmla="*/ 558 h 655"/>
                  <a:gd name="TX16" fmla="*/ 649 w 655"/>
                  <a:gd name="TY16" fmla="*/ 572 h 655"/>
                  <a:gd name="TX17" fmla="*/ 641 w 655"/>
                  <a:gd name="TY17" fmla="*/ 583 h 655"/>
                  <a:gd name="TX18" fmla="*/ 583 w 655"/>
                  <a:gd name="TY18" fmla="*/ 641 h 655"/>
                  <a:gd name="TX19" fmla="*/ 571 w 655"/>
                  <a:gd name="TY19" fmla="*/ 649 h 655"/>
                  <a:gd name="TX20" fmla="*/ 557 w 655"/>
                  <a:gd name="TY20" fmla="*/ 654 h 655"/>
                  <a:gd name="TX21" fmla="*/ 543 w 655"/>
                  <a:gd name="TY21" fmla="*/ 654 h 655"/>
                  <a:gd name="TX22" fmla="*/ 530 w 655"/>
                  <a:gd name="TY22" fmla="*/ 649 h 655"/>
                  <a:gd name="TX23" fmla="*/ 517 w 655"/>
                  <a:gd name="TY23" fmla="*/ 641 h 655"/>
                  <a:gd name="TX24" fmla="*/ 289 w 655"/>
                  <a:gd name="TY24" fmla="*/ 412 h 655"/>
                  <a:gd name="TX25" fmla="*/ 262 w 655"/>
                  <a:gd name="TY25" fmla="*/ 510 h 655"/>
                  <a:gd name="TX26" fmla="*/ 256 w 655"/>
                  <a:gd name="TY26" fmla="*/ 524 h 655"/>
                  <a:gd name="TX27" fmla="*/ 246 w 655"/>
                  <a:gd name="TY27" fmla="*/ 534 h 655"/>
                  <a:gd name="TX28" fmla="*/ 234 w 655"/>
                  <a:gd name="TY28" fmla="*/ 541 h 655"/>
                  <a:gd name="TX29" fmla="*/ 220 w 655"/>
                  <a:gd name="TY29" fmla="*/ 544 h 655"/>
                  <a:gd name="TX30" fmla="*/ 205 w 655"/>
                  <a:gd name="TY30" fmla="*/ 543 h 655"/>
                  <a:gd name="TX31" fmla="*/ 192 w 655"/>
                  <a:gd name="TY31" fmla="*/ 536 h 655"/>
                  <a:gd name="TX32" fmla="*/ 181 w 655"/>
                  <a:gd name="TY32" fmla="*/ 527 h 655"/>
                  <a:gd name="TX33" fmla="*/ 174 w 655"/>
                  <a:gd name="TY33" fmla="*/ 515 h 655"/>
                  <a:gd name="TX34" fmla="*/ 3 w 655"/>
                  <a:gd name="TY34" fmla="*/ 62 h 655"/>
                  <a:gd name="TX35" fmla="*/ 0 w 655"/>
                  <a:gd name="TY35" fmla="*/ 50 h 655"/>
                  <a:gd name="TX36" fmla="*/ 0 w 655"/>
                  <a:gd name="TY36" fmla="*/ 36 h 655"/>
                  <a:gd name="TX37" fmla="*/ 5 w 655"/>
                  <a:gd name="TY37" fmla="*/ 24 h 655"/>
                  <a:gd name="TX38" fmla="*/ 14 w 655"/>
                  <a:gd name="TY38" fmla="*/ 13 h 655"/>
                  <a:gd name="TX39" fmla="*/ 24 w 655"/>
                  <a:gd name="TY39" fmla="*/ 5 h 655"/>
                  <a:gd name="TX40" fmla="*/ 37 w 655"/>
                  <a:gd name="TY40" fmla="*/ 1 h 655"/>
                  <a:gd name="TX41" fmla="*/ 49 w 655"/>
                  <a:gd name="TY41" fmla="*/ 0 h 65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</a:cxnLst>
                <a:rect l="l" t="t" r="r" b="b"/>
                <a:pathLst>
                  <a:path w="655" h="655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rtl="0" eaLnBrk="1" latinLnBrk="0" hangingPunct="1">
                  <a:buFontTx/>
                  <a:buNone/>
                </a:pPr>
                <a:endParaRPr lang="ko-KR" altLang="en-US" sz="200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62" name="그룹 64"/>
          <p:cNvGrpSpPr/>
          <p:nvPr/>
        </p:nvGrpSpPr>
        <p:grpSpPr>
          <a:xfrm>
            <a:off x="5784215" y="2550795"/>
            <a:ext cx="536575" cy="536575"/>
            <a:chOff x="5784215" y="2550795"/>
            <a:chExt cx="536575" cy="536575"/>
          </a:xfrm>
        </p:grpSpPr>
        <p:sp>
          <p:nvSpPr>
            <p:cNvPr id="63" name="도형 57"/>
            <p:cNvSpPr>
              <a:spLocks/>
            </p:cNvSpPr>
            <p:nvPr/>
          </p:nvSpPr>
          <p:spPr>
            <a:xfrm>
              <a:off x="5784215" y="2550795"/>
              <a:ext cx="536575" cy="536575"/>
            </a:xfrm>
            <a:prstGeom prst="ellipse">
              <a:avLst/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22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64" name="그룹 63"/>
            <p:cNvGrpSpPr/>
            <p:nvPr/>
          </p:nvGrpSpPr>
          <p:grpSpPr>
            <a:xfrm flipH="1">
              <a:off x="5935980" y="2676525"/>
              <a:ext cx="220345" cy="243840"/>
              <a:chOff x="5935980" y="2676525"/>
              <a:chExt cx="220345" cy="243840"/>
            </a:xfrm>
            <a:solidFill>
              <a:schemeClr val="bg1"/>
            </a:solidFill>
          </p:grpSpPr>
          <p:sp>
            <p:nvSpPr>
              <p:cNvPr id="65" name="도형 58"/>
              <p:cNvSpPr>
                <a:spLocks/>
              </p:cNvSpPr>
              <p:nvPr/>
            </p:nvSpPr>
            <p:spPr>
              <a:xfrm rot="21600000" flipH="1">
                <a:off x="6017260" y="2726055"/>
                <a:ext cx="96520" cy="73660"/>
              </a:xfrm>
              <a:custGeom>
                <a:avLst/>
                <a:gdLst>
                  <a:gd name="TX0" fmla="*/ 680 w 1256"/>
                  <a:gd name="TY0" fmla="*/ 0 h 964"/>
                  <a:gd name="TX1" fmla="*/ 736 w 1256"/>
                  <a:gd name="TY1" fmla="*/ 1 h 964"/>
                  <a:gd name="TX2" fmla="*/ 793 w 1256"/>
                  <a:gd name="TY2" fmla="*/ 6 h 964"/>
                  <a:gd name="TX3" fmla="*/ 849 w 1256"/>
                  <a:gd name="TY3" fmla="*/ 17 h 964"/>
                  <a:gd name="TX4" fmla="*/ 904 w 1256"/>
                  <a:gd name="TY4" fmla="*/ 32 h 964"/>
                  <a:gd name="TX5" fmla="*/ 958 w 1256"/>
                  <a:gd name="TY5" fmla="*/ 52 h 964"/>
                  <a:gd name="TX6" fmla="*/ 1010 w 1256"/>
                  <a:gd name="TY6" fmla="*/ 77 h 964"/>
                  <a:gd name="TX7" fmla="*/ 1060 w 1256"/>
                  <a:gd name="TY7" fmla="*/ 105 h 964"/>
                  <a:gd name="TX8" fmla="*/ 1107 w 1256"/>
                  <a:gd name="TY8" fmla="*/ 140 h 964"/>
                  <a:gd name="TX9" fmla="*/ 1153 w 1256"/>
                  <a:gd name="TY9" fmla="*/ 178 h 964"/>
                  <a:gd name="TX10" fmla="*/ 1195 w 1256"/>
                  <a:gd name="TY10" fmla="*/ 221 h 964"/>
                  <a:gd name="TX11" fmla="*/ 1255 w 1256"/>
                  <a:gd name="TY11" fmla="*/ 287 h 964"/>
                  <a:gd name="TX12" fmla="*/ 1116 w 1256"/>
                  <a:gd name="TY12" fmla="*/ 413 h 964"/>
                  <a:gd name="TX13" fmla="*/ 1093 w 1256"/>
                  <a:gd name="TY13" fmla="*/ 391 h 964"/>
                  <a:gd name="TX14" fmla="*/ 1070 w 1256"/>
                  <a:gd name="TY14" fmla="*/ 375 h 964"/>
                  <a:gd name="TX15" fmla="*/ 1045 w 1256"/>
                  <a:gd name="TY15" fmla="*/ 364 h 964"/>
                  <a:gd name="TX16" fmla="*/ 1021 w 1256"/>
                  <a:gd name="TY16" fmla="*/ 357 h 964"/>
                  <a:gd name="TX17" fmla="*/ 997 w 1256"/>
                  <a:gd name="TY17" fmla="*/ 354 h 964"/>
                  <a:gd name="TX18" fmla="*/ 974 w 1256"/>
                  <a:gd name="TY18" fmla="*/ 354 h 964"/>
                  <a:gd name="TX19" fmla="*/ 952 w 1256"/>
                  <a:gd name="TY19" fmla="*/ 356 h 964"/>
                  <a:gd name="TX20" fmla="*/ 930 w 1256"/>
                  <a:gd name="TY20" fmla="*/ 361 h 964"/>
                  <a:gd name="TX21" fmla="*/ 911 w 1256"/>
                  <a:gd name="TY21" fmla="*/ 367 h 964"/>
                  <a:gd name="TX22" fmla="*/ 894 w 1256"/>
                  <a:gd name="TY22" fmla="*/ 373 h 964"/>
                  <a:gd name="TX23" fmla="*/ 878 w 1256"/>
                  <a:gd name="TY23" fmla="*/ 380 h 964"/>
                  <a:gd name="TX24" fmla="*/ 866 w 1256"/>
                  <a:gd name="TY24" fmla="*/ 386 h 964"/>
                  <a:gd name="TX25" fmla="*/ 857 w 1256"/>
                  <a:gd name="TY25" fmla="*/ 391 h 964"/>
                  <a:gd name="TX26" fmla="*/ 851 w 1256"/>
                  <a:gd name="TY26" fmla="*/ 395 h 964"/>
                  <a:gd name="TX27" fmla="*/ 849 w 1256"/>
                  <a:gd name="TY27" fmla="*/ 396 h 964"/>
                  <a:gd name="TX28" fmla="*/ 699 w 1256"/>
                  <a:gd name="TY28" fmla="*/ 532 h 964"/>
                  <a:gd name="TX29" fmla="*/ 676 w 1256"/>
                  <a:gd name="TY29" fmla="*/ 556 h 964"/>
                  <a:gd name="TX30" fmla="*/ 657 w 1256"/>
                  <a:gd name="TY30" fmla="*/ 581 h 964"/>
                  <a:gd name="TX31" fmla="*/ 645 w 1256"/>
                  <a:gd name="TY31" fmla="*/ 605 h 964"/>
                  <a:gd name="TX32" fmla="*/ 638 w 1256"/>
                  <a:gd name="TY32" fmla="*/ 631 h 964"/>
                  <a:gd name="TX33" fmla="*/ 635 w 1256"/>
                  <a:gd name="TY33" fmla="*/ 654 h 964"/>
                  <a:gd name="TX34" fmla="*/ 635 w 1256"/>
                  <a:gd name="TY34" fmla="*/ 677 h 964"/>
                  <a:gd name="TX35" fmla="*/ 638 w 1256"/>
                  <a:gd name="TY35" fmla="*/ 700 h 964"/>
                  <a:gd name="TX36" fmla="*/ 643 w 1256"/>
                  <a:gd name="TY36" fmla="*/ 720 h 964"/>
                  <a:gd name="TX37" fmla="*/ 650 w 1256"/>
                  <a:gd name="TY37" fmla="*/ 739 h 964"/>
                  <a:gd name="TX38" fmla="*/ 657 w 1256"/>
                  <a:gd name="TY38" fmla="*/ 757 h 964"/>
                  <a:gd name="TX39" fmla="*/ 666 w 1256"/>
                  <a:gd name="TY39" fmla="*/ 771 h 964"/>
                  <a:gd name="TX40" fmla="*/ 673 w 1256"/>
                  <a:gd name="TY40" fmla="*/ 783 h 964"/>
                  <a:gd name="TX41" fmla="*/ 679 w 1256"/>
                  <a:gd name="TY41" fmla="*/ 792 h 964"/>
                  <a:gd name="TX42" fmla="*/ 684 w 1256"/>
                  <a:gd name="TY42" fmla="*/ 799 h 964"/>
                  <a:gd name="TX43" fmla="*/ 686 w 1256"/>
                  <a:gd name="TY43" fmla="*/ 802 h 964"/>
                  <a:gd name="TX44" fmla="*/ 505 w 1256"/>
                  <a:gd name="TY44" fmla="*/ 963 h 964"/>
                  <a:gd name="TX45" fmla="*/ 0 w 1256"/>
                  <a:gd name="TY45" fmla="*/ 400 h 964"/>
                  <a:gd name="TX46" fmla="*/ 255 w 1256"/>
                  <a:gd name="TY46" fmla="*/ 170 h 964"/>
                  <a:gd name="TX47" fmla="*/ 302 w 1256"/>
                  <a:gd name="TY47" fmla="*/ 133 h 964"/>
                  <a:gd name="TX48" fmla="*/ 352 w 1256"/>
                  <a:gd name="TY48" fmla="*/ 99 h 964"/>
                  <a:gd name="TX49" fmla="*/ 403 w 1256"/>
                  <a:gd name="TY49" fmla="*/ 71 h 964"/>
                  <a:gd name="TX50" fmla="*/ 457 w 1256"/>
                  <a:gd name="TY50" fmla="*/ 46 h 964"/>
                  <a:gd name="TX51" fmla="*/ 511 w 1256"/>
                  <a:gd name="TY51" fmla="*/ 28 h 964"/>
                  <a:gd name="TX52" fmla="*/ 567 w 1256"/>
                  <a:gd name="TY52" fmla="*/ 13 h 964"/>
                  <a:gd name="TX53" fmla="*/ 623 w 1256"/>
                  <a:gd name="TY53" fmla="*/ 4 h 964"/>
                  <a:gd name="TX54" fmla="*/ 680 w 1256"/>
                  <a:gd name="TY54" fmla="*/ 0 h 96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</a:cxnLst>
                <a:rect l="l" t="t" r="r" b="b"/>
                <a:pathLst>
                  <a:path w="1256" h="964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rtl="0" eaLnBrk="1" latinLnBrk="0" hangingPunct="1">
                  <a:buFontTx/>
                  <a:buNone/>
                </a:pPr>
                <a:endParaRPr lang="ko-KR" altLang="en-US" sz="220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6" name="도형 59"/>
              <p:cNvSpPr>
                <a:spLocks/>
              </p:cNvSpPr>
              <p:nvPr/>
            </p:nvSpPr>
            <p:spPr>
              <a:xfrm rot="21600000" flipH="1">
                <a:off x="5935980" y="2760980"/>
                <a:ext cx="160020" cy="158750"/>
              </a:xfrm>
              <a:custGeom>
                <a:avLst/>
                <a:gdLst>
                  <a:gd name="TX0" fmla="*/ 992 w 2073"/>
                  <a:gd name="TY0" fmla="*/ 0 h 2059"/>
                  <a:gd name="TX1" fmla="*/ 2072 w 2073"/>
                  <a:gd name="TY1" fmla="*/ 1204 h 2059"/>
                  <a:gd name="TX2" fmla="*/ 1350 w 2073"/>
                  <a:gd name="TY2" fmla="*/ 1852 h 2059"/>
                  <a:gd name="TX3" fmla="*/ 1309 w 2073"/>
                  <a:gd name="TY3" fmla="*/ 1886 h 2059"/>
                  <a:gd name="TX4" fmla="*/ 1266 w 2073"/>
                  <a:gd name="TY4" fmla="*/ 1916 h 2059"/>
                  <a:gd name="TX5" fmla="*/ 1220 w 2073"/>
                  <a:gd name="TY5" fmla="*/ 1945 h 2059"/>
                  <a:gd name="TX6" fmla="*/ 1172 w 2073"/>
                  <a:gd name="TY6" fmla="*/ 1970 h 2059"/>
                  <a:gd name="TX7" fmla="*/ 1122 w 2073"/>
                  <a:gd name="TY7" fmla="*/ 1993 h 2059"/>
                  <a:gd name="TX8" fmla="*/ 1070 w 2073"/>
                  <a:gd name="TY8" fmla="*/ 2011 h 2059"/>
                  <a:gd name="TX9" fmla="*/ 1018 w 2073"/>
                  <a:gd name="TY9" fmla="*/ 2027 h 2059"/>
                  <a:gd name="TX10" fmla="*/ 964 w 2073"/>
                  <a:gd name="TY10" fmla="*/ 2040 h 2059"/>
                  <a:gd name="TX11" fmla="*/ 910 w 2073"/>
                  <a:gd name="TY11" fmla="*/ 2050 h 2059"/>
                  <a:gd name="TX12" fmla="*/ 856 w 2073"/>
                  <a:gd name="TY12" fmla="*/ 2056 h 2059"/>
                  <a:gd name="TX13" fmla="*/ 801 w 2073"/>
                  <a:gd name="TY13" fmla="*/ 2058 h 2059"/>
                  <a:gd name="TX14" fmla="*/ 747 w 2073"/>
                  <a:gd name="TY14" fmla="*/ 2057 h 2059"/>
                  <a:gd name="TX15" fmla="*/ 694 w 2073"/>
                  <a:gd name="TY15" fmla="*/ 2052 h 2059"/>
                  <a:gd name="TX16" fmla="*/ 642 w 2073"/>
                  <a:gd name="TY16" fmla="*/ 2044 h 2059"/>
                  <a:gd name="TX17" fmla="*/ 592 w 2073"/>
                  <a:gd name="TY17" fmla="*/ 2032 h 2059"/>
                  <a:gd name="TX18" fmla="*/ 542 w 2073"/>
                  <a:gd name="TY18" fmla="*/ 2015 h 2059"/>
                  <a:gd name="TX19" fmla="*/ 494 w 2073"/>
                  <a:gd name="TY19" fmla="*/ 1995 h 2059"/>
                  <a:gd name="TX20" fmla="*/ 449 w 2073"/>
                  <a:gd name="TY20" fmla="*/ 1971 h 2059"/>
                  <a:gd name="TX21" fmla="*/ 406 w 2073"/>
                  <a:gd name="TY21" fmla="*/ 1943 h 2059"/>
                  <a:gd name="TX22" fmla="*/ 367 w 2073"/>
                  <a:gd name="TY22" fmla="*/ 1910 h 2059"/>
                  <a:gd name="TX23" fmla="*/ 330 w 2073"/>
                  <a:gd name="TY23" fmla="*/ 1874 h 2059"/>
                  <a:gd name="TX24" fmla="*/ 138 w 2073"/>
                  <a:gd name="TY24" fmla="*/ 1661 h 2059"/>
                  <a:gd name="TX25" fmla="*/ 106 w 2073"/>
                  <a:gd name="TY25" fmla="*/ 1620 h 2059"/>
                  <a:gd name="TX26" fmla="*/ 77 w 2073"/>
                  <a:gd name="TY26" fmla="*/ 1577 h 2059"/>
                  <a:gd name="TX27" fmla="*/ 54 w 2073"/>
                  <a:gd name="TY27" fmla="*/ 1532 h 2059"/>
                  <a:gd name="TX28" fmla="*/ 35 w 2073"/>
                  <a:gd name="TY28" fmla="*/ 1484 h 2059"/>
                  <a:gd name="TX29" fmla="*/ 20 w 2073"/>
                  <a:gd name="TY29" fmla="*/ 1435 h 2059"/>
                  <a:gd name="TX30" fmla="*/ 9 w 2073"/>
                  <a:gd name="TY30" fmla="*/ 1384 h 2059"/>
                  <a:gd name="TX31" fmla="*/ 3 w 2073"/>
                  <a:gd name="TY31" fmla="*/ 1331 h 2059"/>
                  <a:gd name="TX32" fmla="*/ 0 w 2073"/>
                  <a:gd name="TY32" fmla="*/ 1278 h 2059"/>
                  <a:gd name="TX33" fmla="*/ 1 w 2073"/>
                  <a:gd name="TY33" fmla="*/ 1225 h 2059"/>
                  <a:gd name="TX34" fmla="*/ 6 w 2073"/>
                  <a:gd name="TY34" fmla="*/ 1171 h 2059"/>
                  <a:gd name="TX35" fmla="*/ 14 w 2073"/>
                  <a:gd name="TY35" fmla="*/ 1117 h 2059"/>
                  <a:gd name="TX36" fmla="*/ 26 w 2073"/>
                  <a:gd name="TY36" fmla="*/ 1064 h 2059"/>
                  <a:gd name="TX37" fmla="*/ 41 w 2073"/>
                  <a:gd name="TY37" fmla="*/ 1011 h 2059"/>
                  <a:gd name="TX38" fmla="*/ 60 w 2073"/>
                  <a:gd name="TY38" fmla="*/ 959 h 2059"/>
                  <a:gd name="TX39" fmla="*/ 81 w 2073"/>
                  <a:gd name="TY39" fmla="*/ 908 h 2059"/>
                  <a:gd name="TX40" fmla="*/ 106 w 2073"/>
                  <a:gd name="TY40" fmla="*/ 860 h 2059"/>
                  <a:gd name="TX41" fmla="*/ 133 w 2073"/>
                  <a:gd name="TY41" fmla="*/ 813 h 2059"/>
                  <a:gd name="TX42" fmla="*/ 164 w 2073"/>
                  <a:gd name="TY42" fmla="*/ 768 h 2059"/>
                  <a:gd name="TX43" fmla="*/ 197 w 2073"/>
                  <a:gd name="TY43" fmla="*/ 725 h 2059"/>
                  <a:gd name="TX44" fmla="*/ 232 w 2073"/>
                  <a:gd name="TY44" fmla="*/ 685 h 2059"/>
                  <a:gd name="TX45" fmla="*/ 270 w 2073"/>
                  <a:gd name="TY45" fmla="*/ 649 h 2059"/>
                  <a:gd name="TX46" fmla="*/ 992 w 2073"/>
                  <a:gd name="TY46" fmla="*/ 0 h 2059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</a:cxnLst>
                <a:rect l="l" t="t" r="r" b="b"/>
                <a:pathLst>
                  <a:path w="2073" h="2059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rtl="0" eaLnBrk="1" latinLnBrk="0" hangingPunct="1">
                  <a:buFontTx/>
                  <a:buNone/>
                </a:pPr>
                <a:endParaRPr lang="ko-KR" altLang="en-US" sz="220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7" name="도형 60"/>
              <p:cNvSpPr>
                <a:spLocks/>
              </p:cNvSpPr>
              <p:nvPr/>
            </p:nvSpPr>
            <p:spPr>
              <a:xfrm rot="21600000" flipH="1">
                <a:off x="6061710" y="2753995"/>
                <a:ext cx="74930" cy="96520"/>
              </a:xfrm>
              <a:custGeom>
                <a:avLst/>
                <a:gdLst>
                  <a:gd name="TX0" fmla="*/ 754 w 985"/>
                  <a:gd name="TY0" fmla="*/ 0 h 1237"/>
                  <a:gd name="TX1" fmla="*/ 814 w 985"/>
                  <a:gd name="TY1" fmla="*/ 66 h 1237"/>
                  <a:gd name="TX2" fmla="*/ 853 w 985"/>
                  <a:gd name="TY2" fmla="*/ 113 h 1237"/>
                  <a:gd name="TX3" fmla="*/ 887 w 985"/>
                  <a:gd name="TY3" fmla="*/ 162 h 1237"/>
                  <a:gd name="TX4" fmla="*/ 915 w 985"/>
                  <a:gd name="TY4" fmla="*/ 214 h 1237"/>
                  <a:gd name="TX5" fmla="*/ 939 w 985"/>
                  <a:gd name="TY5" fmla="*/ 267 h 1237"/>
                  <a:gd name="TX6" fmla="*/ 957 w 985"/>
                  <a:gd name="TY6" fmla="*/ 321 h 1237"/>
                  <a:gd name="TX7" fmla="*/ 971 w 985"/>
                  <a:gd name="TY7" fmla="*/ 377 h 1237"/>
                  <a:gd name="TX8" fmla="*/ 980 w 985"/>
                  <a:gd name="TY8" fmla="*/ 433 h 1237"/>
                  <a:gd name="TX9" fmla="*/ 984 w 985"/>
                  <a:gd name="TY9" fmla="*/ 490 h 1237"/>
                  <a:gd name="TX10" fmla="*/ 983 w 985"/>
                  <a:gd name="TY10" fmla="*/ 547 h 1237"/>
                  <a:gd name="TX11" fmla="*/ 978 w 985"/>
                  <a:gd name="TY11" fmla="*/ 603 h 1237"/>
                  <a:gd name="TX12" fmla="*/ 968 w 985"/>
                  <a:gd name="TY12" fmla="*/ 659 h 1237"/>
                  <a:gd name="TX13" fmla="*/ 953 w 985"/>
                  <a:gd name="TY13" fmla="*/ 714 h 1237"/>
                  <a:gd name="TX14" fmla="*/ 933 w 985"/>
                  <a:gd name="TY14" fmla="*/ 768 h 1237"/>
                  <a:gd name="TX15" fmla="*/ 908 w 985"/>
                  <a:gd name="TY15" fmla="*/ 819 h 1237"/>
                  <a:gd name="TX16" fmla="*/ 880 w 985"/>
                  <a:gd name="TY16" fmla="*/ 870 h 1237"/>
                  <a:gd name="TX17" fmla="*/ 845 w 985"/>
                  <a:gd name="TY17" fmla="*/ 918 h 1237"/>
                  <a:gd name="TX18" fmla="*/ 806 w 985"/>
                  <a:gd name="TY18" fmla="*/ 963 h 1237"/>
                  <a:gd name="TX19" fmla="*/ 764 w 985"/>
                  <a:gd name="TY19" fmla="*/ 1006 h 1237"/>
                  <a:gd name="TX20" fmla="*/ 507 w 985"/>
                  <a:gd name="TY20" fmla="*/ 1236 h 1237"/>
                  <a:gd name="TX21" fmla="*/ 0 w 985"/>
                  <a:gd name="TY21" fmla="*/ 671 h 1237"/>
                  <a:gd name="TX22" fmla="*/ 180 w 985"/>
                  <a:gd name="TY22" fmla="*/ 509 h 1237"/>
                  <a:gd name="TX23" fmla="*/ 180 w 985"/>
                  <a:gd name="TY23" fmla="*/ 507 h 1237"/>
                  <a:gd name="TX24" fmla="*/ 205 w 985"/>
                  <a:gd name="TY24" fmla="*/ 530 h 1237"/>
                  <a:gd name="TX25" fmla="*/ 229 w 985"/>
                  <a:gd name="TY25" fmla="*/ 548 h 1237"/>
                  <a:gd name="TX26" fmla="*/ 254 w 985"/>
                  <a:gd name="TY26" fmla="*/ 559 h 1237"/>
                  <a:gd name="TX27" fmla="*/ 279 w 985"/>
                  <a:gd name="TY27" fmla="*/ 566 h 1237"/>
                  <a:gd name="TX28" fmla="*/ 303 w 985"/>
                  <a:gd name="TY28" fmla="*/ 569 h 1237"/>
                  <a:gd name="TX29" fmla="*/ 328 w 985"/>
                  <a:gd name="TY29" fmla="*/ 568 h 1237"/>
                  <a:gd name="TX30" fmla="*/ 350 w 985"/>
                  <a:gd name="TY30" fmla="*/ 565 h 1237"/>
                  <a:gd name="TX31" fmla="*/ 372 w 985"/>
                  <a:gd name="TY31" fmla="*/ 559 h 1237"/>
                  <a:gd name="TX32" fmla="*/ 391 w 985"/>
                  <a:gd name="TY32" fmla="*/ 552 h 1237"/>
                  <a:gd name="TX33" fmla="*/ 409 w 985"/>
                  <a:gd name="TY33" fmla="*/ 545 h 1237"/>
                  <a:gd name="TX34" fmla="*/ 423 w 985"/>
                  <a:gd name="TY34" fmla="*/ 536 h 1237"/>
                  <a:gd name="TX35" fmla="*/ 436 w 985"/>
                  <a:gd name="TY35" fmla="*/ 529 h 1237"/>
                  <a:gd name="TX36" fmla="*/ 445 w 985"/>
                  <a:gd name="TY36" fmla="*/ 523 h 1237"/>
                  <a:gd name="TX37" fmla="*/ 451 w 985"/>
                  <a:gd name="TY37" fmla="*/ 519 h 1237"/>
                  <a:gd name="TX38" fmla="*/ 453 w 985"/>
                  <a:gd name="TY38" fmla="*/ 518 h 1237"/>
                  <a:gd name="TX39" fmla="*/ 595 w 985"/>
                  <a:gd name="TY39" fmla="*/ 391 h 1237"/>
                  <a:gd name="TX40" fmla="*/ 618 w 985"/>
                  <a:gd name="TY40" fmla="*/ 366 h 1237"/>
                  <a:gd name="TX41" fmla="*/ 635 w 985"/>
                  <a:gd name="TY41" fmla="*/ 342 h 1237"/>
                  <a:gd name="TX42" fmla="*/ 647 w 985"/>
                  <a:gd name="TY42" fmla="*/ 317 h 1237"/>
                  <a:gd name="TX43" fmla="*/ 655 w 985"/>
                  <a:gd name="TY43" fmla="*/ 293 h 1237"/>
                  <a:gd name="TX44" fmla="*/ 659 w 985"/>
                  <a:gd name="TY44" fmla="*/ 269 h 1237"/>
                  <a:gd name="TX45" fmla="*/ 659 w 985"/>
                  <a:gd name="TY45" fmla="*/ 246 h 1237"/>
                  <a:gd name="TX46" fmla="*/ 656 w 985"/>
                  <a:gd name="TY46" fmla="*/ 224 h 1237"/>
                  <a:gd name="TX47" fmla="*/ 651 w 985"/>
                  <a:gd name="TY47" fmla="*/ 203 h 1237"/>
                  <a:gd name="TX48" fmla="*/ 644 w 985"/>
                  <a:gd name="TY48" fmla="*/ 185 h 1237"/>
                  <a:gd name="TX49" fmla="*/ 637 w 985"/>
                  <a:gd name="TY49" fmla="*/ 169 h 1237"/>
                  <a:gd name="TX50" fmla="*/ 630 w 985"/>
                  <a:gd name="TY50" fmla="*/ 154 h 1237"/>
                  <a:gd name="TX51" fmla="*/ 624 w 985"/>
                  <a:gd name="TY51" fmla="*/ 142 h 1237"/>
                  <a:gd name="TX52" fmla="*/ 618 w 985"/>
                  <a:gd name="TY52" fmla="*/ 134 h 1237"/>
                  <a:gd name="TX53" fmla="*/ 614 w 985"/>
                  <a:gd name="TY53" fmla="*/ 128 h 1237"/>
                  <a:gd name="TX54" fmla="*/ 613 w 985"/>
                  <a:gd name="TY54" fmla="*/ 127 h 1237"/>
                  <a:gd name="TX55" fmla="*/ 754 w 985"/>
                  <a:gd name="TY55" fmla="*/ 0 h 1237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</a:cxnLst>
                <a:rect l="l" t="t" r="r" b="b"/>
                <a:pathLst>
                  <a:path w="985" h="1237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rtl="0" eaLnBrk="1" latinLnBrk="0" hangingPunct="1">
                  <a:buFontTx/>
                  <a:buNone/>
                </a:pPr>
                <a:endParaRPr lang="ko-KR" altLang="en-US" sz="220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8" name="도형 61"/>
              <p:cNvSpPr>
                <a:spLocks/>
              </p:cNvSpPr>
              <p:nvPr/>
            </p:nvSpPr>
            <p:spPr>
              <a:xfrm rot="21600000" flipH="1">
                <a:off x="6113780" y="2676525"/>
                <a:ext cx="41910" cy="77470"/>
              </a:xfrm>
              <a:custGeom>
                <a:avLst/>
                <a:gdLst>
                  <a:gd name="TX0" fmla="*/ 309 w 547"/>
                  <a:gd name="TY0" fmla="*/ 0 h 1017"/>
                  <a:gd name="TX1" fmla="*/ 351 w 547"/>
                  <a:gd name="TY1" fmla="*/ 3 h 1017"/>
                  <a:gd name="TX2" fmla="*/ 396 w 547"/>
                  <a:gd name="TY2" fmla="*/ 11 h 1017"/>
                  <a:gd name="TX3" fmla="*/ 442 w 547"/>
                  <a:gd name="TY3" fmla="*/ 23 h 1017"/>
                  <a:gd name="TX4" fmla="*/ 490 w 547"/>
                  <a:gd name="TY4" fmla="*/ 39 h 1017"/>
                  <a:gd name="TX5" fmla="*/ 538 w 547"/>
                  <a:gd name="TY5" fmla="*/ 60 h 1017"/>
                  <a:gd name="TX6" fmla="*/ 544 w 547"/>
                  <a:gd name="TY6" fmla="*/ 64 h 1017"/>
                  <a:gd name="TX7" fmla="*/ 546 w 547"/>
                  <a:gd name="TY7" fmla="*/ 72 h 1017"/>
                  <a:gd name="TX8" fmla="*/ 545 w 547"/>
                  <a:gd name="TY8" fmla="*/ 81 h 1017"/>
                  <a:gd name="TX9" fmla="*/ 540 w 547"/>
                  <a:gd name="TY9" fmla="*/ 91 h 1017"/>
                  <a:gd name="TX10" fmla="*/ 532 w 547"/>
                  <a:gd name="TY10" fmla="*/ 102 h 1017"/>
                  <a:gd name="TX11" fmla="*/ 521 w 547"/>
                  <a:gd name="TY11" fmla="*/ 113 h 1017"/>
                  <a:gd name="TX12" fmla="*/ 510 w 547"/>
                  <a:gd name="TY12" fmla="*/ 120 h 1017"/>
                  <a:gd name="TX13" fmla="*/ 499 w 547"/>
                  <a:gd name="TY13" fmla="*/ 125 h 1017"/>
                  <a:gd name="TX14" fmla="*/ 489 w 547"/>
                  <a:gd name="TY14" fmla="*/ 127 h 1017"/>
                  <a:gd name="TX15" fmla="*/ 480 w 547"/>
                  <a:gd name="TY15" fmla="*/ 125 h 1017"/>
                  <a:gd name="TX16" fmla="*/ 432 w 547"/>
                  <a:gd name="TY16" fmla="*/ 105 h 1017"/>
                  <a:gd name="TX17" fmla="*/ 386 w 547"/>
                  <a:gd name="TY17" fmla="*/ 89 h 1017"/>
                  <a:gd name="TX18" fmla="*/ 344 w 547"/>
                  <a:gd name="TY18" fmla="*/ 79 h 1017"/>
                  <a:gd name="TX19" fmla="*/ 305 w 547"/>
                  <a:gd name="TY19" fmla="*/ 72 h 1017"/>
                  <a:gd name="TX20" fmla="*/ 268 w 547"/>
                  <a:gd name="TY20" fmla="*/ 68 h 1017"/>
                  <a:gd name="TX21" fmla="*/ 235 w 547"/>
                  <a:gd name="TY21" fmla="*/ 68 h 1017"/>
                  <a:gd name="TX22" fmla="*/ 205 w 547"/>
                  <a:gd name="TY22" fmla="*/ 70 h 1017"/>
                  <a:gd name="TX23" fmla="*/ 178 w 547"/>
                  <a:gd name="TY23" fmla="*/ 75 h 1017"/>
                  <a:gd name="TX24" fmla="*/ 155 w 547"/>
                  <a:gd name="TY24" fmla="*/ 82 h 1017"/>
                  <a:gd name="TX25" fmla="*/ 136 w 547"/>
                  <a:gd name="TY25" fmla="*/ 90 h 1017"/>
                  <a:gd name="TX26" fmla="*/ 119 w 547"/>
                  <a:gd name="TY26" fmla="*/ 100 h 1017"/>
                  <a:gd name="TX27" fmla="*/ 107 w 547"/>
                  <a:gd name="TY27" fmla="*/ 111 h 1017"/>
                  <a:gd name="TX28" fmla="*/ 96 w 547"/>
                  <a:gd name="TY28" fmla="*/ 126 h 1017"/>
                  <a:gd name="TX29" fmla="*/ 88 w 547"/>
                  <a:gd name="TY29" fmla="*/ 145 h 1017"/>
                  <a:gd name="TX30" fmla="*/ 83 w 547"/>
                  <a:gd name="TY30" fmla="*/ 167 h 1017"/>
                  <a:gd name="TX31" fmla="*/ 82 w 547"/>
                  <a:gd name="TY31" fmla="*/ 191 h 1017"/>
                  <a:gd name="TX32" fmla="*/ 85 w 547"/>
                  <a:gd name="TY32" fmla="*/ 218 h 1017"/>
                  <a:gd name="TX33" fmla="*/ 93 w 547"/>
                  <a:gd name="TY33" fmla="*/ 247 h 1017"/>
                  <a:gd name="TX34" fmla="*/ 105 w 547"/>
                  <a:gd name="TY34" fmla="*/ 278 h 1017"/>
                  <a:gd name="TX35" fmla="*/ 124 w 547"/>
                  <a:gd name="TY35" fmla="*/ 310 h 1017"/>
                  <a:gd name="TX36" fmla="*/ 149 w 547"/>
                  <a:gd name="TY36" fmla="*/ 343 h 1017"/>
                  <a:gd name="TX37" fmla="*/ 180 w 547"/>
                  <a:gd name="TY37" fmla="*/ 377 h 1017"/>
                  <a:gd name="TX38" fmla="*/ 219 w 547"/>
                  <a:gd name="TY38" fmla="*/ 411 h 1017"/>
                  <a:gd name="TX39" fmla="*/ 262 w 547"/>
                  <a:gd name="TY39" fmla="*/ 449 h 1017"/>
                  <a:gd name="TX40" fmla="*/ 298 w 547"/>
                  <a:gd name="TY40" fmla="*/ 486 h 1017"/>
                  <a:gd name="TX41" fmla="*/ 330 w 547"/>
                  <a:gd name="TY41" fmla="*/ 523 h 1017"/>
                  <a:gd name="TX42" fmla="*/ 353 w 547"/>
                  <a:gd name="TY42" fmla="*/ 559 h 1017"/>
                  <a:gd name="TX43" fmla="*/ 372 w 547"/>
                  <a:gd name="TY43" fmla="*/ 594 h 1017"/>
                  <a:gd name="TX44" fmla="*/ 383 w 547"/>
                  <a:gd name="TY44" fmla="*/ 630 h 1017"/>
                  <a:gd name="TX45" fmla="*/ 389 w 547"/>
                  <a:gd name="TY45" fmla="*/ 665 h 1017"/>
                  <a:gd name="TX46" fmla="*/ 388 w 547"/>
                  <a:gd name="TY46" fmla="*/ 699 h 1017"/>
                  <a:gd name="TX47" fmla="*/ 381 w 547"/>
                  <a:gd name="TY47" fmla="*/ 733 h 1017"/>
                  <a:gd name="TX48" fmla="*/ 368 w 547"/>
                  <a:gd name="TY48" fmla="*/ 766 h 1017"/>
                  <a:gd name="TX49" fmla="*/ 347 w 547"/>
                  <a:gd name="TY49" fmla="*/ 799 h 1017"/>
                  <a:gd name="TX50" fmla="*/ 326 w 547"/>
                  <a:gd name="TY50" fmla="*/ 828 h 1017"/>
                  <a:gd name="TX51" fmla="*/ 302 w 547"/>
                  <a:gd name="TY51" fmla="*/ 856 h 1017"/>
                  <a:gd name="TX52" fmla="*/ 278 w 547"/>
                  <a:gd name="TY52" fmla="*/ 880 h 1017"/>
                  <a:gd name="TX53" fmla="*/ 253 w 547"/>
                  <a:gd name="TY53" fmla="*/ 904 h 1017"/>
                  <a:gd name="TX54" fmla="*/ 227 w 547"/>
                  <a:gd name="TY54" fmla="*/ 924 h 1017"/>
                  <a:gd name="TX55" fmla="*/ 202 w 547"/>
                  <a:gd name="TY55" fmla="*/ 944 h 1017"/>
                  <a:gd name="TX56" fmla="*/ 177 w 547"/>
                  <a:gd name="TY56" fmla="*/ 960 h 1017"/>
                  <a:gd name="TX57" fmla="*/ 154 w 547"/>
                  <a:gd name="TY57" fmla="*/ 974 h 1017"/>
                  <a:gd name="TX58" fmla="*/ 132 w 547"/>
                  <a:gd name="TY58" fmla="*/ 986 h 1017"/>
                  <a:gd name="TX59" fmla="*/ 114 w 547"/>
                  <a:gd name="TY59" fmla="*/ 996 h 1017"/>
                  <a:gd name="TX60" fmla="*/ 98 w 547"/>
                  <a:gd name="TY60" fmla="*/ 1005 h 1017"/>
                  <a:gd name="TX61" fmla="*/ 85 w 547"/>
                  <a:gd name="TY61" fmla="*/ 1011 h 1017"/>
                  <a:gd name="TX62" fmla="*/ 76 w 547"/>
                  <a:gd name="TY62" fmla="*/ 1015 h 1017"/>
                  <a:gd name="TX63" fmla="*/ 71 w 547"/>
                  <a:gd name="TY63" fmla="*/ 1016 h 1017"/>
                  <a:gd name="TX64" fmla="*/ 0 w 547"/>
                  <a:gd name="TY64" fmla="*/ 939 h 1017"/>
                  <a:gd name="TX65" fmla="*/ 5 w 547"/>
                  <a:gd name="TY65" fmla="*/ 932 h 1017"/>
                  <a:gd name="TX66" fmla="*/ 14 w 547"/>
                  <a:gd name="TY66" fmla="*/ 927 h 1017"/>
                  <a:gd name="TX67" fmla="*/ 28 w 547"/>
                  <a:gd name="TY67" fmla="*/ 923 h 1017"/>
                  <a:gd name="TX68" fmla="*/ 42 w 547"/>
                  <a:gd name="TY68" fmla="*/ 919 h 1017"/>
                  <a:gd name="TX69" fmla="*/ 57 w 547"/>
                  <a:gd name="TY69" fmla="*/ 916 h 1017"/>
                  <a:gd name="TX70" fmla="*/ 72 w 547"/>
                  <a:gd name="TY70" fmla="*/ 913 h 1017"/>
                  <a:gd name="TX71" fmla="*/ 85 w 547"/>
                  <a:gd name="TY71" fmla="*/ 911 h 1017"/>
                  <a:gd name="TX72" fmla="*/ 94 w 547"/>
                  <a:gd name="TY72" fmla="*/ 910 h 1017"/>
                  <a:gd name="TX73" fmla="*/ 134 w 547"/>
                  <a:gd name="TY73" fmla="*/ 895 h 1017"/>
                  <a:gd name="TX74" fmla="*/ 169 w 547"/>
                  <a:gd name="TY74" fmla="*/ 879 h 1017"/>
                  <a:gd name="TX75" fmla="*/ 199 w 547"/>
                  <a:gd name="TY75" fmla="*/ 862 h 1017"/>
                  <a:gd name="TX76" fmla="*/ 223 w 547"/>
                  <a:gd name="TY76" fmla="*/ 846 h 1017"/>
                  <a:gd name="TX77" fmla="*/ 242 w 547"/>
                  <a:gd name="TY77" fmla="*/ 829 h 1017"/>
                  <a:gd name="TX78" fmla="*/ 258 w 547"/>
                  <a:gd name="TY78" fmla="*/ 815 h 1017"/>
                  <a:gd name="TX79" fmla="*/ 269 w 547"/>
                  <a:gd name="TY79" fmla="*/ 802 h 1017"/>
                  <a:gd name="TX80" fmla="*/ 277 w 547"/>
                  <a:gd name="TY80" fmla="*/ 792 h 1017"/>
                  <a:gd name="TX81" fmla="*/ 281 w 547"/>
                  <a:gd name="TY81" fmla="*/ 786 h 1017"/>
                  <a:gd name="TX82" fmla="*/ 282 w 547"/>
                  <a:gd name="TY82" fmla="*/ 784 h 1017"/>
                  <a:gd name="TX83" fmla="*/ 289 w 547"/>
                  <a:gd name="TY83" fmla="*/ 773 h 1017"/>
                  <a:gd name="TX84" fmla="*/ 295 w 547"/>
                  <a:gd name="TY84" fmla="*/ 761 h 1017"/>
                  <a:gd name="TX85" fmla="*/ 301 w 547"/>
                  <a:gd name="TY85" fmla="*/ 748 h 1017"/>
                  <a:gd name="TX86" fmla="*/ 306 w 547"/>
                  <a:gd name="TY86" fmla="*/ 734 h 1017"/>
                  <a:gd name="TX87" fmla="*/ 309 w 547"/>
                  <a:gd name="TY87" fmla="*/ 717 h 1017"/>
                  <a:gd name="TX88" fmla="*/ 310 w 547"/>
                  <a:gd name="TY88" fmla="*/ 700 h 1017"/>
                  <a:gd name="TX89" fmla="*/ 308 w 547"/>
                  <a:gd name="TY89" fmla="*/ 681 h 1017"/>
                  <a:gd name="TX90" fmla="*/ 302 w 547"/>
                  <a:gd name="TY90" fmla="*/ 660 h 1017"/>
                  <a:gd name="TX91" fmla="*/ 295 w 547"/>
                  <a:gd name="TY91" fmla="*/ 639 h 1017"/>
                  <a:gd name="TX92" fmla="*/ 283 w 547"/>
                  <a:gd name="TY92" fmla="*/ 616 h 1017"/>
                  <a:gd name="TX93" fmla="*/ 268 w 547"/>
                  <a:gd name="TY93" fmla="*/ 590 h 1017"/>
                  <a:gd name="TX94" fmla="*/ 248 w 547"/>
                  <a:gd name="TY94" fmla="*/ 564 h 1017"/>
                  <a:gd name="TX95" fmla="*/ 222 w 547"/>
                  <a:gd name="TY95" fmla="*/ 535 h 1017"/>
                  <a:gd name="TX96" fmla="*/ 192 w 547"/>
                  <a:gd name="TY96" fmla="*/ 505 h 1017"/>
                  <a:gd name="TX97" fmla="*/ 155 w 547"/>
                  <a:gd name="TY97" fmla="*/ 473 h 1017"/>
                  <a:gd name="TX98" fmla="*/ 118 w 547"/>
                  <a:gd name="TY98" fmla="*/ 441 h 1017"/>
                  <a:gd name="TX99" fmla="*/ 87 w 547"/>
                  <a:gd name="TY99" fmla="*/ 407 h 1017"/>
                  <a:gd name="TX100" fmla="*/ 60 w 547"/>
                  <a:gd name="TY100" fmla="*/ 373 h 1017"/>
                  <a:gd name="TX101" fmla="*/ 39 w 547"/>
                  <a:gd name="TY101" fmla="*/ 340 h 1017"/>
                  <a:gd name="TX102" fmla="*/ 24 w 547"/>
                  <a:gd name="TY102" fmla="*/ 306 h 1017"/>
                  <a:gd name="TX103" fmla="*/ 12 w 547"/>
                  <a:gd name="TY103" fmla="*/ 272 h 1017"/>
                  <a:gd name="TX104" fmla="*/ 7 w 547"/>
                  <a:gd name="TY104" fmla="*/ 239 h 1017"/>
                  <a:gd name="TX105" fmla="*/ 8 w 547"/>
                  <a:gd name="TY105" fmla="*/ 206 h 1017"/>
                  <a:gd name="TX106" fmla="*/ 14 w 547"/>
                  <a:gd name="TY106" fmla="*/ 175 h 1017"/>
                  <a:gd name="TX107" fmla="*/ 27 w 547"/>
                  <a:gd name="TY107" fmla="*/ 144 h 1017"/>
                  <a:gd name="TX108" fmla="*/ 44 w 547"/>
                  <a:gd name="TY108" fmla="*/ 115 h 1017"/>
                  <a:gd name="TX109" fmla="*/ 67 w 547"/>
                  <a:gd name="TY109" fmla="*/ 86 h 1017"/>
                  <a:gd name="TX110" fmla="*/ 94 w 547"/>
                  <a:gd name="TY110" fmla="*/ 62 h 1017"/>
                  <a:gd name="TX111" fmla="*/ 123 w 547"/>
                  <a:gd name="TY111" fmla="*/ 41 h 1017"/>
                  <a:gd name="TX112" fmla="*/ 156 w 547"/>
                  <a:gd name="TY112" fmla="*/ 25 h 1017"/>
                  <a:gd name="TX113" fmla="*/ 190 w 547"/>
                  <a:gd name="TY113" fmla="*/ 13 h 1017"/>
                  <a:gd name="TX114" fmla="*/ 227 w 547"/>
                  <a:gd name="TY114" fmla="*/ 4 h 1017"/>
                  <a:gd name="TX115" fmla="*/ 267 w 547"/>
                  <a:gd name="TY115" fmla="*/ 0 h 1017"/>
                  <a:gd name="TX116" fmla="*/ 309 w 547"/>
                  <a:gd name="TY116" fmla="*/ 0 h 1017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3" y="TY73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0" y="TY90"/>
                  </a:cxn>
                  <a:cxn ang="0">
                    <a:pos x="TX91" y="TY91"/>
                  </a:cxn>
                  <a:cxn ang="0">
                    <a:pos x="TX92" y="TY92"/>
                  </a:cxn>
                  <a:cxn ang="0">
                    <a:pos x="TX93" y="TY93"/>
                  </a:cxn>
                  <a:cxn ang="0">
                    <a:pos x="TX94" y="TY94"/>
                  </a:cxn>
                  <a:cxn ang="0">
                    <a:pos x="TX95" y="TY95"/>
                  </a:cxn>
                  <a:cxn ang="0">
                    <a:pos x="TX96" y="TY96"/>
                  </a:cxn>
                  <a:cxn ang="0">
                    <a:pos x="TX97" y="TY97"/>
                  </a:cxn>
                  <a:cxn ang="0">
                    <a:pos x="TX98" y="TY98"/>
                  </a:cxn>
                  <a:cxn ang="0">
                    <a:pos x="TX99" y="TY99"/>
                  </a:cxn>
                  <a:cxn ang="0">
                    <a:pos x="TX100" y="TY100"/>
                  </a:cxn>
                  <a:cxn ang="0">
                    <a:pos x="TX101" y="TY101"/>
                  </a:cxn>
                  <a:cxn ang="0">
                    <a:pos x="TX102" y="TY102"/>
                  </a:cxn>
                  <a:cxn ang="0">
                    <a:pos x="TX103" y="TY103"/>
                  </a:cxn>
                  <a:cxn ang="0">
                    <a:pos x="TX104" y="TY104"/>
                  </a:cxn>
                  <a:cxn ang="0">
                    <a:pos x="TX105" y="TY105"/>
                  </a:cxn>
                  <a:cxn ang="0">
                    <a:pos x="TX106" y="TY106"/>
                  </a:cxn>
                  <a:cxn ang="0">
                    <a:pos x="TX107" y="TY107"/>
                  </a:cxn>
                  <a:cxn ang="0">
                    <a:pos x="TX108" y="TY108"/>
                  </a:cxn>
                  <a:cxn ang="0">
                    <a:pos x="TX109" y="TY109"/>
                  </a:cxn>
                  <a:cxn ang="0">
                    <a:pos x="TX110" y="TY110"/>
                  </a:cxn>
                  <a:cxn ang="0">
                    <a:pos x="TX111" y="TY111"/>
                  </a:cxn>
                  <a:cxn ang="0">
                    <a:pos x="TX112" y="TY112"/>
                  </a:cxn>
                  <a:cxn ang="0">
                    <a:pos x="TX113" y="TY113"/>
                  </a:cxn>
                  <a:cxn ang="0">
                    <a:pos x="TX114" y="TY114"/>
                  </a:cxn>
                  <a:cxn ang="0">
                    <a:pos x="TX115" y="TY115"/>
                  </a:cxn>
                  <a:cxn ang="0">
                    <a:pos x="TX116" y="TY116"/>
                  </a:cxn>
                </a:cxnLst>
                <a:rect l="l" t="t" r="r" b="b"/>
                <a:pathLst>
                  <a:path w="547" h="1017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rtl="0" eaLnBrk="1" latinLnBrk="0" hangingPunct="1">
                  <a:buFontTx/>
                  <a:buNone/>
                </a:pPr>
                <a:endParaRPr lang="ko-KR" altLang="en-US" sz="220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69" name="도형 62"/>
              <p:cNvSpPr>
                <a:spLocks/>
              </p:cNvSpPr>
              <p:nvPr/>
            </p:nvSpPr>
            <p:spPr>
              <a:xfrm rot="21600000" flipH="1">
                <a:off x="6075680" y="2761615"/>
                <a:ext cx="27940" cy="26670"/>
              </a:xfrm>
              <a:custGeom>
                <a:avLst/>
                <a:gdLst>
                  <a:gd name="TX0" fmla="*/ 263 w 367"/>
                  <a:gd name="TY0" fmla="*/ 0 h 352"/>
                  <a:gd name="TX1" fmla="*/ 283 w 367"/>
                  <a:gd name="TY1" fmla="*/ 3 h 352"/>
                  <a:gd name="TX2" fmla="*/ 303 w 367"/>
                  <a:gd name="TY2" fmla="*/ 11 h 352"/>
                  <a:gd name="TX3" fmla="*/ 322 w 367"/>
                  <a:gd name="TY3" fmla="*/ 22 h 352"/>
                  <a:gd name="TX4" fmla="*/ 338 w 367"/>
                  <a:gd name="TY4" fmla="*/ 37 h 352"/>
                  <a:gd name="TX5" fmla="*/ 350 w 367"/>
                  <a:gd name="TY5" fmla="*/ 54 h 352"/>
                  <a:gd name="TX6" fmla="*/ 360 w 367"/>
                  <a:gd name="TY6" fmla="*/ 75 h 352"/>
                  <a:gd name="TX7" fmla="*/ 365 w 367"/>
                  <a:gd name="TY7" fmla="*/ 95 h 352"/>
                  <a:gd name="TX8" fmla="*/ 366 w 367"/>
                  <a:gd name="TY8" fmla="*/ 115 h 352"/>
                  <a:gd name="TX9" fmla="*/ 363 w 367"/>
                  <a:gd name="TY9" fmla="*/ 136 h 352"/>
                  <a:gd name="TX10" fmla="*/ 356 w 367"/>
                  <a:gd name="TY10" fmla="*/ 156 h 352"/>
                  <a:gd name="TX11" fmla="*/ 344 w 367"/>
                  <a:gd name="TY11" fmla="*/ 175 h 352"/>
                  <a:gd name="TX12" fmla="*/ 330 w 367"/>
                  <a:gd name="TY12" fmla="*/ 191 h 352"/>
                  <a:gd name="TX13" fmla="*/ 182 w 367"/>
                  <a:gd name="TY13" fmla="*/ 323 h 352"/>
                  <a:gd name="TX14" fmla="*/ 164 w 367"/>
                  <a:gd name="TY14" fmla="*/ 336 h 352"/>
                  <a:gd name="TX15" fmla="*/ 145 w 367"/>
                  <a:gd name="TY15" fmla="*/ 346 h 352"/>
                  <a:gd name="TX16" fmla="*/ 124 w 367"/>
                  <a:gd name="TY16" fmla="*/ 351 h 352"/>
                  <a:gd name="TX17" fmla="*/ 103 w 367"/>
                  <a:gd name="TY17" fmla="*/ 351 h 352"/>
                  <a:gd name="TX18" fmla="*/ 83 w 367"/>
                  <a:gd name="TY18" fmla="*/ 348 h 352"/>
                  <a:gd name="TX19" fmla="*/ 63 w 367"/>
                  <a:gd name="TY19" fmla="*/ 340 h 352"/>
                  <a:gd name="TX20" fmla="*/ 44 w 367"/>
                  <a:gd name="TY20" fmla="*/ 330 h 352"/>
                  <a:gd name="TX21" fmla="*/ 28 w 367"/>
                  <a:gd name="TY21" fmla="*/ 315 h 352"/>
                  <a:gd name="TX22" fmla="*/ 15 w 367"/>
                  <a:gd name="TY22" fmla="*/ 297 h 352"/>
                  <a:gd name="TX23" fmla="*/ 6 w 367"/>
                  <a:gd name="TY23" fmla="*/ 277 h 352"/>
                  <a:gd name="TX24" fmla="*/ 1 w 367"/>
                  <a:gd name="TY24" fmla="*/ 257 h 352"/>
                  <a:gd name="TX25" fmla="*/ 0 w 367"/>
                  <a:gd name="TY25" fmla="*/ 236 h 352"/>
                  <a:gd name="TX26" fmla="*/ 3 w 367"/>
                  <a:gd name="TY26" fmla="*/ 215 h 352"/>
                  <a:gd name="TX27" fmla="*/ 10 w 367"/>
                  <a:gd name="TY27" fmla="*/ 196 h 352"/>
                  <a:gd name="TX28" fmla="*/ 22 w 367"/>
                  <a:gd name="TY28" fmla="*/ 178 h 352"/>
                  <a:gd name="TX29" fmla="*/ 37 w 367"/>
                  <a:gd name="TY29" fmla="*/ 161 h 352"/>
                  <a:gd name="TX30" fmla="*/ 183 w 367"/>
                  <a:gd name="TY30" fmla="*/ 29 h 352"/>
                  <a:gd name="TX31" fmla="*/ 202 w 367"/>
                  <a:gd name="TY31" fmla="*/ 16 h 352"/>
                  <a:gd name="TX32" fmla="*/ 221 w 367"/>
                  <a:gd name="TY32" fmla="*/ 7 h 352"/>
                  <a:gd name="TX33" fmla="*/ 241 w 367"/>
                  <a:gd name="TY33" fmla="*/ 1 h 352"/>
                  <a:gd name="TX34" fmla="*/ 263 w 367"/>
                  <a:gd name="TY34" fmla="*/ 0 h 35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367" h="352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rtl="0" eaLnBrk="1" latinLnBrk="0" hangingPunct="1">
                  <a:buFontTx/>
                  <a:buNone/>
                </a:pPr>
                <a:endParaRPr lang="ko-KR" altLang="en-US" sz="220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70" name="도형 65"/>
          <p:cNvSpPr>
            <a:spLocks/>
          </p:cNvSpPr>
          <p:nvPr/>
        </p:nvSpPr>
        <p:spPr>
          <a:xfrm flipH="1">
            <a:off x="2202180" y="2681605"/>
            <a:ext cx="215265" cy="264160"/>
          </a:xfrm>
          <a:custGeom>
            <a:avLst/>
            <a:gdLst>
              <a:gd name="TX0" fmla="*/ 2538 w 2832"/>
              <a:gd name="TY0" fmla="*/ 2529 h 3473"/>
              <a:gd name="TX1" fmla="*/ 2517 w 2832"/>
              <a:gd name="TY1" fmla="*/ 2531 h 3473"/>
              <a:gd name="TX2" fmla="*/ 2496 w 2832"/>
              <a:gd name="TY2" fmla="*/ 2537 h 3473"/>
              <a:gd name="TX3" fmla="*/ 2476 w 2832"/>
              <a:gd name="TY3" fmla="*/ 2547 h 3473"/>
              <a:gd name="TX4" fmla="*/ 2459 w 2832"/>
              <a:gd name="TY4" fmla="*/ 2563 h 3473"/>
              <a:gd name="TX5" fmla="*/ 2124 w 2832"/>
              <a:gd name="TY5" fmla="*/ 2939 h 3473"/>
              <a:gd name="TX6" fmla="*/ 1950 w 2832"/>
              <a:gd name="TY6" fmla="*/ 2800 h 3473"/>
              <a:gd name="TX7" fmla="*/ 1930 w 2832"/>
              <a:gd name="TY7" fmla="*/ 2787 h 3473"/>
              <a:gd name="TX8" fmla="*/ 1909 w 2832"/>
              <a:gd name="TY8" fmla="*/ 2780 h 3473"/>
              <a:gd name="TX9" fmla="*/ 1888 w 2832"/>
              <a:gd name="TY9" fmla="*/ 2778 h 3473"/>
              <a:gd name="TX10" fmla="*/ 1866 w 2832"/>
              <a:gd name="TY10" fmla="*/ 2780 h 3473"/>
              <a:gd name="TX11" fmla="*/ 1845 w 2832"/>
              <a:gd name="TY11" fmla="*/ 2787 h 3473"/>
              <a:gd name="TX12" fmla="*/ 1826 w 2832"/>
              <a:gd name="TY12" fmla="*/ 2799 h 3473"/>
              <a:gd name="TX13" fmla="*/ 1810 w 2832"/>
              <a:gd name="TY13" fmla="*/ 2814 h 3473"/>
              <a:gd name="TX14" fmla="*/ 1797 w 2832"/>
              <a:gd name="TY14" fmla="*/ 2834 h 3473"/>
              <a:gd name="TX15" fmla="*/ 1791 w 2832"/>
              <a:gd name="TY15" fmla="*/ 2855 h 3473"/>
              <a:gd name="TX16" fmla="*/ 1788 w 2832"/>
              <a:gd name="TY16" fmla="*/ 2876 h 3473"/>
              <a:gd name="TX17" fmla="*/ 1791 w 2832"/>
              <a:gd name="TY17" fmla="*/ 2899 h 3473"/>
              <a:gd name="TX18" fmla="*/ 1797 w 2832"/>
              <a:gd name="TY18" fmla="*/ 2920 h 3473"/>
              <a:gd name="TX19" fmla="*/ 1809 w 2832"/>
              <a:gd name="TY19" fmla="*/ 2938 h 3473"/>
              <a:gd name="TX20" fmla="*/ 1826 w 2832"/>
              <a:gd name="TY20" fmla="*/ 2954 h 3473"/>
              <a:gd name="TX21" fmla="*/ 2073 w 2832"/>
              <a:gd name="TY21" fmla="*/ 3152 h 3473"/>
              <a:gd name="TX22" fmla="*/ 2093 w 2832"/>
              <a:gd name="TY22" fmla="*/ 3165 h 3473"/>
              <a:gd name="TX23" fmla="*/ 2114 w 2832"/>
              <a:gd name="TY23" fmla="*/ 3172 h 3473"/>
              <a:gd name="TX24" fmla="*/ 2135 w 2832"/>
              <a:gd name="TY24" fmla="*/ 3174 h 3473"/>
              <a:gd name="TX25" fmla="*/ 2156 w 2832"/>
              <a:gd name="TY25" fmla="*/ 3172 h 3473"/>
              <a:gd name="TX26" fmla="*/ 2175 w 2832"/>
              <a:gd name="TY26" fmla="*/ 3166 h 3473"/>
              <a:gd name="TX27" fmla="*/ 2194 w 2832"/>
              <a:gd name="TY27" fmla="*/ 3155 h 3473"/>
              <a:gd name="TX28" fmla="*/ 2210 w 2832"/>
              <a:gd name="TY28" fmla="*/ 3142 h 3473"/>
              <a:gd name="TX29" fmla="*/ 2607 w 2832"/>
              <a:gd name="TY29" fmla="*/ 2694 h 3473"/>
              <a:gd name="TX30" fmla="*/ 2620 w 2832"/>
              <a:gd name="TY30" fmla="*/ 2676 h 3473"/>
              <a:gd name="TX31" fmla="*/ 2628 w 2832"/>
              <a:gd name="TY31" fmla="*/ 2656 h 3473"/>
              <a:gd name="TX32" fmla="*/ 2633 w 2832"/>
              <a:gd name="TY32" fmla="*/ 2633 h 3473"/>
              <a:gd name="TX33" fmla="*/ 2631 w 2832"/>
              <a:gd name="TY33" fmla="*/ 2612 h 3473"/>
              <a:gd name="TX34" fmla="*/ 2625 w 2832"/>
              <a:gd name="TY34" fmla="*/ 2591 h 3473"/>
              <a:gd name="TX35" fmla="*/ 2615 w 2832"/>
              <a:gd name="TY35" fmla="*/ 2571 h 3473"/>
              <a:gd name="TX36" fmla="*/ 2599 w 2832"/>
              <a:gd name="TY36" fmla="*/ 2555 h 3473"/>
              <a:gd name="TX37" fmla="*/ 2580 w 2832"/>
              <a:gd name="TY37" fmla="*/ 2542 h 3473"/>
              <a:gd name="TX38" fmla="*/ 2560 w 2832"/>
              <a:gd name="TY38" fmla="*/ 2534 h 3473"/>
              <a:gd name="TX39" fmla="*/ 2538 w 2832"/>
              <a:gd name="TY39" fmla="*/ 2529 h 3473"/>
              <a:gd name="TX41" fmla="*/ 944 w 2832"/>
              <a:gd name="TY41" fmla="*/ 2430 h 3473"/>
              <a:gd name="TX42" fmla="*/ 1391 w 2832"/>
              <a:gd name="TY42" fmla="*/ 2430 h 3473"/>
              <a:gd name="TX43" fmla="*/ 1406 w 2832"/>
              <a:gd name="TY43" fmla="*/ 2433 h 3473"/>
              <a:gd name="TX44" fmla="*/ 1420 w 2832"/>
              <a:gd name="TY44" fmla="*/ 2440 h 3473"/>
              <a:gd name="TX45" fmla="*/ 1431 w 2832"/>
              <a:gd name="TY45" fmla="*/ 2450 h 3473"/>
              <a:gd name="TX46" fmla="*/ 1438 w 2832"/>
              <a:gd name="TY46" fmla="*/ 2464 h 3473"/>
              <a:gd name="TX47" fmla="*/ 1440 w 2832"/>
              <a:gd name="TY47" fmla="*/ 2480 h 3473"/>
              <a:gd name="TX48" fmla="*/ 1440 w 2832"/>
              <a:gd name="TY48" fmla="*/ 2529 h 3473"/>
              <a:gd name="TX49" fmla="*/ 1438 w 2832"/>
              <a:gd name="TY49" fmla="*/ 2545 h 3473"/>
              <a:gd name="TX50" fmla="*/ 1431 w 2832"/>
              <a:gd name="TY50" fmla="*/ 2559 h 3473"/>
              <a:gd name="TX51" fmla="*/ 1420 w 2832"/>
              <a:gd name="TY51" fmla="*/ 2569 h 3473"/>
              <a:gd name="TX52" fmla="*/ 1406 w 2832"/>
              <a:gd name="TY52" fmla="*/ 2577 h 3473"/>
              <a:gd name="TX53" fmla="*/ 1391 w 2832"/>
              <a:gd name="TY53" fmla="*/ 2579 h 3473"/>
              <a:gd name="TX54" fmla="*/ 944 w 2832"/>
              <a:gd name="TY54" fmla="*/ 2579 h 3473"/>
              <a:gd name="TX55" fmla="*/ 928 w 2832"/>
              <a:gd name="TY55" fmla="*/ 2577 h 3473"/>
              <a:gd name="TX56" fmla="*/ 914 w 2832"/>
              <a:gd name="TY56" fmla="*/ 2569 h 3473"/>
              <a:gd name="TX57" fmla="*/ 904 w 2832"/>
              <a:gd name="TY57" fmla="*/ 2559 h 3473"/>
              <a:gd name="TX58" fmla="*/ 896 w 2832"/>
              <a:gd name="TY58" fmla="*/ 2545 h 3473"/>
              <a:gd name="TX59" fmla="*/ 894 w 2832"/>
              <a:gd name="TY59" fmla="*/ 2529 h 3473"/>
              <a:gd name="TX60" fmla="*/ 894 w 2832"/>
              <a:gd name="TY60" fmla="*/ 2480 h 3473"/>
              <a:gd name="TX61" fmla="*/ 896 w 2832"/>
              <a:gd name="TY61" fmla="*/ 2464 h 3473"/>
              <a:gd name="TX62" fmla="*/ 904 w 2832"/>
              <a:gd name="TY62" fmla="*/ 2450 h 3473"/>
              <a:gd name="TX63" fmla="*/ 914 w 2832"/>
              <a:gd name="TY63" fmla="*/ 2440 h 3473"/>
              <a:gd name="TX64" fmla="*/ 928 w 2832"/>
              <a:gd name="TY64" fmla="*/ 2433 h 3473"/>
              <a:gd name="TX65" fmla="*/ 944 w 2832"/>
              <a:gd name="TY65" fmla="*/ 2430 h 3473"/>
              <a:gd name="TX67" fmla="*/ 769 w 2832"/>
              <a:gd name="TY67" fmla="*/ 2319 h 3473"/>
              <a:gd name="TX68" fmla="*/ 783 w 2832"/>
              <a:gd name="TY68" fmla="*/ 2322 h 3473"/>
              <a:gd name="TX69" fmla="*/ 795 w 2832"/>
              <a:gd name="TY69" fmla="*/ 2330 h 3473"/>
              <a:gd name="TX70" fmla="*/ 805 w 2832"/>
              <a:gd name="TY70" fmla="*/ 2341 h 3473"/>
              <a:gd name="TX71" fmla="*/ 810 w 2832"/>
              <a:gd name="TY71" fmla="*/ 2355 h 3473"/>
              <a:gd name="TX72" fmla="*/ 810 w 2832"/>
              <a:gd name="TY72" fmla="*/ 2368 h 3473"/>
              <a:gd name="TX73" fmla="*/ 807 w 2832"/>
              <a:gd name="TY73" fmla="*/ 2382 h 3473"/>
              <a:gd name="TX74" fmla="*/ 800 w 2832"/>
              <a:gd name="TY74" fmla="*/ 2395 h 3473"/>
              <a:gd name="TX75" fmla="*/ 616 w 2832"/>
              <a:gd name="TY75" fmla="*/ 2600 h 3473"/>
              <a:gd name="TX76" fmla="*/ 606 w 2832"/>
              <a:gd name="TY76" fmla="*/ 2608 h 3473"/>
              <a:gd name="TX77" fmla="*/ 594 w 2832"/>
              <a:gd name="TY77" fmla="*/ 2613 h 3473"/>
              <a:gd name="TX78" fmla="*/ 581 w 2832"/>
              <a:gd name="TY78" fmla="*/ 2616 h 3473"/>
              <a:gd name="TX79" fmla="*/ 567 w 2832"/>
              <a:gd name="TY79" fmla="*/ 2612 h 3473"/>
              <a:gd name="TX80" fmla="*/ 553 w 2832"/>
              <a:gd name="TY80" fmla="*/ 2605 h 3473"/>
              <a:gd name="TX81" fmla="*/ 439 w 2832"/>
              <a:gd name="TY81" fmla="*/ 2514 h 3473"/>
              <a:gd name="TX82" fmla="*/ 430 w 2832"/>
              <a:gd name="TY82" fmla="*/ 2503 h 3473"/>
              <a:gd name="TX83" fmla="*/ 423 w 2832"/>
              <a:gd name="TY83" fmla="*/ 2490 h 3473"/>
              <a:gd name="TX84" fmla="*/ 422 w 2832"/>
              <a:gd name="TY84" fmla="*/ 2477 h 3473"/>
              <a:gd name="TX85" fmla="*/ 425 w 2832"/>
              <a:gd name="TY85" fmla="*/ 2463 h 3473"/>
              <a:gd name="TX86" fmla="*/ 432 w 2832"/>
              <a:gd name="TY86" fmla="*/ 2449 h 3473"/>
              <a:gd name="TX87" fmla="*/ 442 w 2832"/>
              <a:gd name="TY87" fmla="*/ 2440 h 3473"/>
              <a:gd name="TX88" fmla="*/ 456 w 2832"/>
              <a:gd name="TY88" fmla="*/ 2435 h 3473"/>
              <a:gd name="TX89" fmla="*/ 470 w 2832"/>
              <a:gd name="TY89" fmla="*/ 2433 h 3473"/>
              <a:gd name="TX90" fmla="*/ 484 w 2832"/>
              <a:gd name="TY90" fmla="*/ 2436 h 3473"/>
              <a:gd name="TX91" fmla="*/ 496 w 2832"/>
              <a:gd name="TY91" fmla="*/ 2443 h 3473"/>
              <a:gd name="TX92" fmla="*/ 576 w 2832"/>
              <a:gd name="TY92" fmla="*/ 2507 h 3473"/>
              <a:gd name="TX93" fmla="*/ 731 w 2832"/>
              <a:gd name="TY93" fmla="*/ 2334 h 3473"/>
              <a:gd name="TX94" fmla="*/ 742 w 2832"/>
              <a:gd name="TY94" fmla="*/ 2324 h 3473"/>
              <a:gd name="TX95" fmla="*/ 755 w 2832"/>
              <a:gd name="TY95" fmla="*/ 2320 h 3473"/>
              <a:gd name="TX96" fmla="*/ 769 w 2832"/>
              <a:gd name="TY96" fmla="*/ 2319 h 3473"/>
              <a:gd name="TX98" fmla="*/ 2186 w 2832"/>
              <a:gd name="TY98" fmla="*/ 2182 h 3473"/>
              <a:gd name="TX99" fmla="*/ 2251 w 2832"/>
              <a:gd name="TY99" fmla="*/ 2185 h 3473"/>
              <a:gd name="TX100" fmla="*/ 2316 w 2832"/>
              <a:gd name="TY100" fmla="*/ 2196 h 3473"/>
              <a:gd name="TX101" fmla="*/ 2378 w 2832"/>
              <a:gd name="TY101" fmla="*/ 2212 h 3473"/>
              <a:gd name="TX102" fmla="*/ 2437 w 2832"/>
              <a:gd name="TY102" fmla="*/ 2233 h 3473"/>
              <a:gd name="TX103" fmla="*/ 2494 w 2832"/>
              <a:gd name="TY103" fmla="*/ 2260 h 3473"/>
              <a:gd name="TX104" fmla="*/ 2546 w 2832"/>
              <a:gd name="TY104" fmla="*/ 2293 h 3473"/>
              <a:gd name="TX105" fmla="*/ 2596 w 2832"/>
              <a:gd name="TY105" fmla="*/ 2329 h 3473"/>
              <a:gd name="TX106" fmla="*/ 2642 w 2832"/>
              <a:gd name="TY106" fmla="*/ 2371 h 3473"/>
              <a:gd name="TX107" fmla="*/ 2683 w 2832"/>
              <a:gd name="TY107" fmla="*/ 2417 h 3473"/>
              <a:gd name="TX108" fmla="*/ 2721 w 2832"/>
              <a:gd name="TY108" fmla="*/ 2466 h 3473"/>
              <a:gd name="TX109" fmla="*/ 2753 w 2832"/>
              <a:gd name="TY109" fmla="*/ 2520 h 3473"/>
              <a:gd name="TX110" fmla="*/ 2780 w 2832"/>
              <a:gd name="TY110" fmla="*/ 2577 h 3473"/>
              <a:gd name="TX111" fmla="*/ 2802 w 2832"/>
              <a:gd name="TY111" fmla="*/ 2636 h 3473"/>
              <a:gd name="TX112" fmla="*/ 2818 w 2832"/>
              <a:gd name="TY112" fmla="*/ 2698 h 3473"/>
              <a:gd name="TX113" fmla="*/ 2828 w 2832"/>
              <a:gd name="TY113" fmla="*/ 2761 h 3473"/>
              <a:gd name="TX114" fmla="*/ 2831 w 2832"/>
              <a:gd name="TY114" fmla="*/ 2827 h 3473"/>
              <a:gd name="TX115" fmla="*/ 2828 w 2832"/>
              <a:gd name="TY115" fmla="*/ 2893 h 3473"/>
              <a:gd name="TX116" fmla="*/ 2818 w 2832"/>
              <a:gd name="TY116" fmla="*/ 2958 h 3473"/>
              <a:gd name="TX117" fmla="*/ 2802 w 2832"/>
              <a:gd name="TY117" fmla="*/ 3019 h 3473"/>
              <a:gd name="TX118" fmla="*/ 2780 w 2832"/>
              <a:gd name="TY118" fmla="*/ 3079 h 3473"/>
              <a:gd name="TX119" fmla="*/ 2753 w 2832"/>
              <a:gd name="TY119" fmla="*/ 3134 h 3473"/>
              <a:gd name="TX120" fmla="*/ 2721 w 2832"/>
              <a:gd name="TY120" fmla="*/ 3188 h 3473"/>
              <a:gd name="TX121" fmla="*/ 2683 w 2832"/>
              <a:gd name="TY121" fmla="*/ 3237 h 3473"/>
              <a:gd name="TX122" fmla="*/ 2642 w 2832"/>
              <a:gd name="TY122" fmla="*/ 3283 h 3473"/>
              <a:gd name="TX123" fmla="*/ 2596 w 2832"/>
              <a:gd name="TY123" fmla="*/ 3325 h 3473"/>
              <a:gd name="TX124" fmla="*/ 2546 w 2832"/>
              <a:gd name="TY124" fmla="*/ 3362 h 3473"/>
              <a:gd name="TX125" fmla="*/ 2494 w 2832"/>
              <a:gd name="TY125" fmla="*/ 3394 h 3473"/>
              <a:gd name="TX126" fmla="*/ 2437 w 2832"/>
              <a:gd name="TY126" fmla="*/ 3421 h 3473"/>
              <a:gd name="TX127" fmla="*/ 2378 w 2832"/>
              <a:gd name="TY127" fmla="*/ 3443 h 3473"/>
              <a:gd name="TX128" fmla="*/ 2316 w 2832"/>
              <a:gd name="TY128" fmla="*/ 3459 h 3473"/>
              <a:gd name="TX129" fmla="*/ 2251 w 2832"/>
              <a:gd name="TY129" fmla="*/ 3469 h 3473"/>
              <a:gd name="TX130" fmla="*/ 2186 w 2832"/>
              <a:gd name="TY130" fmla="*/ 3472 h 3473"/>
              <a:gd name="TX131" fmla="*/ 2120 w 2832"/>
              <a:gd name="TY131" fmla="*/ 3469 h 3473"/>
              <a:gd name="TX132" fmla="*/ 2055 w 2832"/>
              <a:gd name="TY132" fmla="*/ 3459 h 3473"/>
              <a:gd name="TX133" fmla="*/ 1993 w 2832"/>
              <a:gd name="TY133" fmla="*/ 3443 h 3473"/>
              <a:gd name="TX134" fmla="*/ 1934 w 2832"/>
              <a:gd name="TY134" fmla="*/ 3421 h 3473"/>
              <a:gd name="TX135" fmla="*/ 1877 w 2832"/>
              <a:gd name="TY135" fmla="*/ 3394 h 3473"/>
              <a:gd name="TX136" fmla="*/ 1825 w 2832"/>
              <a:gd name="TY136" fmla="*/ 3362 h 3473"/>
              <a:gd name="TX137" fmla="*/ 1775 w 2832"/>
              <a:gd name="TY137" fmla="*/ 3325 h 3473"/>
              <a:gd name="TX138" fmla="*/ 1729 w 2832"/>
              <a:gd name="TY138" fmla="*/ 3283 h 3473"/>
              <a:gd name="TX139" fmla="*/ 1688 w 2832"/>
              <a:gd name="TY139" fmla="*/ 3237 h 3473"/>
              <a:gd name="TX140" fmla="*/ 1650 w 2832"/>
              <a:gd name="TY140" fmla="*/ 3188 h 3473"/>
              <a:gd name="TX141" fmla="*/ 1618 w 2832"/>
              <a:gd name="TY141" fmla="*/ 3134 h 3473"/>
              <a:gd name="TX142" fmla="*/ 1591 w 2832"/>
              <a:gd name="TY142" fmla="*/ 3079 h 3473"/>
              <a:gd name="TX143" fmla="*/ 1569 w 2832"/>
              <a:gd name="TY143" fmla="*/ 3019 h 3473"/>
              <a:gd name="TX144" fmla="*/ 1553 w 2832"/>
              <a:gd name="TY144" fmla="*/ 2958 h 3473"/>
              <a:gd name="TX145" fmla="*/ 1543 w 2832"/>
              <a:gd name="TY145" fmla="*/ 2893 h 3473"/>
              <a:gd name="TX146" fmla="*/ 1540 w 2832"/>
              <a:gd name="TY146" fmla="*/ 2827 h 3473"/>
              <a:gd name="TX147" fmla="*/ 1543 w 2832"/>
              <a:gd name="TY147" fmla="*/ 2761 h 3473"/>
              <a:gd name="TX148" fmla="*/ 1553 w 2832"/>
              <a:gd name="TY148" fmla="*/ 2698 h 3473"/>
              <a:gd name="TX149" fmla="*/ 1569 w 2832"/>
              <a:gd name="TY149" fmla="*/ 2636 h 3473"/>
              <a:gd name="TX150" fmla="*/ 1591 w 2832"/>
              <a:gd name="TY150" fmla="*/ 2577 h 3473"/>
              <a:gd name="TX151" fmla="*/ 1618 w 2832"/>
              <a:gd name="TY151" fmla="*/ 2520 h 3473"/>
              <a:gd name="TX152" fmla="*/ 1650 w 2832"/>
              <a:gd name="TY152" fmla="*/ 2466 h 3473"/>
              <a:gd name="TX153" fmla="*/ 1688 w 2832"/>
              <a:gd name="TY153" fmla="*/ 2417 h 3473"/>
              <a:gd name="TX154" fmla="*/ 1729 w 2832"/>
              <a:gd name="TY154" fmla="*/ 2371 h 3473"/>
              <a:gd name="TX155" fmla="*/ 1775 w 2832"/>
              <a:gd name="TY155" fmla="*/ 2329 h 3473"/>
              <a:gd name="TX156" fmla="*/ 1825 w 2832"/>
              <a:gd name="TY156" fmla="*/ 2293 h 3473"/>
              <a:gd name="TX157" fmla="*/ 1877 w 2832"/>
              <a:gd name="TY157" fmla="*/ 2260 h 3473"/>
              <a:gd name="TX158" fmla="*/ 1934 w 2832"/>
              <a:gd name="TY158" fmla="*/ 2233 h 3473"/>
              <a:gd name="TX159" fmla="*/ 1993 w 2832"/>
              <a:gd name="TY159" fmla="*/ 2212 h 3473"/>
              <a:gd name="TX160" fmla="*/ 2055 w 2832"/>
              <a:gd name="TY160" fmla="*/ 2196 h 3473"/>
              <a:gd name="TX161" fmla="*/ 2120 w 2832"/>
              <a:gd name="TY161" fmla="*/ 2185 h 3473"/>
              <a:gd name="TX162" fmla="*/ 2186 w 2832"/>
              <a:gd name="TY162" fmla="*/ 2182 h 3473"/>
              <a:gd name="TX164" fmla="*/ 944 w 2832"/>
              <a:gd name="TY164" fmla="*/ 1984 h 3473"/>
              <a:gd name="TX165" fmla="*/ 1491 w 2832"/>
              <a:gd name="TY165" fmla="*/ 1984 h 3473"/>
              <a:gd name="TX166" fmla="*/ 1505 w 2832"/>
              <a:gd name="TY166" fmla="*/ 1986 h 3473"/>
              <a:gd name="TX167" fmla="*/ 1519 w 2832"/>
              <a:gd name="TY167" fmla="*/ 1994 h 3473"/>
              <a:gd name="TX168" fmla="*/ 1531 w 2832"/>
              <a:gd name="TY168" fmla="*/ 2004 h 3473"/>
              <a:gd name="TX169" fmla="*/ 1537 w 2832"/>
              <a:gd name="TY169" fmla="*/ 2018 h 3473"/>
              <a:gd name="TX170" fmla="*/ 1540 w 2832"/>
              <a:gd name="TY170" fmla="*/ 2034 h 3473"/>
              <a:gd name="TX171" fmla="*/ 1540 w 2832"/>
              <a:gd name="TY171" fmla="*/ 2083 h 3473"/>
              <a:gd name="TX172" fmla="*/ 1537 w 2832"/>
              <a:gd name="TY172" fmla="*/ 2099 h 3473"/>
              <a:gd name="TX173" fmla="*/ 1531 w 2832"/>
              <a:gd name="TY173" fmla="*/ 2113 h 3473"/>
              <a:gd name="TX174" fmla="*/ 1519 w 2832"/>
              <a:gd name="TY174" fmla="*/ 2123 h 3473"/>
              <a:gd name="TX175" fmla="*/ 1505 w 2832"/>
              <a:gd name="TY175" fmla="*/ 2131 h 3473"/>
              <a:gd name="TX176" fmla="*/ 1491 w 2832"/>
              <a:gd name="TY176" fmla="*/ 2133 h 3473"/>
              <a:gd name="TX177" fmla="*/ 944 w 2832"/>
              <a:gd name="TY177" fmla="*/ 2133 h 3473"/>
              <a:gd name="TX178" fmla="*/ 928 w 2832"/>
              <a:gd name="TY178" fmla="*/ 2131 h 3473"/>
              <a:gd name="TX179" fmla="*/ 914 w 2832"/>
              <a:gd name="TY179" fmla="*/ 2123 h 3473"/>
              <a:gd name="TX180" fmla="*/ 904 w 2832"/>
              <a:gd name="TY180" fmla="*/ 2113 h 3473"/>
              <a:gd name="TX181" fmla="*/ 896 w 2832"/>
              <a:gd name="TY181" fmla="*/ 2099 h 3473"/>
              <a:gd name="TX182" fmla="*/ 894 w 2832"/>
              <a:gd name="TY182" fmla="*/ 2083 h 3473"/>
              <a:gd name="TX183" fmla="*/ 894 w 2832"/>
              <a:gd name="TY183" fmla="*/ 2034 h 3473"/>
              <a:gd name="TX184" fmla="*/ 896 w 2832"/>
              <a:gd name="TY184" fmla="*/ 2018 h 3473"/>
              <a:gd name="TX185" fmla="*/ 904 w 2832"/>
              <a:gd name="TY185" fmla="*/ 2004 h 3473"/>
              <a:gd name="TX186" fmla="*/ 914 w 2832"/>
              <a:gd name="TY186" fmla="*/ 1994 h 3473"/>
              <a:gd name="TX187" fmla="*/ 928 w 2832"/>
              <a:gd name="TY187" fmla="*/ 1986 h 3473"/>
              <a:gd name="TX188" fmla="*/ 944 w 2832"/>
              <a:gd name="TY188" fmla="*/ 1984 h 3473"/>
              <a:gd name="TX190" fmla="*/ 769 w 2832"/>
              <a:gd name="TY190" fmla="*/ 1894 h 3473"/>
              <a:gd name="TX191" fmla="*/ 783 w 2832"/>
              <a:gd name="TY191" fmla="*/ 1897 h 3473"/>
              <a:gd name="TX192" fmla="*/ 795 w 2832"/>
              <a:gd name="TY192" fmla="*/ 1905 h 3473"/>
              <a:gd name="TX193" fmla="*/ 805 w 2832"/>
              <a:gd name="TY193" fmla="*/ 1916 h 3473"/>
              <a:gd name="TX194" fmla="*/ 810 w 2832"/>
              <a:gd name="TY194" fmla="*/ 1930 h 3473"/>
              <a:gd name="TX195" fmla="*/ 810 w 2832"/>
              <a:gd name="TY195" fmla="*/ 1943 h 3473"/>
              <a:gd name="TX196" fmla="*/ 807 w 2832"/>
              <a:gd name="TY196" fmla="*/ 1957 h 3473"/>
              <a:gd name="TX197" fmla="*/ 800 w 2832"/>
              <a:gd name="TY197" fmla="*/ 1970 h 3473"/>
              <a:gd name="TX198" fmla="*/ 616 w 2832"/>
              <a:gd name="TY198" fmla="*/ 2175 h 3473"/>
              <a:gd name="TX199" fmla="*/ 606 w 2832"/>
              <a:gd name="TY199" fmla="*/ 2183 h 3473"/>
              <a:gd name="TX200" fmla="*/ 594 w 2832"/>
              <a:gd name="TY200" fmla="*/ 2188 h 3473"/>
              <a:gd name="TX201" fmla="*/ 581 w 2832"/>
              <a:gd name="TY201" fmla="*/ 2191 h 3473"/>
              <a:gd name="TX202" fmla="*/ 567 w 2832"/>
              <a:gd name="TY202" fmla="*/ 2187 h 3473"/>
              <a:gd name="TX203" fmla="*/ 553 w 2832"/>
              <a:gd name="TY203" fmla="*/ 2180 h 3473"/>
              <a:gd name="TX204" fmla="*/ 439 w 2832"/>
              <a:gd name="TY204" fmla="*/ 2088 h 3473"/>
              <a:gd name="TX205" fmla="*/ 430 w 2832"/>
              <a:gd name="TY205" fmla="*/ 2078 h 3473"/>
              <a:gd name="TX206" fmla="*/ 423 w 2832"/>
              <a:gd name="TY206" fmla="*/ 2065 h 3473"/>
              <a:gd name="TX207" fmla="*/ 422 w 2832"/>
              <a:gd name="TY207" fmla="*/ 2052 h 3473"/>
              <a:gd name="TX208" fmla="*/ 425 w 2832"/>
              <a:gd name="TY208" fmla="*/ 2038 h 3473"/>
              <a:gd name="TX209" fmla="*/ 432 w 2832"/>
              <a:gd name="TY209" fmla="*/ 2024 h 3473"/>
              <a:gd name="TX210" fmla="*/ 442 w 2832"/>
              <a:gd name="TY210" fmla="*/ 2015 h 3473"/>
              <a:gd name="TX211" fmla="*/ 456 w 2832"/>
              <a:gd name="TY211" fmla="*/ 2010 h 3473"/>
              <a:gd name="TX212" fmla="*/ 470 w 2832"/>
              <a:gd name="TY212" fmla="*/ 2007 h 3473"/>
              <a:gd name="TX213" fmla="*/ 484 w 2832"/>
              <a:gd name="TY213" fmla="*/ 2011 h 3473"/>
              <a:gd name="TX214" fmla="*/ 496 w 2832"/>
              <a:gd name="TY214" fmla="*/ 2018 h 3473"/>
              <a:gd name="TX215" fmla="*/ 576 w 2832"/>
              <a:gd name="TY215" fmla="*/ 2082 h 3473"/>
              <a:gd name="TX216" fmla="*/ 731 w 2832"/>
              <a:gd name="TY216" fmla="*/ 1909 h 3473"/>
              <a:gd name="TX217" fmla="*/ 742 w 2832"/>
              <a:gd name="TY217" fmla="*/ 1899 h 3473"/>
              <a:gd name="TX218" fmla="*/ 755 w 2832"/>
              <a:gd name="TY218" fmla="*/ 1895 h 3473"/>
              <a:gd name="TX219" fmla="*/ 769 w 2832"/>
              <a:gd name="TY219" fmla="*/ 1894 h 3473"/>
              <a:gd name="TX221" fmla="*/ 944 w 2832"/>
              <a:gd name="TY221" fmla="*/ 1588 h 3473"/>
              <a:gd name="TX222" fmla="*/ 1738 w 2832"/>
              <a:gd name="TY222" fmla="*/ 1588 h 3473"/>
              <a:gd name="TX223" fmla="*/ 1754 w 2832"/>
              <a:gd name="TY223" fmla="*/ 1590 h 3473"/>
              <a:gd name="TX224" fmla="*/ 1768 w 2832"/>
              <a:gd name="TY224" fmla="*/ 1597 h 3473"/>
              <a:gd name="TX225" fmla="*/ 1778 w 2832"/>
              <a:gd name="TY225" fmla="*/ 1608 h 3473"/>
              <a:gd name="TX226" fmla="*/ 1786 w 2832"/>
              <a:gd name="TY226" fmla="*/ 1621 h 3473"/>
              <a:gd name="TX227" fmla="*/ 1788 w 2832"/>
              <a:gd name="TY227" fmla="*/ 1637 h 3473"/>
              <a:gd name="TX228" fmla="*/ 1788 w 2832"/>
              <a:gd name="TY228" fmla="*/ 1687 h 3473"/>
              <a:gd name="TX229" fmla="*/ 1786 w 2832"/>
              <a:gd name="TY229" fmla="*/ 1702 h 3473"/>
              <a:gd name="TX230" fmla="*/ 1778 w 2832"/>
              <a:gd name="TY230" fmla="*/ 1716 h 3473"/>
              <a:gd name="TX231" fmla="*/ 1768 w 2832"/>
              <a:gd name="TY231" fmla="*/ 1727 h 3473"/>
              <a:gd name="TX232" fmla="*/ 1754 w 2832"/>
              <a:gd name="TY232" fmla="*/ 1734 h 3473"/>
              <a:gd name="TX233" fmla="*/ 1738 w 2832"/>
              <a:gd name="TY233" fmla="*/ 1736 h 3473"/>
              <a:gd name="TX234" fmla="*/ 944 w 2832"/>
              <a:gd name="TY234" fmla="*/ 1736 h 3473"/>
              <a:gd name="TX235" fmla="*/ 928 w 2832"/>
              <a:gd name="TY235" fmla="*/ 1734 h 3473"/>
              <a:gd name="TX236" fmla="*/ 914 w 2832"/>
              <a:gd name="TY236" fmla="*/ 1727 h 3473"/>
              <a:gd name="TX237" fmla="*/ 904 w 2832"/>
              <a:gd name="TY237" fmla="*/ 1716 h 3473"/>
              <a:gd name="TX238" fmla="*/ 896 w 2832"/>
              <a:gd name="TY238" fmla="*/ 1702 h 3473"/>
              <a:gd name="TX239" fmla="*/ 894 w 2832"/>
              <a:gd name="TY239" fmla="*/ 1687 h 3473"/>
              <a:gd name="TX240" fmla="*/ 894 w 2832"/>
              <a:gd name="TY240" fmla="*/ 1637 h 3473"/>
              <a:gd name="TX241" fmla="*/ 896 w 2832"/>
              <a:gd name="TY241" fmla="*/ 1621 h 3473"/>
              <a:gd name="TX242" fmla="*/ 904 w 2832"/>
              <a:gd name="TY242" fmla="*/ 1608 h 3473"/>
              <a:gd name="TX243" fmla="*/ 914 w 2832"/>
              <a:gd name="TY243" fmla="*/ 1597 h 3473"/>
              <a:gd name="TX244" fmla="*/ 928 w 2832"/>
              <a:gd name="TY244" fmla="*/ 1590 h 3473"/>
              <a:gd name="TX245" fmla="*/ 944 w 2832"/>
              <a:gd name="TY245" fmla="*/ 1588 h 3473"/>
              <a:gd name="TX247" fmla="*/ 769 w 2832"/>
              <a:gd name="TY247" fmla="*/ 1472 h 3473"/>
              <a:gd name="TX248" fmla="*/ 783 w 2832"/>
              <a:gd name="TY248" fmla="*/ 1475 h 3473"/>
              <a:gd name="TX249" fmla="*/ 795 w 2832"/>
              <a:gd name="TY249" fmla="*/ 1483 h 3473"/>
              <a:gd name="TX250" fmla="*/ 805 w 2832"/>
              <a:gd name="TY250" fmla="*/ 1494 h 3473"/>
              <a:gd name="TX251" fmla="*/ 810 w 2832"/>
              <a:gd name="TY251" fmla="*/ 1508 h 3473"/>
              <a:gd name="TX252" fmla="*/ 810 w 2832"/>
              <a:gd name="TY252" fmla="*/ 1521 h 3473"/>
              <a:gd name="TX253" fmla="*/ 807 w 2832"/>
              <a:gd name="TY253" fmla="*/ 1535 h 3473"/>
              <a:gd name="TX254" fmla="*/ 800 w 2832"/>
              <a:gd name="TY254" fmla="*/ 1548 h 3473"/>
              <a:gd name="TX255" fmla="*/ 616 w 2832"/>
              <a:gd name="TY255" fmla="*/ 1753 h 3473"/>
              <a:gd name="TX256" fmla="*/ 606 w 2832"/>
              <a:gd name="TY256" fmla="*/ 1761 h 3473"/>
              <a:gd name="TX257" fmla="*/ 594 w 2832"/>
              <a:gd name="TY257" fmla="*/ 1767 h 3473"/>
              <a:gd name="TX258" fmla="*/ 581 w 2832"/>
              <a:gd name="TY258" fmla="*/ 1769 h 3473"/>
              <a:gd name="TX259" fmla="*/ 567 w 2832"/>
              <a:gd name="TY259" fmla="*/ 1765 h 3473"/>
              <a:gd name="TX260" fmla="*/ 553 w 2832"/>
              <a:gd name="TY260" fmla="*/ 1758 h 3473"/>
              <a:gd name="TX261" fmla="*/ 439 w 2832"/>
              <a:gd name="TY261" fmla="*/ 1667 h 3473"/>
              <a:gd name="TX262" fmla="*/ 430 w 2832"/>
              <a:gd name="TY262" fmla="*/ 1656 h 3473"/>
              <a:gd name="TX263" fmla="*/ 423 w 2832"/>
              <a:gd name="TY263" fmla="*/ 1643 h 3473"/>
              <a:gd name="TX264" fmla="*/ 422 w 2832"/>
              <a:gd name="TY264" fmla="*/ 1630 h 3473"/>
              <a:gd name="TX265" fmla="*/ 425 w 2832"/>
              <a:gd name="TY265" fmla="*/ 1615 h 3473"/>
              <a:gd name="TX266" fmla="*/ 432 w 2832"/>
              <a:gd name="TY266" fmla="*/ 1602 h 3473"/>
              <a:gd name="TX267" fmla="*/ 442 w 2832"/>
              <a:gd name="TY267" fmla="*/ 1593 h 3473"/>
              <a:gd name="TX268" fmla="*/ 456 w 2832"/>
              <a:gd name="TY268" fmla="*/ 1588 h 3473"/>
              <a:gd name="TX269" fmla="*/ 470 w 2832"/>
              <a:gd name="TY269" fmla="*/ 1586 h 3473"/>
              <a:gd name="TX270" fmla="*/ 484 w 2832"/>
              <a:gd name="TY270" fmla="*/ 1589 h 3473"/>
              <a:gd name="TX271" fmla="*/ 496 w 2832"/>
              <a:gd name="TY271" fmla="*/ 1596 h 3473"/>
              <a:gd name="TX272" fmla="*/ 576 w 2832"/>
              <a:gd name="TY272" fmla="*/ 1660 h 3473"/>
              <a:gd name="TX273" fmla="*/ 731 w 2832"/>
              <a:gd name="TY273" fmla="*/ 1487 h 3473"/>
              <a:gd name="TX274" fmla="*/ 742 w 2832"/>
              <a:gd name="TY274" fmla="*/ 1477 h 3473"/>
              <a:gd name="TX275" fmla="*/ 755 w 2832"/>
              <a:gd name="TY275" fmla="*/ 1473 h 3473"/>
              <a:gd name="TX276" fmla="*/ 769 w 2832"/>
              <a:gd name="TY276" fmla="*/ 1472 h 3473"/>
              <a:gd name="TX278" fmla="*/ 944 w 2832"/>
              <a:gd name="TY278" fmla="*/ 1140 h 3473"/>
              <a:gd name="TX279" fmla="*/ 1738 w 2832"/>
              <a:gd name="TY279" fmla="*/ 1140 h 3473"/>
              <a:gd name="TX280" fmla="*/ 1754 w 2832"/>
              <a:gd name="TY280" fmla="*/ 1144 h 3473"/>
              <a:gd name="TX281" fmla="*/ 1768 w 2832"/>
              <a:gd name="TY281" fmla="*/ 1150 h 3473"/>
              <a:gd name="TX282" fmla="*/ 1778 w 2832"/>
              <a:gd name="TY282" fmla="*/ 1162 h 3473"/>
              <a:gd name="TX283" fmla="*/ 1786 w 2832"/>
              <a:gd name="TY283" fmla="*/ 1175 h 3473"/>
              <a:gd name="TX284" fmla="*/ 1788 w 2832"/>
              <a:gd name="TY284" fmla="*/ 1190 h 3473"/>
              <a:gd name="TX285" fmla="*/ 1788 w 2832"/>
              <a:gd name="TY285" fmla="*/ 1240 h 3473"/>
              <a:gd name="TX286" fmla="*/ 1786 w 2832"/>
              <a:gd name="TY286" fmla="*/ 1255 h 3473"/>
              <a:gd name="TX287" fmla="*/ 1778 w 2832"/>
              <a:gd name="TY287" fmla="*/ 1269 h 3473"/>
              <a:gd name="TX288" fmla="*/ 1768 w 2832"/>
              <a:gd name="TY288" fmla="*/ 1280 h 3473"/>
              <a:gd name="TX289" fmla="*/ 1754 w 2832"/>
              <a:gd name="TY289" fmla="*/ 1287 h 3473"/>
              <a:gd name="TX290" fmla="*/ 1738 w 2832"/>
              <a:gd name="TY290" fmla="*/ 1290 h 3473"/>
              <a:gd name="TX291" fmla="*/ 944 w 2832"/>
              <a:gd name="TY291" fmla="*/ 1290 h 3473"/>
              <a:gd name="TX292" fmla="*/ 928 w 2832"/>
              <a:gd name="TY292" fmla="*/ 1287 h 3473"/>
              <a:gd name="TX293" fmla="*/ 914 w 2832"/>
              <a:gd name="TY293" fmla="*/ 1280 h 3473"/>
              <a:gd name="TX294" fmla="*/ 904 w 2832"/>
              <a:gd name="TY294" fmla="*/ 1269 h 3473"/>
              <a:gd name="TX295" fmla="*/ 896 w 2832"/>
              <a:gd name="TY295" fmla="*/ 1255 h 3473"/>
              <a:gd name="TX296" fmla="*/ 894 w 2832"/>
              <a:gd name="TY296" fmla="*/ 1240 h 3473"/>
              <a:gd name="TX297" fmla="*/ 894 w 2832"/>
              <a:gd name="TY297" fmla="*/ 1190 h 3473"/>
              <a:gd name="TX298" fmla="*/ 896 w 2832"/>
              <a:gd name="TY298" fmla="*/ 1175 h 3473"/>
              <a:gd name="TX299" fmla="*/ 904 w 2832"/>
              <a:gd name="TY299" fmla="*/ 1162 h 3473"/>
              <a:gd name="TX300" fmla="*/ 914 w 2832"/>
              <a:gd name="TY300" fmla="*/ 1150 h 3473"/>
              <a:gd name="TX301" fmla="*/ 928 w 2832"/>
              <a:gd name="TY301" fmla="*/ 1144 h 3473"/>
              <a:gd name="TX302" fmla="*/ 944 w 2832"/>
              <a:gd name="TY302" fmla="*/ 1140 h 3473"/>
              <a:gd name="TX304" fmla="*/ 769 w 2832"/>
              <a:gd name="TY304" fmla="*/ 1030 h 3473"/>
              <a:gd name="TX305" fmla="*/ 783 w 2832"/>
              <a:gd name="TY305" fmla="*/ 1034 h 3473"/>
              <a:gd name="TX306" fmla="*/ 795 w 2832"/>
              <a:gd name="TY306" fmla="*/ 1042 h 3473"/>
              <a:gd name="TX307" fmla="*/ 805 w 2832"/>
              <a:gd name="TY307" fmla="*/ 1053 h 3473"/>
              <a:gd name="TX308" fmla="*/ 810 w 2832"/>
              <a:gd name="TY308" fmla="*/ 1066 h 3473"/>
              <a:gd name="TX309" fmla="*/ 810 w 2832"/>
              <a:gd name="TY309" fmla="*/ 1081 h 3473"/>
              <a:gd name="TX310" fmla="*/ 807 w 2832"/>
              <a:gd name="TY310" fmla="*/ 1094 h 3473"/>
              <a:gd name="TX311" fmla="*/ 800 w 2832"/>
              <a:gd name="TY311" fmla="*/ 1106 h 3473"/>
              <a:gd name="TX312" fmla="*/ 616 w 2832"/>
              <a:gd name="TY312" fmla="*/ 1312 h 3473"/>
              <a:gd name="TX313" fmla="*/ 606 w 2832"/>
              <a:gd name="TY313" fmla="*/ 1320 h 3473"/>
              <a:gd name="TX314" fmla="*/ 594 w 2832"/>
              <a:gd name="TY314" fmla="*/ 1326 h 3473"/>
              <a:gd name="TX315" fmla="*/ 581 w 2832"/>
              <a:gd name="TY315" fmla="*/ 1327 h 3473"/>
              <a:gd name="TX316" fmla="*/ 567 w 2832"/>
              <a:gd name="TY316" fmla="*/ 1325 h 3473"/>
              <a:gd name="TX317" fmla="*/ 553 w 2832"/>
              <a:gd name="TY317" fmla="*/ 1317 h 3473"/>
              <a:gd name="TX318" fmla="*/ 439 w 2832"/>
              <a:gd name="TY318" fmla="*/ 1226 h 3473"/>
              <a:gd name="TX319" fmla="*/ 430 w 2832"/>
              <a:gd name="TY319" fmla="*/ 1215 h 3473"/>
              <a:gd name="TX320" fmla="*/ 423 w 2832"/>
              <a:gd name="TY320" fmla="*/ 1202 h 3473"/>
              <a:gd name="TX321" fmla="*/ 422 w 2832"/>
              <a:gd name="TY321" fmla="*/ 1188 h 3473"/>
              <a:gd name="TX322" fmla="*/ 425 w 2832"/>
              <a:gd name="TY322" fmla="*/ 1174 h 3473"/>
              <a:gd name="TX323" fmla="*/ 432 w 2832"/>
              <a:gd name="TY323" fmla="*/ 1162 h 3473"/>
              <a:gd name="TX324" fmla="*/ 442 w 2832"/>
              <a:gd name="TY324" fmla="*/ 1152 h 3473"/>
              <a:gd name="TX325" fmla="*/ 456 w 2832"/>
              <a:gd name="TY325" fmla="*/ 1146 h 3473"/>
              <a:gd name="TX326" fmla="*/ 470 w 2832"/>
              <a:gd name="TY326" fmla="*/ 1145 h 3473"/>
              <a:gd name="TX327" fmla="*/ 484 w 2832"/>
              <a:gd name="TY327" fmla="*/ 1147 h 3473"/>
              <a:gd name="TX328" fmla="*/ 496 w 2832"/>
              <a:gd name="TY328" fmla="*/ 1154 h 3473"/>
              <a:gd name="TX329" fmla="*/ 576 w 2832"/>
              <a:gd name="TY329" fmla="*/ 1218 h 3473"/>
              <a:gd name="TX330" fmla="*/ 731 w 2832"/>
              <a:gd name="TY330" fmla="*/ 1046 h 3473"/>
              <a:gd name="TX331" fmla="*/ 742 w 2832"/>
              <a:gd name="TY331" fmla="*/ 1036 h 3473"/>
              <a:gd name="TX332" fmla="*/ 755 w 2832"/>
              <a:gd name="TY332" fmla="*/ 1031 h 3473"/>
              <a:gd name="TX333" fmla="*/ 769 w 2832"/>
              <a:gd name="TY333" fmla="*/ 1030 h 3473"/>
              <a:gd name="TX335" fmla="*/ 150 w 2832"/>
              <a:gd name="TY335" fmla="*/ 347 h 3473"/>
              <a:gd name="TX336" fmla="*/ 552 w 2832"/>
              <a:gd name="TY336" fmla="*/ 347 h 3473"/>
              <a:gd name="TX337" fmla="*/ 548 w 2832"/>
              <a:gd name="TY337" fmla="*/ 372 h 3473"/>
              <a:gd name="TX338" fmla="*/ 547 w 2832"/>
              <a:gd name="TY338" fmla="*/ 399 h 3473"/>
              <a:gd name="TX339" fmla="*/ 550 w 2832"/>
              <a:gd name="TY339" fmla="*/ 439 h 3473"/>
              <a:gd name="TX340" fmla="*/ 559 w 2832"/>
              <a:gd name="TY340" fmla="*/ 477 h 3473"/>
              <a:gd name="TX341" fmla="*/ 574 w 2832"/>
              <a:gd name="TY341" fmla="*/ 511 h 3473"/>
              <a:gd name="TX342" fmla="*/ 594 w 2832"/>
              <a:gd name="TY342" fmla="*/ 544 h 3473"/>
              <a:gd name="TX343" fmla="*/ 618 w 2832"/>
              <a:gd name="TY343" fmla="*/ 572 h 3473"/>
              <a:gd name="TX344" fmla="*/ 648 w 2832"/>
              <a:gd name="TY344" fmla="*/ 598 h 3473"/>
              <a:gd name="TX345" fmla="*/ 681 w 2832"/>
              <a:gd name="TY345" fmla="*/ 618 h 3473"/>
              <a:gd name="TX346" fmla="*/ 715 w 2832"/>
              <a:gd name="TY346" fmla="*/ 632 h 3473"/>
              <a:gd name="TX347" fmla="*/ 753 w 2832"/>
              <a:gd name="TY347" fmla="*/ 642 h 3473"/>
              <a:gd name="TX348" fmla="*/ 793 w 2832"/>
              <a:gd name="TY348" fmla="*/ 645 h 3473"/>
              <a:gd name="TX349" fmla="*/ 1442 w 2832"/>
              <a:gd name="TY349" fmla="*/ 645 h 3473"/>
              <a:gd name="TX350" fmla="*/ 1482 w 2832"/>
              <a:gd name="TY350" fmla="*/ 642 h 3473"/>
              <a:gd name="TX351" fmla="*/ 1520 w 2832"/>
              <a:gd name="TY351" fmla="*/ 632 h 3473"/>
              <a:gd name="TX352" fmla="*/ 1555 w 2832"/>
              <a:gd name="TY352" fmla="*/ 618 h 3473"/>
              <a:gd name="TX353" fmla="*/ 1588 w 2832"/>
              <a:gd name="TY353" fmla="*/ 597 h 3473"/>
              <a:gd name="TX354" fmla="*/ 1616 w 2832"/>
              <a:gd name="TY354" fmla="*/ 572 h 3473"/>
              <a:gd name="TX355" fmla="*/ 1641 w 2832"/>
              <a:gd name="TY355" fmla="*/ 543 h 3473"/>
              <a:gd name="TX356" fmla="*/ 1661 w 2832"/>
              <a:gd name="TY356" fmla="*/ 510 h 3473"/>
              <a:gd name="TX357" fmla="*/ 1676 w 2832"/>
              <a:gd name="TY357" fmla="*/ 475 h 3473"/>
              <a:gd name="TX358" fmla="*/ 1686 w 2832"/>
              <a:gd name="TY358" fmla="*/ 436 h 3473"/>
              <a:gd name="TX359" fmla="*/ 1689 w 2832"/>
              <a:gd name="TY359" fmla="*/ 396 h 3473"/>
              <a:gd name="TX360" fmla="*/ 1688 w 2832"/>
              <a:gd name="TY360" fmla="*/ 371 h 3473"/>
              <a:gd name="TX361" fmla="*/ 1683 w 2832"/>
              <a:gd name="TY361" fmla="*/ 347 h 3473"/>
              <a:gd name="TX362" fmla="*/ 1987 w 2832"/>
              <a:gd name="TY362" fmla="*/ 347 h 3473"/>
              <a:gd name="TX363" fmla="*/ 2029 w 2832"/>
              <a:gd name="TY363" fmla="*/ 349 h 3473"/>
              <a:gd name="TX364" fmla="*/ 2067 w 2832"/>
              <a:gd name="TY364" fmla="*/ 356 h 3473"/>
              <a:gd name="TX365" fmla="*/ 2101 w 2832"/>
              <a:gd name="TY365" fmla="*/ 366 h 3473"/>
              <a:gd name="TX366" fmla="*/ 2132 w 2832"/>
              <a:gd name="TY366" fmla="*/ 379 h 3473"/>
              <a:gd name="TX367" fmla="*/ 2159 w 2832"/>
              <a:gd name="TY367" fmla="*/ 396 h 3473"/>
              <a:gd name="TX368" fmla="*/ 2182 w 2832"/>
              <a:gd name="TY368" fmla="*/ 416 h 3473"/>
              <a:gd name="TX369" fmla="*/ 2201 w 2832"/>
              <a:gd name="TY369" fmla="*/ 438 h 3473"/>
              <a:gd name="TX370" fmla="*/ 2215 w 2832"/>
              <a:gd name="TY370" fmla="*/ 462 h 3473"/>
              <a:gd name="TX371" fmla="*/ 2226 w 2832"/>
              <a:gd name="TY371" fmla="*/ 488 h 3473"/>
              <a:gd name="TX372" fmla="*/ 2233 w 2832"/>
              <a:gd name="TY372" fmla="*/ 517 h 3473"/>
              <a:gd name="TX373" fmla="*/ 2235 w 2832"/>
              <a:gd name="TY373" fmla="*/ 546 h 3473"/>
              <a:gd name="TX374" fmla="*/ 2235 w 2832"/>
              <a:gd name="TY374" fmla="*/ 2036 h 3473"/>
              <a:gd name="TX375" fmla="*/ 2210 w 2832"/>
              <a:gd name="TY375" fmla="*/ 2035 h 3473"/>
              <a:gd name="TX376" fmla="*/ 2186 w 2832"/>
              <a:gd name="TY376" fmla="*/ 2034 h 3473"/>
              <a:gd name="TX377" fmla="*/ 2118 w 2832"/>
              <a:gd name="TY377" fmla="*/ 2037 h 3473"/>
              <a:gd name="TX378" fmla="*/ 2051 w 2832"/>
              <a:gd name="TY378" fmla="*/ 2045 h 3473"/>
              <a:gd name="TX379" fmla="*/ 1987 w 2832"/>
              <a:gd name="TY379" fmla="*/ 2060 h 3473"/>
              <a:gd name="TX380" fmla="*/ 1987 w 2832"/>
              <a:gd name="TY380" fmla="*/ 893 h 3473"/>
              <a:gd name="TX381" fmla="*/ 249 w 2832"/>
              <a:gd name="TY381" fmla="*/ 893 h 3473"/>
              <a:gd name="TX382" fmla="*/ 249 w 2832"/>
              <a:gd name="TY382" fmla="*/ 2876 h 3473"/>
              <a:gd name="TX383" fmla="*/ 1394 w 2832"/>
              <a:gd name="TY383" fmla="*/ 2876 h 3473"/>
              <a:gd name="TX384" fmla="*/ 1400 w 2832"/>
              <a:gd name="TY384" fmla="*/ 2942 h 3473"/>
              <a:gd name="TX385" fmla="*/ 1412 w 2832"/>
              <a:gd name="TY385" fmla="*/ 3005 h 3473"/>
              <a:gd name="TX386" fmla="*/ 1429 w 2832"/>
              <a:gd name="TY386" fmla="*/ 3066 h 3473"/>
              <a:gd name="TX387" fmla="*/ 1450 w 2832"/>
              <a:gd name="TY387" fmla="*/ 3125 h 3473"/>
              <a:gd name="TX388" fmla="*/ 199 w 2832"/>
              <a:gd name="TY388" fmla="*/ 3125 h 3473"/>
              <a:gd name="TX389" fmla="*/ 163 w 2832"/>
              <a:gd name="TY389" fmla="*/ 3122 h 3473"/>
              <a:gd name="TX390" fmla="*/ 130 w 2832"/>
              <a:gd name="TY390" fmla="*/ 3112 h 3473"/>
              <a:gd name="TX391" fmla="*/ 99 w 2832"/>
              <a:gd name="TY391" fmla="*/ 3097 h 3473"/>
              <a:gd name="TX392" fmla="*/ 71 w 2832"/>
              <a:gd name="TY392" fmla="*/ 3079 h 3473"/>
              <a:gd name="TX393" fmla="*/ 47 w 2832"/>
              <a:gd name="TY393" fmla="*/ 3054 h 3473"/>
              <a:gd name="TX394" fmla="*/ 27 w 2832"/>
              <a:gd name="TY394" fmla="*/ 3027 h 3473"/>
              <a:gd name="TX395" fmla="*/ 13 w 2832"/>
              <a:gd name="TY395" fmla="*/ 2995 h 3473"/>
              <a:gd name="TX396" fmla="*/ 3 w 2832"/>
              <a:gd name="TY396" fmla="*/ 2962 h 3473"/>
              <a:gd name="TX397" fmla="*/ 0 w 2832"/>
              <a:gd name="TY397" fmla="*/ 2926 h 3473"/>
              <a:gd name="TX398" fmla="*/ 0 w 2832"/>
              <a:gd name="TY398" fmla="*/ 546 h 3473"/>
              <a:gd name="TX399" fmla="*/ 3 w 2832"/>
              <a:gd name="TY399" fmla="*/ 513 h 3473"/>
              <a:gd name="TX400" fmla="*/ 9 w 2832"/>
              <a:gd name="TY400" fmla="*/ 483 h 3473"/>
              <a:gd name="TX401" fmla="*/ 21 w 2832"/>
              <a:gd name="TY401" fmla="*/ 455 h 3473"/>
              <a:gd name="TX402" fmla="*/ 36 w 2832"/>
              <a:gd name="TY402" fmla="*/ 428 h 3473"/>
              <a:gd name="TX403" fmla="*/ 53 w 2832"/>
              <a:gd name="TY403" fmla="*/ 405 h 3473"/>
              <a:gd name="TX404" fmla="*/ 71 w 2832"/>
              <a:gd name="TY404" fmla="*/ 385 h 3473"/>
              <a:gd name="TX405" fmla="*/ 91 w 2832"/>
              <a:gd name="TY405" fmla="*/ 369 h 3473"/>
              <a:gd name="TX406" fmla="*/ 111 w 2832"/>
              <a:gd name="TY406" fmla="*/ 358 h 3473"/>
              <a:gd name="TX407" fmla="*/ 131 w 2832"/>
              <a:gd name="TY407" fmla="*/ 349 h 3473"/>
              <a:gd name="TX408" fmla="*/ 150 w 2832"/>
              <a:gd name="TY408" fmla="*/ 347 h 3473"/>
              <a:gd name="TX410" fmla="*/ 1118 w 2832"/>
              <a:gd name="TY410" fmla="*/ 99 h 3473"/>
              <a:gd name="TX411" fmla="*/ 1098 w 2832"/>
              <a:gd name="TY411" fmla="*/ 102 h 3473"/>
              <a:gd name="TX412" fmla="*/ 1080 w 2832"/>
              <a:gd name="TY412" fmla="*/ 109 h 3473"/>
              <a:gd name="TX413" fmla="*/ 1065 w 2832"/>
              <a:gd name="TY413" fmla="*/ 121 h 3473"/>
              <a:gd name="TX414" fmla="*/ 1053 w 2832"/>
              <a:gd name="TY414" fmla="*/ 136 h 3473"/>
              <a:gd name="TX415" fmla="*/ 1046 w 2832"/>
              <a:gd name="TY415" fmla="*/ 154 h 3473"/>
              <a:gd name="TX416" fmla="*/ 1043 w 2832"/>
              <a:gd name="TY416" fmla="*/ 174 h 3473"/>
              <a:gd name="TX417" fmla="*/ 1046 w 2832"/>
              <a:gd name="TY417" fmla="*/ 194 h 3473"/>
              <a:gd name="TX418" fmla="*/ 1053 w 2832"/>
              <a:gd name="TY418" fmla="*/ 211 h 3473"/>
              <a:gd name="TX419" fmla="*/ 1065 w 2832"/>
              <a:gd name="TY419" fmla="*/ 226 h 3473"/>
              <a:gd name="TX420" fmla="*/ 1080 w 2832"/>
              <a:gd name="TY420" fmla="*/ 238 h 3473"/>
              <a:gd name="TX421" fmla="*/ 1098 w 2832"/>
              <a:gd name="TY421" fmla="*/ 245 h 3473"/>
              <a:gd name="TX422" fmla="*/ 1118 w 2832"/>
              <a:gd name="TY422" fmla="*/ 248 h 3473"/>
              <a:gd name="TX423" fmla="*/ 1138 w 2832"/>
              <a:gd name="TY423" fmla="*/ 245 h 3473"/>
              <a:gd name="TX424" fmla="*/ 1156 w 2832"/>
              <a:gd name="TY424" fmla="*/ 238 h 3473"/>
              <a:gd name="TX425" fmla="*/ 1170 w 2832"/>
              <a:gd name="TY425" fmla="*/ 226 h 3473"/>
              <a:gd name="TX426" fmla="*/ 1182 w 2832"/>
              <a:gd name="TY426" fmla="*/ 211 h 3473"/>
              <a:gd name="TX427" fmla="*/ 1189 w 2832"/>
              <a:gd name="TY427" fmla="*/ 194 h 3473"/>
              <a:gd name="TX428" fmla="*/ 1193 w 2832"/>
              <a:gd name="TY428" fmla="*/ 174 h 3473"/>
              <a:gd name="TX429" fmla="*/ 1189 w 2832"/>
              <a:gd name="TY429" fmla="*/ 154 h 3473"/>
              <a:gd name="TX430" fmla="*/ 1182 w 2832"/>
              <a:gd name="TY430" fmla="*/ 136 h 3473"/>
              <a:gd name="TX431" fmla="*/ 1170 w 2832"/>
              <a:gd name="TY431" fmla="*/ 121 h 3473"/>
              <a:gd name="TX432" fmla="*/ 1156 w 2832"/>
              <a:gd name="TY432" fmla="*/ 109 h 3473"/>
              <a:gd name="TX433" fmla="*/ 1138 w 2832"/>
              <a:gd name="TY433" fmla="*/ 102 h 3473"/>
              <a:gd name="TX434" fmla="*/ 1118 w 2832"/>
              <a:gd name="TY434" fmla="*/ 99 h 3473"/>
              <a:gd name="TX436" fmla="*/ 1116 w 2832"/>
              <a:gd name="TY436" fmla="*/ 0 h 3473"/>
              <a:gd name="TX437" fmla="*/ 1120 w 2832"/>
              <a:gd name="TY437" fmla="*/ 0 h 3473"/>
              <a:gd name="TX438" fmla="*/ 1150 w 2832"/>
              <a:gd name="TY438" fmla="*/ 3 h 3473"/>
              <a:gd name="TX439" fmla="*/ 1180 w 2832"/>
              <a:gd name="TY439" fmla="*/ 11 h 3473"/>
              <a:gd name="TX440" fmla="*/ 1206 w 2832"/>
              <a:gd name="TY440" fmla="*/ 23 h 3473"/>
              <a:gd name="TX441" fmla="*/ 1230 w 2832"/>
              <a:gd name="TY441" fmla="*/ 40 h 3473"/>
              <a:gd name="TX442" fmla="*/ 1252 w 2832"/>
              <a:gd name="TY442" fmla="*/ 61 h 3473"/>
              <a:gd name="TX443" fmla="*/ 1268 w 2832"/>
              <a:gd name="TY443" fmla="*/ 85 h 3473"/>
              <a:gd name="TX444" fmla="*/ 1281 w 2832"/>
              <a:gd name="TY444" fmla="*/ 112 h 3473"/>
              <a:gd name="TX445" fmla="*/ 1288 w 2832"/>
              <a:gd name="TY445" fmla="*/ 141 h 3473"/>
              <a:gd name="TX446" fmla="*/ 1292 w 2832"/>
              <a:gd name="TY446" fmla="*/ 171 h 3473"/>
              <a:gd name="TX447" fmla="*/ 1292 w 2832"/>
              <a:gd name="TY447" fmla="*/ 174 h 3473"/>
              <a:gd name="TX448" fmla="*/ 1294 w 2832"/>
              <a:gd name="TY448" fmla="*/ 194 h 3473"/>
              <a:gd name="TX449" fmla="*/ 1302 w 2832"/>
              <a:gd name="TY449" fmla="*/ 211 h 3473"/>
              <a:gd name="TX450" fmla="*/ 1314 w 2832"/>
              <a:gd name="TY450" fmla="*/ 226 h 3473"/>
              <a:gd name="TX451" fmla="*/ 1328 w 2832"/>
              <a:gd name="TY451" fmla="*/ 238 h 3473"/>
              <a:gd name="TX452" fmla="*/ 1345 w 2832"/>
              <a:gd name="TY452" fmla="*/ 245 h 3473"/>
              <a:gd name="TX453" fmla="*/ 1365 w 2832"/>
              <a:gd name="TY453" fmla="*/ 248 h 3473"/>
              <a:gd name="TX454" fmla="*/ 1442 w 2832"/>
              <a:gd name="TY454" fmla="*/ 248 h 3473"/>
              <a:gd name="TX455" fmla="*/ 1472 w 2832"/>
              <a:gd name="TY455" fmla="*/ 251 h 3473"/>
              <a:gd name="TX456" fmla="*/ 1499 w 2832"/>
              <a:gd name="TY456" fmla="*/ 260 h 3473"/>
              <a:gd name="TX457" fmla="*/ 1524 w 2832"/>
              <a:gd name="TY457" fmla="*/ 274 h 3473"/>
              <a:gd name="TX458" fmla="*/ 1547 w 2832"/>
              <a:gd name="TY458" fmla="*/ 291 h 3473"/>
              <a:gd name="TX459" fmla="*/ 1564 w 2832"/>
              <a:gd name="TY459" fmla="*/ 312 h 3473"/>
              <a:gd name="TX460" fmla="*/ 1578 w 2832"/>
              <a:gd name="TY460" fmla="*/ 338 h 3473"/>
              <a:gd name="TX461" fmla="*/ 1587 w 2832"/>
              <a:gd name="TY461" fmla="*/ 366 h 3473"/>
              <a:gd name="TX462" fmla="*/ 1590 w 2832"/>
              <a:gd name="TY462" fmla="*/ 396 h 3473"/>
              <a:gd name="TX463" fmla="*/ 1590 w 2832"/>
              <a:gd name="TY463" fmla="*/ 399 h 3473"/>
              <a:gd name="TX464" fmla="*/ 1587 w 2832"/>
              <a:gd name="TY464" fmla="*/ 428 h 3473"/>
              <a:gd name="TX465" fmla="*/ 1578 w 2832"/>
              <a:gd name="TY465" fmla="*/ 456 h 3473"/>
              <a:gd name="TX466" fmla="*/ 1564 w 2832"/>
              <a:gd name="TY466" fmla="*/ 481 h 3473"/>
              <a:gd name="TX467" fmla="*/ 1547 w 2832"/>
              <a:gd name="TY467" fmla="*/ 503 h 3473"/>
              <a:gd name="TX468" fmla="*/ 1524 w 2832"/>
              <a:gd name="TY468" fmla="*/ 521 h 3473"/>
              <a:gd name="TX469" fmla="*/ 1499 w 2832"/>
              <a:gd name="TY469" fmla="*/ 534 h 3473"/>
              <a:gd name="TX470" fmla="*/ 1472 w 2832"/>
              <a:gd name="TY470" fmla="*/ 543 h 3473"/>
              <a:gd name="TX471" fmla="*/ 1442 w 2832"/>
              <a:gd name="TY471" fmla="*/ 546 h 3473"/>
              <a:gd name="TX472" fmla="*/ 793 w 2832"/>
              <a:gd name="TY472" fmla="*/ 546 h 3473"/>
              <a:gd name="TX473" fmla="*/ 764 w 2832"/>
              <a:gd name="TY473" fmla="*/ 543 h 3473"/>
              <a:gd name="TX474" fmla="*/ 736 w 2832"/>
              <a:gd name="TY474" fmla="*/ 534 h 3473"/>
              <a:gd name="TX475" fmla="*/ 711 w 2832"/>
              <a:gd name="TY475" fmla="*/ 521 h 3473"/>
              <a:gd name="TX476" fmla="*/ 689 w 2832"/>
              <a:gd name="TY476" fmla="*/ 503 h 3473"/>
              <a:gd name="TX477" fmla="*/ 671 w 2832"/>
              <a:gd name="TY477" fmla="*/ 481 h 3473"/>
              <a:gd name="TX478" fmla="*/ 657 w 2832"/>
              <a:gd name="TY478" fmla="*/ 456 h 3473"/>
              <a:gd name="TX479" fmla="*/ 649 w 2832"/>
              <a:gd name="TY479" fmla="*/ 428 h 3473"/>
              <a:gd name="TX480" fmla="*/ 646 w 2832"/>
              <a:gd name="TY480" fmla="*/ 399 h 3473"/>
              <a:gd name="TX481" fmla="*/ 646 w 2832"/>
              <a:gd name="TY481" fmla="*/ 396 h 3473"/>
              <a:gd name="TX482" fmla="*/ 649 w 2832"/>
              <a:gd name="TY482" fmla="*/ 366 h 3473"/>
              <a:gd name="TX483" fmla="*/ 657 w 2832"/>
              <a:gd name="TY483" fmla="*/ 338 h 3473"/>
              <a:gd name="TX484" fmla="*/ 671 w 2832"/>
              <a:gd name="TY484" fmla="*/ 312 h 3473"/>
              <a:gd name="TX485" fmla="*/ 689 w 2832"/>
              <a:gd name="TY485" fmla="*/ 291 h 3473"/>
              <a:gd name="TX486" fmla="*/ 711 w 2832"/>
              <a:gd name="TY486" fmla="*/ 274 h 3473"/>
              <a:gd name="TX487" fmla="*/ 736 w 2832"/>
              <a:gd name="TY487" fmla="*/ 260 h 3473"/>
              <a:gd name="TX488" fmla="*/ 764 w 2832"/>
              <a:gd name="TY488" fmla="*/ 251 h 3473"/>
              <a:gd name="TX489" fmla="*/ 793 w 2832"/>
              <a:gd name="TY489" fmla="*/ 248 h 3473"/>
              <a:gd name="TX490" fmla="*/ 870 w 2832"/>
              <a:gd name="TY490" fmla="*/ 248 h 3473"/>
              <a:gd name="TX491" fmla="*/ 889 w 2832"/>
              <a:gd name="TY491" fmla="*/ 245 h 3473"/>
              <a:gd name="TX492" fmla="*/ 907 w 2832"/>
              <a:gd name="TY492" fmla="*/ 238 h 3473"/>
              <a:gd name="TX493" fmla="*/ 922 w 2832"/>
              <a:gd name="TY493" fmla="*/ 226 h 3473"/>
              <a:gd name="TX494" fmla="*/ 933 w 2832"/>
              <a:gd name="TY494" fmla="*/ 211 h 3473"/>
              <a:gd name="TX495" fmla="*/ 941 w 2832"/>
              <a:gd name="TY495" fmla="*/ 194 h 3473"/>
              <a:gd name="TX496" fmla="*/ 944 w 2832"/>
              <a:gd name="TY496" fmla="*/ 174 h 3473"/>
              <a:gd name="TX497" fmla="*/ 944 w 2832"/>
              <a:gd name="TY497" fmla="*/ 171 h 3473"/>
              <a:gd name="TX498" fmla="*/ 947 w 2832"/>
              <a:gd name="TY498" fmla="*/ 141 h 3473"/>
              <a:gd name="TX499" fmla="*/ 954 w 2832"/>
              <a:gd name="TY499" fmla="*/ 112 h 3473"/>
              <a:gd name="TX500" fmla="*/ 967 w 2832"/>
              <a:gd name="TY500" fmla="*/ 85 h 3473"/>
              <a:gd name="TX501" fmla="*/ 984 w 2832"/>
              <a:gd name="TY501" fmla="*/ 61 h 3473"/>
              <a:gd name="TX502" fmla="*/ 1005 w 2832"/>
              <a:gd name="TY502" fmla="*/ 40 h 3473"/>
              <a:gd name="TX503" fmla="*/ 1029 w 2832"/>
              <a:gd name="TY503" fmla="*/ 23 h 3473"/>
              <a:gd name="TX504" fmla="*/ 1056 w 2832"/>
              <a:gd name="TY504" fmla="*/ 11 h 3473"/>
              <a:gd name="TX505" fmla="*/ 1085 w 2832"/>
              <a:gd name="TY505" fmla="*/ 3 h 3473"/>
              <a:gd name="TX506" fmla="*/ 1116 w 2832"/>
              <a:gd name="TY506" fmla="*/ 0 h 3473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0" y="TY270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10" y="TY410"/>
              </a:cxn>
              <a:cxn ang="0">
                <a:pos x="TX411" y="TY411"/>
              </a:cxn>
              <a:cxn ang="0">
                <a:pos x="TX412" y="TY412"/>
              </a:cxn>
              <a:cxn ang="0">
                <a:pos x="TX413" y="TY413"/>
              </a:cxn>
              <a:cxn ang="0">
                <a:pos x="TX414" y="TY414"/>
              </a:cxn>
              <a:cxn ang="0">
                <a:pos x="TX415" y="TY415"/>
              </a:cxn>
              <a:cxn ang="0">
                <a:pos x="TX416" y="TY416"/>
              </a:cxn>
              <a:cxn ang="0">
                <a:pos x="TX417" y="TY417"/>
              </a:cxn>
              <a:cxn ang="0">
                <a:pos x="TX418" y="TY418"/>
              </a:cxn>
              <a:cxn ang="0">
                <a:pos x="TX419" y="TY419"/>
              </a:cxn>
              <a:cxn ang="0">
                <a:pos x="TX420" y="TY420"/>
              </a:cxn>
              <a:cxn ang="0">
                <a:pos x="TX421" y="TY421"/>
              </a:cxn>
              <a:cxn ang="0">
                <a:pos x="TX422" y="TY422"/>
              </a:cxn>
              <a:cxn ang="0">
                <a:pos x="TX423" y="TY423"/>
              </a:cxn>
              <a:cxn ang="0">
                <a:pos x="TX424" y="TY424"/>
              </a:cxn>
              <a:cxn ang="0">
                <a:pos x="TX425" y="TY425"/>
              </a:cxn>
              <a:cxn ang="0">
                <a:pos x="TX426" y="TY426"/>
              </a:cxn>
              <a:cxn ang="0">
                <a:pos x="TX427" y="TY427"/>
              </a:cxn>
              <a:cxn ang="0">
                <a:pos x="TX428" y="TY428"/>
              </a:cxn>
              <a:cxn ang="0">
                <a:pos x="TX429" y="TY429"/>
              </a:cxn>
              <a:cxn ang="0">
                <a:pos x="TX430" y="TY430"/>
              </a:cxn>
              <a:cxn ang="0">
                <a:pos x="TX431" y="TY431"/>
              </a:cxn>
              <a:cxn ang="0">
                <a:pos x="TX432" y="TY432"/>
              </a:cxn>
              <a:cxn ang="0">
                <a:pos x="TX433" y="TY433"/>
              </a:cxn>
              <a:cxn ang="0">
                <a:pos x="TX434" y="TY434"/>
              </a:cxn>
              <a:cxn ang="0">
                <a:pos x="TX436" y="TY436"/>
              </a:cxn>
              <a:cxn ang="0">
                <a:pos x="TX437" y="TY437"/>
              </a:cxn>
              <a:cxn ang="0">
                <a:pos x="TX438" y="TY438"/>
              </a:cxn>
              <a:cxn ang="0">
                <a:pos x="TX439" y="TY439"/>
              </a:cxn>
              <a:cxn ang="0">
                <a:pos x="TX440" y="TY440"/>
              </a:cxn>
              <a:cxn ang="0">
                <a:pos x="TX441" y="TY441"/>
              </a:cxn>
              <a:cxn ang="0">
                <a:pos x="TX442" y="TY442"/>
              </a:cxn>
              <a:cxn ang="0">
                <a:pos x="TX443" y="TY443"/>
              </a:cxn>
              <a:cxn ang="0">
                <a:pos x="TX444" y="TY444"/>
              </a:cxn>
              <a:cxn ang="0">
                <a:pos x="TX445" y="TY445"/>
              </a:cxn>
              <a:cxn ang="0">
                <a:pos x="TX446" y="TY446"/>
              </a:cxn>
              <a:cxn ang="0">
                <a:pos x="TX447" y="TY447"/>
              </a:cxn>
              <a:cxn ang="0">
                <a:pos x="TX448" y="TY448"/>
              </a:cxn>
              <a:cxn ang="0">
                <a:pos x="TX449" y="TY449"/>
              </a:cxn>
              <a:cxn ang="0">
                <a:pos x="TX450" y="TY450"/>
              </a:cxn>
              <a:cxn ang="0">
                <a:pos x="TX451" y="TY451"/>
              </a:cxn>
              <a:cxn ang="0">
                <a:pos x="TX452" y="TY452"/>
              </a:cxn>
              <a:cxn ang="0">
                <a:pos x="TX453" y="TY453"/>
              </a:cxn>
              <a:cxn ang="0">
                <a:pos x="TX454" y="TY454"/>
              </a:cxn>
              <a:cxn ang="0">
                <a:pos x="TX455" y="TY455"/>
              </a:cxn>
              <a:cxn ang="0">
                <a:pos x="TX456" y="TY456"/>
              </a:cxn>
              <a:cxn ang="0">
                <a:pos x="TX457" y="TY457"/>
              </a:cxn>
              <a:cxn ang="0">
                <a:pos x="TX458" y="TY458"/>
              </a:cxn>
              <a:cxn ang="0">
                <a:pos x="TX459" y="TY459"/>
              </a:cxn>
              <a:cxn ang="0">
                <a:pos x="TX460" y="TY460"/>
              </a:cxn>
              <a:cxn ang="0">
                <a:pos x="TX461" y="TY461"/>
              </a:cxn>
              <a:cxn ang="0">
                <a:pos x="TX462" y="TY462"/>
              </a:cxn>
              <a:cxn ang="0">
                <a:pos x="TX463" y="TY463"/>
              </a:cxn>
              <a:cxn ang="0">
                <a:pos x="TX464" y="TY464"/>
              </a:cxn>
              <a:cxn ang="0">
                <a:pos x="TX465" y="TY465"/>
              </a:cxn>
              <a:cxn ang="0">
                <a:pos x="TX466" y="TY466"/>
              </a:cxn>
              <a:cxn ang="0">
                <a:pos x="TX467" y="TY467"/>
              </a:cxn>
              <a:cxn ang="0">
                <a:pos x="TX468" y="TY468"/>
              </a:cxn>
              <a:cxn ang="0">
                <a:pos x="TX469" y="TY469"/>
              </a:cxn>
              <a:cxn ang="0">
                <a:pos x="TX470" y="TY470"/>
              </a:cxn>
              <a:cxn ang="0">
                <a:pos x="TX471" y="TY471"/>
              </a:cxn>
              <a:cxn ang="0">
                <a:pos x="TX472" y="TY472"/>
              </a:cxn>
              <a:cxn ang="0">
                <a:pos x="TX473" y="TY473"/>
              </a:cxn>
              <a:cxn ang="0">
                <a:pos x="TX474" y="TY474"/>
              </a:cxn>
              <a:cxn ang="0">
                <a:pos x="TX475" y="TY475"/>
              </a:cxn>
              <a:cxn ang="0">
                <a:pos x="TX476" y="TY476"/>
              </a:cxn>
              <a:cxn ang="0">
                <a:pos x="TX477" y="TY477"/>
              </a:cxn>
              <a:cxn ang="0">
                <a:pos x="TX478" y="TY478"/>
              </a:cxn>
              <a:cxn ang="0">
                <a:pos x="TX479" y="TY479"/>
              </a:cxn>
              <a:cxn ang="0">
                <a:pos x="TX480" y="TY480"/>
              </a:cxn>
              <a:cxn ang="0">
                <a:pos x="TX481" y="TY481"/>
              </a:cxn>
              <a:cxn ang="0">
                <a:pos x="TX482" y="TY482"/>
              </a:cxn>
              <a:cxn ang="0">
                <a:pos x="TX483" y="TY483"/>
              </a:cxn>
              <a:cxn ang="0">
                <a:pos x="TX484" y="TY484"/>
              </a:cxn>
              <a:cxn ang="0">
                <a:pos x="TX485" y="TY485"/>
              </a:cxn>
              <a:cxn ang="0">
                <a:pos x="TX486" y="TY486"/>
              </a:cxn>
              <a:cxn ang="0">
                <a:pos x="TX487" y="TY487"/>
              </a:cxn>
              <a:cxn ang="0">
                <a:pos x="TX488" y="TY488"/>
              </a:cxn>
              <a:cxn ang="0">
                <a:pos x="TX489" y="TY489"/>
              </a:cxn>
              <a:cxn ang="0">
                <a:pos x="TX490" y="TY490"/>
              </a:cxn>
              <a:cxn ang="0">
                <a:pos x="TX491" y="TY491"/>
              </a:cxn>
              <a:cxn ang="0">
                <a:pos x="TX492" y="TY492"/>
              </a:cxn>
              <a:cxn ang="0">
                <a:pos x="TX493" y="TY493"/>
              </a:cxn>
              <a:cxn ang="0">
                <a:pos x="TX494" y="TY494"/>
              </a:cxn>
              <a:cxn ang="0">
                <a:pos x="TX495" y="TY495"/>
              </a:cxn>
              <a:cxn ang="0">
                <a:pos x="TX496" y="TY496"/>
              </a:cxn>
              <a:cxn ang="0">
                <a:pos x="TX497" y="TY497"/>
              </a:cxn>
              <a:cxn ang="0">
                <a:pos x="TX498" y="TY498"/>
              </a:cxn>
              <a:cxn ang="0">
                <a:pos x="TX499" y="TY499"/>
              </a:cxn>
              <a:cxn ang="0">
                <a:pos x="TX500" y="TY500"/>
              </a:cxn>
              <a:cxn ang="0">
                <a:pos x="TX501" y="TY501"/>
              </a:cxn>
              <a:cxn ang="0">
                <a:pos x="TX502" y="TY502"/>
              </a:cxn>
              <a:cxn ang="0">
                <a:pos x="TX503" y="TY503"/>
              </a:cxn>
              <a:cxn ang="0">
                <a:pos x="TX504" y="TY504"/>
              </a:cxn>
              <a:cxn ang="0">
                <a:pos x="TX505" y="TY505"/>
              </a:cxn>
              <a:cxn ang="0">
                <a:pos x="TX506" y="TY506"/>
              </a:cxn>
            </a:cxnLst>
            <a:rect l="l" t="t" r="r" b="b"/>
            <a:pathLst>
              <a:path w="2832" h="3473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/>
          </a:ln>
        </p:spPr>
        <p:txBody>
          <a:bodyPr vert="horz" wrap="square" lIns="91440" tIns="45720" rIns="91440" bIns="45720" anchor="t">
            <a:noAutofit/>
          </a:bodyPr>
          <a:lstStyle/>
          <a:p>
            <a:pPr marL="0" indent="0" algn="l" defTabSz="914400" rtl="0" eaLnBrk="1" latinLnBrk="0" hangingPunct="1">
              <a:buFontTx/>
              <a:buNone/>
            </a:pPr>
            <a:endParaRPr lang="ko-KR" altLang="en-US" sz="22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7665085" y="4753610"/>
            <a:ext cx="536575" cy="536575"/>
            <a:chOff x="7665085" y="4753610"/>
            <a:chExt cx="536575" cy="536575"/>
          </a:xfrm>
          <a:solidFill>
            <a:schemeClr val="tx2">
              <a:lumMod val="75000"/>
            </a:schemeClr>
          </a:solidFill>
        </p:grpSpPr>
        <p:sp>
          <p:nvSpPr>
            <p:cNvPr id="75" name="도형 69"/>
            <p:cNvSpPr>
              <a:spLocks/>
            </p:cNvSpPr>
            <p:nvPr/>
          </p:nvSpPr>
          <p:spPr>
            <a:xfrm>
              <a:off x="7665085" y="4753610"/>
              <a:ext cx="536575" cy="536575"/>
            </a:xfrm>
            <a:prstGeom prst="ellipse">
              <a:avLst/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20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76" name="그룹 72"/>
            <p:cNvGrpSpPr/>
            <p:nvPr/>
          </p:nvGrpSpPr>
          <p:grpSpPr>
            <a:xfrm flipH="1">
              <a:off x="7786370" y="4900930"/>
              <a:ext cx="284480" cy="241300"/>
              <a:chOff x="7786370" y="4900930"/>
              <a:chExt cx="284480" cy="241300"/>
            </a:xfrm>
            <a:grpFill/>
          </p:grpSpPr>
          <p:sp>
            <p:nvSpPr>
              <p:cNvPr id="77" name="도형 70"/>
              <p:cNvSpPr>
                <a:spLocks/>
              </p:cNvSpPr>
              <p:nvPr/>
            </p:nvSpPr>
            <p:spPr>
              <a:xfrm rot="21600000" flipH="1">
                <a:off x="7787640" y="4900930"/>
                <a:ext cx="283210" cy="240030"/>
              </a:xfrm>
              <a:custGeom>
                <a:avLst/>
                <a:gdLst>
                  <a:gd name="TX0" fmla="*/ 1542 w 3757"/>
                  <a:gd name="TY0" fmla="*/ 2534 h 3187"/>
                  <a:gd name="TX1" fmla="*/ 1532 w 3757"/>
                  <a:gd name="TY1" fmla="*/ 2536 h 3187"/>
                  <a:gd name="TX2" fmla="*/ 1523 w 3757"/>
                  <a:gd name="TY2" fmla="*/ 2542 h 3187"/>
                  <a:gd name="TX3" fmla="*/ 1516 w 3757"/>
                  <a:gd name="TY3" fmla="*/ 2550 h 3187"/>
                  <a:gd name="TX4" fmla="*/ 1513 w 3757"/>
                  <a:gd name="TY4" fmla="*/ 2560 h 3187"/>
                  <a:gd name="TX5" fmla="*/ 1450 w 3757"/>
                  <a:gd name="TY5" fmla="*/ 2904 h 3187"/>
                  <a:gd name="TX6" fmla="*/ 1451 w 3757"/>
                  <a:gd name="TY6" fmla="*/ 2917 h 3187"/>
                  <a:gd name="TX7" fmla="*/ 1457 w 3757"/>
                  <a:gd name="TY7" fmla="*/ 2929 h 3187"/>
                  <a:gd name="TX8" fmla="*/ 1467 w 3757"/>
                  <a:gd name="TY8" fmla="*/ 2937 h 3187"/>
                  <a:gd name="TX9" fmla="*/ 1481 w 3757"/>
                  <a:gd name="TY9" fmla="*/ 2941 h 3187"/>
                  <a:gd name="TX10" fmla="*/ 2275 w 3757"/>
                  <a:gd name="TY10" fmla="*/ 2941 h 3187"/>
                  <a:gd name="TX11" fmla="*/ 2288 w 3757"/>
                  <a:gd name="TY11" fmla="*/ 2937 h 3187"/>
                  <a:gd name="TX12" fmla="*/ 2297 w 3757"/>
                  <a:gd name="TY12" fmla="*/ 2932 h 3187"/>
                  <a:gd name="TX13" fmla="*/ 2304 w 3757"/>
                  <a:gd name="TY13" fmla="*/ 2921 h 3187"/>
                  <a:gd name="TX14" fmla="*/ 2306 w 3757"/>
                  <a:gd name="TY14" fmla="*/ 2909 h 3187"/>
                  <a:gd name="TX15" fmla="*/ 2306 w 3757"/>
                  <a:gd name="TY15" fmla="*/ 2905 h 3187"/>
                  <a:gd name="TX16" fmla="*/ 2305 w 3757"/>
                  <a:gd name="TY16" fmla="*/ 2901 h 3187"/>
                  <a:gd name="TX17" fmla="*/ 2243 w 3757"/>
                  <a:gd name="TY17" fmla="*/ 2560 h 3187"/>
                  <a:gd name="TX18" fmla="*/ 2240 w 3757"/>
                  <a:gd name="TY18" fmla="*/ 2550 h 3187"/>
                  <a:gd name="TX19" fmla="*/ 2233 w 3757"/>
                  <a:gd name="TY19" fmla="*/ 2542 h 3187"/>
                  <a:gd name="TX20" fmla="*/ 2224 w 3757"/>
                  <a:gd name="TY20" fmla="*/ 2536 h 3187"/>
                  <a:gd name="TX21" fmla="*/ 2214 w 3757"/>
                  <a:gd name="TY21" fmla="*/ 2534 h 3187"/>
                  <a:gd name="TX22" fmla="*/ 1542 w 3757"/>
                  <a:gd name="TY22" fmla="*/ 2534 h 3187"/>
                  <a:gd name="TX24" fmla="*/ 585 w 3757"/>
                  <a:gd name="TY24" fmla="*/ 305 h 3187"/>
                  <a:gd name="TX25" fmla="*/ 571 w 3757"/>
                  <a:gd name="TY25" fmla="*/ 308 h 3187"/>
                  <a:gd name="TX26" fmla="*/ 560 w 3757"/>
                  <a:gd name="TY26" fmla="*/ 314 h 3187"/>
                  <a:gd name="TX27" fmla="*/ 550 w 3757"/>
                  <a:gd name="TY27" fmla="*/ 324 h 3187"/>
                  <a:gd name="TX28" fmla="*/ 544 w 3757"/>
                  <a:gd name="TY28" fmla="*/ 336 h 3187"/>
                  <a:gd name="TX29" fmla="*/ 542 w 3757"/>
                  <a:gd name="TY29" fmla="*/ 350 h 3187"/>
                  <a:gd name="TX30" fmla="*/ 542 w 3757"/>
                  <a:gd name="TY30" fmla="*/ 1890 h 3187"/>
                  <a:gd name="TX31" fmla="*/ 544 w 3757"/>
                  <a:gd name="TY31" fmla="*/ 1906 h 3187"/>
                  <a:gd name="TX32" fmla="*/ 553 w 3757"/>
                  <a:gd name="TY32" fmla="*/ 1921 h 3187"/>
                  <a:gd name="TX33" fmla="*/ 567 w 3757"/>
                  <a:gd name="TY33" fmla="*/ 1930 h 3187"/>
                  <a:gd name="TX34" fmla="*/ 3188 w 3757"/>
                  <a:gd name="TY34" fmla="*/ 1930 h 3187"/>
                  <a:gd name="TX35" fmla="*/ 3202 w 3757"/>
                  <a:gd name="TY35" fmla="*/ 1921 h 3187"/>
                  <a:gd name="TX36" fmla="*/ 3211 w 3757"/>
                  <a:gd name="TY36" fmla="*/ 1906 h 3187"/>
                  <a:gd name="TX37" fmla="*/ 3214 w 3757"/>
                  <a:gd name="TY37" fmla="*/ 1890 h 3187"/>
                  <a:gd name="TX38" fmla="*/ 3214 w 3757"/>
                  <a:gd name="TY38" fmla="*/ 350 h 3187"/>
                  <a:gd name="TX39" fmla="*/ 3212 w 3757"/>
                  <a:gd name="TY39" fmla="*/ 336 h 3187"/>
                  <a:gd name="TX40" fmla="*/ 3206 w 3757"/>
                  <a:gd name="TY40" fmla="*/ 324 h 3187"/>
                  <a:gd name="TX41" fmla="*/ 3196 w 3757"/>
                  <a:gd name="TY41" fmla="*/ 314 h 3187"/>
                  <a:gd name="TX42" fmla="*/ 3185 w 3757"/>
                  <a:gd name="TY42" fmla="*/ 308 h 3187"/>
                  <a:gd name="TX43" fmla="*/ 3170 w 3757"/>
                  <a:gd name="TY43" fmla="*/ 305 h 3187"/>
                  <a:gd name="TX44" fmla="*/ 585 w 3757"/>
                  <a:gd name="TY44" fmla="*/ 305 h 3187"/>
                  <a:gd name="TX46" fmla="*/ 585 w 3757"/>
                  <a:gd name="TY46" fmla="*/ 0 h 3187"/>
                  <a:gd name="TX47" fmla="*/ 3170 w 3757"/>
                  <a:gd name="TY47" fmla="*/ 0 h 3187"/>
                  <a:gd name="TX48" fmla="*/ 3218 w 3757"/>
                  <a:gd name="TY48" fmla="*/ 3 h 3187"/>
                  <a:gd name="TX49" fmla="*/ 3263 w 3757"/>
                  <a:gd name="TY49" fmla="*/ 13 h 3187"/>
                  <a:gd name="TX50" fmla="*/ 3306 w 3757"/>
                  <a:gd name="TY50" fmla="*/ 27 h 3187"/>
                  <a:gd name="TX51" fmla="*/ 3346 w 3757"/>
                  <a:gd name="TY51" fmla="*/ 48 h 3187"/>
                  <a:gd name="TX52" fmla="*/ 3384 w 3757"/>
                  <a:gd name="TY52" fmla="*/ 73 h 3187"/>
                  <a:gd name="TX53" fmla="*/ 3418 w 3757"/>
                  <a:gd name="TY53" fmla="*/ 103 h 3187"/>
                  <a:gd name="TX54" fmla="*/ 3448 w 3757"/>
                  <a:gd name="TY54" fmla="*/ 136 h 3187"/>
                  <a:gd name="TX55" fmla="*/ 3473 w 3757"/>
                  <a:gd name="TY55" fmla="*/ 173 h 3187"/>
                  <a:gd name="TX56" fmla="*/ 3493 w 3757"/>
                  <a:gd name="TY56" fmla="*/ 214 h 3187"/>
                  <a:gd name="TX57" fmla="*/ 3508 w 3757"/>
                  <a:gd name="TY57" fmla="*/ 256 h 3187"/>
                  <a:gd name="TX58" fmla="*/ 3517 w 3757"/>
                  <a:gd name="TY58" fmla="*/ 302 h 3187"/>
                  <a:gd name="TX59" fmla="*/ 3520 w 3757"/>
                  <a:gd name="TY59" fmla="*/ 350 h 3187"/>
                  <a:gd name="TX60" fmla="*/ 3520 w 3757"/>
                  <a:gd name="TY60" fmla="*/ 1890 h 3187"/>
                  <a:gd name="TX61" fmla="*/ 3518 w 3757"/>
                  <a:gd name="TY61" fmla="*/ 1931 h 3187"/>
                  <a:gd name="TX62" fmla="*/ 3510 w 3757"/>
                  <a:gd name="TY62" fmla="*/ 1970 h 3187"/>
                  <a:gd name="TX63" fmla="*/ 3500 w 3757"/>
                  <a:gd name="TY63" fmla="*/ 2009 h 3187"/>
                  <a:gd name="TX64" fmla="*/ 3509 w 3757"/>
                  <a:gd name="TY64" fmla="*/ 2028 h 3187"/>
                  <a:gd name="TX65" fmla="*/ 3516 w 3757"/>
                  <a:gd name="TY65" fmla="*/ 2049 h 3187"/>
                  <a:gd name="TX66" fmla="*/ 3749 w 3757"/>
                  <a:gd name="TY66" fmla="*/ 2983 h 3187"/>
                  <a:gd name="TX67" fmla="*/ 3754 w 3757"/>
                  <a:gd name="TY67" fmla="*/ 3006 h 3187"/>
                  <a:gd name="TX68" fmla="*/ 3756 w 3757"/>
                  <a:gd name="TY68" fmla="*/ 3029 h 3187"/>
                  <a:gd name="TX69" fmla="*/ 3753 w 3757"/>
                  <a:gd name="TY69" fmla="*/ 3060 h 3187"/>
                  <a:gd name="TX70" fmla="*/ 3743 w 3757"/>
                  <a:gd name="TY70" fmla="*/ 3090 h 3187"/>
                  <a:gd name="TX71" fmla="*/ 3729 w 3757"/>
                  <a:gd name="TY71" fmla="*/ 3116 h 3187"/>
                  <a:gd name="TX72" fmla="*/ 3710 w 3757"/>
                  <a:gd name="TY72" fmla="*/ 3140 h 3187"/>
                  <a:gd name="TX73" fmla="*/ 3687 w 3757"/>
                  <a:gd name="TY73" fmla="*/ 3158 h 3187"/>
                  <a:gd name="TX74" fmla="*/ 3660 w 3757"/>
                  <a:gd name="TY74" fmla="*/ 3173 h 3187"/>
                  <a:gd name="TX75" fmla="*/ 3631 w 3757"/>
                  <a:gd name="TY75" fmla="*/ 3182 h 3187"/>
                  <a:gd name="TX76" fmla="*/ 3599 w 3757"/>
                  <a:gd name="TY76" fmla="*/ 3186 h 3187"/>
                  <a:gd name="TX77" fmla="*/ 157 w 3757"/>
                  <a:gd name="TY77" fmla="*/ 3186 h 3187"/>
                  <a:gd name="TX78" fmla="*/ 129 w 3757"/>
                  <a:gd name="TY78" fmla="*/ 3183 h 3187"/>
                  <a:gd name="TX79" fmla="*/ 101 w 3757"/>
                  <a:gd name="TY79" fmla="*/ 3175 h 3187"/>
                  <a:gd name="TX80" fmla="*/ 75 w 3757"/>
                  <a:gd name="TY80" fmla="*/ 3163 h 3187"/>
                  <a:gd name="TX81" fmla="*/ 52 w 3757"/>
                  <a:gd name="TY81" fmla="*/ 3146 h 3187"/>
                  <a:gd name="TX82" fmla="*/ 33 w 3757"/>
                  <a:gd name="TY82" fmla="*/ 3125 h 3187"/>
                  <a:gd name="TX83" fmla="*/ 18 w 3757"/>
                  <a:gd name="TY83" fmla="*/ 3101 h 3187"/>
                  <a:gd name="TX84" fmla="*/ 7 w 3757"/>
                  <a:gd name="TY84" fmla="*/ 3075 h 3187"/>
                  <a:gd name="TX85" fmla="*/ 1 w 3757"/>
                  <a:gd name="TY85" fmla="*/ 3047 h 3187"/>
                  <a:gd name="TX86" fmla="*/ 0 w 3757"/>
                  <a:gd name="TY86" fmla="*/ 3019 h 3187"/>
                  <a:gd name="TX87" fmla="*/ 5 w 3757"/>
                  <a:gd name="TY87" fmla="*/ 2991 h 3187"/>
                  <a:gd name="TX88" fmla="*/ 240 w 3757"/>
                  <a:gd name="TY88" fmla="*/ 2049 h 3187"/>
                  <a:gd name="TX89" fmla="*/ 247 w 3757"/>
                  <a:gd name="TY89" fmla="*/ 2028 h 3187"/>
                  <a:gd name="TX90" fmla="*/ 256 w 3757"/>
                  <a:gd name="TY90" fmla="*/ 2009 h 3187"/>
                  <a:gd name="TX91" fmla="*/ 245 w 3757"/>
                  <a:gd name="TY91" fmla="*/ 1970 h 3187"/>
                  <a:gd name="TX92" fmla="*/ 238 w 3757"/>
                  <a:gd name="TY92" fmla="*/ 1931 h 3187"/>
                  <a:gd name="TX93" fmla="*/ 236 w 3757"/>
                  <a:gd name="TY93" fmla="*/ 1890 h 3187"/>
                  <a:gd name="TX94" fmla="*/ 236 w 3757"/>
                  <a:gd name="TY94" fmla="*/ 350 h 3187"/>
                  <a:gd name="TX95" fmla="*/ 239 w 3757"/>
                  <a:gd name="TY95" fmla="*/ 302 h 3187"/>
                  <a:gd name="TX96" fmla="*/ 248 w 3757"/>
                  <a:gd name="TY96" fmla="*/ 256 h 3187"/>
                  <a:gd name="TX97" fmla="*/ 263 w 3757"/>
                  <a:gd name="TY97" fmla="*/ 214 h 3187"/>
                  <a:gd name="TX98" fmla="*/ 283 w 3757"/>
                  <a:gd name="TY98" fmla="*/ 173 h 3187"/>
                  <a:gd name="TX99" fmla="*/ 308 w 3757"/>
                  <a:gd name="TY99" fmla="*/ 136 h 3187"/>
                  <a:gd name="TX100" fmla="*/ 338 w 3757"/>
                  <a:gd name="TY100" fmla="*/ 103 h 3187"/>
                  <a:gd name="TX101" fmla="*/ 372 w 3757"/>
                  <a:gd name="TY101" fmla="*/ 73 h 3187"/>
                  <a:gd name="TX102" fmla="*/ 409 w 3757"/>
                  <a:gd name="TY102" fmla="*/ 48 h 3187"/>
                  <a:gd name="TX103" fmla="*/ 450 w 3757"/>
                  <a:gd name="TY103" fmla="*/ 27 h 3187"/>
                  <a:gd name="TX104" fmla="*/ 493 w 3757"/>
                  <a:gd name="TY104" fmla="*/ 13 h 3187"/>
                  <a:gd name="TX105" fmla="*/ 538 w 3757"/>
                  <a:gd name="TY105" fmla="*/ 3 h 3187"/>
                  <a:gd name="TX106" fmla="*/ 585 w 3757"/>
                  <a:gd name="TY106" fmla="*/ 0 h 3187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3" y="TY73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0" y="TY90"/>
                  </a:cxn>
                  <a:cxn ang="0">
                    <a:pos x="TX91" y="TY91"/>
                  </a:cxn>
                  <a:cxn ang="0">
                    <a:pos x="TX92" y="TY92"/>
                  </a:cxn>
                  <a:cxn ang="0">
                    <a:pos x="TX93" y="TY93"/>
                  </a:cxn>
                  <a:cxn ang="0">
                    <a:pos x="TX94" y="TY94"/>
                  </a:cxn>
                  <a:cxn ang="0">
                    <a:pos x="TX95" y="TY95"/>
                  </a:cxn>
                  <a:cxn ang="0">
                    <a:pos x="TX96" y="TY96"/>
                  </a:cxn>
                  <a:cxn ang="0">
                    <a:pos x="TX97" y="TY97"/>
                  </a:cxn>
                  <a:cxn ang="0">
                    <a:pos x="TX98" y="TY98"/>
                  </a:cxn>
                  <a:cxn ang="0">
                    <a:pos x="TX99" y="TY99"/>
                  </a:cxn>
                  <a:cxn ang="0">
                    <a:pos x="TX100" y="TY100"/>
                  </a:cxn>
                  <a:cxn ang="0">
                    <a:pos x="TX101" y="TY101"/>
                  </a:cxn>
                  <a:cxn ang="0">
                    <a:pos x="TX102" y="TY102"/>
                  </a:cxn>
                  <a:cxn ang="0">
                    <a:pos x="TX103" y="TY103"/>
                  </a:cxn>
                  <a:cxn ang="0">
                    <a:pos x="TX104" y="TY104"/>
                  </a:cxn>
                  <a:cxn ang="0">
                    <a:pos x="TX105" y="TY105"/>
                  </a:cxn>
                  <a:cxn ang="0">
                    <a:pos x="TX106" y="TY106"/>
                  </a:cxn>
                </a:cxnLst>
                <a:rect l="l" t="t" r="r" b="b"/>
                <a:pathLst>
                  <a:path w="3757" h="3187">
                    <a:moveTo>
                      <a:pt x="1542" y="2534"/>
                    </a:moveTo>
                    <a:lnTo>
                      <a:pt x="1532" y="2536"/>
                    </a:lnTo>
                    <a:lnTo>
                      <a:pt x="1523" y="2542"/>
                    </a:lnTo>
                    <a:lnTo>
                      <a:pt x="1516" y="2550"/>
                    </a:lnTo>
                    <a:lnTo>
                      <a:pt x="1513" y="2560"/>
                    </a:lnTo>
                    <a:lnTo>
                      <a:pt x="1450" y="2904"/>
                    </a:lnTo>
                    <a:lnTo>
                      <a:pt x="1451" y="2917"/>
                    </a:lnTo>
                    <a:lnTo>
                      <a:pt x="1457" y="2929"/>
                    </a:lnTo>
                    <a:lnTo>
                      <a:pt x="1467" y="2937"/>
                    </a:lnTo>
                    <a:lnTo>
                      <a:pt x="1481" y="2941"/>
                    </a:lnTo>
                    <a:lnTo>
                      <a:pt x="2275" y="2941"/>
                    </a:lnTo>
                    <a:lnTo>
                      <a:pt x="2288" y="2937"/>
                    </a:lnTo>
                    <a:lnTo>
                      <a:pt x="2297" y="2932"/>
                    </a:lnTo>
                    <a:lnTo>
                      <a:pt x="2304" y="2921"/>
                    </a:lnTo>
                    <a:lnTo>
                      <a:pt x="2306" y="2909"/>
                    </a:lnTo>
                    <a:lnTo>
                      <a:pt x="2306" y="2905"/>
                    </a:lnTo>
                    <a:lnTo>
                      <a:pt x="2305" y="2901"/>
                    </a:lnTo>
                    <a:lnTo>
                      <a:pt x="2243" y="2560"/>
                    </a:lnTo>
                    <a:lnTo>
                      <a:pt x="2240" y="2550"/>
                    </a:lnTo>
                    <a:lnTo>
                      <a:pt x="2233" y="2542"/>
                    </a:lnTo>
                    <a:lnTo>
                      <a:pt x="2224" y="2536"/>
                    </a:lnTo>
                    <a:lnTo>
                      <a:pt x="2214" y="2534"/>
                    </a:lnTo>
                    <a:lnTo>
                      <a:pt x="1542" y="2534"/>
                    </a:lnTo>
                    <a:close/>
                    <a:moveTo>
                      <a:pt x="585" y="305"/>
                    </a:moveTo>
                    <a:lnTo>
                      <a:pt x="571" y="308"/>
                    </a:lnTo>
                    <a:lnTo>
                      <a:pt x="560" y="314"/>
                    </a:lnTo>
                    <a:lnTo>
                      <a:pt x="550" y="324"/>
                    </a:lnTo>
                    <a:lnTo>
                      <a:pt x="544" y="336"/>
                    </a:lnTo>
                    <a:lnTo>
                      <a:pt x="542" y="350"/>
                    </a:lnTo>
                    <a:lnTo>
                      <a:pt x="542" y="1890"/>
                    </a:lnTo>
                    <a:lnTo>
                      <a:pt x="544" y="1906"/>
                    </a:lnTo>
                    <a:lnTo>
                      <a:pt x="553" y="1921"/>
                    </a:lnTo>
                    <a:lnTo>
                      <a:pt x="567" y="1930"/>
                    </a:lnTo>
                    <a:lnTo>
                      <a:pt x="3188" y="1930"/>
                    </a:lnTo>
                    <a:lnTo>
                      <a:pt x="3202" y="1921"/>
                    </a:lnTo>
                    <a:lnTo>
                      <a:pt x="3211" y="1906"/>
                    </a:lnTo>
                    <a:lnTo>
                      <a:pt x="3214" y="1890"/>
                    </a:lnTo>
                    <a:lnTo>
                      <a:pt x="3214" y="350"/>
                    </a:lnTo>
                    <a:lnTo>
                      <a:pt x="3212" y="336"/>
                    </a:lnTo>
                    <a:lnTo>
                      <a:pt x="3206" y="324"/>
                    </a:lnTo>
                    <a:lnTo>
                      <a:pt x="3196" y="314"/>
                    </a:lnTo>
                    <a:lnTo>
                      <a:pt x="3185" y="308"/>
                    </a:lnTo>
                    <a:lnTo>
                      <a:pt x="3170" y="305"/>
                    </a:lnTo>
                    <a:lnTo>
                      <a:pt x="585" y="305"/>
                    </a:lnTo>
                    <a:close/>
                    <a:moveTo>
                      <a:pt x="585" y="0"/>
                    </a:moveTo>
                    <a:lnTo>
                      <a:pt x="3170" y="0"/>
                    </a:lnTo>
                    <a:lnTo>
                      <a:pt x="3218" y="3"/>
                    </a:lnTo>
                    <a:lnTo>
                      <a:pt x="3263" y="13"/>
                    </a:lnTo>
                    <a:lnTo>
                      <a:pt x="3306" y="27"/>
                    </a:lnTo>
                    <a:lnTo>
                      <a:pt x="3346" y="48"/>
                    </a:lnTo>
                    <a:lnTo>
                      <a:pt x="3384" y="73"/>
                    </a:lnTo>
                    <a:lnTo>
                      <a:pt x="3418" y="103"/>
                    </a:lnTo>
                    <a:lnTo>
                      <a:pt x="3448" y="136"/>
                    </a:lnTo>
                    <a:lnTo>
                      <a:pt x="3473" y="173"/>
                    </a:lnTo>
                    <a:lnTo>
                      <a:pt x="3493" y="214"/>
                    </a:lnTo>
                    <a:lnTo>
                      <a:pt x="3508" y="256"/>
                    </a:lnTo>
                    <a:lnTo>
                      <a:pt x="3517" y="302"/>
                    </a:lnTo>
                    <a:lnTo>
                      <a:pt x="3520" y="350"/>
                    </a:lnTo>
                    <a:lnTo>
                      <a:pt x="3520" y="1890"/>
                    </a:lnTo>
                    <a:lnTo>
                      <a:pt x="3518" y="1931"/>
                    </a:lnTo>
                    <a:lnTo>
                      <a:pt x="3510" y="1970"/>
                    </a:lnTo>
                    <a:lnTo>
                      <a:pt x="3500" y="2009"/>
                    </a:lnTo>
                    <a:lnTo>
                      <a:pt x="3509" y="2028"/>
                    </a:lnTo>
                    <a:lnTo>
                      <a:pt x="3516" y="2049"/>
                    </a:lnTo>
                    <a:lnTo>
                      <a:pt x="3749" y="2983"/>
                    </a:lnTo>
                    <a:lnTo>
                      <a:pt x="3754" y="3006"/>
                    </a:lnTo>
                    <a:lnTo>
                      <a:pt x="3756" y="3029"/>
                    </a:lnTo>
                    <a:lnTo>
                      <a:pt x="3753" y="3060"/>
                    </a:lnTo>
                    <a:lnTo>
                      <a:pt x="3743" y="3090"/>
                    </a:lnTo>
                    <a:lnTo>
                      <a:pt x="3729" y="3116"/>
                    </a:lnTo>
                    <a:lnTo>
                      <a:pt x="3710" y="3140"/>
                    </a:lnTo>
                    <a:lnTo>
                      <a:pt x="3687" y="3158"/>
                    </a:lnTo>
                    <a:lnTo>
                      <a:pt x="3660" y="3173"/>
                    </a:lnTo>
                    <a:lnTo>
                      <a:pt x="3631" y="3182"/>
                    </a:lnTo>
                    <a:lnTo>
                      <a:pt x="3599" y="3186"/>
                    </a:lnTo>
                    <a:lnTo>
                      <a:pt x="157" y="3186"/>
                    </a:lnTo>
                    <a:lnTo>
                      <a:pt x="129" y="3183"/>
                    </a:lnTo>
                    <a:lnTo>
                      <a:pt x="101" y="3175"/>
                    </a:lnTo>
                    <a:lnTo>
                      <a:pt x="75" y="3163"/>
                    </a:lnTo>
                    <a:lnTo>
                      <a:pt x="52" y="3146"/>
                    </a:lnTo>
                    <a:lnTo>
                      <a:pt x="33" y="3125"/>
                    </a:lnTo>
                    <a:lnTo>
                      <a:pt x="18" y="3101"/>
                    </a:lnTo>
                    <a:lnTo>
                      <a:pt x="7" y="3075"/>
                    </a:lnTo>
                    <a:lnTo>
                      <a:pt x="1" y="3047"/>
                    </a:lnTo>
                    <a:lnTo>
                      <a:pt x="0" y="3019"/>
                    </a:lnTo>
                    <a:lnTo>
                      <a:pt x="5" y="2991"/>
                    </a:lnTo>
                    <a:lnTo>
                      <a:pt x="240" y="2049"/>
                    </a:lnTo>
                    <a:lnTo>
                      <a:pt x="247" y="2028"/>
                    </a:lnTo>
                    <a:lnTo>
                      <a:pt x="256" y="2009"/>
                    </a:lnTo>
                    <a:lnTo>
                      <a:pt x="245" y="1970"/>
                    </a:lnTo>
                    <a:lnTo>
                      <a:pt x="238" y="1931"/>
                    </a:lnTo>
                    <a:lnTo>
                      <a:pt x="236" y="1890"/>
                    </a:lnTo>
                    <a:lnTo>
                      <a:pt x="236" y="350"/>
                    </a:lnTo>
                    <a:lnTo>
                      <a:pt x="239" y="302"/>
                    </a:lnTo>
                    <a:lnTo>
                      <a:pt x="248" y="256"/>
                    </a:lnTo>
                    <a:lnTo>
                      <a:pt x="263" y="214"/>
                    </a:lnTo>
                    <a:lnTo>
                      <a:pt x="283" y="173"/>
                    </a:lnTo>
                    <a:lnTo>
                      <a:pt x="308" y="136"/>
                    </a:lnTo>
                    <a:lnTo>
                      <a:pt x="338" y="103"/>
                    </a:lnTo>
                    <a:lnTo>
                      <a:pt x="372" y="73"/>
                    </a:lnTo>
                    <a:lnTo>
                      <a:pt x="409" y="48"/>
                    </a:lnTo>
                    <a:lnTo>
                      <a:pt x="450" y="27"/>
                    </a:lnTo>
                    <a:lnTo>
                      <a:pt x="493" y="13"/>
                    </a:lnTo>
                    <a:lnTo>
                      <a:pt x="538" y="3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rtl="0" eaLnBrk="1" latinLnBrk="0" hangingPunct="1">
                  <a:buFontTx/>
                  <a:buNone/>
                </a:pPr>
                <a:endParaRPr lang="ko-KR" altLang="en-US" sz="200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78" name="도형 71"/>
              <p:cNvSpPr>
                <a:spLocks/>
              </p:cNvSpPr>
              <p:nvPr/>
            </p:nvSpPr>
            <p:spPr>
              <a:xfrm rot="21600000" flipH="1">
                <a:off x="7905115" y="4959350"/>
                <a:ext cx="48260" cy="49530"/>
              </a:xfrm>
              <a:custGeom>
                <a:avLst/>
                <a:gdLst>
                  <a:gd name="TX0" fmla="*/ 49 w 655"/>
                  <a:gd name="TY0" fmla="*/ 0 h 655"/>
                  <a:gd name="TX1" fmla="*/ 63 w 655"/>
                  <a:gd name="TY1" fmla="*/ 2 h 655"/>
                  <a:gd name="TX2" fmla="*/ 515 w 655"/>
                  <a:gd name="TY2" fmla="*/ 174 h 655"/>
                  <a:gd name="TX3" fmla="*/ 527 w 655"/>
                  <a:gd name="TY3" fmla="*/ 181 h 655"/>
                  <a:gd name="TX4" fmla="*/ 536 w 655"/>
                  <a:gd name="TY4" fmla="*/ 192 h 655"/>
                  <a:gd name="TX5" fmla="*/ 542 w 655"/>
                  <a:gd name="TY5" fmla="*/ 205 h 655"/>
                  <a:gd name="TX6" fmla="*/ 544 w 655"/>
                  <a:gd name="TY6" fmla="*/ 220 h 655"/>
                  <a:gd name="TX7" fmla="*/ 541 w 655"/>
                  <a:gd name="TY7" fmla="*/ 234 h 655"/>
                  <a:gd name="TX8" fmla="*/ 534 w 655"/>
                  <a:gd name="TY8" fmla="*/ 247 h 655"/>
                  <a:gd name="TX9" fmla="*/ 524 w 655"/>
                  <a:gd name="TY9" fmla="*/ 256 h 655"/>
                  <a:gd name="TX10" fmla="*/ 510 w 655"/>
                  <a:gd name="TY10" fmla="*/ 262 h 655"/>
                  <a:gd name="TX11" fmla="*/ 412 w 655"/>
                  <a:gd name="TY11" fmla="*/ 289 h 655"/>
                  <a:gd name="TX12" fmla="*/ 641 w 655"/>
                  <a:gd name="TY12" fmla="*/ 518 h 655"/>
                  <a:gd name="TX13" fmla="*/ 649 w 655"/>
                  <a:gd name="TY13" fmla="*/ 529 h 655"/>
                  <a:gd name="TX14" fmla="*/ 654 w 655"/>
                  <a:gd name="TY14" fmla="*/ 543 h 655"/>
                  <a:gd name="TX15" fmla="*/ 654 w 655"/>
                  <a:gd name="TY15" fmla="*/ 558 h 655"/>
                  <a:gd name="TX16" fmla="*/ 649 w 655"/>
                  <a:gd name="TY16" fmla="*/ 572 h 655"/>
                  <a:gd name="TX17" fmla="*/ 641 w 655"/>
                  <a:gd name="TY17" fmla="*/ 583 h 655"/>
                  <a:gd name="TX18" fmla="*/ 583 w 655"/>
                  <a:gd name="TY18" fmla="*/ 641 h 655"/>
                  <a:gd name="TX19" fmla="*/ 571 w 655"/>
                  <a:gd name="TY19" fmla="*/ 649 h 655"/>
                  <a:gd name="TX20" fmla="*/ 557 w 655"/>
                  <a:gd name="TY20" fmla="*/ 654 h 655"/>
                  <a:gd name="TX21" fmla="*/ 543 w 655"/>
                  <a:gd name="TY21" fmla="*/ 654 h 655"/>
                  <a:gd name="TX22" fmla="*/ 530 w 655"/>
                  <a:gd name="TY22" fmla="*/ 649 h 655"/>
                  <a:gd name="TX23" fmla="*/ 517 w 655"/>
                  <a:gd name="TY23" fmla="*/ 641 h 655"/>
                  <a:gd name="TX24" fmla="*/ 289 w 655"/>
                  <a:gd name="TY24" fmla="*/ 412 h 655"/>
                  <a:gd name="TX25" fmla="*/ 262 w 655"/>
                  <a:gd name="TY25" fmla="*/ 510 h 655"/>
                  <a:gd name="TX26" fmla="*/ 256 w 655"/>
                  <a:gd name="TY26" fmla="*/ 524 h 655"/>
                  <a:gd name="TX27" fmla="*/ 246 w 655"/>
                  <a:gd name="TY27" fmla="*/ 534 h 655"/>
                  <a:gd name="TX28" fmla="*/ 234 w 655"/>
                  <a:gd name="TY28" fmla="*/ 541 h 655"/>
                  <a:gd name="TX29" fmla="*/ 220 w 655"/>
                  <a:gd name="TY29" fmla="*/ 544 h 655"/>
                  <a:gd name="TX30" fmla="*/ 205 w 655"/>
                  <a:gd name="TY30" fmla="*/ 543 h 655"/>
                  <a:gd name="TX31" fmla="*/ 192 w 655"/>
                  <a:gd name="TY31" fmla="*/ 536 h 655"/>
                  <a:gd name="TX32" fmla="*/ 181 w 655"/>
                  <a:gd name="TY32" fmla="*/ 527 h 655"/>
                  <a:gd name="TX33" fmla="*/ 174 w 655"/>
                  <a:gd name="TY33" fmla="*/ 515 h 655"/>
                  <a:gd name="TX34" fmla="*/ 3 w 655"/>
                  <a:gd name="TY34" fmla="*/ 62 h 655"/>
                  <a:gd name="TX35" fmla="*/ 0 w 655"/>
                  <a:gd name="TY35" fmla="*/ 50 h 655"/>
                  <a:gd name="TX36" fmla="*/ 0 w 655"/>
                  <a:gd name="TY36" fmla="*/ 36 h 655"/>
                  <a:gd name="TX37" fmla="*/ 5 w 655"/>
                  <a:gd name="TY37" fmla="*/ 24 h 655"/>
                  <a:gd name="TX38" fmla="*/ 14 w 655"/>
                  <a:gd name="TY38" fmla="*/ 13 h 655"/>
                  <a:gd name="TX39" fmla="*/ 24 w 655"/>
                  <a:gd name="TY39" fmla="*/ 5 h 655"/>
                  <a:gd name="TX40" fmla="*/ 37 w 655"/>
                  <a:gd name="TY40" fmla="*/ 1 h 655"/>
                  <a:gd name="TX41" fmla="*/ 49 w 655"/>
                  <a:gd name="TY41" fmla="*/ 0 h 655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</a:cxnLst>
                <a:rect l="l" t="t" r="r" b="b"/>
                <a:pathLst>
                  <a:path w="655" h="655">
                    <a:moveTo>
                      <a:pt x="49" y="0"/>
                    </a:moveTo>
                    <a:lnTo>
                      <a:pt x="63" y="2"/>
                    </a:lnTo>
                    <a:lnTo>
                      <a:pt x="515" y="174"/>
                    </a:lnTo>
                    <a:lnTo>
                      <a:pt x="527" y="181"/>
                    </a:lnTo>
                    <a:lnTo>
                      <a:pt x="536" y="192"/>
                    </a:lnTo>
                    <a:lnTo>
                      <a:pt x="542" y="205"/>
                    </a:lnTo>
                    <a:lnTo>
                      <a:pt x="544" y="220"/>
                    </a:lnTo>
                    <a:lnTo>
                      <a:pt x="541" y="234"/>
                    </a:lnTo>
                    <a:lnTo>
                      <a:pt x="534" y="247"/>
                    </a:lnTo>
                    <a:lnTo>
                      <a:pt x="524" y="256"/>
                    </a:lnTo>
                    <a:lnTo>
                      <a:pt x="510" y="262"/>
                    </a:lnTo>
                    <a:lnTo>
                      <a:pt x="412" y="289"/>
                    </a:lnTo>
                    <a:lnTo>
                      <a:pt x="641" y="518"/>
                    </a:lnTo>
                    <a:lnTo>
                      <a:pt x="649" y="529"/>
                    </a:lnTo>
                    <a:lnTo>
                      <a:pt x="654" y="543"/>
                    </a:lnTo>
                    <a:lnTo>
                      <a:pt x="654" y="558"/>
                    </a:lnTo>
                    <a:lnTo>
                      <a:pt x="649" y="572"/>
                    </a:lnTo>
                    <a:lnTo>
                      <a:pt x="641" y="583"/>
                    </a:lnTo>
                    <a:lnTo>
                      <a:pt x="583" y="641"/>
                    </a:lnTo>
                    <a:lnTo>
                      <a:pt x="571" y="649"/>
                    </a:lnTo>
                    <a:lnTo>
                      <a:pt x="557" y="654"/>
                    </a:lnTo>
                    <a:lnTo>
                      <a:pt x="543" y="654"/>
                    </a:lnTo>
                    <a:lnTo>
                      <a:pt x="530" y="649"/>
                    </a:lnTo>
                    <a:lnTo>
                      <a:pt x="517" y="641"/>
                    </a:lnTo>
                    <a:lnTo>
                      <a:pt x="289" y="412"/>
                    </a:lnTo>
                    <a:lnTo>
                      <a:pt x="262" y="510"/>
                    </a:lnTo>
                    <a:lnTo>
                      <a:pt x="256" y="524"/>
                    </a:lnTo>
                    <a:lnTo>
                      <a:pt x="246" y="534"/>
                    </a:lnTo>
                    <a:lnTo>
                      <a:pt x="234" y="541"/>
                    </a:lnTo>
                    <a:lnTo>
                      <a:pt x="220" y="544"/>
                    </a:lnTo>
                    <a:lnTo>
                      <a:pt x="205" y="543"/>
                    </a:lnTo>
                    <a:lnTo>
                      <a:pt x="192" y="536"/>
                    </a:lnTo>
                    <a:lnTo>
                      <a:pt x="181" y="527"/>
                    </a:lnTo>
                    <a:lnTo>
                      <a:pt x="174" y="515"/>
                    </a:lnTo>
                    <a:lnTo>
                      <a:pt x="3" y="62"/>
                    </a:lnTo>
                    <a:lnTo>
                      <a:pt x="0" y="50"/>
                    </a:lnTo>
                    <a:lnTo>
                      <a:pt x="0" y="36"/>
                    </a:lnTo>
                    <a:lnTo>
                      <a:pt x="5" y="24"/>
                    </a:lnTo>
                    <a:lnTo>
                      <a:pt x="14" y="13"/>
                    </a:lnTo>
                    <a:lnTo>
                      <a:pt x="24" y="5"/>
                    </a:lnTo>
                    <a:lnTo>
                      <a:pt x="37" y="1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rtl="0" eaLnBrk="1" latinLnBrk="0" hangingPunct="1">
                  <a:buFontTx/>
                  <a:buNone/>
                </a:pPr>
                <a:endParaRPr lang="ko-KR" altLang="en-US" sz="200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grpSp>
        <p:nvGrpSpPr>
          <p:cNvPr id="79" name="그룹 81"/>
          <p:cNvGrpSpPr/>
          <p:nvPr/>
        </p:nvGrpSpPr>
        <p:grpSpPr>
          <a:xfrm>
            <a:off x="9568180" y="2538095"/>
            <a:ext cx="536575" cy="536575"/>
            <a:chOff x="9568180" y="2538095"/>
            <a:chExt cx="536575" cy="536575"/>
          </a:xfrm>
        </p:grpSpPr>
        <p:sp>
          <p:nvSpPr>
            <p:cNvPr id="80" name="도형 74"/>
            <p:cNvSpPr>
              <a:spLocks/>
            </p:cNvSpPr>
            <p:nvPr/>
          </p:nvSpPr>
          <p:spPr>
            <a:xfrm>
              <a:off x="9568180" y="2538095"/>
              <a:ext cx="536575" cy="536575"/>
            </a:xfrm>
            <a:prstGeom prst="ellipse">
              <a:avLst/>
            </a:prstGeom>
            <a:solidFill>
              <a:srgbClr val="4999B6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rtl="0" eaLnBrk="1" latinLnBrk="0" hangingPunct="1">
                <a:buFontTx/>
                <a:buNone/>
              </a:pPr>
              <a:endParaRPr lang="ko-KR" altLang="en-US" sz="2200">
                <a:solidFill>
                  <a:schemeClr val="bg1"/>
                </a:solidFill>
                <a:latin typeface="맑은 고딕" charset="0"/>
                <a:ea typeface="맑은 고딕" charset="0"/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 flipH="1">
              <a:off x="9719945" y="2663190"/>
              <a:ext cx="220345" cy="243840"/>
              <a:chOff x="9719945" y="2663190"/>
              <a:chExt cx="220345" cy="243840"/>
            </a:xfrm>
            <a:solidFill>
              <a:schemeClr val="bg1"/>
            </a:solidFill>
          </p:grpSpPr>
          <p:sp>
            <p:nvSpPr>
              <p:cNvPr id="82" name="도형 75"/>
              <p:cNvSpPr>
                <a:spLocks/>
              </p:cNvSpPr>
              <p:nvPr/>
            </p:nvSpPr>
            <p:spPr>
              <a:xfrm rot="21600000" flipH="1">
                <a:off x="9801225" y="2713355"/>
                <a:ext cx="96520" cy="73660"/>
              </a:xfrm>
              <a:custGeom>
                <a:avLst/>
                <a:gdLst>
                  <a:gd name="TX0" fmla="*/ 680 w 1256"/>
                  <a:gd name="TY0" fmla="*/ 0 h 964"/>
                  <a:gd name="TX1" fmla="*/ 736 w 1256"/>
                  <a:gd name="TY1" fmla="*/ 1 h 964"/>
                  <a:gd name="TX2" fmla="*/ 793 w 1256"/>
                  <a:gd name="TY2" fmla="*/ 6 h 964"/>
                  <a:gd name="TX3" fmla="*/ 849 w 1256"/>
                  <a:gd name="TY3" fmla="*/ 17 h 964"/>
                  <a:gd name="TX4" fmla="*/ 904 w 1256"/>
                  <a:gd name="TY4" fmla="*/ 32 h 964"/>
                  <a:gd name="TX5" fmla="*/ 958 w 1256"/>
                  <a:gd name="TY5" fmla="*/ 52 h 964"/>
                  <a:gd name="TX6" fmla="*/ 1010 w 1256"/>
                  <a:gd name="TY6" fmla="*/ 77 h 964"/>
                  <a:gd name="TX7" fmla="*/ 1060 w 1256"/>
                  <a:gd name="TY7" fmla="*/ 105 h 964"/>
                  <a:gd name="TX8" fmla="*/ 1107 w 1256"/>
                  <a:gd name="TY8" fmla="*/ 140 h 964"/>
                  <a:gd name="TX9" fmla="*/ 1153 w 1256"/>
                  <a:gd name="TY9" fmla="*/ 178 h 964"/>
                  <a:gd name="TX10" fmla="*/ 1195 w 1256"/>
                  <a:gd name="TY10" fmla="*/ 221 h 964"/>
                  <a:gd name="TX11" fmla="*/ 1255 w 1256"/>
                  <a:gd name="TY11" fmla="*/ 287 h 964"/>
                  <a:gd name="TX12" fmla="*/ 1116 w 1256"/>
                  <a:gd name="TY12" fmla="*/ 413 h 964"/>
                  <a:gd name="TX13" fmla="*/ 1093 w 1256"/>
                  <a:gd name="TY13" fmla="*/ 391 h 964"/>
                  <a:gd name="TX14" fmla="*/ 1070 w 1256"/>
                  <a:gd name="TY14" fmla="*/ 375 h 964"/>
                  <a:gd name="TX15" fmla="*/ 1045 w 1256"/>
                  <a:gd name="TY15" fmla="*/ 364 h 964"/>
                  <a:gd name="TX16" fmla="*/ 1021 w 1256"/>
                  <a:gd name="TY16" fmla="*/ 357 h 964"/>
                  <a:gd name="TX17" fmla="*/ 997 w 1256"/>
                  <a:gd name="TY17" fmla="*/ 354 h 964"/>
                  <a:gd name="TX18" fmla="*/ 974 w 1256"/>
                  <a:gd name="TY18" fmla="*/ 354 h 964"/>
                  <a:gd name="TX19" fmla="*/ 952 w 1256"/>
                  <a:gd name="TY19" fmla="*/ 356 h 964"/>
                  <a:gd name="TX20" fmla="*/ 930 w 1256"/>
                  <a:gd name="TY20" fmla="*/ 361 h 964"/>
                  <a:gd name="TX21" fmla="*/ 911 w 1256"/>
                  <a:gd name="TY21" fmla="*/ 367 h 964"/>
                  <a:gd name="TX22" fmla="*/ 894 w 1256"/>
                  <a:gd name="TY22" fmla="*/ 373 h 964"/>
                  <a:gd name="TX23" fmla="*/ 878 w 1256"/>
                  <a:gd name="TY23" fmla="*/ 380 h 964"/>
                  <a:gd name="TX24" fmla="*/ 866 w 1256"/>
                  <a:gd name="TY24" fmla="*/ 386 h 964"/>
                  <a:gd name="TX25" fmla="*/ 857 w 1256"/>
                  <a:gd name="TY25" fmla="*/ 391 h 964"/>
                  <a:gd name="TX26" fmla="*/ 851 w 1256"/>
                  <a:gd name="TY26" fmla="*/ 395 h 964"/>
                  <a:gd name="TX27" fmla="*/ 849 w 1256"/>
                  <a:gd name="TY27" fmla="*/ 396 h 964"/>
                  <a:gd name="TX28" fmla="*/ 699 w 1256"/>
                  <a:gd name="TY28" fmla="*/ 532 h 964"/>
                  <a:gd name="TX29" fmla="*/ 676 w 1256"/>
                  <a:gd name="TY29" fmla="*/ 556 h 964"/>
                  <a:gd name="TX30" fmla="*/ 657 w 1256"/>
                  <a:gd name="TY30" fmla="*/ 581 h 964"/>
                  <a:gd name="TX31" fmla="*/ 645 w 1256"/>
                  <a:gd name="TY31" fmla="*/ 605 h 964"/>
                  <a:gd name="TX32" fmla="*/ 638 w 1256"/>
                  <a:gd name="TY32" fmla="*/ 631 h 964"/>
                  <a:gd name="TX33" fmla="*/ 635 w 1256"/>
                  <a:gd name="TY33" fmla="*/ 654 h 964"/>
                  <a:gd name="TX34" fmla="*/ 635 w 1256"/>
                  <a:gd name="TY34" fmla="*/ 677 h 964"/>
                  <a:gd name="TX35" fmla="*/ 638 w 1256"/>
                  <a:gd name="TY35" fmla="*/ 700 h 964"/>
                  <a:gd name="TX36" fmla="*/ 643 w 1256"/>
                  <a:gd name="TY36" fmla="*/ 720 h 964"/>
                  <a:gd name="TX37" fmla="*/ 650 w 1256"/>
                  <a:gd name="TY37" fmla="*/ 739 h 964"/>
                  <a:gd name="TX38" fmla="*/ 657 w 1256"/>
                  <a:gd name="TY38" fmla="*/ 757 h 964"/>
                  <a:gd name="TX39" fmla="*/ 666 w 1256"/>
                  <a:gd name="TY39" fmla="*/ 771 h 964"/>
                  <a:gd name="TX40" fmla="*/ 673 w 1256"/>
                  <a:gd name="TY40" fmla="*/ 783 h 964"/>
                  <a:gd name="TX41" fmla="*/ 679 w 1256"/>
                  <a:gd name="TY41" fmla="*/ 792 h 964"/>
                  <a:gd name="TX42" fmla="*/ 684 w 1256"/>
                  <a:gd name="TY42" fmla="*/ 799 h 964"/>
                  <a:gd name="TX43" fmla="*/ 686 w 1256"/>
                  <a:gd name="TY43" fmla="*/ 802 h 964"/>
                  <a:gd name="TX44" fmla="*/ 505 w 1256"/>
                  <a:gd name="TY44" fmla="*/ 963 h 964"/>
                  <a:gd name="TX45" fmla="*/ 0 w 1256"/>
                  <a:gd name="TY45" fmla="*/ 400 h 964"/>
                  <a:gd name="TX46" fmla="*/ 255 w 1256"/>
                  <a:gd name="TY46" fmla="*/ 170 h 964"/>
                  <a:gd name="TX47" fmla="*/ 302 w 1256"/>
                  <a:gd name="TY47" fmla="*/ 133 h 964"/>
                  <a:gd name="TX48" fmla="*/ 352 w 1256"/>
                  <a:gd name="TY48" fmla="*/ 99 h 964"/>
                  <a:gd name="TX49" fmla="*/ 403 w 1256"/>
                  <a:gd name="TY49" fmla="*/ 71 h 964"/>
                  <a:gd name="TX50" fmla="*/ 457 w 1256"/>
                  <a:gd name="TY50" fmla="*/ 46 h 964"/>
                  <a:gd name="TX51" fmla="*/ 511 w 1256"/>
                  <a:gd name="TY51" fmla="*/ 28 h 964"/>
                  <a:gd name="TX52" fmla="*/ 567 w 1256"/>
                  <a:gd name="TY52" fmla="*/ 13 h 964"/>
                  <a:gd name="TX53" fmla="*/ 623 w 1256"/>
                  <a:gd name="TY53" fmla="*/ 4 h 964"/>
                  <a:gd name="TX54" fmla="*/ 680 w 1256"/>
                  <a:gd name="TY54" fmla="*/ 0 h 964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</a:cxnLst>
                <a:rect l="l" t="t" r="r" b="b"/>
                <a:pathLst>
                  <a:path w="1256" h="964">
                    <a:moveTo>
                      <a:pt x="680" y="0"/>
                    </a:moveTo>
                    <a:lnTo>
                      <a:pt x="736" y="1"/>
                    </a:lnTo>
                    <a:lnTo>
                      <a:pt x="793" y="6"/>
                    </a:lnTo>
                    <a:lnTo>
                      <a:pt x="849" y="17"/>
                    </a:lnTo>
                    <a:lnTo>
                      <a:pt x="904" y="32"/>
                    </a:lnTo>
                    <a:lnTo>
                      <a:pt x="958" y="52"/>
                    </a:lnTo>
                    <a:lnTo>
                      <a:pt x="1010" y="77"/>
                    </a:lnTo>
                    <a:lnTo>
                      <a:pt x="1060" y="105"/>
                    </a:lnTo>
                    <a:lnTo>
                      <a:pt x="1107" y="140"/>
                    </a:lnTo>
                    <a:lnTo>
                      <a:pt x="1153" y="178"/>
                    </a:lnTo>
                    <a:lnTo>
                      <a:pt x="1195" y="221"/>
                    </a:lnTo>
                    <a:lnTo>
                      <a:pt x="1255" y="287"/>
                    </a:lnTo>
                    <a:lnTo>
                      <a:pt x="1116" y="413"/>
                    </a:lnTo>
                    <a:lnTo>
                      <a:pt x="1093" y="391"/>
                    </a:lnTo>
                    <a:lnTo>
                      <a:pt x="1070" y="375"/>
                    </a:lnTo>
                    <a:lnTo>
                      <a:pt x="1045" y="364"/>
                    </a:lnTo>
                    <a:lnTo>
                      <a:pt x="1021" y="357"/>
                    </a:lnTo>
                    <a:lnTo>
                      <a:pt x="997" y="354"/>
                    </a:lnTo>
                    <a:lnTo>
                      <a:pt x="974" y="354"/>
                    </a:lnTo>
                    <a:lnTo>
                      <a:pt x="952" y="356"/>
                    </a:lnTo>
                    <a:lnTo>
                      <a:pt x="930" y="361"/>
                    </a:lnTo>
                    <a:lnTo>
                      <a:pt x="911" y="367"/>
                    </a:lnTo>
                    <a:lnTo>
                      <a:pt x="894" y="373"/>
                    </a:lnTo>
                    <a:lnTo>
                      <a:pt x="878" y="380"/>
                    </a:lnTo>
                    <a:lnTo>
                      <a:pt x="866" y="386"/>
                    </a:lnTo>
                    <a:lnTo>
                      <a:pt x="857" y="391"/>
                    </a:lnTo>
                    <a:lnTo>
                      <a:pt x="851" y="395"/>
                    </a:lnTo>
                    <a:lnTo>
                      <a:pt x="849" y="396"/>
                    </a:lnTo>
                    <a:lnTo>
                      <a:pt x="699" y="532"/>
                    </a:lnTo>
                    <a:lnTo>
                      <a:pt x="676" y="556"/>
                    </a:lnTo>
                    <a:lnTo>
                      <a:pt x="657" y="581"/>
                    </a:lnTo>
                    <a:lnTo>
                      <a:pt x="645" y="605"/>
                    </a:lnTo>
                    <a:lnTo>
                      <a:pt x="638" y="631"/>
                    </a:lnTo>
                    <a:lnTo>
                      <a:pt x="635" y="654"/>
                    </a:lnTo>
                    <a:lnTo>
                      <a:pt x="635" y="677"/>
                    </a:lnTo>
                    <a:lnTo>
                      <a:pt x="638" y="700"/>
                    </a:lnTo>
                    <a:lnTo>
                      <a:pt x="643" y="720"/>
                    </a:lnTo>
                    <a:lnTo>
                      <a:pt x="650" y="739"/>
                    </a:lnTo>
                    <a:lnTo>
                      <a:pt x="657" y="757"/>
                    </a:lnTo>
                    <a:lnTo>
                      <a:pt x="666" y="771"/>
                    </a:lnTo>
                    <a:lnTo>
                      <a:pt x="673" y="783"/>
                    </a:lnTo>
                    <a:lnTo>
                      <a:pt x="679" y="792"/>
                    </a:lnTo>
                    <a:lnTo>
                      <a:pt x="684" y="799"/>
                    </a:lnTo>
                    <a:lnTo>
                      <a:pt x="686" y="802"/>
                    </a:lnTo>
                    <a:lnTo>
                      <a:pt x="505" y="963"/>
                    </a:lnTo>
                    <a:lnTo>
                      <a:pt x="0" y="400"/>
                    </a:lnTo>
                    <a:lnTo>
                      <a:pt x="255" y="170"/>
                    </a:lnTo>
                    <a:lnTo>
                      <a:pt x="302" y="133"/>
                    </a:lnTo>
                    <a:lnTo>
                      <a:pt x="352" y="99"/>
                    </a:lnTo>
                    <a:lnTo>
                      <a:pt x="403" y="71"/>
                    </a:lnTo>
                    <a:lnTo>
                      <a:pt x="457" y="46"/>
                    </a:lnTo>
                    <a:lnTo>
                      <a:pt x="511" y="28"/>
                    </a:lnTo>
                    <a:lnTo>
                      <a:pt x="567" y="13"/>
                    </a:lnTo>
                    <a:lnTo>
                      <a:pt x="623" y="4"/>
                    </a:lnTo>
                    <a:lnTo>
                      <a:pt x="680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rtl="0" eaLnBrk="1" latinLnBrk="0" hangingPunct="1">
                  <a:buFontTx/>
                  <a:buNone/>
                </a:pPr>
                <a:endParaRPr lang="ko-KR" altLang="en-US" sz="220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3" name="도형 76"/>
              <p:cNvSpPr>
                <a:spLocks/>
              </p:cNvSpPr>
              <p:nvPr/>
            </p:nvSpPr>
            <p:spPr>
              <a:xfrm rot="21600000" flipH="1">
                <a:off x="9719945" y="2747645"/>
                <a:ext cx="160020" cy="158750"/>
              </a:xfrm>
              <a:custGeom>
                <a:avLst/>
                <a:gdLst>
                  <a:gd name="TX0" fmla="*/ 992 w 2073"/>
                  <a:gd name="TY0" fmla="*/ 0 h 2059"/>
                  <a:gd name="TX1" fmla="*/ 2072 w 2073"/>
                  <a:gd name="TY1" fmla="*/ 1204 h 2059"/>
                  <a:gd name="TX2" fmla="*/ 1350 w 2073"/>
                  <a:gd name="TY2" fmla="*/ 1852 h 2059"/>
                  <a:gd name="TX3" fmla="*/ 1309 w 2073"/>
                  <a:gd name="TY3" fmla="*/ 1886 h 2059"/>
                  <a:gd name="TX4" fmla="*/ 1266 w 2073"/>
                  <a:gd name="TY4" fmla="*/ 1916 h 2059"/>
                  <a:gd name="TX5" fmla="*/ 1220 w 2073"/>
                  <a:gd name="TY5" fmla="*/ 1945 h 2059"/>
                  <a:gd name="TX6" fmla="*/ 1172 w 2073"/>
                  <a:gd name="TY6" fmla="*/ 1970 h 2059"/>
                  <a:gd name="TX7" fmla="*/ 1122 w 2073"/>
                  <a:gd name="TY7" fmla="*/ 1993 h 2059"/>
                  <a:gd name="TX8" fmla="*/ 1070 w 2073"/>
                  <a:gd name="TY8" fmla="*/ 2011 h 2059"/>
                  <a:gd name="TX9" fmla="*/ 1018 w 2073"/>
                  <a:gd name="TY9" fmla="*/ 2027 h 2059"/>
                  <a:gd name="TX10" fmla="*/ 964 w 2073"/>
                  <a:gd name="TY10" fmla="*/ 2040 h 2059"/>
                  <a:gd name="TX11" fmla="*/ 910 w 2073"/>
                  <a:gd name="TY11" fmla="*/ 2050 h 2059"/>
                  <a:gd name="TX12" fmla="*/ 856 w 2073"/>
                  <a:gd name="TY12" fmla="*/ 2056 h 2059"/>
                  <a:gd name="TX13" fmla="*/ 801 w 2073"/>
                  <a:gd name="TY13" fmla="*/ 2058 h 2059"/>
                  <a:gd name="TX14" fmla="*/ 747 w 2073"/>
                  <a:gd name="TY14" fmla="*/ 2057 h 2059"/>
                  <a:gd name="TX15" fmla="*/ 694 w 2073"/>
                  <a:gd name="TY15" fmla="*/ 2052 h 2059"/>
                  <a:gd name="TX16" fmla="*/ 642 w 2073"/>
                  <a:gd name="TY16" fmla="*/ 2044 h 2059"/>
                  <a:gd name="TX17" fmla="*/ 592 w 2073"/>
                  <a:gd name="TY17" fmla="*/ 2032 h 2059"/>
                  <a:gd name="TX18" fmla="*/ 542 w 2073"/>
                  <a:gd name="TY18" fmla="*/ 2015 h 2059"/>
                  <a:gd name="TX19" fmla="*/ 494 w 2073"/>
                  <a:gd name="TY19" fmla="*/ 1995 h 2059"/>
                  <a:gd name="TX20" fmla="*/ 449 w 2073"/>
                  <a:gd name="TY20" fmla="*/ 1971 h 2059"/>
                  <a:gd name="TX21" fmla="*/ 406 w 2073"/>
                  <a:gd name="TY21" fmla="*/ 1943 h 2059"/>
                  <a:gd name="TX22" fmla="*/ 367 w 2073"/>
                  <a:gd name="TY22" fmla="*/ 1910 h 2059"/>
                  <a:gd name="TX23" fmla="*/ 330 w 2073"/>
                  <a:gd name="TY23" fmla="*/ 1874 h 2059"/>
                  <a:gd name="TX24" fmla="*/ 138 w 2073"/>
                  <a:gd name="TY24" fmla="*/ 1661 h 2059"/>
                  <a:gd name="TX25" fmla="*/ 106 w 2073"/>
                  <a:gd name="TY25" fmla="*/ 1620 h 2059"/>
                  <a:gd name="TX26" fmla="*/ 77 w 2073"/>
                  <a:gd name="TY26" fmla="*/ 1577 h 2059"/>
                  <a:gd name="TX27" fmla="*/ 54 w 2073"/>
                  <a:gd name="TY27" fmla="*/ 1532 h 2059"/>
                  <a:gd name="TX28" fmla="*/ 35 w 2073"/>
                  <a:gd name="TY28" fmla="*/ 1484 h 2059"/>
                  <a:gd name="TX29" fmla="*/ 20 w 2073"/>
                  <a:gd name="TY29" fmla="*/ 1435 h 2059"/>
                  <a:gd name="TX30" fmla="*/ 9 w 2073"/>
                  <a:gd name="TY30" fmla="*/ 1384 h 2059"/>
                  <a:gd name="TX31" fmla="*/ 3 w 2073"/>
                  <a:gd name="TY31" fmla="*/ 1331 h 2059"/>
                  <a:gd name="TX32" fmla="*/ 0 w 2073"/>
                  <a:gd name="TY32" fmla="*/ 1278 h 2059"/>
                  <a:gd name="TX33" fmla="*/ 1 w 2073"/>
                  <a:gd name="TY33" fmla="*/ 1225 h 2059"/>
                  <a:gd name="TX34" fmla="*/ 6 w 2073"/>
                  <a:gd name="TY34" fmla="*/ 1171 h 2059"/>
                  <a:gd name="TX35" fmla="*/ 14 w 2073"/>
                  <a:gd name="TY35" fmla="*/ 1117 h 2059"/>
                  <a:gd name="TX36" fmla="*/ 26 w 2073"/>
                  <a:gd name="TY36" fmla="*/ 1064 h 2059"/>
                  <a:gd name="TX37" fmla="*/ 41 w 2073"/>
                  <a:gd name="TY37" fmla="*/ 1011 h 2059"/>
                  <a:gd name="TX38" fmla="*/ 60 w 2073"/>
                  <a:gd name="TY38" fmla="*/ 959 h 2059"/>
                  <a:gd name="TX39" fmla="*/ 81 w 2073"/>
                  <a:gd name="TY39" fmla="*/ 908 h 2059"/>
                  <a:gd name="TX40" fmla="*/ 106 w 2073"/>
                  <a:gd name="TY40" fmla="*/ 860 h 2059"/>
                  <a:gd name="TX41" fmla="*/ 133 w 2073"/>
                  <a:gd name="TY41" fmla="*/ 813 h 2059"/>
                  <a:gd name="TX42" fmla="*/ 164 w 2073"/>
                  <a:gd name="TY42" fmla="*/ 768 h 2059"/>
                  <a:gd name="TX43" fmla="*/ 197 w 2073"/>
                  <a:gd name="TY43" fmla="*/ 725 h 2059"/>
                  <a:gd name="TX44" fmla="*/ 232 w 2073"/>
                  <a:gd name="TY44" fmla="*/ 685 h 2059"/>
                  <a:gd name="TX45" fmla="*/ 270 w 2073"/>
                  <a:gd name="TY45" fmla="*/ 649 h 2059"/>
                  <a:gd name="TX46" fmla="*/ 992 w 2073"/>
                  <a:gd name="TY46" fmla="*/ 0 h 2059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</a:cxnLst>
                <a:rect l="l" t="t" r="r" b="b"/>
                <a:pathLst>
                  <a:path w="2073" h="2059">
                    <a:moveTo>
                      <a:pt x="992" y="0"/>
                    </a:moveTo>
                    <a:lnTo>
                      <a:pt x="2072" y="1204"/>
                    </a:lnTo>
                    <a:lnTo>
                      <a:pt x="1350" y="1852"/>
                    </a:lnTo>
                    <a:lnTo>
                      <a:pt x="1309" y="1886"/>
                    </a:lnTo>
                    <a:lnTo>
                      <a:pt x="1266" y="1916"/>
                    </a:lnTo>
                    <a:lnTo>
                      <a:pt x="1220" y="1945"/>
                    </a:lnTo>
                    <a:lnTo>
                      <a:pt x="1172" y="1970"/>
                    </a:lnTo>
                    <a:lnTo>
                      <a:pt x="1122" y="1993"/>
                    </a:lnTo>
                    <a:lnTo>
                      <a:pt x="1070" y="2011"/>
                    </a:lnTo>
                    <a:lnTo>
                      <a:pt x="1018" y="2027"/>
                    </a:lnTo>
                    <a:lnTo>
                      <a:pt x="964" y="2040"/>
                    </a:lnTo>
                    <a:lnTo>
                      <a:pt x="910" y="2050"/>
                    </a:lnTo>
                    <a:lnTo>
                      <a:pt x="856" y="2056"/>
                    </a:lnTo>
                    <a:lnTo>
                      <a:pt x="801" y="2058"/>
                    </a:lnTo>
                    <a:lnTo>
                      <a:pt x="747" y="2057"/>
                    </a:lnTo>
                    <a:lnTo>
                      <a:pt x="694" y="2052"/>
                    </a:lnTo>
                    <a:lnTo>
                      <a:pt x="642" y="2044"/>
                    </a:lnTo>
                    <a:lnTo>
                      <a:pt x="592" y="2032"/>
                    </a:lnTo>
                    <a:lnTo>
                      <a:pt x="542" y="2015"/>
                    </a:lnTo>
                    <a:lnTo>
                      <a:pt x="494" y="1995"/>
                    </a:lnTo>
                    <a:lnTo>
                      <a:pt x="449" y="1971"/>
                    </a:lnTo>
                    <a:lnTo>
                      <a:pt x="406" y="1943"/>
                    </a:lnTo>
                    <a:lnTo>
                      <a:pt x="367" y="1910"/>
                    </a:lnTo>
                    <a:lnTo>
                      <a:pt x="330" y="1874"/>
                    </a:lnTo>
                    <a:lnTo>
                      <a:pt x="138" y="1661"/>
                    </a:lnTo>
                    <a:lnTo>
                      <a:pt x="106" y="1620"/>
                    </a:lnTo>
                    <a:lnTo>
                      <a:pt x="77" y="1577"/>
                    </a:lnTo>
                    <a:lnTo>
                      <a:pt x="54" y="1532"/>
                    </a:lnTo>
                    <a:lnTo>
                      <a:pt x="35" y="1484"/>
                    </a:lnTo>
                    <a:lnTo>
                      <a:pt x="20" y="1435"/>
                    </a:lnTo>
                    <a:lnTo>
                      <a:pt x="9" y="1384"/>
                    </a:lnTo>
                    <a:lnTo>
                      <a:pt x="3" y="1331"/>
                    </a:lnTo>
                    <a:lnTo>
                      <a:pt x="0" y="1278"/>
                    </a:lnTo>
                    <a:lnTo>
                      <a:pt x="1" y="1225"/>
                    </a:lnTo>
                    <a:lnTo>
                      <a:pt x="6" y="1171"/>
                    </a:lnTo>
                    <a:lnTo>
                      <a:pt x="14" y="1117"/>
                    </a:lnTo>
                    <a:lnTo>
                      <a:pt x="26" y="1064"/>
                    </a:lnTo>
                    <a:lnTo>
                      <a:pt x="41" y="1011"/>
                    </a:lnTo>
                    <a:lnTo>
                      <a:pt x="60" y="959"/>
                    </a:lnTo>
                    <a:lnTo>
                      <a:pt x="81" y="908"/>
                    </a:lnTo>
                    <a:lnTo>
                      <a:pt x="106" y="860"/>
                    </a:lnTo>
                    <a:lnTo>
                      <a:pt x="133" y="813"/>
                    </a:lnTo>
                    <a:lnTo>
                      <a:pt x="164" y="768"/>
                    </a:lnTo>
                    <a:lnTo>
                      <a:pt x="197" y="725"/>
                    </a:lnTo>
                    <a:lnTo>
                      <a:pt x="232" y="685"/>
                    </a:lnTo>
                    <a:lnTo>
                      <a:pt x="270" y="649"/>
                    </a:lnTo>
                    <a:lnTo>
                      <a:pt x="992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rtl="0" eaLnBrk="1" latinLnBrk="0" hangingPunct="1">
                  <a:buFontTx/>
                  <a:buNone/>
                </a:pPr>
                <a:endParaRPr lang="ko-KR" altLang="en-US" sz="220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4" name="도형 77"/>
              <p:cNvSpPr>
                <a:spLocks/>
              </p:cNvSpPr>
              <p:nvPr/>
            </p:nvSpPr>
            <p:spPr>
              <a:xfrm rot="21600000" flipH="1">
                <a:off x="9845675" y="2741295"/>
                <a:ext cx="74930" cy="96520"/>
              </a:xfrm>
              <a:custGeom>
                <a:avLst/>
                <a:gdLst>
                  <a:gd name="TX0" fmla="*/ 754 w 985"/>
                  <a:gd name="TY0" fmla="*/ 0 h 1237"/>
                  <a:gd name="TX1" fmla="*/ 814 w 985"/>
                  <a:gd name="TY1" fmla="*/ 66 h 1237"/>
                  <a:gd name="TX2" fmla="*/ 853 w 985"/>
                  <a:gd name="TY2" fmla="*/ 113 h 1237"/>
                  <a:gd name="TX3" fmla="*/ 887 w 985"/>
                  <a:gd name="TY3" fmla="*/ 162 h 1237"/>
                  <a:gd name="TX4" fmla="*/ 915 w 985"/>
                  <a:gd name="TY4" fmla="*/ 214 h 1237"/>
                  <a:gd name="TX5" fmla="*/ 939 w 985"/>
                  <a:gd name="TY5" fmla="*/ 267 h 1237"/>
                  <a:gd name="TX6" fmla="*/ 957 w 985"/>
                  <a:gd name="TY6" fmla="*/ 321 h 1237"/>
                  <a:gd name="TX7" fmla="*/ 971 w 985"/>
                  <a:gd name="TY7" fmla="*/ 377 h 1237"/>
                  <a:gd name="TX8" fmla="*/ 980 w 985"/>
                  <a:gd name="TY8" fmla="*/ 433 h 1237"/>
                  <a:gd name="TX9" fmla="*/ 984 w 985"/>
                  <a:gd name="TY9" fmla="*/ 490 h 1237"/>
                  <a:gd name="TX10" fmla="*/ 983 w 985"/>
                  <a:gd name="TY10" fmla="*/ 547 h 1237"/>
                  <a:gd name="TX11" fmla="*/ 978 w 985"/>
                  <a:gd name="TY11" fmla="*/ 603 h 1237"/>
                  <a:gd name="TX12" fmla="*/ 968 w 985"/>
                  <a:gd name="TY12" fmla="*/ 659 h 1237"/>
                  <a:gd name="TX13" fmla="*/ 953 w 985"/>
                  <a:gd name="TY13" fmla="*/ 714 h 1237"/>
                  <a:gd name="TX14" fmla="*/ 933 w 985"/>
                  <a:gd name="TY14" fmla="*/ 768 h 1237"/>
                  <a:gd name="TX15" fmla="*/ 908 w 985"/>
                  <a:gd name="TY15" fmla="*/ 819 h 1237"/>
                  <a:gd name="TX16" fmla="*/ 880 w 985"/>
                  <a:gd name="TY16" fmla="*/ 870 h 1237"/>
                  <a:gd name="TX17" fmla="*/ 845 w 985"/>
                  <a:gd name="TY17" fmla="*/ 918 h 1237"/>
                  <a:gd name="TX18" fmla="*/ 806 w 985"/>
                  <a:gd name="TY18" fmla="*/ 963 h 1237"/>
                  <a:gd name="TX19" fmla="*/ 764 w 985"/>
                  <a:gd name="TY19" fmla="*/ 1006 h 1237"/>
                  <a:gd name="TX20" fmla="*/ 507 w 985"/>
                  <a:gd name="TY20" fmla="*/ 1236 h 1237"/>
                  <a:gd name="TX21" fmla="*/ 0 w 985"/>
                  <a:gd name="TY21" fmla="*/ 671 h 1237"/>
                  <a:gd name="TX22" fmla="*/ 180 w 985"/>
                  <a:gd name="TY22" fmla="*/ 509 h 1237"/>
                  <a:gd name="TX23" fmla="*/ 180 w 985"/>
                  <a:gd name="TY23" fmla="*/ 507 h 1237"/>
                  <a:gd name="TX24" fmla="*/ 205 w 985"/>
                  <a:gd name="TY24" fmla="*/ 530 h 1237"/>
                  <a:gd name="TX25" fmla="*/ 229 w 985"/>
                  <a:gd name="TY25" fmla="*/ 548 h 1237"/>
                  <a:gd name="TX26" fmla="*/ 254 w 985"/>
                  <a:gd name="TY26" fmla="*/ 559 h 1237"/>
                  <a:gd name="TX27" fmla="*/ 279 w 985"/>
                  <a:gd name="TY27" fmla="*/ 566 h 1237"/>
                  <a:gd name="TX28" fmla="*/ 303 w 985"/>
                  <a:gd name="TY28" fmla="*/ 569 h 1237"/>
                  <a:gd name="TX29" fmla="*/ 328 w 985"/>
                  <a:gd name="TY29" fmla="*/ 568 h 1237"/>
                  <a:gd name="TX30" fmla="*/ 350 w 985"/>
                  <a:gd name="TY30" fmla="*/ 565 h 1237"/>
                  <a:gd name="TX31" fmla="*/ 372 w 985"/>
                  <a:gd name="TY31" fmla="*/ 559 h 1237"/>
                  <a:gd name="TX32" fmla="*/ 391 w 985"/>
                  <a:gd name="TY32" fmla="*/ 552 h 1237"/>
                  <a:gd name="TX33" fmla="*/ 409 w 985"/>
                  <a:gd name="TY33" fmla="*/ 545 h 1237"/>
                  <a:gd name="TX34" fmla="*/ 423 w 985"/>
                  <a:gd name="TY34" fmla="*/ 536 h 1237"/>
                  <a:gd name="TX35" fmla="*/ 436 w 985"/>
                  <a:gd name="TY35" fmla="*/ 529 h 1237"/>
                  <a:gd name="TX36" fmla="*/ 445 w 985"/>
                  <a:gd name="TY36" fmla="*/ 523 h 1237"/>
                  <a:gd name="TX37" fmla="*/ 451 w 985"/>
                  <a:gd name="TY37" fmla="*/ 519 h 1237"/>
                  <a:gd name="TX38" fmla="*/ 453 w 985"/>
                  <a:gd name="TY38" fmla="*/ 518 h 1237"/>
                  <a:gd name="TX39" fmla="*/ 595 w 985"/>
                  <a:gd name="TY39" fmla="*/ 391 h 1237"/>
                  <a:gd name="TX40" fmla="*/ 618 w 985"/>
                  <a:gd name="TY40" fmla="*/ 366 h 1237"/>
                  <a:gd name="TX41" fmla="*/ 635 w 985"/>
                  <a:gd name="TY41" fmla="*/ 342 h 1237"/>
                  <a:gd name="TX42" fmla="*/ 647 w 985"/>
                  <a:gd name="TY42" fmla="*/ 317 h 1237"/>
                  <a:gd name="TX43" fmla="*/ 655 w 985"/>
                  <a:gd name="TY43" fmla="*/ 293 h 1237"/>
                  <a:gd name="TX44" fmla="*/ 659 w 985"/>
                  <a:gd name="TY44" fmla="*/ 269 h 1237"/>
                  <a:gd name="TX45" fmla="*/ 659 w 985"/>
                  <a:gd name="TY45" fmla="*/ 246 h 1237"/>
                  <a:gd name="TX46" fmla="*/ 656 w 985"/>
                  <a:gd name="TY46" fmla="*/ 224 h 1237"/>
                  <a:gd name="TX47" fmla="*/ 651 w 985"/>
                  <a:gd name="TY47" fmla="*/ 203 h 1237"/>
                  <a:gd name="TX48" fmla="*/ 644 w 985"/>
                  <a:gd name="TY48" fmla="*/ 185 h 1237"/>
                  <a:gd name="TX49" fmla="*/ 637 w 985"/>
                  <a:gd name="TY49" fmla="*/ 169 h 1237"/>
                  <a:gd name="TX50" fmla="*/ 630 w 985"/>
                  <a:gd name="TY50" fmla="*/ 154 h 1237"/>
                  <a:gd name="TX51" fmla="*/ 624 w 985"/>
                  <a:gd name="TY51" fmla="*/ 142 h 1237"/>
                  <a:gd name="TX52" fmla="*/ 618 w 985"/>
                  <a:gd name="TY52" fmla="*/ 134 h 1237"/>
                  <a:gd name="TX53" fmla="*/ 614 w 985"/>
                  <a:gd name="TY53" fmla="*/ 128 h 1237"/>
                  <a:gd name="TX54" fmla="*/ 613 w 985"/>
                  <a:gd name="TY54" fmla="*/ 127 h 1237"/>
                  <a:gd name="TX55" fmla="*/ 754 w 985"/>
                  <a:gd name="TY55" fmla="*/ 0 h 1237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</a:cxnLst>
                <a:rect l="l" t="t" r="r" b="b"/>
                <a:pathLst>
                  <a:path w="985" h="1237">
                    <a:moveTo>
                      <a:pt x="754" y="0"/>
                    </a:moveTo>
                    <a:lnTo>
                      <a:pt x="814" y="66"/>
                    </a:lnTo>
                    <a:lnTo>
                      <a:pt x="853" y="113"/>
                    </a:lnTo>
                    <a:lnTo>
                      <a:pt x="887" y="162"/>
                    </a:lnTo>
                    <a:lnTo>
                      <a:pt x="915" y="214"/>
                    </a:lnTo>
                    <a:lnTo>
                      <a:pt x="939" y="267"/>
                    </a:lnTo>
                    <a:lnTo>
                      <a:pt x="957" y="321"/>
                    </a:lnTo>
                    <a:lnTo>
                      <a:pt x="971" y="377"/>
                    </a:lnTo>
                    <a:lnTo>
                      <a:pt x="980" y="433"/>
                    </a:lnTo>
                    <a:lnTo>
                      <a:pt x="984" y="490"/>
                    </a:lnTo>
                    <a:lnTo>
                      <a:pt x="983" y="547"/>
                    </a:lnTo>
                    <a:lnTo>
                      <a:pt x="978" y="603"/>
                    </a:lnTo>
                    <a:lnTo>
                      <a:pt x="968" y="659"/>
                    </a:lnTo>
                    <a:lnTo>
                      <a:pt x="953" y="714"/>
                    </a:lnTo>
                    <a:lnTo>
                      <a:pt x="933" y="768"/>
                    </a:lnTo>
                    <a:lnTo>
                      <a:pt x="908" y="819"/>
                    </a:lnTo>
                    <a:lnTo>
                      <a:pt x="880" y="870"/>
                    </a:lnTo>
                    <a:lnTo>
                      <a:pt x="845" y="918"/>
                    </a:lnTo>
                    <a:lnTo>
                      <a:pt x="806" y="963"/>
                    </a:lnTo>
                    <a:lnTo>
                      <a:pt x="764" y="1006"/>
                    </a:lnTo>
                    <a:lnTo>
                      <a:pt x="507" y="1236"/>
                    </a:lnTo>
                    <a:lnTo>
                      <a:pt x="0" y="671"/>
                    </a:lnTo>
                    <a:lnTo>
                      <a:pt x="180" y="509"/>
                    </a:lnTo>
                    <a:lnTo>
                      <a:pt x="180" y="507"/>
                    </a:lnTo>
                    <a:lnTo>
                      <a:pt x="205" y="530"/>
                    </a:lnTo>
                    <a:lnTo>
                      <a:pt x="229" y="548"/>
                    </a:lnTo>
                    <a:lnTo>
                      <a:pt x="254" y="559"/>
                    </a:lnTo>
                    <a:lnTo>
                      <a:pt x="279" y="566"/>
                    </a:lnTo>
                    <a:lnTo>
                      <a:pt x="303" y="569"/>
                    </a:lnTo>
                    <a:lnTo>
                      <a:pt x="328" y="568"/>
                    </a:lnTo>
                    <a:lnTo>
                      <a:pt x="350" y="565"/>
                    </a:lnTo>
                    <a:lnTo>
                      <a:pt x="372" y="559"/>
                    </a:lnTo>
                    <a:lnTo>
                      <a:pt x="391" y="552"/>
                    </a:lnTo>
                    <a:lnTo>
                      <a:pt x="409" y="545"/>
                    </a:lnTo>
                    <a:lnTo>
                      <a:pt x="423" y="536"/>
                    </a:lnTo>
                    <a:lnTo>
                      <a:pt x="436" y="529"/>
                    </a:lnTo>
                    <a:lnTo>
                      <a:pt x="445" y="523"/>
                    </a:lnTo>
                    <a:lnTo>
                      <a:pt x="451" y="519"/>
                    </a:lnTo>
                    <a:lnTo>
                      <a:pt x="453" y="518"/>
                    </a:lnTo>
                    <a:lnTo>
                      <a:pt x="595" y="391"/>
                    </a:lnTo>
                    <a:lnTo>
                      <a:pt x="618" y="366"/>
                    </a:lnTo>
                    <a:lnTo>
                      <a:pt x="635" y="342"/>
                    </a:lnTo>
                    <a:lnTo>
                      <a:pt x="647" y="317"/>
                    </a:lnTo>
                    <a:lnTo>
                      <a:pt x="655" y="293"/>
                    </a:lnTo>
                    <a:lnTo>
                      <a:pt x="659" y="269"/>
                    </a:lnTo>
                    <a:lnTo>
                      <a:pt x="659" y="246"/>
                    </a:lnTo>
                    <a:lnTo>
                      <a:pt x="656" y="224"/>
                    </a:lnTo>
                    <a:lnTo>
                      <a:pt x="651" y="203"/>
                    </a:lnTo>
                    <a:lnTo>
                      <a:pt x="644" y="185"/>
                    </a:lnTo>
                    <a:lnTo>
                      <a:pt x="637" y="169"/>
                    </a:lnTo>
                    <a:lnTo>
                      <a:pt x="630" y="154"/>
                    </a:lnTo>
                    <a:lnTo>
                      <a:pt x="624" y="142"/>
                    </a:lnTo>
                    <a:lnTo>
                      <a:pt x="618" y="134"/>
                    </a:lnTo>
                    <a:lnTo>
                      <a:pt x="614" y="128"/>
                    </a:lnTo>
                    <a:lnTo>
                      <a:pt x="613" y="127"/>
                    </a:lnTo>
                    <a:lnTo>
                      <a:pt x="754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rtl="0" eaLnBrk="1" latinLnBrk="0" hangingPunct="1">
                  <a:buFontTx/>
                  <a:buNone/>
                </a:pPr>
                <a:endParaRPr lang="ko-KR" altLang="en-US" sz="220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5" name="도형 78"/>
              <p:cNvSpPr>
                <a:spLocks/>
              </p:cNvSpPr>
              <p:nvPr/>
            </p:nvSpPr>
            <p:spPr>
              <a:xfrm rot="21600000" flipH="1">
                <a:off x="9897110" y="2663190"/>
                <a:ext cx="41910" cy="77470"/>
              </a:xfrm>
              <a:custGeom>
                <a:avLst/>
                <a:gdLst>
                  <a:gd name="TX0" fmla="*/ 309 w 547"/>
                  <a:gd name="TY0" fmla="*/ 0 h 1017"/>
                  <a:gd name="TX1" fmla="*/ 351 w 547"/>
                  <a:gd name="TY1" fmla="*/ 3 h 1017"/>
                  <a:gd name="TX2" fmla="*/ 396 w 547"/>
                  <a:gd name="TY2" fmla="*/ 11 h 1017"/>
                  <a:gd name="TX3" fmla="*/ 442 w 547"/>
                  <a:gd name="TY3" fmla="*/ 23 h 1017"/>
                  <a:gd name="TX4" fmla="*/ 490 w 547"/>
                  <a:gd name="TY4" fmla="*/ 39 h 1017"/>
                  <a:gd name="TX5" fmla="*/ 538 w 547"/>
                  <a:gd name="TY5" fmla="*/ 60 h 1017"/>
                  <a:gd name="TX6" fmla="*/ 544 w 547"/>
                  <a:gd name="TY6" fmla="*/ 64 h 1017"/>
                  <a:gd name="TX7" fmla="*/ 546 w 547"/>
                  <a:gd name="TY7" fmla="*/ 72 h 1017"/>
                  <a:gd name="TX8" fmla="*/ 545 w 547"/>
                  <a:gd name="TY8" fmla="*/ 81 h 1017"/>
                  <a:gd name="TX9" fmla="*/ 540 w 547"/>
                  <a:gd name="TY9" fmla="*/ 91 h 1017"/>
                  <a:gd name="TX10" fmla="*/ 532 w 547"/>
                  <a:gd name="TY10" fmla="*/ 102 h 1017"/>
                  <a:gd name="TX11" fmla="*/ 521 w 547"/>
                  <a:gd name="TY11" fmla="*/ 113 h 1017"/>
                  <a:gd name="TX12" fmla="*/ 510 w 547"/>
                  <a:gd name="TY12" fmla="*/ 120 h 1017"/>
                  <a:gd name="TX13" fmla="*/ 499 w 547"/>
                  <a:gd name="TY13" fmla="*/ 125 h 1017"/>
                  <a:gd name="TX14" fmla="*/ 489 w 547"/>
                  <a:gd name="TY14" fmla="*/ 127 h 1017"/>
                  <a:gd name="TX15" fmla="*/ 480 w 547"/>
                  <a:gd name="TY15" fmla="*/ 125 h 1017"/>
                  <a:gd name="TX16" fmla="*/ 432 w 547"/>
                  <a:gd name="TY16" fmla="*/ 105 h 1017"/>
                  <a:gd name="TX17" fmla="*/ 386 w 547"/>
                  <a:gd name="TY17" fmla="*/ 89 h 1017"/>
                  <a:gd name="TX18" fmla="*/ 344 w 547"/>
                  <a:gd name="TY18" fmla="*/ 79 h 1017"/>
                  <a:gd name="TX19" fmla="*/ 305 w 547"/>
                  <a:gd name="TY19" fmla="*/ 72 h 1017"/>
                  <a:gd name="TX20" fmla="*/ 268 w 547"/>
                  <a:gd name="TY20" fmla="*/ 68 h 1017"/>
                  <a:gd name="TX21" fmla="*/ 235 w 547"/>
                  <a:gd name="TY21" fmla="*/ 68 h 1017"/>
                  <a:gd name="TX22" fmla="*/ 205 w 547"/>
                  <a:gd name="TY22" fmla="*/ 70 h 1017"/>
                  <a:gd name="TX23" fmla="*/ 178 w 547"/>
                  <a:gd name="TY23" fmla="*/ 75 h 1017"/>
                  <a:gd name="TX24" fmla="*/ 155 w 547"/>
                  <a:gd name="TY24" fmla="*/ 82 h 1017"/>
                  <a:gd name="TX25" fmla="*/ 136 w 547"/>
                  <a:gd name="TY25" fmla="*/ 90 h 1017"/>
                  <a:gd name="TX26" fmla="*/ 119 w 547"/>
                  <a:gd name="TY26" fmla="*/ 100 h 1017"/>
                  <a:gd name="TX27" fmla="*/ 107 w 547"/>
                  <a:gd name="TY27" fmla="*/ 111 h 1017"/>
                  <a:gd name="TX28" fmla="*/ 96 w 547"/>
                  <a:gd name="TY28" fmla="*/ 126 h 1017"/>
                  <a:gd name="TX29" fmla="*/ 88 w 547"/>
                  <a:gd name="TY29" fmla="*/ 145 h 1017"/>
                  <a:gd name="TX30" fmla="*/ 83 w 547"/>
                  <a:gd name="TY30" fmla="*/ 167 h 1017"/>
                  <a:gd name="TX31" fmla="*/ 82 w 547"/>
                  <a:gd name="TY31" fmla="*/ 191 h 1017"/>
                  <a:gd name="TX32" fmla="*/ 85 w 547"/>
                  <a:gd name="TY32" fmla="*/ 218 h 1017"/>
                  <a:gd name="TX33" fmla="*/ 93 w 547"/>
                  <a:gd name="TY33" fmla="*/ 247 h 1017"/>
                  <a:gd name="TX34" fmla="*/ 105 w 547"/>
                  <a:gd name="TY34" fmla="*/ 278 h 1017"/>
                  <a:gd name="TX35" fmla="*/ 124 w 547"/>
                  <a:gd name="TY35" fmla="*/ 310 h 1017"/>
                  <a:gd name="TX36" fmla="*/ 149 w 547"/>
                  <a:gd name="TY36" fmla="*/ 343 h 1017"/>
                  <a:gd name="TX37" fmla="*/ 180 w 547"/>
                  <a:gd name="TY37" fmla="*/ 377 h 1017"/>
                  <a:gd name="TX38" fmla="*/ 219 w 547"/>
                  <a:gd name="TY38" fmla="*/ 411 h 1017"/>
                  <a:gd name="TX39" fmla="*/ 262 w 547"/>
                  <a:gd name="TY39" fmla="*/ 449 h 1017"/>
                  <a:gd name="TX40" fmla="*/ 298 w 547"/>
                  <a:gd name="TY40" fmla="*/ 486 h 1017"/>
                  <a:gd name="TX41" fmla="*/ 330 w 547"/>
                  <a:gd name="TY41" fmla="*/ 523 h 1017"/>
                  <a:gd name="TX42" fmla="*/ 353 w 547"/>
                  <a:gd name="TY42" fmla="*/ 559 h 1017"/>
                  <a:gd name="TX43" fmla="*/ 372 w 547"/>
                  <a:gd name="TY43" fmla="*/ 594 h 1017"/>
                  <a:gd name="TX44" fmla="*/ 383 w 547"/>
                  <a:gd name="TY44" fmla="*/ 630 h 1017"/>
                  <a:gd name="TX45" fmla="*/ 389 w 547"/>
                  <a:gd name="TY45" fmla="*/ 665 h 1017"/>
                  <a:gd name="TX46" fmla="*/ 388 w 547"/>
                  <a:gd name="TY46" fmla="*/ 699 h 1017"/>
                  <a:gd name="TX47" fmla="*/ 381 w 547"/>
                  <a:gd name="TY47" fmla="*/ 733 h 1017"/>
                  <a:gd name="TX48" fmla="*/ 368 w 547"/>
                  <a:gd name="TY48" fmla="*/ 766 h 1017"/>
                  <a:gd name="TX49" fmla="*/ 347 w 547"/>
                  <a:gd name="TY49" fmla="*/ 799 h 1017"/>
                  <a:gd name="TX50" fmla="*/ 326 w 547"/>
                  <a:gd name="TY50" fmla="*/ 828 h 1017"/>
                  <a:gd name="TX51" fmla="*/ 302 w 547"/>
                  <a:gd name="TY51" fmla="*/ 856 h 1017"/>
                  <a:gd name="TX52" fmla="*/ 278 w 547"/>
                  <a:gd name="TY52" fmla="*/ 880 h 1017"/>
                  <a:gd name="TX53" fmla="*/ 253 w 547"/>
                  <a:gd name="TY53" fmla="*/ 904 h 1017"/>
                  <a:gd name="TX54" fmla="*/ 227 w 547"/>
                  <a:gd name="TY54" fmla="*/ 924 h 1017"/>
                  <a:gd name="TX55" fmla="*/ 202 w 547"/>
                  <a:gd name="TY55" fmla="*/ 944 h 1017"/>
                  <a:gd name="TX56" fmla="*/ 177 w 547"/>
                  <a:gd name="TY56" fmla="*/ 960 h 1017"/>
                  <a:gd name="TX57" fmla="*/ 154 w 547"/>
                  <a:gd name="TY57" fmla="*/ 974 h 1017"/>
                  <a:gd name="TX58" fmla="*/ 132 w 547"/>
                  <a:gd name="TY58" fmla="*/ 986 h 1017"/>
                  <a:gd name="TX59" fmla="*/ 114 w 547"/>
                  <a:gd name="TY59" fmla="*/ 996 h 1017"/>
                  <a:gd name="TX60" fmla="*/ 98 w 547"/>
                  <a:gd name="TY60" fmla="*/ 1005 h 1017"/>
                  <a:gd name="TX61" fmla="*/ 85 w 547"/>
                  <a:gd name="TY61" fmla="*/ 1011 h 1017"/>
                  <a:gd name="TX62" fmla="*/ 76 w 547"/>
                  <a:gd name="TY62" fmla="*/ 1015 h 1017"/>
                  <a:gd name="TX63" fmla="*/ 71 w 547"/>
                  <a:gd name="TY63" fmla="*/ 1016 h 1017"/>
                  <a:gd name="TX64" fmla="*/ 0 w 547"/>
                  <a:gd name="TY64" fmla="*/ 939 h 1017"/>
                  <a:gd name="TX65" fmla="*/ 5 w 547"/>
                  <a:gd name="TY65" fmla="*/ 932 h 1017"/>
                  <a:gd name="TX66" fmla="*/ 14 w 547"/>
                  <a:gd name="TY66" fmla="*/ 927 h 1017"/>
                  <a:gd name="TX67" fmla="*/ 28 w 547"/>
                  <a:gd name="TY67" fmla="*/ 923 h 1017"/>
                  <a:gd name="TX68" fmla="*/ 42 w 547"/>
                  <a:gd name="TY68" fmla="*/ 919 h 1017"/>
                  <a:gd name="TX69" fmla="*/ 57 w 547"/>
                  <a:gd name="TY69" fmla="*/ 916 h 1017"/>
                  <a:gd name="TX70" fmla="*/ 72 w 547"/>
                  <a:gd name="TY70" fmla="*/ 913 h 1017"/>
                  <a:gd name="TX71" fmla="*/ 85 w 547"/>
                  <a:gd name="TY71" fmla="*/ 911 h 1017"/>
                  <a:gd name="TX72" fmla="*/ 94 w 547"/>
                  <a:gd name="TY72" fmla="*/ 910 h 1017"/>
                  <a:gd name="TX73" fmla="*/ 134 w 547"/>
                  <a:gd name="TY73" fmla="*/ 895 h 1017"/>
                  <a:gd name="TX74" fmla="*/ 169 w 547"/>
                  <a:gd name="TY74" fmla="*/ 879 h 1017"/>
                  <a:gd name="TX75" fmla="*/ 199 w 547"/>
                  <a:gd name="TY75" fmla="*/ 862 h 1017"/>
                  <a:gd name="TX76" fmla="*/ 223 w 547"/>
                  <a:gd name="TY76" fmla="*/ 846 h 1017"/>
                  <a:gd name="TX77" fmla="*/ 242 w 547"/>
                  <a:gd name="TY77" fmla="*/ 829 h 1017"/>
                  <a:gd name="TX78" fmla="*/ 258 w 547"/>
                  <a:gd name="TY78" fmla="*/ 815 h 1017"/>
                  <a:gd name="TX79" fmla="*/ 269 w 547"/>
                  <a:gd name="TY79" fmla="*/ 802 h 1017"/>
                  <a:gd name="TX80" fmla="*/ 277 w 547"/>
                  <a:gd name="TY80" fmla="*/ 792 h 1017"/>
                  <a:gd name="TX81" fmla="*/ 281 w 547"/>
                  <a:gd name="TY81" fmla="*/ 786 h 1017"/>
                  <a:gd name="TX82" fmla="*/ 282 w 547"/>
                  <a:gd name="TY82" fmla="*/ 784 h 1017"/>
                  <a:gd name="TX83" fmla="*/ 289 w 547"/>
                  <a:gd name="TY83" fmla="*/ 773 h 1017"/>
                  <a:gd name="TX84" fmla="*/ 295 w 547"/>
                  <a:gd name="TY84" fmla="*/ 761 h 1017"/>
                  <a:gd name="TX85" fmla="*/ 301 w 547"/>
                  <a:gd name="TY85" fmla="*/ 748 h 1017"/>
                  <a:gd name="TX86" fmla="*/ 306 w 547"/>
                  <a:gd name="TY86" fmla="*/ 734 h 1017"/>
                  <a:gd name="TX87" fmla="*/ 309 w 547"/>
                  <a:gd name="TY87" fmla="*/ 717 h 1017"/>
                  <a:gd name="TX88" fmla="*/ 310 w 547"/>
                  <a:gd name="TY88" fmla="*/ 700 h 1017"/>
                  <a:gd name="TX89" fmla="*/ 308 w 547"/>
                  <a:gd name="TY89" fmla="*/ 681 h 1017"/>
                  <a:gd name="TX90" fmla="*/ 302 w 547"/>
                  <a:gd name="TY90" fmla="*/ 660 h 1017"/>
                  <a:gd name="TX91" fmla="*/ 295 w 547"/>
                  <a:gd name="TY91" fmla="*/ 639 h 1017"/>
                  <a:gd name="TX92" fmla="*/ 283 w 547"/>
                  <a:gd name="TY92" fmla="*/ 616 h 1017"/>
                  <a:gd name="TX93" fmla="*/ 268 w 547"/>
                  <a:gd name="TY93" fmla="*/ 590 h 1017"/>
                  <a:gd name="TX94" fmla="*/ 248 w 547"/>
                  <a:gd name="TY94" fmla="*/ 564 h 1017"/>
                  <a:gd name="TX95" fmla="*/ 222 w 547"/>
                  <a:gd name="TY95" fmla="*/ 535 h 1017"/>
                  <a:gd name="TX96" fmla="*/ 192 w 547"/>
                  <a:gd name="TY96" fmla="*/ 505 h 1017"/>
                  <a:gd name="TX97" fmla="*/ 155 w 547"/>
                  <a:gd name="TY97" fmla="*/ 473 h 1017"/>
                  <a:gd name="TX98" fmla="*/ 118 w 547"/>
                  <a:gd name="TY98" fmla="*/ 441 h 1017"/>
                  <a:gd name="TX99" fmla="*/ 87 w 547"/>
                  <a:gd name="TY99" fmla="*/ 407 h 1017"/>
                  <a:gd name="TX100" fmla="*/ 60 w 547"/>
                  <a:gd name="TY100" fmla="*/ 373 h 1017"/>
                  <a:gd name="TX101" fmla="*/ 39 w 547"/>
                  <a:gd name="TY101" fmla="*/ 340 h 1017"/>
                  <a:gd name="TX102" fmla="*/ 24 w 547"/>
                  <a:gd name="TY102" fmla="*/ 306 h 1017"/>
                  <a:gd name="TX103" fmla="*/ 12 w 547"/>
                  <a:gd name="TY103" fmla="*/ 272 h 1017"/>
                  <a:gd name="TX104" fmla="*/ 7 w 547"/>
                  <a:gd name="TY104" fmla="*/ 239 h 1017"/>
                  <a:gd name="TX105" fmla="*/ 8 w 547"/>
                  <a:gd name="TY105" fmla="*/ 206 h 1017"/>
                  <a:gd name="TX106" fmla="*/ 14 w 547"/>
                  <a:gd name="TY106" fmla="*/ 175 h 1017"/>
                  <a:gd name="TX107" fmla="*/ 27 w 547"/>
                  <a:gd name="TY107" fmla="*/ 144 h 1017"/>
                  <a:gd name="TX108" fmla="*/ 44 w 547"/>
                  <a:gd name="TY108" fmla="*/ 115 h 1017"/>
                  <a:gd name="TX109" fmla="*/ 67 w 547"/>
                  <a:gd name="TY109" fmla="*/ 86 h 1017"/>
                  <a:gd name="TX110" fmla="*/ 94 w 547"/>
                  <a:gd name="TY110" fmla="*/ 62 h 1017"/>
                  <a:gd name="TX111" fmla="*/ 123 w 547"/>
                  <a:gd name="TY111" fmla="*/ 41 h 1017"/>
                  <a:gd name="TX112" fmla="*/ 156 w 547"/>
                  <a:gd name="TY112" fmla="*/ 25 h 1017"/>
                  <a:gd name="TX113" fmla="*/ 190 w 547"/>
                  <a:gd name="TY113" fmla="*/ 13 h 1017"/>
                  <a:gd name="TX114" fmla="*/ 227 w 547"/>
                  <a:gd name="TY114" fmla="*/ 4 h 1017"/>
                  <a:gd name="TX115" fmla="*/ 267 w 547"/>
                  <a:gd name="TY115" fmla="*/ 0 h 1017"/>
                  <a:gd name="TX116" fmla="*/ 309 w 547"/>
                  <a:gd name="TY116" fmla="*/ 0 h 1017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  <a:cxn ang="0">
                    <a:pos x="TX35" y="TY35"/>
                  </a:cxn>
                  <a:cxn ang="0">
                    <a:pos x="TX36" y="TY36"/>
                  </a:cxn>
                  <a:cxn ang="0">
                    <a:pos x="TX37" y="TY37"/>
                  </a:cxn>
                  <a:cxn ang="0">
                    <a:pos x="TX38" y="TY38"/>
                  </a:cxn>
                  <a:cxn ang="0">
                    <a:pos x="TX39" y="TY39"/>
                  </a:cxn>
                  <a:cxn ang="0">
                    <a:pos x="TX40" y="TY40"/>
                  </a:cxn>
                  <a:cxn ang="0">
                    <a:pos x="TX41" y="TY41"/>
                  </a:cxn>
                  <a:cxn ang="0">
                    <a:pos x="TX42" y="TY42"/>
                  </a:cxn>
                  <a:cxn ang="0">
                    <a:pos x="TX43" y="TY43"/>
                  </a:cxn>
                  <a:cxn ang="0">
                    <a:pos x="TX44" y="TY44"/>
                  </a:cxn>
                  <a:cxn ang="0">
                    <a:pos x="TX45" y="TY45"/>
                  </a:cxn>
                  <a:cxn ang="0">
                    <a:pos x="TX46" y="TY46"/>
                  </a:cxn>
                  <a:cxn ang="0">
                    <a:pos x="TX47" y="TY47"/>
                  </a:cxn>
                  <a:cxn ang="0">
                    <a:pos x="TX48" y="TY48"/>
                  </a:cxn>
                  <a:cxn ang="0">
                    <a:pos x="TX49" y="TY49"/>
                  </a:cxn>
                  <a:cxn ang="0">
                    <a:pos x="TX50" y="TY50"/>
                  </a:cxn>
                  <a:cxn ang="0">
                    <a:pos x="TX51" y="TY51"/>
                  </a:cxn>
                  <a:cxn ang="0">
                    <a:pos x="TX52" y="TY52"/>
                  </a:cxn>
                  <a:cxn ang="0">
                    <a:pos x="TX53" y="TY53"/>
                  </a:cxn>
                  <a:cxn ang="0">
                    <a:pos x="TX54" y="TY54"/>
                  </a:cxn>
                  <a:cxn ang="0">
                    <a:pos x="TX55" y="TY55"/>
                  </a:cxn>
                  <a:cxn ang="0">
                    <a:pos x="TX56" y="TY56"/>
                  </a:cxn>
                  <a:cxn ang="0">
                    <a:pos x="TX57" y="TY57"/>
                  </a:cxn>
                  <a:cxn ang="0">
                    <a:pos x="TX58" y="TY58"/>
                  </a:cxn>
                  <a:cxn ang="0">
                    <a:pos x="TX59" y="TY59"/>
                  </a:cxn>
                  <a:cxn ang="0">
                    <a:pos x="TX60" y="TY60"/>
                  </a:cxn>
                  <a:cxn ang="0">
                    <a:pos x="TX61" y="TY61"/>
                  </a:cxn>
                  <a:cxn ang="0">
                    <a:pos x="TX62" y="TY62"/>
                  </a:cxn>
                  <a:cxn ang="0">
                    <a:pos x="TX63" y="TY63"/>
                  </a:cxn>
                  <a:cxn ang="0">
                    <a:pos x="TX64" y="TY64"/>
                  </a:cxn>
                  <a:cxn ang="0">
                    <a:pos x="TX65" y="TY65"/>
                  </a:cxn>
                  <a:cxn ang="0">
                    <a:pos x="TX66" y="TY66"/>
                  </a:cxn>
                  <a:cxn ang="0">
                    <a:pos x="TX67" y="TY67"/>
                  </a:cxn>
                  <a:cxn ang="0">
                    <a:pos x="TX68" y="TY68"/>
                  </a:cxn>
                  <a:cxn ang="0">
                    <a:pos x="TX69" y="TY69"/>
                  </a:cxn>
                  <a:cxn ang="0">
                    <a:pos x="TX70" y="TY70"/>
                  </a:cxn>
                  <a:cxn ang="0">
                    <a:pos x="TX71" y="TY71"/>
                  </a:cxn>
                  <a:cxn ang="0">
                    <a:pos x="TX72" y="TY72"/>
                  </a:cxn>
                  <a:cxn ang="0">
                    <a:pos x="TX73" y="TY73"/>
                  </a:cxn>
                  <a:cxn ang="0">
                    <a:pos x="TX74" y="TY74"/>
                  </a:cxn>
                  <a:cxn ang="0">
                    <a:pos x="TX75" y="TY75"/>
                  </a:cxn>
                  <a:cxn ang="0">
                    <a:pos x="TX76" y="TY76"/>
                  </a:cxn>
                  <a:cxn ang="0">
                    <a:pos x="TX77" y="TY77"/>
                  </a:cxn>
                  <a:cxn ang="0">
                    <a:pos x="TX78" y="TY78"/>
                  </a:cxn>
                  <a:cxn ang="0">
                    <a:pos x="TX79" y="TY79"/>
                  </a:cxn>
                  <a:cxn ang="0">
                    <a:pos x="TX80" y="TY80"/>
                  </a:cxn>
                  <a:cxn ang="0">
                    <a:pos x="TX81" y="TY81"/>
                  </a:cxn>
                  <a:cxn ang="0">
                    <a:pos x="TX82" y="TY82"/>
                  </a:cxn>
                  <a:cxn ang="0">
                    <a:pos x="TX83" y="TY83"/>
                  </a:cxn>
                  <a:cxn ang="0">
                    <a:pos x="TX84" y="TY84"/>
                  </a:cxn>
                  <a:cxn ang="0">
                    <a:pos x="TX85" y="TY85"/>
                  </a:cxn>
                  <a:cxn ang="0">
                    <a:pos x="TX86" y="TY86"/>
                  </a:cxn>
                  <a:cxn ang="0">
                    <a:pos x="TX87" y="TY87"/>
                  </a:cxn>
                  <a:cxn ang="0">
                    <a:pos x="TX88" y="TY88"/>
                  </a:cxn>
                  <a:cxn ang="0">
                    <a:pos x="TX89" y="TY89"/>
                  </a:cxn>
                  <a:cxn ang="0">
                    <a:pos x="TX90" y="TY90"/>
                  </a:cxn>
                  <a:cxn ang="0">
                    <a:pos x="TX91" y="TY91"/>
                  </a:cxn>
                  <a:cxn ang="0">
                    <a:pos x="TX92" y="TY92"/>
                  </a:cxn>
                  <a:cxn ang="0">
                    <a:pos x="TX93" y="TY93"/>
                  </a:cxn>
                  <a:cxn ang="0">
                    <a:pos x="TX94" y="TY94"/>
                  </a:cxn>
                  <a:cxn ang="0">
                    <a:pos x="TX95" y="TY95"/>
                  </a:cxn>
                  <a:cxn ang="0">
                    <a:pos x="TX96" y="TY96"/>
                  </a:cxn>
                  <a:cxn ang="0">
                    <a:pos x="TX97" y="TY97"/>
                  </a:cxn>
                  <a:cxn ang="0">
                    <a:pos x="TX98" y="TY98"/>
                  </a:cxn>
                  <a:cxn ang="0">
                    <a:pos x="TX99" y="TY99"/>
                  </a:cxn>
                  <a:cxn ang="0">
                    <a:pos x="TX100" y="TY100"/>
                  </a:cxn>
                  <a:cxn ang="0">
                    <a:pos x="TX101" y="TY101"/>
                  </a:cxn>
                  <a:cxn ang="0">
                    <a:pos x="TX102" y="TY102"/>
                  </a:cxn>
                  <a:cxn ang="0">
                    <a:pos x="TX103" y="TY103"/>
                  </a:cxn>
                  <a:cxn ang="0">
                    <a:pos x="TX104" y="TY104"/>
                  </a:cxn>
                  <a:cxn ang="0">
                    <a:pos x="TX105" y="TY105"/>
                  </a:cxn>
                  <a:cxn ang="0">
                    <a:pos x="TX106" y="TY106"/>
                  </a:cxn>
                  <a:cxn ang="0">
                    <a:pos x="TX107" y="TY107"/>
                  </a:cxn>
                  <a:cxn ang="0">
                    <a:pos x="TX108" y="TY108"/>
                  </a:cxn>
                  <a:cxn ang="0">
                    <a:pos x="TX109" y="TY109"/>
                  </a:cxn>
                  <a:cxn ang="0">
                    <a:pos x="TX110" y="TY110"/>
                  </a:cxn>
                  <a:cxn ang="0">
                    <a:pos x="TX111" y="TY111"/>
                  </a:cxn>
                  <a:cxn ang="0">
                    <a:pos x="TX112" y="TY112"/>
                  </a:cxn>
                  <a:cxn ang="0">
                    <a:pos x="TX113" y="TY113"/>
                  </a:cxn>
                  <a:cxn ang="0">
                    <a:pos x="TX114" y="TY114"/>
                  </a:cxn>
                  <a:cxn ang="0">
                    <a:pos x="TX115" y="TY115"/>
                  </a:cxn>
                  <a:cxn ang="0">
                    <a:pos x="TX116" y="TY116"/>
                  </a:cxn>
                </a:cxnLst>
                <a:rect l="l" t="t" r="r" b="b"/>
                <a:pathLst>
                  <a:path w="547" h="1017">
                    <a:moveTo>
                      <a:pt x="309" y="0"/>
                    </a:moveTo>
                    <a:lnTo>
                      <a:pt x="351" y="3"/>
                    </a:lnTo>
                    <a:lnTo>
                      <a:pt x="396" y="11"/>
                    </a:lnTo>
                    <a:lnTo>
                      <a:pt x="442" y="23"/>
                    </a:lnTo>
                    <a:lnTo>
                      <a:pt x="490" y="39"/>
                    </a:lnTo>
                    <a:lnTo>
                      <a:pt x="538" y="60"/>
                    </a:lnTo>
                    <a:lnTo>
                      <a:pt x="544" y="64"/>
                    </a:lnTo>
                    <a:lnTo>
                      <a:pt x="546" y="72"/>
                    </a:lnTo>
                    <a:lnTo>
                      <a:pt x="545" y="81"/>
                    </a:lnTo>
                    <a:lnTo>
                      <a:pt x="540" y="91"/>
                    </a:lnTo>
                    <a:lnTo>
                      <a:pt x="532" y="102"/>
                    </a:lnTo>
                    <a:lnTo>
                      <a:pt x="521" y="113"/>
                    </a:lnTo>
                    <a:lnTo>
                      <a:pt x="510" y="120"/>
                    </a:lnTo>
                    <a:lnTo>
                      <a:pt x="499" y="125"/>
                    </a:lnTo>
                    <a:lnTo>
                      <a:pt x="489" y="127"/>
                    </a:lnTo>
                    <a:lnTo>
                      <a:pt x="480" y="125"/>
                    </a:lnTo>
                    <a:lnTo>
                      <a:pt x="432" y="105"/>
                    </a:lnTo>
                    <a:lnTo>
                      <a:pt x="386" y="89"/>
                    </a:lnTo>
                    <a:lnTo>
                      <a:pt x="344" y="79"/>
                    </a:lnTo>
                    <a:lnTo>
                      <a:pt x="305" y="72"/>
                    </a:lnTo>
                    <a:lnTo>
                      <a:pt x="268" y="68"/>
                    </a:lnTo>
                    <a:lnTo>
                      <a:pt x="235" y="68"/>
                    </a:lnTo>
                    <a:lnTo>
                      <a:pt x="205" y="70"/>
                    </a:lnTo>
                    <a:lnTo>
                      <a:pt x="178" y="75"/>
                    </a:lnTo>
                    <a:lnTo>
                      <a:pt x="155" y="82"/>
                    </a:lnTo>
                    <a:lnTo>
                      <a:pt x="136" y="90"/>
                    </a:lnTo>
                    <a:lnTo>
                      <a:pt x="119" y="100"/>
                    </a:lnTo>
                    <a:lnTo>
                      <a:pt x="107" y="111"/>
                    </a:lnTo>
                    <a:lnTo>
                      <a:pt x="96" y="126"/>
                    </a:lnTo>
                    <a:lnTo>
                      <a:pt x="88" y="145"/>
                    </a:lnTo>
                    <a:lnTo>
                      <a:pt x="83" y="167"/>
                    </a:lnTo>
                    <a:lnTo>
                      <a:pt x="82" y="191"/>
                    </a:lnTo>
                    <a:lnTo>
                      <a:pt x="85" y="218"/>
                    </a:lnTo>
                    <a:lnTo>
                      <a:pt x="93" y="247"/>
                    </a:lnTo>
                    <a:lnTo>
                      <a:pt x="105" y="278"/>
                    </a:lnTo>
                    <a:lnTo>
                      <a:pt x="124" y="310"/>
                    </a:lnTo>
                    <a:lnTo>
                      <a:pt x="149" y="343"/>
                    </a:lnTo>
                    <a:lnTo>
                      <a:pt x="180" y="377"/>
                    </a:lnTo>
                    <a:lnTo>
                      <a:pt x="219" y="411"/>
                    </a:lnTo>
                    <a:lnTo>
                      <a:pt x="262" y="449"/>
                    </a:lnTo>
                    <a:lnTo>
                      <a:pt x="298" y="486"/>
                    </a:lnTo>
                    <a:lnTo>
                      <a:pt x="330" y="523"/>
                    </a:lnTo>
                    <a:lnTo>
                      <a:pt x="353" y="559"/>
                    </a:lnTo>
                    <a:lnTo>
                      <a:pt x="372" y="594"/>
                    </a:lnTo>
                    <a:lnTo>
                      <a:pt x="383" y="630"/>
                    </a:lnTo>
                    <a:lnTo>
                      <a:pt x="389" y="665"/>
                    </a:lnTo>
                    <a:lnTo>
                      <a:pt x="388" y="699"/>
                    </a:lnTo>
                    <a:lnTo>
                      <a:pt x="381" y="733"/>
                    </a:lnTo>
                    <a:lnTo>
                      <a:pt x="368" y="766"/>
                    </a:lnTo>
                    <a:lnTo>
                      <a:pt x="347" y="799"/>
                    </a:lnTo>
                    <a:lnTo>
                      <a:pt x="326" y="828"/>
                    </a:lnTo>
                    <a:lnTo>
                      <a:pt x="302" y="856"/>
                    </a:lnTo>
                    <a:lnTo>
                      <a:pt x="278" y="880"/>
                    </a:lnTo>
                    <a:lnTo>
                      <a:pt x="253" y="904"/>
                    </a:lnTo>
                    <a:lnTo>
                      <a:pt x="227" y="924"/>
                    </a:lnTo>
                    <a:lnTo>
                      <a:pt x="202" y="944"/>
                    </a:lnTo>
                    <a:lnTo>
                      <a:pt x="177" y="960"/>
                    </a:lnTo>
                    <a:lnTo>
                      <a:pt x="154" y="974"/>
                    </a:lnTo>
                    <a:lnTo>
                      <a:pt x="132" y="986"/>
                    </a:lnTo>
                    <a:lnTo>
                      <a:pt x="114" y="996"/>
                    </a:lnTo>
                    <a:lnTo>
                      <a:pt x="98" y="1005"/>
                    </a:lnTo>
                    <a:lnTo>
                      <a:pt x="85" y="1011"/>
                    </a:lnTo>
                    <a:lnTo>
                      <a:pt x="76" y="1015"/>
                    </a:lnTo>
                    <a:lnTo>
                      <a:pt x="71" y="1016"/>
                    </a:lnTo>
                    <a:lnTo>
                      <a:pt x="0" y="939"/>
                    </a:lnTo>
                    <a:lnTo>
                      <a:pt x="5" y="932"/>
                    </a:lnTo>
                    <a:lnTo>
                      <a:pt x="14" y="927"/>
                    </a:lnTo>
                    <a:lnTo>
                      <a:pt x="28" y="923"/>
                    </a:lnTo>
                    <a:lnTo>
                      <a:pt x="42" y="919"/>
                    </a:lnTo>
                    <a:lnTo>
                      <a:pt x="57" y="916"/>
                    </a:lnTo>
                    <a:lnTo>
                      <a:pt x="72" y="913"/>
                    </a:lnTo>
                    <a:lnTo>
                      <a:pt x="85" y="911"/>
                    </a:lnTo>
                    <a:lnTo>
                      <a:pt x="94" y="910"/>
                    </a:lnTo>
                    <a:lnTo>
                      <a:pt x="134" y="895"/>
                    </a:lnTo>
                    <a:lnTo>
                      <a:pt x="169" y="879"/>
                    </a:lnTo>
                    <a:lnTo>
                      <a:pt x="199" y="862"/>
                    </a:lnTo>
                    <a:lnTo>
                      <a:pt x="223" y="846"/>
                    </a:lnTo>
                    <a:lnTo>
                      <a:pt x="242" y="829"/>
                    </a:lnTo>
                    <a:lnTo>
                      <a:pt x="258" y="815"/>
                    </a:lnTo>
                    <a:lnTo>
                      <a:pt x="269" y="802"/>
                    </a:lnTo>
                    <a:lnTo>
                      <a:pt x="277" y="792"/>
                    </a:lnTo>
                    <a:lnTo>
                      <a:pt x="281" y="786"/>
                    </a:lnTo>
                    <a:lnTo>
                      <a:pt x="282" y="784"/>
                    </a:lnTo>
                    <a:lnTo>
                      <a:pt x="289" y="773"/>
                    </a:lnTo>
                    <a:lnTo>
                      <a:pt x="295" y="761"/>
                    </a:lnTo>
                    <a:lnTo>
                      <a:pt x="301" y="748"/>
                    </a:lnTo>
                    <a:lnTo>
                      <a:pt x="306" y="734"/>
                    </a:lnTo>
                    <a:lnTo>
                      <a:pt x="309" y="717"/>
                    </a:lnTo>
                    <a:lnTo>
                      <a:pt x="310" y="700"/>
                    </a:lnTo>
                    <a:lnTo>
                      <a:pt x="308" y="681"/>
                    </a:lnTo>
                    <a:lnTo>
                      <a:pt x="302" y="660"/>
                    </a:lnTo>
                    <a:lnTo>
                      <a:pt x="295" y="639"/>
                    </a:lnTo>
                    <a:lnTo>
                      <a:pt x="283" y="616"/>
                    </a:lnTo>
                    <a:lnTo>
                      <a:pt x="268" y="590"/>
                    </a:lnTo>
                    <a:lnTo>
                      <a:pt x="248" y="564"/>
                    </a:lnTo>
                    <a:lnTo>
                      <a:pt x="222" y="535"/>
                    </a:lnTo>
                    <a:lnTo>
                      <a:pt x="192" y="505"/>
                    </a:lnTo>
                    <a:lnTo>
                      <a:pt x="155" y="473"/>
                    </a:lnTo>
                    <a:lnTo>
                      <a:pt x="118" y="441"/>
                    </a:lnTo>
                    <a:lnTo>
                      <a:pt x="87" y="407"/>
                    </a:lnTo>
                    <a:lnTo>
                      <a:pt x="60" y="373"/>
                    </a:lnTo>
                    <a:lnTo>
                      <a:pt x="39" y="340"/>
                    </a:lnTo>
                    <a:lnTo>
                      <a:pt x="24" y="306"/>
                    </a:lnTo>
                    <a:lnTo>
                      <a:pt x="12" y="272"/>
                    </a:lnTo>
                    <a:lnTo>
                      <a:pt x="7" y="239"/>
                    </a:lnTo>
                    <a:lnTo>
                      <a:pt x="8" y="206"/>
                    </a:lnTo>
                    <a:lnTo>
                      <a:pt x="14" y="175"/>
                    </a:lnTo>
                    <a:lnTo>
                      <a:pt x="27" y="144"/>
                    </a:lnTo>
                    <a:lnTo>
                      <a:pt x="44" y="115"/>
                    </a:lnTo>
                    <a:lnTo>
                      <a:pt x="67" y="86"/>
                    </a:lnTo>
                    <a:lnTo>
                      <a:pt x="94" y="62"/>
                    </a:lnTo>
                    <a:lnTo>
                      <a:pt x="123" y="41"/>
                    </a:lnTo>
                    <a:lnTo>
                      <a:pt x="156" y="25"/>
                    </a:lnTo>
                    <a:lnTo>
                      <a:pt x="190" y="13"/>
                    </a:lnTo>
                    <a:lnTo>
                      <a:pt x="227" y="4"/>
                    </a:lnTo>
                    <a:lnTo>
                      <a:pt x="267" y="0"/>
                    </a:lnTo>
                    <a:lnTo>
                      <a:pt x="309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rtl="0" eaLnBrk="1" latinLnBrk="0" hangingPunct="1">
                  <a:buFontTx/>
                  <a:buNone/>
                </a:pPr>
                <a:endParaRPr lang="ko-KR" altLang="en-US" sz="220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  <p:sp>
            <p:nvSpPr>
              <p:cNvPr id="86" name="도형 79"/>
              <p:cNvSpPr>
                <a:spLocks/>
              </p:cNvSpPr>
              <p:nvPr/>
            </p:nvSpPr>
            <p:spPr>
              <a:xfrm rot="21600000" flipH="1">
                <a:off x="9859645" y="2748915"/>
                <a:ext cx="27940" cy="26670"/>
              </a:xfrm>
              <a:custGeom>
                <a:avLst/>
                <a:gdLst>
                  <a:gd name="TX0" fmla="*/ 263 w 367"/>
                  <a:gd name="TY0" fmla="*/ 0 h 352"/>
                  <a:gd name="TX1" fmla="*/ 283 w 367"/>
                  <a:gd name="TY1" fmla="*/ 3 h 352"/>
                  <a:gd name="TX2" fmla="*/ 303 w 367"/>
                  <a:gd name="TY2" fmla="*/ 11 h 352"/>
                  <a:gd name="TX3" fmla="*/ 322 w 367"/>
                  <a:gd name="TY3" fmla="*/ 22 h 352"/>
                  <a:gd name="TX4" fmla="*/ 338 w 367"/>
                  <a:gd name="TY4" fmla="*/ 37 h 352"/>
                  <a:gd name="TX5" fmla="*/ 350 w 367"/>
                  <a:gd name="TY5" fmla="*/ 54 h 352"/>
                  <a:gd name="TX6" fmla="*/ 360 w 367"/>
                  <a:gd name="TY6" fmla="*/ 75 h 352"/>
                  <a:gd name="TX7" fmla="*/ 365 w 367"/>
                  <a:gd name="TY7" fmla="*/ 95 h 352"/>
                  <a:gd name="TX8" fmla="*/ 366 w 367"/>
                  <a:gd name="TY8" fmla="*/ 115 h 352"/>
                  <a:gd name="TX9" fmla="*/ 363 w 367"/>
                  <a:gd name="TY9" fmla="*/ 136 h 352"/>
                  <a:gd name="TX10" fmla="*/ 356 w 367"/>
                  <a:gd name="TY10" fmla="*/ 156 h 352"/>
                  <a:gd name="TX11" fmla="*/ 344 w 367"/>
                  <a:gd name="TY11" fmla="*/ 175 h 352"/>
                  <a:gd name="TX12" fmla="*/ 330 w 367"/>
                  <a:gd name="TY12" fmla="*/ 191 h 352"/>
                  <a:gd name="TX13" fmla="*/ 182 w 367"/>
                  <a:gd name="TY13" fmla="*/ 323 h 352"/>
                  <a:gd name="TX14" fmla="*/ 164 w 367"/>
                  <a:gd name="TY14" fmla="*/ 336 h 352"/>
                  <a:gd name="TX15" fmla="*/ 145 w 367"/>
                  <a:gd name="TY15" fmla="*/ 346 h 352"/>
                  <a:gd name="TX16" fmla="*/ 124 w 367"/>
                  <a:gd name="TY16" fmla="*/ 351 h 352"/>
                  <a:gd name="TX17" fmla="*/ 103 w 367"/>
                  <a:gd name="TY17" fmla="*/ 351 h 352"/>
                  <a:gd name="TX18" fmla="*/ 83 w 367"/>
                  <a:gd name="TY18" fmla="*/ 348 h 352"/>
                  <a:gd name="TX19" fmla="*/ 63 w 367"/>
                  <a:gd name="TY19" fmla="*/ 340 h 352"/>
                  <a:gd name="TX20" fmla="*/ 44 w 367"/>
                  <a:gd name="TY20" fmla="*/ 330 h 352"/>
                  <a:gd name="TX21" fmla="*/ 28 w 367"/>
                  <a:gd name="TY21" fmla="*/ 315 h 352"/>
                  <a:gd name="TX22" fmla="*/ 15 w 367"/>
                  <a:gd name="TY22" fmla="*/ 297 h 352"/>
                  <a:gd name="TX23" fmla="*/ 6 w 367"/>
                  <a:gd name="TY23" fmla="*/ 277 h 352"/>
                  <a:gd name="TX24" fmla="*/ 1 w 367"/>
                  <a:gd name="TY24" fmla="*/ 257 h 352"/>
                  <a:gd name="TX25" fmla="*/ 0 w 367"/>
                  <a:gd name="TY25" fmla="*/ 236 h 352"/>
                  <a:gd name="TX26" fmla="*/ 3 w 367"/>
                  <a:gd name="TY26" fmla="*/ 215 h 352"/>
                  <a:gd name="TX27" fmla="*/ 10 w 367"/>
                  <a:gd name="TY27" fmla="*/ 196 h 352"/>
                  <a:gd name="TX28" fmla="*/ 22 w 367"/>
                  <a:gd name="TY28" fmla="*/ 178 h 352"/>
                  <a:gd name="TX29" fmla="*/ 37 w 367"/>
                  <a:gd name="TY29" fmla="*/ 161 h 352"/>
                  <a:gd name="TX30" fmla="*/ 183 w 367"/>
                  <a:gd name="TY30" fmla="*/ 29 h 352"/>
                  <a:gd name="TX31" fmla="*/ 202 w 367"/>
                  <a:gd name="TY31" fmla="*/ 16 h 352"/>
                  <a:gd name="TX32" fmla="*/ 221 w 367"/>
                  <a:gd name="TY32" fmla="*/ 7 h 352"/>
                  <a:gd name="TX33" fmla="*/ 241 w 367"/>
                  <a:gd name="TY33" fmla="*/ 1 h 352"/>
                  <a:gd name="TX34" fmla="*/ 263 w 367"/>
                  <a:gd name="TY34" fmla="*/ 0 h 352"/>
                </a:gdLst>
                <a:ahLst/>
                <a:cxnLst>
                  <a:cxn ang="0">
                    <a:pos x="TX0" y="TY0"/>
                  </a:cxn>
                  <a:cxn ang="0">
                    <a:pos x="TX1" y="TY1"/>
                  </a:cxn>
                  <a:cxn ang="0">
                    <a:pos x="TX2" y="TY2"/>
                  </a:cxn>
                  <a:cxn ang="0">
                    <a:pos x="TX3" y="TY3"/>
                  </a:cxn>
                  <a:cxn ang="0">
                    <a:pos x="TX4" y="TY4"/>
                  </a:cxn>
                  <a:cxn ang="0">
                    <a:pos x="TX5" y="TY5"/>
                  </a:cxn>
                  <a:cxn ang="0">
                    <a:pos x="TX6" y="TY6"/>
                  </a:cxn>
                  <a:cxn ang="0">
                    <a:pos x="TX7" y="TY7"/>
                  </a:cxn>
                  <a:cxn ang="0">
                    <a:pos x="TX8" y="TY8"/>
                  </a:cxn>
                  <a:cxn ang="0">
                    <a:pos x="TX9" y="TY9"/>
                  </a:cxn>
                  <a:cxn ang="0">
                    <a:pos x="TX10" y="TY10"/>
                  </a:cxn>
                  <a:cxn ang="0">
                    <a:pos x="TX11" y="TY11"/>
                  </a:cxn>
                  <a:cxn ang="0">
                    <a:pos x="TX12" y="TY12"/>
                  </a:cxn>
                  <a:cxn ang="0">
                    <a:pos x="TX13" y="TY13"/>
                  </a:cxn>
                  <a:cxn ang="0">
                    <a:pos x="TX14" y="TY14"/>
                  </a:cxn>
                  <a:cxn ang="0">
                    <a:pos x="TX15" y="TY15"/>
                  </a:cxn>
                  <a:cxn ang="0">
                    <a:pos x="TX16" y="TY16"/>
                  </a:cxn>
                  <a:cxn ang="0">
                    <a:pos x="TX17" y="TY17"/>
                  </a:cxn>
                  <a:cxn ang="0">
                    <a:pos x="TX18" y="TY18"/>
                  </a:cxn>
                  <a:cxn ang="0">
                    <a:pos x="TX19" y="TY19"/>
                  </a:cxn>
                  <a:cxn ang="0">
                    <a:pos x="TX20" y="TY20"/>
                  </a:cxn>
                  <a:cxn ang="0">
                    <a:pos x="TX21" y="TY21"/>
                  </a:cxn>
                  <a:cxn ang="0">
                    <a:pos x="TX22" y="TY22"/>
                  </a:cxn>
                  <a:cxn ang="0">
                    <a:pos x="TX23" y="TY23"/>
                  </a:cxn>
                  <a:cxn ang="0">
                    <a:pos x="TX24" y="TY24"/>
                  </a:cxn>
                  <a:cxn ang="0">
                    <a:pos x="TX25" y="TY25"/>
                  </a:cxn>
                  <a:cxn ang="0">
                    <a:pos x="TX26" y="TY26"/>
                  </a:cxn>
                  <a:cxn ang="0">
                    <a:pos x="TX27" y="TY27"/>
                  </a:cxn>
                  <a:cxn ang="0">
                    <a:pos x="TX28" y="TY28"/>
                  </a:cxn>
                  <a:cxn ang="0">
                    <a:pos x="TX29" y="TY29"/>
                  </a:cxn>
                  <a:cxn ang="0">
                    <a:pos x="TX30" y="TY30"/>
                  </a:cxn>
                  <a:cxn ang="0">
                    <a:pos x="TX31" y="TY31"/>
                  </a:cxn>
                  <a:cxn ang="0">
                    <a:pos x="TX32" y="TY32"/>
                  </a:cxn>
                  <a:cxn ang="0">
                    <a:pos x="TX33" y="TY33"/>
                  </a:cxn>
                  <a:cxn ang="0">
                    <a:pos x="TX34" y="TY34"/>
                  </a:cxn>
                </a:cxnLst>
                <a:rect l="l" t="t" r="r" b="b"/>
                <a:pathLst>
                  <a:path w="367" h="352">
                    <a:moveTo>
                      <a:pt x="263" y="0"/>
                    </a:moveTo>
                    <a:lnTo>
                      <a:pt x="283" y="3"/>
                    </a:lnTo>
                    <a:lnTo>
                      <a:pt x="303" y="11"/>
                    </a:lnTo>
                    <a:lnTo>
                      <a:pt x="322" y="22"/>
                    </a:lnTo>
                    <a:lnTo>
                      <a:pt x="338" y="37"/>
                    </a:lnTo>
                    <a:lnTo>
                      <a:pt x="350" y="54"/>
                    </a:lnTo>
                    <a:lnTo>
                      <a:pt x="360" y="75"/>
                    </a:lnTo>
                    <a:lnTo>
                      <a:pt x="365" y="95"/>
                    </a:lnTo>
                    <a:lnTo>
                      <a:pt x="366" y="115"/>
                    </a:lnTo>
                    <a:lnTo>
                      <a:pt x="363" y="136"/>
                    </a:lnTo>
                    <a:lnTo>
                      <a:pt x="356" y="156"/>
                    </a:lnTo>
                    <a:lnTo>
                      <a:pt x="344" y="175"/>
                    </a:lnTo>
                    <a:lnTo>
                      <a:pt x="330" y="191"/>
                    </a:lnTo>
                    <a:lnTo>
                      <a:pt x="182" y="323"/>
                    </a:lnTo>
                    <a:lnTo>
                      <a:pt x="164" y="336"/>
                    </a:lnTo>
                    <a:lnTo>
                      <a:pt x="145" y="346"/>
                    </a:lnTo>
                    <a:lnTo>
                      <a:pt x="124" y="351"/>
                    </a:lnTo>
                    <a:lnTo>
                      <a:pt x="103" y="351"/>
                    </a:lnTo>
                    <a:lnTo>
                      <a:pt x="83" y="348"/>
                    </a:lnTo>
                    <a:lnTo>
                      <a:pt x="63" y="340"/>
                    </a:lnTo>
                    <a:lnTo>
                      <a:pt x="44" y="330"/>
                    </a:lnTo>
                    <a:lnTo>
                      <a:pt x="28" y="315"/>
                    </a:lnTo>
                    <a:lnTo>
                      <a:pt x="15" y="297"/>
                    </a:lnTo>
                    <a:lnTo>
                      <a:pt x="6" y="277"/>
                    </a:lnTo>
                    <a:lnTo>
                      <a:pt x="1" y="257"/>
                    </a:lnTo>
                    <a:lnTo>
                      <a:pt x="0" y="236"/>
                    </a:lnTo>
                    <a:lnTo>
                      <a:pt x="3" y="215"/>
                    </a:lnTo>
                    <a:lnTo>
                      <a:pt x="10" y="196"/>
                    </a:lnTo>
                    <a:lnTo>
                      <a:pt x="22" y="178"/>
                    </a:lnTo>
                    <a:lnTo>
                      <a:pt x="37" y="161"/>
                    </a:lnTo>
                    <a:lnTo>
                      <a:pt x="183" y="29"/>
                    </a:lnTo>
                    <a:lnTo>
                      <a:pt x="202" y="16"/>
                    </a:lnTo>
                    <a:lnTo>
                      <a:pt x="221" y="7"/>
                    </a:lnTo>
                    <a:lnTo>
                      <a:pt x="241" y="1"/>
                    </a:lnTo>
                    <a:lnTo>
                      <a:pt x="263" y="0"/>
                    </a:lnTo>
                    <a:close/>
                  </a:path>
                </a:pathLst>
              </a:custGeom>
              <a:grpFill/>
              <a:ln w="0">
                <a:noFill/>
                <a:prstDash/>
              </a:ln>
            </p:spPr>
            <p:txBody>
              <a:bodyPr vert="horz" wrap="square" lIns="91440" tIns="45720" rIns="91440" bIns="45720" anchor="t">
                <a:noAutofit/>
              </a:bodyPr>
              <a:lstStyle/>
              <a:p>
                <a:pPr marL="0" indent="0" algn="l" defTabSz="914400" rtl="0" eaLnBrk="1" latinLnBrk="0" hangingPunct="1">
                  <a:buFontTx/>
                  <a:buNone/>
                </a:pPr>
                <a:endParaRPr lang="ko-KR" altLang="en-US" sz="2200">
                  <a:solidFill>
                    <a:schemeClr val="bg1"/>
                  </a:solidFill>
                  <a:latin typeface="맑은 고딕" charset="0"/>
                  <a:ea typeface="맑은 고딕" charset="0"/>
                </a:endParaRPr>
              </a:p>
            </p:txBody>
          </p:sp>
        </p:grpSp>
      </p:grpSp>
      <p:sp>
        <p:nvSpPr>
          <p:cNvPr id="88" name="도형 87"/>
          <p:cNvSpPr>
            <a:spLocks/>
          </p:cNvSpPr>
          <p:nvPr/>
        </p:nvSpPr>
        <p:spPr>
          <a:xfrm>
            <a:off x="3445510" y="3619500"/>
            <a:ext cx="1383030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게시판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lang="ko-KR" sz="1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공지사항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9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9" name="도형 88"/>
          <p:cNvSpPr>
            <a:spLocks/>
          </p:cNvSpPr>
          <p:nvPr/>
        </p:nvSpPr>
        <p:spPr>
          <a:xfrm>
            <a:off x="5369560" y="3246755"/>
            <a:ext cx="1383030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서비스 등록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lang="ko-KR" sz="1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예약 페이지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9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0" name="도형 89"/>
          <p:cNvSpPr>
            <a:spLocks/>
          </p:cNvSpPr>
          <p:nvPr/>
        </p:nvSpPr>
        <p:spPr>
          <a:xfrm>
            <a:off x="7261860" y="2950845"/>
            <a:ext cx="1383030" cy="147637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마이페이지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lang="ko-KR" sz="1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예약내역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lang="ko-KR" sz="13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서비스등록내역</a:t>
            </a:r>
            <a:endParaRPr lang="ko-KR" altLang="en-US" sz="13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9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1" name="도형 90"/>
          <p:cNvSpPr>
            <a:spLocks/>
          </p:cNvSpPr>
          <p:nvPr/>
        </p:nvSpPr>
        <p:spPr>
          <a:xfrm>
            <a:off x="9153525" y="3295015"/>
            <a:ext cx="1383030" cy="106108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ctr" defTabSz="914400" rtl="0" eaLnBrk="1" latinLnBrk="0" hangingPunct="1">
              <a:buFontTx/>
              <a:buNone/>
            </a:pPr>
            <a:r>
              <a:rPr lang="ko-KR" sz="1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메인 페이지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r>
              <a:rPr lang="ko-KR" sz="1400" b="1">
                <a:solidFill>
                  <a:schemeClr val="bg1"/>
                </a:solidFill>
                <a:latin typeface="맑은 고딕" charset="0"/>
                <a:ea typeface="맑은 고딕" charset="0"/>
              </a:rPr>
              <a:t>검색 페이지</a:t>
            </a:r>
            <a:endParaRPr lang="ko-KR" altLang="en-US" sz="1400" b="1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1200">
              <a:solidFill>
                <a:schemeClr val="bg1"/>
              </a:solidFill>
              <a:latin typeface="맑은 고딕" charset="0"/>
              <a:ea typeface="맑은 고딕" charset="0"/>
            </a:endParaRPr>
          </a:p>
          <a:p>
            <a:pPr marL="0" indent="0" algn="ctr" defTabSz="914400" rtl="0" eaLnBrk="1" latinLnBrk="0" hangingPunct="1">
              <a:buFontTx/>
              <a:buNone/>
            </a:pPr>
            <a:endParaRPr lang="ko-KR" altLang="en-US" sz="9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9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도형 34"/>
          <p:cNvSpPr>
            <a:spLocks/>
          </p:cNvSpPr>
          <p:nvPr/>
        </p:nvSpPr>
        <p:spPr>
          <a:xfrm>
            <a:off x="339090" y="184150"/>
            <a:ext cx="4435475" cy="124523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latinLnBrk="0">
              <a:lnSpc>
                <a:spcPct val="150000"/>
              </a:lnSpc>
              <a:buFontTx/>
              <a:buNone/>
            </a:pPr>
            <a:r>
              <a:rPr lang="ko-KR" altLang="ko-KR" sz="2800" b="1" i="1">
                <a:solidFill>
                  <a:srgbClr val="FFFFFF"/>
                </a:solidFill>
              </a:rPr>
              <a:t>2. 기획 (일정)</a:t>
            </a:r>
            <a:endParaRPr lang="ko-KR" altLang="en-US" sz="2800" b="1" i="1">
              <a:solidFill>
                <a:srgbClr val="FFFFFF"/>
              </a:solidFill>
            </a:endParaRPr>
          </a:p>
          <a:p>
            <a:pPr marL="0" indent="0" latinLnBrk="0">
              <a:lnSpc>
                <a:spcPct val="150000"/>
              </a:lnSpc>
              <a:buFontTx/>
              <a:buNone/>
            </a:pPr>
            <a:endParaRPr lang="ko-KR" altLang="en-US" sz="2200"/>
          </a:p>
        </p:txBody>
      </p:sp>
      <p:pic>
        <p:nvPicPr>
          <p:cNvPr id="38" name="그림 4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9" t="-5547" r="6124" b="74530"/>
          <a:stretch>
            <a:fillRect/>
          </a:stretch>
        </p:blipFill>
        <p:spPr>
          <a:xfrm>
            <a:off x="655320" y="3091815"/>
            <a:ext cx="10891520" cy="2381885"/>
          </a:xfrm>
          <a:prstGeom prst="rect">
            <a:avLst/>
          </a:prstGeom>
          <a:noFill/>
        </p:spPr>
      </p:pic>
      <p:pic>
        <p:nvPicPr>
          <p:cNvPr id="39" name="그림 4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85" b="88584"/>
          <a:stretch>
            <a:fillRect/>
          </a:stretch>
        </p:blipFill>
        <p:spPr>
          <a:xfrm>
            <a:off x="650875" y="1786255"/>
            <a:ext cx="5635625" cy="965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86762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Pages>21</Pages>
  <Words>464</Words>
  <Characters>0</Characters>
  <Application>Microsoft Office PowerPoint</Application>
  <DocSecurity>0</DocSecurity>
  <PresentationFormat>와이드스크린</PresentationFormat>
  <Lines>0</Lines>
  <Paragraphs>165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NotoSansKR</vt:lpstr>
      <vt:lpstr>system-ui</vt:lpstr>
      <vt:lpstr>맑은 고딕</vt:lpstr>
      <vt:lpstr>Arial</vt:lpstr>
      <vt:lpstr>Segoe UI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goott5</cp:lastModifiedBy>
  <cp:revision>12</cp:revision>
  <dcterms:modified xsi:type="dcterms:W3CDTF">2021-06-23T01:29:48Z</dcterms:modified>
  <cp:version>9.103.83.44230</cp:version>
</cp:coreProperties>
</file>