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472B-DE47-4710-8EC5-BF74A6958875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A76-4E01-49AE-B40F-A3CAB17486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18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472B-DE47-4710-8EC5-BF74A6958875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A76-4E01-49AE-B40F-A3CAB17486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83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472B-DE47-4710-8EC5-BF74A6958875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A76-4E01-49AE-B40F-A3CAB17486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06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472B-DE47-4710-8EC5-BF74A6958875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A76-4E01-49AE-B40F-A3CAB17486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49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472B-DE47-4710-8EC5-BF74A6958875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A76-4E01-49AE-B40F-A3CAB17486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37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472B-DE47-4710-8EC5-BF74A6958875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A76-4E01-49AE-B40F-A3CAB17486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472B-DE47-4710-8EC5-BF74A6958875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A76-4E01-49AE-B40F-A3CAB17486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37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472B-DE47-4710-8EC5-BF74A6958875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A76-4E01-49AE-B40F-A3CAB17486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65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472B-DE47-4710-8EC5-BF74A6958875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A76-4E01-49AE-B40F-A3CAB17486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4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472B-DE47-4710-8EC5-BF74A6958875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A76-4E01-49AE-B40F-A3CAB17486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07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472B-DE47-4710-8EC5-BF74A6958875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A76-4E01-49AE-B40F-A3CAB17486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00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3472B-DE47-4710-8EC5-BF74A6958875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D7A76-4E01-49AE-B40F-A3CAB17486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64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347864" y="116632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checkLogin.php</a:t>
            </a:r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3743908" y="1412776"/>
            <a:ext cx="165618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logged</a:t>
            </a:r>
            <a:r>
              <a:rPr lang="de-DE" dirty="0" smtClean="0"/>
              <a:t> in?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5" idx="2"/>
            <a:endCxn id="6" idx="0"/>
          </p:cNvCxnSpPr>
          <p:nvPr/>
        </p:nvCxnSpPr>
        <p:spPr>
          <a:xfrm>
            <a:off x="4572000" y="83671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2609782" y="3861896"/>
            <a:ext cx="1476164" cy="647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noredirect</a:t>
            </a:r>
            <a:r>
              <a:rPr lang="de-DE" sz="1400" dirty="0" smtClean="0"/>
              <a:t>?</a:t>
            </a:r>
            <a:endParaRPr lang="de-DE" sz="1400" dirty="0"/>
          </a:p>
        </p:txBody>
      </p:sp>
      <p:sp>
        <p:nvSpPr>
          <p:cNvPr id="10" name="Ellipse 9"/>
          <p:cNvSpPr/>
          <p:nvPr/>
        </p:nvSpPr>
        <p:spPr>
          <a:xfrm>
            <a:off x="6048164" y="2653150"/>
            <a:ext cx="147616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noredirect</a:t>
            </a:r>
            <a:r>
              <a:rPr lang="de-DE" sz="1400" dirty="0" smtClean="0"/>
              <a:t>?</a:t>
            </a:r>
            <a:endParaRPr lang="de-DE" sz="1400" dirty="0"/>
          </a:p>
        </p:txBody>
      </p:sp>
      <p:cxnSp>
        <p:nvCxnSpPr>
          <p:cNvPr id="12" name="Gerade Verbindung mit Pfeil 11"/>
          <p:cNvCxnSpPr>
            <a:stCxn id="6" idx="3"/>
            <a:endCxn id="73" idx="0"/>
          </p:cNvCxnSpPr>
          <p:nvPr/>
        </p:nvCxnSpPr>
        <p:spPr>
          <a:xfrm flipH="1">
            <a:off x="2164274" y="2273253"/>
            <a:ext cx="1822177" cy="24427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5"/>
            <a:endCxn id="10" idx="0"/>
          </p:cNvCxnSpPr>
          <p:nvPr/>
        </p:nvCxnSpPr>
        <p:spPr>
          <a:xfrm>
            <a:off x="5157549" y="2273253"/>
            <a:ext cx="1628697" cy="37989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1994919" y="5075809"/>
            <a:ext cx="1440542" cy="360040"/>
          </a:xfrm>
          <a:prstGeom prst="roundRect">
            <a:avLst>
              <a:gd name="adj" fmla="val 3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i="1" dirty="0" err="1" smtClean="0"/>
              <a:t>return</a:t>
            </a:r>
            <a:r>
              <a:rPr lang="de-DE" sz="1400" b="1" i="1" dirty="0" smtClean="0"/>
              <a:t> </a:t>
            </a:r>
            <a:r>
              <a:rPr lang="de-DE" sz="1400" b="1" i="1" dirty="0" err="1" smtClean="0"/>
              <a:t>userID</a:t>
            </a:r>
            <a:endParaRPr lang="de-DE" sz="1400" b="1" i="1" dirty="0"/>
          </a:p>
        </p:txBody>
      </p:sp>
      <p:cxnSp>
        <p:nvCxnSpPr>
          <p:cNvPr id="18" name="Gerade Verbindung mit Pfeil 17"/>
          <p:cNvCxnSpPr>
            <a:stCxn id="9" idx="3"/>
            <a:endCxn id="15" idx="0"/>
          </p:cNvCxnSpPr>
          <p:nvPr/>
        </p:nvCxnSpPr>
        <p:spPr>
          <a:xfrm flipH="1">
            <a:off x="2715190" y="4414709"/>
            <a:ext cx="110771" cy="6611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681270" y="4873955"/>
            <a:ext cx="1106639" cy="65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invert</a:t>
            </a:r>
            <a:r>
              <a:rPr lang="de-DE" sz="1400" dirty="0" smtClean="0"/>
              <a:t>?</a:t>
            </a:r>
          </a:p>
        </p:txBody>
      </p:sp>
      <p:cxnSp>
        <p:nvCxnSpPr>
          <p:cNvPr id="24" name="Gerade Verbindung mit Pfeil 23"/>
          <p:cNvCxnSpPr>
            <a:stCxn id="9" idx="5"/>
            <a:endCxn id="23" idx="0"/>
          </p:cNvCxnSpPr>
          <p:nvPr/>
        </p:nvCxnSpPr>
        <p:spPr>
          <a:xfrm>
            <a:off x="3869767" y="4414709"/>
            <a:ext cx="364823" cy="45924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2904538" y="6006227"/>
            <a:ext cx="1122684" cy="404586"/>
          </a:xfrm>
          <a:prstGeom prst="roundRect">
            <a:avLst>
              <a:gd name="adj" fmla="val 3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i="1" dirty="0" err="1" smtClean="0"/>
              <a:t>redirect</a:t>
            </a:r>
            <a:r>
              <a:rPr lang="de-DE" sz="1400" b="1" i="1" dirty="0" smtClean="0"/>
              <a:t/>
            </a:r>
            <a:br>
              <a:rPr lang="de-DE" sz="1400" b="1" i="1" dirty="0" smtClean="0"/>
            </a:br>
            <a:r>
              <a:rPr lang="de-DE" sz="1400" b="1" i="1" dirty="0" err="1" smtClean="0"/>
              <a:t>elsewhere</a:t>
            </a:r>
            <a:endParaRPr lang="de-DE" sz="1400" b="1" i="1" dirty="0"/>
          </a:p>
        </p:txBody>
      </p:sp>
      <p:cxnSp>
        <p:nvCxnSpPr>
          <p:cNvPr id="34" name="Gerade Verbindung mit Pfeil 33"/>
          <p:cNvCxnSpPr>
            <a:stCxn id="23" idx="3"/>
            <a:endCxn id="33" idx="0"/>
          </p:cNvCxnSpPr>
          <p:nvPr/>
        </p:nvCxnSpPr>
        <p:spPr>
          <a:xfrm flipH="1">
            <a:off x="3465880" y="5435849"/>
            <a:ext cx="377454" cy="57037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bgerundetes Rechteck 38"/>
          <p:cNvSpPr/>
          <p:nvPr/>
        </p:nvSpPr>
        <p:spPr>
          <a:xfrm>
            <a:off x="4234977" y="6006227"/>
            <a:ext cx="987029" cy="404586"/>
          </a:xfrm>
          <a:prstGeom prst="roundRect">
            <a:avLst>
              <a:gd name="adj" fmla="val 3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i="1" dirty="0" err="1" smtClean="0"/>
              <a:t>return</a:t>
            </a:r>
            <a:r>
              <a:rPr lang="de-DE" sz="1400" b="1" i="1" dirty="0" smtClean="0"/>
              <a:t> </a:t>
            </a:r>
            <a:r>
              <a:rPr lang="de-DE" sz="1400" b="1" i="1" dirty="0" err="1" smtClean="0"/>
              <a:t>userID</a:t>
            </a:r>
            <a:endParaRPr lang="de-DE" sz="1400" b="1" i="1" dirty="0"/>
          </a:p>
        </p:txBody>
      </p:sp>
      <p:cxnSp>
        <p:nvCxnSpPr>
          <p:cNvPr id="40" name="Gerade Verbindung mit Pfeil 39"/>
          <p:cNvCxnSpPr>
            <a:stCxn id="23" idx="5"/>
            <a:endCxn id="39" idx="0"/>
          </p:cNvCxnSpPr>
          <p:nvPr/>
        </p:nvCxnSpPr>
        <p:spPr>
          <a:xfrm>
            <a:off x="4625845" y="5435849"/>
            <a:ext cx="102647" cy="57037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bgerundetes Rechteck 45"/>
          <p:cNvSpPr/>
          <p:nvPr/>
        </p:nvSpPr>
        <p:spPr>
          <a:xfrm>
            <a:off x="4463988" y="3840614"/>
            <a:ext cx="1224136" cy="434891"/>
          </a:xfrm>
          <a:prstGeom prst="roundRect">
            <a:avLst>
              <a:gd name="adj" fmla="val 3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i="1" dirty="0" err="1" smtClean="0"/>
              <a:t>return</a:t>
            </a:r>
            <a:r>
              <a:rPr lang="de-DE" sz="1400" b="1" i="1" dirty="0" smtClean="0"/>
              <a:t> 0</a:t>
            </a:r>
            <a:endParaRPr lang="de-DE" sz="1400" b="1" i="1" dirty="0"/>
          </a:p>
        </p:txBody>
      </p:sp>
      <p:cxnSp>
        <p:nvCxnSpPr>
          <p:cNvPr id="47" name="Gerade Verbindung mit Pfeil 46"/>
          <p:cNvCxnSpPr>
            <a:stCxn id="10" idx="3"/>
            <a:endCxn id="46" idx="0"/>
          </p:cNvCxnSpPr>
          <p:nvPr/>
        </p:nvCxnSpPr>
        <p:spPr>
          <a:xfrm flipH="1">
            <a:off x="5076056" y="3452165"/>
            <a:ext cx="1188287" cy="38844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7200292" y="3807317"/>
            <a:ext cx="1106639" cy="65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invert</a:t>
            </a:r>
            <a:r>
              <a:rPr lang="de-DE" sz="1400" dirty="0" smtClean="0"/>
              <a:t>?</a:t>
            </a:r>
          </a:p>
        </p:txBody>
      </p:sp>
      <p:cxnSp>
        <p:nvCxnSpPr>
          <p:cNvPr id="55" name="Gerade Verbindung mit Pfeil 54"/>
          <p:cNvCxnSpPr>
            <a:stCxn id="10" idx="5"/>
            <a:endCxn id="54" idx="0"/>
          </p:cNvCxnSpPr>
          <p:nvPr/>
        </p:nvCxnSpPr>
        <p:spPr>
          <a:xfrm>
            <a:off x="7308149" y="3452165"/>
            <a:ext cx="445463" cy="35515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bgerundetes Rechteck 59"/>
          <p:cNvSpPr/>
          <p:nvPr/>
        </p:nvSpPr>
        <p:spPr>
          <a:xfrm>
            <a:off x="7745589" y="5000367"/>
            <a:ext cx="1122684" cy="404586"/>
          </a:xfrm>
          <a:prstGeom prst="roundRect">
            <a:avLst>
              <a:gd name="adj" fmla="val 3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i="1" dirty="0" err="1" smtClean="0"/>
              <a:t>redirect</a:t>
            </a:r>
            <a:r>
              <a:rPr lang="de-DE" sz="1400" b="1" i="1" dirty="0" smtClean="0"/>
              <a:t/>
            </a:r>
            <a:br>
              <a:rPr lang="de-DE" sz="1400" b="1" i="1" dirty="0" smtClean="0"/>
            </a:br>
            <a:r>
              <a:rPr lang="de-DE" sz="1400" b="1" i="1" dirty="0" err="1" smtClean="0"/>
              <a:t>to</a:t>
            </a:r>
            <a:r>
              <a:rPr lang="de-DE" sz="1400" b="1" i="1" dirty="0" smtClean="0"/>
              <a:t> </a:t>
            </a:r>
            <a:r>
              <a:rPr lang="de-DE" sz="1400" b="1" i="1" dirty="0" err="1" smtClean="0"/>
              <a:t>login</a:t>
            </a:r>
            <a:endParaRPr lang="de-DE" sz="1400" b="1" i="1" dirty="0"/>
          </a:p>
        </p:txBody>
      </p:sp>
      <p:cxnSp>
        <p:nvCxnSpPr>
          <p:cNvPr id="61" name="Gerade Verbindung mit Pfeil 60"/>
          <p:cNvCxnSpPr>
            <a:stCxn id="54" idx="5"/>
            <a:endCxn id="60" idx="0"/>
          </p:cNvCxnSpPr>
          <p:nvPr/>
        </p:nvCxnSpPr>
        <p:spPr>
          <a:xfrm>
            <a:off x="8144867" y="4369211"/>
            <a:ext cx="162064" cy="63115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bgerundetes Rechteck 64"/>
          <p:cNvSpPr/>
          <p:nvPr/>
        </p:nvSpPr>
        <p:spPr>
          <a:xfrm>
            <a:off x="6336196" y="5000367"/>
            <a:ext cx="1122684" cy="404586"/>
          </a:xfrm>
          <a:prstGeom prst="roundRect">
            <a:avLst>
              <a:gd name="adj" fmla="val 3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i="1" dirty="0" err="1" smtClean="0"/>
              <a:t>return</a:t>
            </a:r>
            <a:r>
              <a:rPr lang="de-DE" sz="1400" b="1" i="1" dirty="0" smtClean="0"/>
              <a:t> 0</a:t>
            </a:r>
            <a:endParaRPr lang="de-DE" sz="1400" b="1" i="1" dirty="0"/>
          </a:p>
        </p:txBody>
      </p:sp>
      <p:cxnSp>
        <p:nvCxnSpPr>
          <p:cNvPr id="66" name="Gerade Verbindung mit Pfeil 65"/>
          <p:cNvCxnSpPr>
            <a:stCxn id="54" idx="3"/>
            <a:endCxn id="65" idx="0"/>
          </p:cNvCxnSpPr>
          <p:nvPr/>
        </p:nvCxnSpPr>
        <p:spPr>
          <a:xfrm flipH="1">
            <a:off x="6897538" y="4369211"/>
            <a:ext cx="464818" cy="6311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1426192" y="2517531"/>
            <a:ext cx="147616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password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err="1" smtClean="0"/>
              <a:t>recovery</a:t>
            </a:r>
            <a:r>
              <a:rPr lang="de-DE" sz="1400" dirty="0" smtClean="0"/>
              <a:t>?</a:t>
            </a:r>
            <a:endParaRPr lang="de-DE" sz="1400" dirty="0"/>
          </a:p>
        </p:txBody>
      </p:sp>
      <p:sp>
        <p:nvSpPr>
          <p:cNvPr id="88" name="Ellipse 87"/>
          <p:cNvSpPr/>
          <p:nvPr/>
        </p:nvSpPr>
        <p:spPr>
          <a:xfrm>
            <a:off x="251520" y="3894539"/>
            <a:ext cx="1476164" cy="647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noredirect</a:t>
            </a:r>
            <a:r>
              <a:rPr lang="de-DE" sz="1400" dirty="0" smtClean="0"/>
              <a:t>?</a:t>
            </a:r>
            <a:endParaRPr lang="de-DE" sz="1400" dirty="0"/>
          </a:p>
        </p:txBody>
      </p:sp>
      <p:cxnSp>
        <p:nvCxnSpPr>
          <p:cNvPr id="89" name="Gerade Verbindung mit Pfeil 88"/>
          <p:cNvCxnSpPr>
            <a:stCxn id="73" idx="3"/>
            <a:endCxn id="88" idx="0"/>
          </p:cNvCxnSpPr>
          <p:nvPr/>
        </p:nvCxnSpPr>
        <p:spPr>
          <a:xfrm flipH="1">
            <a:off x="989602" y="3316546"/>
            <a:ext cx="652769" cy="57799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73" idx="5"/>
            <a:endCxn id="9" idx="0"/>
          </p:cNvCxnSpPr>
          <p:nvPr/>
        </p:nvCxnSpPr>
        <p:spPr>
          <a:xfrm>
            <a:off x="2686177" y="3316546"/>
            <a:ext cx="661687" cy="54535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bgerundetes Rechteck 106"/>
          <p:cNvSpPr/>
          <p:nvPr/>
        </p:nvSpPr>
        <p:spPr>
          <a:xfrm>
            <a:off x="148839" y="5022164"/>
            <a:ext cx="1008112" cy="351417"/>
          </a:xfrm>
          <a:prstGeom prst="roundRect">
            <a:avLst>
              <a:gd name="adj" fmla="val 3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i="1" dirty="0" err="1" smtClean="0"/>
              <a:t>return</a:t>
            </a:r>
            <a:r>
              <a:rPr lang="de-DE" sz="1400" b="1" i="1" dirty="0" smtClean="0"/>
              <a:t> -1</a:t>
            </a:r>
            <a:endParaRPr lang="de-DE" sz="1400" b="1" i="1" dirty="0"/>
          </a:p>
        </p:txBody>
      </p:sp>
      <p:cxnSp>
        <p:nvCxnSpPr>
          <p:cNvPr id="108" name="Gerade Verbindung mit Pfeil 107"/>
          <p:cNvCxnSpPr>
            <a:stCxn id="88" idx="3"/>
            <a:endCxn id="107" idx="0"/>
          </p:cNvCxnSpPr>
          <p:nvPr/>
        </p:nvCxnSpPr>
        <p:spPr>
          <a:xfrm>
            <a:off x="467699" y="4447352"/>
            <a:ext cx="185196" cy="5748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bgerundetes Rechteck 112"/>
          <p:cNvSpPr/>
          <p:nvPr/>
        </p:nvSpPr>
        <p:spPr>
          <a:xfrm>
            <a:off x="593635" y="5747680"/>
            <a:ext cx="1444702" cy="663133"/>
          </a:xfrm>
          <a:prstGeom prst="roundRect">
            <a:avLst>
              <a:gd name="adj" fmla="val 3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i="1" dirty="0" err="1" smtClean="0"/>
              <a:t>redirect</a:t>
            </a:r>
            <a:r>
              <a:rPr lang="de-DE" sz="1400" b="1" i="1" dirty="0" smtClean="0"/>
              <a:t> </a:t>
            </a:r>
            <a:r>
              <a:rPr lang="de-DE" sz="1400" b="1" i="1" dirty="0" err="1" smtClean="0"/>
              <a:t>to</a:t>
            </a:r>
            <a:r>
              <a:rPr lang="de-DE" sz="1400" b="1" i="1" dirty="0" smtClean="0"/>
              <a:t/>
            </a:r>
            <a:br>
              <a:rPr lang="de-DE" sz="1400" b="1" i="1" dirty="0" smtClean="0"/>
            </a:br>
            <a:r>
              <a:rPr lang="de-DE" sz="1400" b="1" i="1" dirty="0" err="1" smtClean="0"/>
              <a:t>password</a:t>
            </a:r>
            <a:r>
              <a:rPr lang="de-DE" sz="1400" b="1" i="1" dirty="0" smtClean="0"/>
              <a:t> </a:t>
            </a:r>
            <a:r>
              <a:rPr lang="de-DE" sz="1400" b="1" i="1" dirty="0" err="1" smtClean="0"/>
              <a:t>change</a:t>
            </a:r>
            <a:endParaRPr lang="de-DE" sz="1400" b="1" i="1" dirty="0"/>
          </a:p>
        </p:txBody>
      </p:sp>
      <p:cxnSp>
        <p:nvCxnSpPr>
          <p:cNvPr id="114" name="Gerade Verbindung mit Pfeil 113"/>
          <p:cNvCxnSpPr>
            <a:stCxn id="88" idx="5"/>
            <a:endCxn id="113" idx="0"/>
          </p:cNvCxnSpPr>
          <p:nvPr/>
        </p:nvCxnSpPr>
        <p:spPr>
          <a:xfrm flipH="1">
            <a:off x="1315986" y="4447352"/>
            <a:ext cx="195519" cy="130032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reihandform 122"/>
          <p:cNvSpPr/>
          <p:nvPr/>
        </p:nvSpPr>
        <p:spPr>
          <a:xfrm>
            <a:off x="1725914" y="3674533"/>
            <a:ext cx="814086" cy="3175000"/>
          </a:xfrm>
          <a:custGeom>
            <a:avLst/>
            <a:gdLst>
              <a:gd name="connsiteX0" fmla="*/ 475419 w 814086"/>
              <a:gd name="connsiteY0" fmla="*/ 0 h 3175000"/>
              <a:gd name="connsiteX1" fmla="*/ 433086 w 814086"/>
              <a:gd name="connsiteY1" fmla="*/ 956734 h 3175000"/>
              <a:gd name="connsiteX2" fmla="*/ 35153 w 814086"/>
              <a:gd name="connsiteY2" fmla="*/ 1430867 h 3175000"/>
              <a:gd name="connsiteX3" fmla="*/ 85953 w 814086"/>
              <a:gd name="connsiteY3" fmla="*/ 1794934 h 3175000"/>
              <a:gd name="connsiteX4" fmla="*/ 619353 w 814086"/>
              <a:gd name="connsiteY4" fmla="*/ 2091267 h 3175000"/>
              <a:gd name="connsiteX5" fmla="*/ 746353 w 814086"/>
              <a:gd name="connsiteY5" fmla="*/ 2446867 h 3175000"/>
              <a:gd name="connsiteX6" fmla="*/ 814086 w 814086"/>
              <a:gd name="connsiteY6" fmla="*/ 3175000 h 31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4086" h="3175000">
                <a:moveTo>
                  <a:pt x="475419" y="0"/>
                </a:moveTo>
                <a:cubicBezTo>
                  <a:pt x="490941" y="359128"/>
                  <a:pt x="506464" y="718256"/>
                  <a:pt x="433086" y="956734"/>
                </a:cubicBezTo>
                <a:cubicBezTo>
                  <a:pt x="359708" y="1195212"/>
                  <a:pt x="93008" y="1291167"/>
                  <a:pt x="35153" y="1430867"/>
                </a:cubicBezTo>
                <a:cubicBezTo>
                  <a:pt x="-22702" y="1570567"/>
                  <a:pt x="-11414" y="1684867"/>
                  <a:pt x="85953" y="1794934"/>
                </a:cubicBezTo>
                <a:cubicBezTo>
                  <a:pt x="183320" y="1905001"/>
                  <a:pt x="509286" y="1982612"/>
                  <a:pt x="619353" y="2091267"/>
                </a:cubicBezTo>
                <a:cubicBezTo>
                  <a:pt x="729420" y="2199922"/>
                  <a:pt x="713898" y="2266245"/>
                  <a:pt x="746353" y="2446867"/>
                </a:cubicBezTo>
                <a:cubicBezTo>
                  <a:pt x="778808" y="2627489"/>
                  <a:pt x="796447" y="2901244"/>
                  <a:pt x="814086" y="317500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Freihandform 123"/>
          <p:cNvSpPr/>
          <p:nvPr/>
        </p:nvSpPr>
        <p:spPr>
          <a:xfrm>
            <a:off x="3873999" y="3447455"/>
            <a:ext cx="2535268" cy="3283545"/>
          </a:xfrm>
          <a:custGeom>
            <a:avLst/>
            <a:gdLst>
              <a:gd name="connsiteX0" fmla="*/ 12201 w 2535268"/>
              <a:gd name="connsiteY0" fmla="*/ 15412 h 3283545"/>
              <a:gd name="connsiteX1" fmla="*/ 29134 w 2535268"/>
              <a:gd name="connsiteY1" fmla="*/ 74678 h 3283545"/>
              <a:gd name="connsiteX2" fmla="*/ 266201 w 2535268"/>
              <a:gd name="connsiteY2" fmla="*/ 599612 h 3283545"/>
              <a:gd name="connsiteX3" fmla="*/ 884268 w 2535268"/>
              <a:gd name="connsiteY3" fmla="*/ 1429345 h 3283545"/>
              <a:gd name="connsiteX4" fmla="*/ 2535268 w 2535268"/>
              <a:gd name="connsiteY4" fmla="*/ 3283545 h 328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5268" h="3283545">
                <a:moveTo>
                  <a:pt x="12201" y="15412"/>
                </a:moveTo>
                <a:cubicBezTo>
                  <a:pt x="-499" y="-3639"/>
                  <a:pt x="-13199" y="-22689"/>
                  <a:pt x="29134" y="74678"/>
                </a:cubicBezTo>
                <a:cubicBezTo>
                  <a:pt x="71467" y="172045"/>
                  <a:pt x="123679" y="373834"/>
                  <a:pt x="266201" y="599612"/>
                </a:cubicBezTo>
                <a:cubicBezTo>
                  <a:pt x="408723" y="825390"/>
                  <a:pt x="506090" y="982023"/>
                  <a:pt x="884268" y="1429345"/>
                </a:cubicBezTo>
                <a:cubicBezTo>
                  <a:pt x="1262446" y="1876667"/>
                  <a:pt x="1898857" y="2580106"/>
                  <a:pt x="2535268" y="3283545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38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Bildschirmpräsentation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Riko Woborschil</dc:creator>
  <cp:lastModifiedBy>Riko Woborschil</cp:lastModifiedBy>
  <cp:revision>3</cp:revision>
  <dcterms:created xsi:type="dcterms:W3CDTF">2017-11-12T17:31:44Z</dcterms:created>
  <dcterms:modified xsi:type="dcterms:W3CDTF">2017-11-12T21:30:59Z</dcterms:modified>
</cp:coreProperties>
</file>