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6" r:id="rId4"/>
    <p:sldId id="257" r:id="rId5"/>
    <p:sldId id="258" r:id="rId6"/>
    <p:sldId id="259" r:id="rId7"/>
    <p:sldId id="267" r:id="rId8"/>
    <p:sldId id="274" r:id="rId9"/>
    <p:sldId id="268" r:id="rId10"/>
    <p:sldId id="269" r:id="rId11"/>
    <p:sldId id="270" r:id="rId12"/>
    <p:sldId id="271" r:id="rId13"/>
    <p:sldId id="273" r:id="rId14"/>
    <p:sldId id="275" r:id="rId15"/>
    <p:sldId id="276" r:id="rId16"/>
    <p:sldId id="277" r:id="rId17"/>
    <p:sldId id="272" r:id="rId18"/>
    <p:sldId id="26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DC2816-1BBA-4EAD-9A85-643AD384FEB9}">
          <p14:sldIdLst>
            <p14:sldId id="256"/>
            <p14:sldId id="265"/>
            <p14:sldId id="266"/>
            <p14:sldId id="257"/>
            <p14:sldId id="258"/>
            <p14:sldId id="259"/>
            <p14:sldId id="267"/>
            <p14:sldId id="274"/>
            <p14:sldId id="268"/>
            <p14:sldId id="269"/>
            <p14:sldId id="270"/>
            <p14:sldId id="271"/>
            <p14:sldId id="273"/>
            <p14:sldId id="275"/>
            <p14:sldId id="276"/>
            <p14:sldId id="277"/>
            <p14:sldId id="272"/>
          </p14:sldIdLst>
        </p14:section>
        <p14:section name="Back up" id="{B1031ED3-83EC-43C7-B3BA-8C18A5F1A09D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FB7B2-4F8F-4B54-920F-15AF292230F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4DE9317-9183-476D-B6D8-A5E8F8A97326}">
      <dgm:prSet/>
      <dgm:spPr/>
      <dgm:t>
        <a:bodyPr/>
        <a:lstStyle/>
        <a:p>
          <a:r>
            <a:rPr lang="en-IE"/>
            <a:t>Segregating projects of the female authors on basis of the areas of work</a:t>
          </a:r>
          <a:endParaRPr lang="en-US"/>
        </a:p>
      </dgm:t>
    </dgm:pt>
    <dgm:pt modelId="{E88E1D1F-7A13-4380-BD60-4DCD682764A8}" type="parTrans" cxnId="{CBB5B06A-6558-4615-A930-7AB4D84D1E5D}">
      <dgm:prSet/>
      <dgm:spPr/>
      <dgm:t>
        <a:bodyPr/>
        <a:lstStyle/>
        <a:p>
          <a:endParaRPr lang="en-US"/>
        </a:p>
      </dgm:t>
    </dgm:pt>
    <dgm:pt modelId="{E5A9DC41-636F-4A6E-A7C5-73156EE6542F}" type="sibTrans" cxnId="{CBB5B06A-6558-4615-A930-7AB4D84D1E5D}">
      <dgm:prSet/>
      <dgm:spPr/>
      <dgm:t>
        <a:bodyPr/>
        <a:lstStyle/>
        <a:p>
          <a:endParaRPr lang="en-US"/>
        </a:p>
      </dgm:t>
    </dgm:pt>
    <dgm:pt modelId="{41A8EC1C-44EB-4EEA-B723-921469BAFD05}">
      <dgm:prSet/>
      <dgm:spPr/>
      <dgm:t>
        <a:bodyPr/>
        <a:lstStyle/>
        <a:p>
          <a:r>
            <a:rPr lang="en-IE"/>
            <a:t>Find out the trends in the types of projects female authors primarily work on</a:t>
          </a:r>
          <a:endParaRPr lang="en-US"/>
        </a:p>
      </dgm:t>
    </dgm:pt>
    <dgm:pt modelId="{67DF7D1D-BC54-482E-B2CD-E1C6AEF75654}" type="parTrans" cxnId="{E9617CC3-0910-40E6-8227-DB996A0C79D8}">
      <dgm:prSet/>
      <dgm:spPr/>
      <dgm:t>
        <a:bodyPr/>
        <a:lstStyle/>
        <a:p>
          <a:endParaRPr lang="en-US"/>
        </a:p>
      </dgm:t>
    </dgm:pt>
    <dgm:pt modelId="{2F4CE349-B8C8-48A9-A828-D34DAC055C1E}" type="sibTrans" cxnId="{E9617CC3-0910-40E6-8227-DB996A0C79D8}">
      <dgm:prSet/>
      <dgm:spPr/>
      <dgm:t>
        <a:bodyPr/>
        <a:lstStyle/>
        <a:p>
          <a:endParaRPr lang="en-US"/>
        </a:p>
      </dgm:t>
    </dgm:pt>
    <dgm:pt modelId="{E267BB21-CF59-4EF0-87F4-23F016D9F23F}" type="pres">
      <dgm:prSet presAssocID="{253FB7B2-4F8F-4B54-920F-15AF292230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632875-ABA4-48A9-A1A3-B96AF11836BD}" type="pres">
      <dgm:prSet presAssocID="{14DE9317-9183-476D-B6D8-A5E8F8A97326}" presName="hierRoot1" presStyleCnt="0"/>
      <dgm:spPr/>
    </dgm:pt>
    <dgm:pt modelId="{8A56ADC0-9E69-4D6D-A029-23FEC6723629}" type="pres">
      <dgm:prSet presAssocID="{14DE9317-9183-476D-B6D8-A5E8F8A97326}" presName="composite" presStyleCnt="0"/>
      <dgm:spPr/>
    </dgm:pt>
    <dgm:pt modelId="{B190B780-0E22-4825-9378-DD56276E01D0}" type="pres">
      <dgm:prSet presAssocID="{14DE9317-9183-476D-B6D8-A5E8F8A97326}" presName="background" presStyleLbl="node0" presStyleIdx="0" presStyleCnt="2"/>
      <dgm:spPr/>
    </dgm:pt>
    <dgm:pt modelId="{7F0CB61D-9E9C-48B8-B1C7-024775FBAA92}" type="pres">
      <dgm:prSet presAssocID="{14DE9317-9183-476D-B6D8-A5E8F8A97326}" presName="text" presStyleLbl="fgAcc0" presStyleIdx="0" presStyleCnt="2">
        <dgm:presLayoutVars>
          <dgm:chPref val="3"/>
        </dgm:presLayoutVars>
      </dgm:prSet>
      <dgm:spPr/>
    </dgm:pt>
    <dgm:pt modelId="{E8C6261B-1176-49F8-9669-E6771E324C1A}" type="pres">
      <dgm:prSet presAssocID="{14DE9317-9183-476D-B6D8-A5E8F8A97326}" presName="hierChild2" presStyleCnt="0"/>
      <dgm:spPr/>
    </dgm:pt>
    <dgm:pt modelId="{138AE5E0-5020-451F-9424-1110F2C6D193}" type="pres">
      <dgm:prSet presAssocID="{41A8EC1C-44EB-4EEA-B723-921469BAFD05}" presName="hierRoot1" presStyleCnt="0"/>
      <dgm:spPr/>
    </dgm:pt>
    <dgm:pt modelId="{1E9D4765-60C0-43BC-91E5-4E45D1E9A4B1}" type="pres">
      <dgm:prSet presAssocID="{41A8EC1C-44EB-4EEA-B723-921469BAFD05}" presName="composite" presStyleCnt="0"/>
      <dgm:spPr/>
    </dgm:pt>
    <dgm:pt modelId="{083D1D2A-A501-4276-ADE3-A7BB1A3101A3}" type="pres">
      <dgm:prSet presAssocID="{41A8EC1C-44EB-4EEA-B723-921469BAFD05}" presName="background" presStyleLbl="node0" presStyleIdx="1" presStyleCnt="2"/>
      <dgm:spPr/>
    </dgm:pt>
    <dgm:pt modelId="{228ECF7E-7328-4A1C-BD73-1EA521645F05}" type="pres">
      <dgm:prSet presAssocID="{41A8EC1C-44EB-4EEA-B723-921469BAFD05}" presName="text" presStyleLbl="fgAcc0" presStyleIdx="1" presStyleCnt="2">
        <dgm:presLayoutVars>
          <dgm:chPref val="3"/>
        </dgm:presLayoutVars>
      </dgm:prSet>
      <dgm:spPr/>
    </dgm:pt>
    <dgm:pt modelId="{64644420-A410-4CE1-B9C2-098B5D40E406}" type="pres">
      <dgm:prSet presAssocID="{41A8EC1C-44EB-4EEA-B723-921469BAFD05}" presName="hierChild2" presStyleCnt="0"/>
      <dgm:spPr/>
    </dgm:pt>
  </dgm:ptLst>
  <dgm:cxnLst>
    <dgm:cxn modelId="{DF10CA15-A218-4284-A784-87D03794C480}" type="presOf" srcId="{253FB7B2-4F8F-4B54-920F-15AF292230F9}" destId="{E267BB21-CF59-4EF0-87F4-23F016D9F23F}" srcOrd="0" destOrd="0" presId="urn:microsoft.com/office/officeart/2005/8/layout/hierarchy1"/>
    <dgm:cxn modelId="{CBB5B06A-6558-4615-A930-7AB4D84D1E5D}" srcId="{253FB7B2-4F8F-4B54-920F-15AF292230F9}" destId="{14DE9317-9183-476D-B6D8-A5E8F8A97326}" srcOrd="0" destOrd="0" parTransId="{E88E1D1F-7A13-4380-BD60-4DCD682764A8}" sibTransId="{E5A9DC41-636F-4A6E-A7C5-73156EE6542F}"/>
    <dgm:cxn modelId="{88B88D82-E52E-40FD-BDEE-F1783D3C2456}" type="presOf" srcId="{41A8EC1C-44EB-4EEA-B723-921469BAFD05}" destId="{228ECF7E-7328-4A1C-BD73-1EA521645F05}" srcOrd="0" destOrd="0" presId="urn:microsoft.com/office/officeart/2005/8/layout/hierarchy1"/>
    <dgm:cxn modelId="{237D4EAA-DCD8-4DC6-B6E8-12DD1E0D0A70}" type="presOf" srcId="{14DE9317-9183-476D-B6D8-A5E8F8A97326}" destId="{7F0CB61D-9E9C-48B8-B1C7-024775FBAA92}" srcOrd="0" destOrd="0" presId="urn:microsoft.com/office/officeart/2005/8/layout/hierarchy1"/>
    <dgm:cxn modelId="{E9617CC3-0910-40E6-8227-DB996A0C79D8}" srcId="{253FB7B2-4F8F-4B54-920F-15AF292230F9}" destId="{41A8EC1C-44EB-4EEA-B723-921469BAFD05}" srcOrd="1" destOrd="0" parTransId="{67DF7D1D-BC54-482E-B2CD-E1C6AEF75654}" sibTransId="{2F4CE349-B8C8-48A9-A828-D34DAC055C1E}"/>
    <dgm:cxn modelId="{0D0B75BE-8B5F-40B7-929D-596FBE5E8B66}" type="presParOf" srcId="{E267BB21-CF59-4EF0-87F4-23F016D9F23F}" destId="{C7632875-ABA4-48A9-A1A3-B96AF11836BD}" srcOrd="0" destOrd="0" presId="urn:microsoft.com/office/officeart/2005/8/layout/hierarchy1"/>
    <dgm:cxn modelId="{D3A86C5B-012F-4A7E-BDC1-9CEC60187436}" type="presParOf" srcId="{C7632875-ABA4-48A9-A1A3-B96AF11836BD}" destId="{8A56ADC0-9E69-4D6D-A029-23FEC6723629}" srcOrd="0" destOrd="0" presId="urn:microsoft.com/office/officeart/2005/8/layout/hierarchy1"/>
    <dgm:cxn modelId="{9561DC9A-442F-482C-9635-501C1E7C0497}" type="presParOf" srcId="{8A56ADC0-9E69-4D6D-A029-23FEC6723629}" destId="{B190B780-0E22-4825-9378-DD56276E01D0}" srcOrd="0" destOrd="0" presId="urn:microsoft.com/office/officeart/2005/8/layout/hierarchy1"/>
    <dgm:cxn modelId="{CA8BF4E0-B05F-4630-8B6F-760DD25E4F23}" type="presParOf" srcId="{8A56ADC0-9E69-4D6D-A029-23FEC6723629}" destId="{7F0CB61D-9E9C-48B8-B1C7-024775FBAA92}" srcOrd="1" destOrd="0" presId="urn:microsoft.com/office/officeart/2005/8/layout/hierarchy1"/>
    <dgm:cxn modelId="{D3F6EE6B-3DBE-4E48-A6ED-D6B74CE907FD}" type="presParOf" srcId="{C7632875-ABA4-48A9-A1A3-B96AF11836BD}" destId="{E8C6261B-1176-49F8-9669-E6771E324C1A}" srcOrd="1" destOrd="0" presId="urn:microsoft.com/office/officeart/2005/8/layout/hierarchy1"/>
    <dgm:cxn modelId="{016F5678-FC77-445E-8CE8-3876A492DA5E}" type="presParOf" srcId="{E267BB21-CF59-4EF0-87F4-23F016D9F23F}" destId="{138AE5E0-5020-451F-9424-1110F2C6D193}" srcOrd="1" destOrd="0" presId="urn:microsoft.com/office/officeart/2005/8/layout/hierarchy1"/>
    <dgm:cxn modelId="{394CBB9B-766C-421D-960E-BC4646546403}" type="presParOf" srcId="{138AE5E0-5020-451F-9424-1110F2C6D193}" destId="{1E9D4765-60C0-43BC-91E5-4E45D1E9A4B1}" srcOrd="0" destOrd="0" presId="urn:microsoft.com/office/officeart/2005/8/layout/hierarchy1"/>
    <dgm:cxn modelId="{276E0070-D19A-4FA3-9AFE-39CE1FD5B1DD}" type="presParOf" srcId="{1E9D4765-60C0-43BC-91E5-4E45D1E9A4B1}" destId="{083D1D2A-A501-4276-ADE3-A7BB1A3101A3}" srcOrd="0" destOrd="0" presId="urn:microsoft.com/office/officeart/2005/8/layout/hierarchy1"/>
    <dgm:cxn modelId="{4D47F09A-6C04-4C7E-A591-DED94F4CE4F9}" type="presParOf" srcId="{1E9D4765-60C0-43BC-91E5-4E45D1E9A4B1}" destId="{228ECF7E-7328-4A1C-BD73-1EA521645F05}" srcOrd="1" destOrd="0" presId="urn:microsoft.com/office/officeart/2005/8/layout/hierarchy1"/>
    <dgm:cxn modelId="{1A3801F4-1877-4BF9-9D2E-AAD520B035B7}" type="presParOf" srcId="{138AE5E0-5020-451F-9424-1110F2C6D193}" destId="{64644420-A410-4CE1-B9C2-098B5D40E4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7EADC-F774-4852-B52F-90194B9D6A6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7F1851-2286-40DB-94D7-2FB56811D0A5}">
      <dgm:prSet/>
      <dgm:spPr/>
      <dgm:t>
        <a:bodyPr/>
        <a:lstStyle/>
        <a:p>
          <a:r>
            <a:rPr lang="en-US"/>
            <a:t>Listed names and blobs of all the female authors</a:t>
          </a:r>
        </a:p>
      </dgm:t>
    </dgm:pt>
    <dgm:pt modelId="{CCC1A8EE-9F4C-4873-955D-658124E297D8}" type="parTrans" cxnId="{F1C4614A-43FD-43C3-B981-37DFCF002FE0}">
      <dgm:prSet/>
      <dgm:spPr/>
      <dgm:t>
        <a:bodyPr/>
        <a:lstStyle/>
        <a:p>
          <a:endParaRPr lang="en-US"/>
        </a:p>
      </dgm:t>
    </dgm:pt>
    <dgm:pt modelId="{732AAF20-2E30-495A-BA37-C23225994BFF}" type="sibTrans" cxnId="{F1C4614A-43FD-43C3-B981-37DFCF002FE0}">
      <dgm:prSet/>
      <dgm:spPr/>
      <dgm:t>
        <a:bodyPr/>
        <a:lstStyle/>
        <a:p>
          <a:endParaRPr lang="en-US"/>
        </a:p>
      </dgm:t>
    </dgm:pt>
    <dgm:pt modelId="{6C192A6C-2312-4BCE-B537-F8ED85B16497}">
      <dgm:prSet/>
      <dgm:spPr/>
      <dgm:t>
        <a:bodyPr/>
        <a:lstStyle/>
        <a:p>
          <a:r>
            <a:rPr lang="en-US"/>
            <a:t>Identified a set of 1000 female authors to start with</a:t>
          </a:r>
        </a:p>
      </dgm:t>
    </dgm:pt>
    <dgm:pt modelId="{7130CA9C-014F-4C19-898E-7DF7EA14BD72}" type="parTrans" cxnId="{B2F47B11-709F-4041-8FA1-9413C9DAA5DE}">
      <dgm:prSet/>
      <dgm:spPr/>
      <dgm:t>
        <a:bodyPr/>
        <a:lstStyle/>
        <a:p>
          <a:endParaRPr lang="en-US"/>
        </a:p>
      </dgm:t>
    </dgm:pt>
    <dgm:pt modelId="{90911DB4-EE1F-47E8-8244-CEAE73A4161E}" type="sibTrans" cxnId="{B2F47B11-709F-4041-8FA1-9413C9DAA5DE}">
      <dgm:prSet/>
      <dgm:spPr/>
      <dgm:t>
        <a:bodyPr/>
        <a:lstStyle/>
        <a:p>
          <a:endParaRPr lang="en-US"/>
        </a:p>
      </dgm:t>
    </dgm:pt>
    <dgm:pt modelId="{E3DC117F-2A01-4C78-8B56-42E737644D16}">
      <dgm:prSet/>
      <dgm:spPr/>
      <dgm:t>
        <a:bodyPr/>
        <a:lstStyle/>
        <a:p>
          <a:r>
            <a:rPr lang="en-US"/>
            <a:t>Extracted the base64 encoded README files for these 1000 authors</a:t>
          </a:r>
        </a:p>
      </dgm:t>
    </dgm:pt>
    <dgm:pt modelId="{D643EE4C-2FF4-4F19-B488-51B061C28E99}" type="parTrans" cxnId="{284E6BBD-DB49-4F60-A2AA-06FD499E98A6}">
      <dgm:prSet/>
      <dgm:spPr/>
      <dgm:t>
        <a:bodyPr/>
        <a:lstStyle/>
        <a:p>
          <a:endParaRPr lang="en-US"/>
        </a:p>
      </dgm:t>
    </dgm:pt>
    <dgm:pt modelId="{831DEA79-260F-432D-B0E1-B80FBA09E360}" type="sibTrans" cxnId="{284E6BBD-DB49-4F60-A2AA-06FD499E98A6}">
      <dgm:prSet/>
      <dgm:spPr/>
      <dgm:t>
        <a:bodyPr/>
        <a:lstStyle/>
        <a:p>
          <a:endParaRPr lang="en-US"/>
        </a:p>
      </dgm:t>
    </dgm:pt>
    <dgm:pt modelId="{F8D54412-0398-481A-9F67-FCF7C0F448EB}">
      <dgm:prSet/>
      <dgm:spPr/>
      <dgm:t>
        <a:bodyPr/>
        <a:lstStyle/>
        <a:p>
          <a:r>
            <a:rPr lang="en-US"/>
            <a:t>Decoded the base64 encoded README files to plain text</a:t>
          </a:r>
        </a:p>
      </dgm:t>
    </dgm:pt>
    <dgm:pt modelId="{ECC92DF6-63D5-4CD4-9DF1-E42CC3006AAD}" type="parTrans" cxnId="{B911F35A-8887-44BB-B689-BB3257D49776}">
      <dgm:prSet/>
      <dgm:spPr/>
      <dgm:t>
        <a:bodyPr/>
        <a:lstStyle/>
        <a:p>
          <a:endParaRPr lang="en-US"/>
        </a:p>
      </dgm:t>
    </dgm:pt>
    <dgm:pt modelId="{AA2369A1-4243-445B-8FB9-09F6B6E62B52}" type="sibTrans" cxnId="{B911F35A-8887-44BB-B689-BB3257D49776}">
      <dgm:prSet/>
      <dgm:spPr/>
      <dgm:t>
        <a:bodyPr/>
        <a:lstStyle/>
        <a:p>
          <a:endParaRPr lang="en-US"/>
        </a:p>
      </dgm:t>
    </dgm:pt>
    <dgm:pt modelId="{8B5F7B78-843F-47C9-A3F1-A21159DEAC52}">
      <dgm:prSet/>
      <dgm:spPr/>
      <dgm:t>
        <a:bodyPr/>
        <a:lstStyle/>
        <a:p>
          <a:r>
            <a:rPr lang="en-US"/>
            <a:t>Ran few basic filters to find out types of projects female authors working on</a:t>
          </a:r>
        </a:p>
      </dgm:t>
    </dgm:pt>
    <dgm:pt modelId="{0A3BA9CC-549D-4298-B2FF-CF425639C7B9}" type="parTrans" cxnId="{3DD66CD4-6242-47E3-B8D3-C0C53F60D41A}">
      <dgm:prSet/>
      <dgm:spPr/>
      <dgm:t>
        <a:bodyPr/>
        <a:lstStyle/>
        <a:p>
          <a:endParaRPr lang="en-US"/>
        </a:p>
      </dgm:t>
    </dgm:pt>
    <dgm:pt modelId="{CFA1F09D-0324-4793-8AB1-202E4C41A1FD}" type="sibTrans" cxnId="{3DD66CD4-6242-47E3-B8D3-C0C53F60D41A}">
      <dgm:prSet/>
      <dgm:spPr/>
      <dgm:t>
        <a:bodyPr/>
        <a:lstStyle/>
        <a:p>
          <a:endParaRPr lang="en-US"/>
        </a:p>
      </dgm:t>
    </dgm:pt>
    <dgm:pt modelId="{8AE50152-9353-4137-ACAF-B32C63451ADC}" type="pres">
      <dgm:prSet presAssocID="{B967EADC-F774-4852-B52F-90194B9D6A60}" presName="vert0" presStyleCnt="0">
        <dgm:presLayoutVars>
          <dgm:dir/>
          <dgm:animOne val="branch"/>
          <dgm:animLvl val="lvl"/>
        </dgm:presLayoutVars>
      </dgm:prSet>
      <dgm:spPr/>
    </dgm:pt>
    <dgm:pt modelId="{2E693F9D-6392-48E7-849C-9226D66E150E}" type="pres">
      <dgm:prSet presAssocID="{2F7F1851-2286-40DB-94D7-2FB56811D0A5}" presName="thickLine" presStyleLbl="alignNode1" presStyleIdx="0" presStyleCnt="5"/>
      <dgm:spPr/>
    </dgm:pt>
    <dgm:pt modelId="{5A734B5F-CD9C-4743-A529-BA7C46AE2D79}" type="pres">
      <dgm:prSet presAssocID="{2F7F1851-2286-40DB-94D7-2FB56811D0A5}" presName="horz1" presStyleCnt="0"/>
      <dgm:spPr/>
    </dgm:pt>
    <dgm:pt modelId="{204E012C-4FB7-4750-9B7E-B72CB1AD3A1E}" type="pres">
      <dgm:prSet presAssocID="{2F7F1851-2286-40DB-94D7-2FB56811D0A5}" presName="tx1" presStyleLbl="revTx" presStyleIdx="0" presStyleCnt="5"/>
      <dgm:spPr/>
    </dgm:pt>
    <dgm:pt modelId="{74CE5606-D256-4F70-ADAF-E1E03C543CBF}" type="pres">
      <dgm:prSet presAssocID="{2F7F1851-2286-40DB-94D7-2FB56811D0A5}" presName="vert1" presStyleCnt="0"/>
      <dgm:spPr/>
    </dgm:pt>
    <dgm:pt modelId="{06CFC4EA-2E2B-4E51-8E6E-A2A897042141}" type="pres">
      <dgm:prSet presAssocID="{6C192A6C-2312-4BCE-B537-F8ED85B16497}" presName="thickLine" presStyleLbl="alignNode1" presStyleIdx="1" presStyleCnt="5"/>
      <dgm:spPr/>
    </dgm:pt>
    <dgm:pt modelId="{71455105-7882-447C-8D95-5C6C2D827355}" type="pres">
      <dgm:prSet presAssocID="{6C192A6C-2312-4BCE-B537-F8ED85B16497}" presName="horz1" presStyleCnt="0"/>
      <dgm:spPr/>
    </dgm:pt>
    <dgm:pt modelId="{33DB12B3-3683-4EB8-8667-CC6E2CABD5D9}" type="pres">
      <dgm:prSet presAssocID="{6C192A6C-2312-4BCE-B537-F8ED85B16497}" presName="tx1" presStyleLbl="revTx" presStyleIdx="1" presStyleCnt="5"/>
      <dgm:spPr/>
    </dgm:pt>
    <dgm:pt modelId="{AD73F349-F24F-416B-9352-BF36808115EC}" type="pres">
      <dgm:prSet presAssocID="{6C192A6C-2312-4BCE-B537-F8ED85B16497}" presName="vert1" presStyleCnt="0"/>
      <dgm:spPr/>
    </dgm:pt>
    <dgm:pt modelId="{27134C8A-0DB4-442A-ADA9-4ABF4D281EE4}" type="pres">
      <dgm:prSet presAssocID="{E3DC117F-2A01-4C78-8B56-42E737644D16}" presName="thickLine" presStyleLbl="alignNode1" presStyleIdx="2" presStyleCnt="5"/>
      <dgm:spPr/>
    </dgm:pt>
    <dgm:pt modelId="{644F2ED5-4813-4220-AAFD-1C3F6E2BD6B2}" type="pres">
      <dgm:prSet presAssocID="{E3DC117F-2A01-4C78-8B56-42E737644D16}" presName="horz1" presStyleCnt="0"/>
      <dgm:spPr/>
    </dgm:pt>
    <dgm:pt modelId="{DA239066-CCC4-458F-858F-AA23A0057114}" type="pres">
      <dgm:prSet presAssocID="{E3DC117F-2A01-4C78-8B56-42E737644D16}" presName="tx1" presStyleLbl="revTx" presStyleIdx="2" presStyleCnt="5"/>
      <dgm:spPr/>
    </dgm:pt>
    <dgm:pt modelId="{D8FE72DA-E26C-4A14-B37F-D849B3846D6B}" type="pres">
      <dgm:prSet presAssocID="{E3DC117F-2A01-4C78-8B56-42E737644D16}" presName="vert1" presStyleCnt="0"/>
      <dgm:spPr/>
    </dgm:pt>
    <dgm:pt modelId="{452D6532-F266-4E7D-A9F9-01590BD132FC}" type="pres">
      <dgm:prSet presAssocID="{F8D54412-0398-481A-9F67-FCF7C0F448EB}" presName="thickLine" presStyleLbl="alignNode1" presStyleIdx="3" presStyleCnt="5"/>
      <dgm:spPr/>
    </dgm:pt>
    <dgm:pt modelId="{9AF0F972-60CC-4070-8B42-F95691A6FD36}" type="pres">
      <dgm:prSet presAssocID="{F8D54412-0398-481A-9F67-FCF7C0F448EB}" presName="horz1" presStyleCnt="0"/>
      <dgm:spPr/>
    </dgm:pt>
    <dgm:pt modelId="{D3F5DFC7-E42D-4B08-BC90-4FB1C4EC0792}" type="pres">
      <dgm:prSet presAssocID="{F8D54412-0398-481A-9F67-FCF7C0F448EB}" presName="tx1" presStyleLbl="revTx" presStyleIdx="3" presStyleCnt="5"/>
      <dgm:spPr/>
    </dgm:pt>
    <dgm:pt modelId="{C5FB5260-EE55-4D0F-B261-1110E3B82934}" type="pres">
      <dgm:prSet presAssocID="{F8D54412-0398-481A-9F67-FCF7C0F448EB}" presName="vert1" presStyleCnt="0"/>
      <dgm:spPr/>
    </dgm:pt>
    <dgm:pt modelId="{DA0F32D6-B9F7-4F54-A85A-D9EA59F1C998}" type="pres">
      <dgm:prSet presAssocID="{8B5F7B78-843F-47C9-A3F1-A21159DEAC52}" presName="thickLine" presStyleLbl="alignNode1" presStyleIdx="4" presStyleCnt="5"/>
      <dgm:spPr/>
    </dgm:pt>
    <dgm:pt modelId="{247D67BC-99C1-4A27-AEAE-3AF46C10992A}" type="pres">
      <dgm:prSet presAssocID="{8B5F7B78-843F-47C9-A3F1-A21159DEAC52}" presName="horz1" presStyleCnt="0"/>
      <dgm:spPr/>
    </dgm:pt>
    <dgm:pt modelId="{D97F533A-54A8-400D-8FD6-E7742BAAA5F1}" type="pres">
      <dgm:prSet presAssocID="{8B5F7B78-843F-47C9-A3F1-A21159DEAC52}" presName="tx1" presStyleLbl="revTx" presStyleIdx="4" presStyleCnt="5"/>
      <dgm:spPr/>
    </dgm:pt>
    <dgm:pt modelId="{4F3B5791-0EE0-462D-BAF9-24D480035D2B}" type="pres">
      <dgm:prSet presAssocID="{8B5F7B78-843F-47C9-A3F1-A21159DEAC52}" presName="vert1" presStyleCnt="0"/>
      <dgm:spPr/>
    </dgm:pt>
  </dgm:ptLst>
  <dgm:cxnLst>
    <dgm:cxn modelId="{B2F47B11-709F-4041-8FA1-9413C9DAA5DE}" srcId="{B967EADC-F774-4852-B52F-90194B9D6A60}" destId="{6C192A6C-2312-4BCE-B537-F8ED85B16497}" srcOrd="1" destOrd="0" parTransId="{7130CA9C-014F-4C19-898E-7DF7EA14BD72}" sibTransId="{90911DB4-EE1F-47E8-8244-CEAE73A4161E}"/>
    <dgm:cxn modelId="{FD48CD33-D1D9-4495-AACC-82B249D8256B}" type="presOf" srcId="{B967EADC-F774-4852-B52F-90194B9D6A60}" destId="{8AE50152-9353-4137-ACAF-B32C63451ADC}" srcOrd="0" destOrd="0" presId="urn:microsoft.com/office/officeart/2008/layout/LinedList"/>
    <dgm:cxn modelId="{F1C4614A-43FD-43C3-B981-37DFCF002FE0}" srcId="{B967EADC-F774-4852-B52F-90194B9D6A60}" destId="{2F7F1851-2286-40DB-94D7-2FB56811D0A5}" srcOrd="0" destOrd="0" parTransId="{CCC1A8EE-9F4C-4873-955D-658124E297D8}" sibTransId="{732AAF20-2E30-495A-BA37-C23225994BFF}"/>
    <dgm:cxn modelId="{7987876B-A8E3-4AD4-AF60-0B1147EE0404}" type="presOf" srcId="{8B5F7B78-843F-47C9-A3F1-A21159DEAC52}" destId="{D97F533A-54A8-400D-8FD6-E7742BAAA5F1}" srcOrd="0" destOrd="0" presId="urn:microsoft.com/office/officeart/2008/layout/LinedList"/>
    <dgm:cxn modelId="{B911F35A-8887-44BB-B689-BB3257D49776}" srcId="{B967EADC-F774-4852-B52F-90194B9D6A60}" destId="{F8D54412-0398-481A-9F67-FCF7C0F448EB}" srcOrd="3" destOrd="0" parTransId="{ECC92DF6-63D5-4CD4-9DF1-E42CC3006AAD}" sibTransId="{AA2369A1-4243-445B-8FB9-09F6B6E62B52}"/>
    <dgm:cxn modelId="{E2FAC786-0871-467F-8953-20F6AFD81D6E}" type="presOf" srcId="{E3DC117F-2A01-4C78-8B56-42E737644D16}" destId="{DA239066-CCC4-458F-858F-AA23A0057114}" srcOrd="0" destOrd="0" presId="urn:microsoft.com/office/officeart/2008/layout/LinedList"/>
    <dgm:cxn modelId="{284E6BBD-DB49-4F60-A2AA-06FD499E98A6}" srcId="{B967EADC-F774-4852-B52F-90194B9D6A60}" destId="{E3DC117F-2A01-4C78-8B56-42E737644D16}" srcOrd="2" destOrd="0" parTransId="{D643EE4C-2FF4-4F19-B488-51B061C28E99}" sibTransId="{831DEA79-260F-432D-B0E1-B80FBA09E360}"/>
    <dgm:cxn modelId="{FCF4FFCD-8EFA-4E46-89B6-4B63CCF18621}" type="presOf" srcId="{6C192A6C-2312-4BCE-B537-F8ED85B16497}" destId="{33DB12B3-3683-4EB8-8667-CC6E2CABD5D9}" srcOrd="0" destOrd="0" presId="urn:microsoft.com/office/officeart/2008/layout/LinedList"/>
    <dgm:cxn modelId="{3DD66CD4-6242-47E3-B8D3-C0C53F60D41A}" srcId="{B967EADC-F774-4852-B52F-90194B9D6A60}" destId="{8B5F7B78-843F-47C9-A3F1-A21159DEAC52}" srcOrd="4" destOrd="0" parTransId="{0A3BA9CC-549D-4298-B2FF-CF425639C7B9}" sibTransId="{CFA1F09D-0324-4793-8AB1-202E4C41A1FD}"/>
    <dgm:cxn modelId="{609625D6-C8F0-4366-BC44-9F715657BB3F}" type="presOf" srcId="{2F7F1851-2286-40DB-94D7-2FB56811D0A5}" destId="{204E012C-4FB7-4750-9B7E-B72CB1AD3A1E}" srcOrd="0" destOrd="0" presId="urn:microsoft.com/office/officeart/2008/layout/LinedList"/>
    <dgm:cxn modelId="{1A4D53EC-F8F1-4322-AD42-E9493A7A2600}" type="presOf" srcId="{F8D54412-0398-481A-9F67-FCF7C0F448EB}" destId="{D3F5DFC7-E42D-4B08-BC90-4FB1C4EC0792}" srcOrd="0" destOrd="0" presId="urn:microsoft.com/office/officeart/2008/layout/LinedList"/>
    <dgm:cxn modelId="{C16E97CD-DFBC-40FC-B09D-5179B3EC4D64}" type="presParOf" srcId="{8AE50152-9353-4137-ACAF-B32C63451ADC}" destId="{2E693F9D-6392-48E7-849C-9226D66E150E}" srcOrd="0" destOrd="0" presId="urn:microsoft.com/office/officeart/2008/layout/LinedList"/>
    <dgm:cxn modelId="{8E9D7EFC-2113-4A80-AAC8-006E1AF73305}" type="presParOf" srcId="{8AE50152-9353-4137-ACAF-B32C63451ADC}" destId="{5A734B5F-CD9C-4743-A529-BA7C46AE2D79}" srcOrd="1" destOrd="0" presId="urn:microsoft.com/office/officeart/2008/layout/LinedList"/>
    <dgm:cxn modelId="{CB03A817-1AAD-4720-BA95-5DB6255ABA72}" type="presParOf" srcId="{5A734B5F-CD9C-4743-A529-BA7C46AE2D79}" destId="{204E012C-4FB7-4750-9B7E-B72CB1AD3A1E}" srcOrd="0" destOrd="0" presId="urn:microsoft.com/office/officeart/2008/layout/LinedList"/>
    <dgm:cxn modelId="{F8069983-F33C-4EFA-B442-200774154582}" type="presParOf" srcId="{5A734B5F-CD9C-4743-A529-BA7C46AE2D79}" destId="{74CE5606-D256-4F70-ADAF-E1E03C543CBF}" srcOrd="1" destOrd="0" presId="urn:microsoft.com/office/officeart/2008/layout/LinedList"/>
    <dgm:cxn modelId="{83324D70-2607-427D-9DD7-1ADB931AF807}" type="presParOf" srcId="{8AE50152-9353-4137-ACAF-B32C63451ADC}" destId="{06CFC4EA-2E2B-4E51-8E6E-A2A897042141}" srcOrd="2" destOrd="0" presId="urn:microsoft.com/office/officeart/2008/layout/LinedList"/>
    <dgm:cxn modelId="{0E1F254A-9D17-426D-B41F-346CC6E6A77F}" type="presParOf" srcId="{8AE50152-9353-4137-ACAF-B32C63451ADC}" destId="{71455105-7882-447C-8D95-5C6C2D827355}" srcOrd="3" destOrd="0" presId="urn:microsoft.com/office/officeart/2008/layout/LinedList"/>
    <dgm:cxn modelId="{CDC2B127-898A-413E-BDFE-41423C941A16}" type="presParOf" srcId="{71455105-7882-447C-8D95-5C6C2D827355}" destId="{33DB12B3-3683-4EB8-8667-CC6E2CABD5D9}" srcOrd="0" destOrd="0" presId="urn:microsoft.com/office/officeart/2008/layout/LinedList"/>
    <dgm:cxn modelId="{655767EE-D6B9-4985-9C0C-8452B00193AD}" type="presParOf" srcId="{71455105-7882-447C-8D95-5C6C2D827355}" destId="{AD73F349-F24F-416B-9352-BF36808115EC}" srcOrd="1" destOrd="0" presId="urn:microsoft.com/office/officeart/2008/layout/LinedList"/>
    <dgm:cxn modelId="{2E96FBC2-A32B-421D-8745-AA5B5505EFDE}" type="presParOf" srcId="{8AE50152-9353-4137-ACAF-B32C63451ADC}" destId="{27134C8A-0DB4-442A-ADA9-4ABF4D281EE4}" srcOrd="4" destOrd="0" presId="urn:microsoft.com/office/officeart/2008/layout/LinedList"/>
    <dgm:cxn modelId="{DE2E75AF-A3FE-4FA7-8288-8086C74EA322}" type="presParOf" srcId="{8AE50152-9353-4137-ACAF-B32C63451ADC}" destId="{644F2ED5-4813-4220-AAFD-1C3F6E2BD6B2}" srcOrd="5" destOrd="0" presId="urn:microsoft.com/office/officeart/2008/layout/LinedList"/>
    <dgm:cxn modelId="{31CF5AD5-58A1-4513-8083-498367F90D21}" type="presParOf" srcId="{644F2ED5-4813-4220-AAFD-1C3F6E2BD6B2}" destId="{DA239066-CCC4-458F-858F-AA23A0057114}" srcOrd="0" destOrd="0" presId="urn:microsoft.com/office/officeart/2008/layout/LinedList"/>
    <dgm:cxn modelId="{9807C8BE-0887-428E-9C34-54924E71A2D9}" type="presParOf" srcId="{644F2ED5-4813-4220-AAFD-1C3F6E2BD6B2}" destId="{D8FE72DA-E26C-4A14-B37F-D849B3846D6B}" srcOrd="1" destOrd="0" presId="urn:microsoft.com/office/officeart/2008/layout/LinedList"/>
    <dgm:cxn modelId="{FFAB847A-1BB5-4E95-B1CE-BBFF4DF1104B}" type="presParOf" srcId="{8AE50152-9353-4137-ACAF-B32C63451ADC}" destId="{452D6532-F266-4E7D-A9F9-01590BD132FC}" srcOrd="6" destOrd="0" presId="urn:microsoft.com/office/officeart/2008/layout/LinedList"/>
    <dgm:cxn modelId="{1926FAE2-63F1-4523-AA70-73056B9DC1AE}" type="presParOf" srcId="{8AE50152-9353-4137-ACAF-B32C63451ADC}" destId="{9AF0F972-60CC-4070-8B42-F95691A6FD36}" srcOrd="7" destOrd="0" presId="urn:microsoft.com/office/officeart/2008/layout/LinedList"/>
    <dgm:cxn modelId="{5D60A03D-E2A0-4C40-96F5-0418982781F0}" type="presParOf" srcId="{9AF0F972-60CC-4070-8B42-F95691A6FD36}" destId="{D3F5DFC7-E42D-4B08-BC90-4FB1C4EC0792}" srcOrd="0" destOrd="0" presId="urn:microsoft.com/office/officeart/2008/layout/LinedList"/>
    <dgm:cxn modelId="{6CDDF44B-4BD7-456B-9607-D9F449C20854}" type="presParOf" srcId="{9AF0F972-60CC-4070-8B42-F95691A6FD36}" destId="{C5FB5260-EE55-4D0F-B261-1110E3B82934}" srcOrd="1" destOrd="0" presId="urn:microsoft.com/office/officeart/2008/layout/LinedList"/>
    <dgm:cxn modelId="{A8C0896B-634E-4C00-A50B-C7CA0E44F84C}" type="presParOf" srcId="{8AE50152-9353-4137-ACAF-B32C63451ADC}" destId="{DA0F32D6-B9F7-4F54-A85A-D9EA59F1C998}" srcOrd="8" destOrd="0" presId="urn:microsoft.com/office/officeart/2008/layout/LinedList"/>
    <dgm:cxn modelId="{040E3D6C-D14B-4DEE-8DC7-20A7F37268FA}" type="presParOf" srcId="{8AE50152-9353-4137-ACAF-B32C63451ADC}" destId="{247D67BC-99C1-4A27-AEAE-3AF46C10992A}" srcOrd="9" destOrd="0" presId="urn:microsoft.com/office/officeart/2008/layout/LinedList"/>
    <dgm:cxn modelId="{70AEF0AB-B20E-47AD-8B5F-C8ACBA6981F7}" type="presParOf" srcId="{247D67BC-99C1-4A27-AEAE-3AF46C10992A}" destId="{D97F533A-54A8-400D-8FD6-E7742BAAA5F1}" srcOrd="0" destOrd="0" presId="urn:microsoft.com/office/officeart/2008/layout/LinedList"/>
    <dgm:cxn modelId="{DFCBAA9A-D3FB-4DD0-B4DF-74D2AD3E6787}" type="presParOf" srcId="{247D67BC-99C1-4A27-AEAE-3AF46C10992A}" destId="{4F3B5791-0EE0-462D-BAF9-24D480035D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827EDB-0624-46E3-B55B-D6B6BDE54D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DB98D5-AD33-46A2-9586-3FE8203636FB}">
      <dgm:prSet/>
      <dgm:spPr/>
      <dgm:t>
        <a:bodyPr/>
        <a:lstStyle/>
        <a:p>
          <a:r>
            <a:rPr lang="en-US"/>
            <a:t>Work on the Project themes </a:t>
          </a:r>
        </a:p>
      </dgm:t>
    </dgm:pt>
    <dgm:pt modelId="{7B92FAE1-927C-44D6-A3A4-F15D2857007C}" type="parTrans" cxnId="{905CF04E-A339-4949-9017-F1F9E2DE29F4}">
      <dgm:prSet/>
      <dgm:spPr/>
      <dgm:t>
        <a:bodyPr/>
        <a:lstStyle/>
        <a:p>
          <a:endParaRPr lang="en-US"/>
        </a:p>
      </dgm:t>
    </dgm:pt>
    <dgm:pt modelId="{E9C1DBD8-FE8A-425D-9E96-B86C3319E6F3}" type="sibTrans" cxnId="{905CF04E-A339-4949-9017-F1F9E2DE29F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CA6E944-1E5D-4C4A-B97D-65DFEA12FD6B}">
      <dgm:prSet/>
      <dgm:spPr/>
      <dgm:t>
        <a:bodyPr/>
        <a:lstStyle/>
        <a:p>
          <a:r>
            <a:rPr lang="en-US"/>
            <a:t>Compare to the themes/Programing language. of interest (hot topics).</a:t>
          </a:r>
        </a:p>
      </dgm:t>
    </dgm:pt>
    <dgm:pt modelId="{3907D3EE-7E1B-492F-98E2-40D13EF64879}" type="parTrans" cxnId="{C6658173-15EA-41CF-A433-FE1C8E7ECBD6}">
      <dgm:prSet/>
      <dgm:spPr/>
      <dgm:t>
        <a:bodyPr/>
        <a:lstStyle/>
        <a:p>
          <a:endParaRPr lang="en-US"/>
        </a:p>
      </dgm:t>
    </dgm:pt>
    <dgm:pt modelId="{3FFCC25F-AF42-4099-9E23-FF8EC6363C41}" type="sibTrans" cxnId="{C6658173-15EA-41CF-A433-FE1C8E7ECBD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7F5451C-425D-4CEA-94B2-D4E872E8F572}">
      <dgm:prSet/>
      <dgm:spPr/>
      <dgm:t>
        <a:bodyPr/>
        <a:lstStyle/>
        <a:p>
          <a:r>
            <a:rPr lang="en-US"/>
            <a:t>Work on the 2</a:t>
          </a:r>
          <a:r>
            <a:rPr lang="en-US" baseline="30000"/>
            <a:t>nd</a:t>
          </a:r>
          <a:r>
            <a:rPr lang="en-US"/>
            <a:t> research question:</a:t>
          </a:r>
        </a:p>
      </dgm:t>
    </dgm:pt>
    <dgm:pt modelId="{0A8634FA-0530-4E76-A3D0-7C9A64DEE078}" type="parTrans" cxnId="{90D99538-8E41-4642-B21B-93A0A788CB57}">
      <dgm:prSet/>
      <dgm:spPr/>
      <dgm:t>
        <a:bodyPr/>
        <a:lstStyle/>
        <a:p>
          <a:endParaRPr lang="en-US"/>
        </a:p>
      </dgm:t>
    </dgm:pt>
    <dgm:pt modelId="{D933D7ED-66C7-444B-87B4-FE69DDB531E9}" type="sibTrans" cxnId="{90D99538-8E41-4642-B21B-93A0A788CB5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39CBAF9-E1F2-493E-A559-90CFB095E38C}">
      <dgm:prSet/>
      <dgm:spPr/>
      <dgm:t>
        <a:bodyPr/>
        <a:lstStyle/>
        <a:p>
          <a:r>
            <a:rPr lang="en-US"/>
            <a:t>Classify females based on ethnicity (names/location/ time stamp)</a:t>
          </a:r>
        </a:p>
      </dgm:t>
    </dgm:pt>
    <dgm:pt modelId="{6D97858D-1B39-4505-B2B1-304452681B2F}" type="parTrans" cxnId="{436EA585-569C-413E-A040-FE2978E79542}">
      <dgm:prSet/>
      <dgm:spPr/>
      <dgm:t>
        <a:bodyPr/>
        <a:lstStyle/>
        <a:p>
          <a:endParaRPr lang="en-US"/>
        </a:p>
      </dgm:t>
    </dgm:pt>
    <dgm:pt modelId="{3F818528-D8A5-4B0D-97E2-26F8340A0BF6}" type="sibTrans" cxnId="{436EA585-569C-413E-A040-FE2978E79542}">
      <dgm:prSet/>
      <dgm:spPr/>
      <dgm:t>
        <a:bodyPr/>
        <a:lstStyle/>
        <a:p>
          <a:endParaRPr lang="en-US"/>
        </a:p>
      </dgm:t>
    </dgm:pt>
    <dgm:pt modelId="{4DFFF3AA-FE85-4ED8-9B4F-1DFC4FE150E7}">
      <dgm:prSet/>
      <dgm:spPr/>
      <dgm:t>
        <a:bodyPr/>
        <a:lstStyle/>
        <a:p>
          <a:r>
            <a:rPr lang="en-US"/>
            <a:t>Group authors from same location.</a:t>
          </a:r>
        </a:p>
      </dgm:t>
    </dgm:pt>
    <dgm:pt modelId="{40C98930-29A3-45C2-93F6-8514F5F5E19D}" type="parTrans" cxnId="{9F1ED735-8E10-40A0-B0DD-232D504C8F1A}">
      <dgm:prSet/>
      <dgm:spPr/>
      <dgm:t>
        <a:bodyPr/>
        <a:lstStyle/>
        <a:p>
          <a:endParaRPr lang="en-US"/>
        </a:p>
      </dgm:t>
    </dgm:pt>
    <dgm:pt modelId="{F01C2295-1C8F-4CE9-9163-A40C1250B9DE}" type="sibTrans" cxnId="{9F1ED735-8E10-40A0-B0DD-232D504C8F1A}">
      <dgm:prSet/>
      <dgm:spPr/>
      <dgm:t>
        <a:bodyPr/>
        <a:lstStyle/>
        <a:p>
          <a:endParaRPr lang="en-US"/>
        </a:p>
      </dgm:t>
    </dgm:pt>
    <dgm:pt modelId="{D466D9B0-1865-40AF-B9AA-531B236EB342}">
      <dgm:prSet/>
      <dgm:spPr/>
      <dgm:t>
        <a:bodyPr/>
        <a:lstStyle/>
        <a:p>
          <a:r>
            <a:rPr lang="en-US"/>
            <a:t>Display a heat map of those (numbers/location)</a:t>
          </a:r>
        </a:p>
      </dgm:t>
    </dgm:pt>
    <dgm:pt modelId="{AB763637-7FBA-49E1-B2F0-598B2B18BCDC}" type="parTrans" cxnId="{9AFC3D7A-EE16-49E2-9FC4-D98B93342972}">
      <dgm:prSet/>
      <dgm:spPr/>
      <dgm:t>
        <a:bodyPr/>
        <a:lstStyle/>
        <a:p>
          <a:endParaRPr lang="en-US"/>
        </a:p>
      </dgm:t>
    </dgm:pt>
    <dgm:pt modelId="{91E653B2-9AF5-40B1-9488-75AE6E72355A}" type="sibTrans" cxnId="{9AFC3D7A-EE16-49E2-9FC4-D98B93342972}">
      <dgm:prSet/>
      <dgm:spPr/>
      <dgm:t>
        <a:bodyPr/>
        <a:lstStyle/>
        <a:p>
          <a:endParaRPr lang="en-US"/>
        </a:p>
      </dgm:t>
    </dgm:pt>
    <dgm:pt modelId="{AE268C4D-139A-4AA3-ACB4-88BE0009D908}" type="pres">
      <dgm:prSet presAssocID="{39827EDB-0624-46E3-B55B-D6B6BDE54D8B}" presName="Name0" presStyleCnt="0">
        <dgm:presLayoutVars>
          <dgm:animLvl val="lvl"/>
          <dgm:resizeHandles val="exact"/>
        </dgm:presLayoutVars>
      </dgm:prSet>
      <dgm:spPr/>
    </dgm:pt>
    <dgm:pt modelId="{4EBFBA09-18F4-4B7E-AD12-A4234CDEE62F}" type="pres">
      <dgm:prSet presAssocID="{BBDB98D5-AD33-46A2-9586-3FE8203636FB}" presName="compositeNode" presStyleCnt="0">
        <dgm:presLayoutVars>
          <dgm:bulletEnabled val="1"/>
        </dgm:presLayoutVars>
      </dgm:prSet>
      <dgm:spPr/>
    </dgm:pt>
    <dgm:pt modelId="{1CAD27CE-20C0-464C-98A2-B154706B6038}" type="pres">
      <dgm:prSet presAssocID="{BBDB98D5-AD33-46A2-9586-3FE8203636FB}" presName="bgRect" presStyleLbl="bgAccFollowNode1" presStyleIdx="0" presStyleCnt="3"/>
      <dgm:spPr/>
    </dgm:pt>
    <dgm:pt modelId="{ABBEA074-7F68-4447-81B0-680A4A72A8F1}" type="pres">
      <dgm:prSet presAssocID="{E9C1DBD8-FE8A-425D-9E96-B86C3319E6F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06E6B60-4A39-4E24-A8BA-7D0FEE40258E}" type="pres">
      <dgm:prSet presAssocID="{BBDB98D5-AD33-46A2-9586-3FE8203636FB}" presName="bottomLine" presStyleLbl="alignNode1" presStyleIdx="1" presStyleCnt="6">
        <dgm:presLayoutVars/>
      </dgm:prSet>
      <dgm:spPr/>
    </dgm:pt>
    <dgm:pt modelId="{040C54DA-BCDE-4AFF-86D8-5A569E6FCC42}" type="pres">
      <dgm:prSet presAssocID="{BBDB98D5-AD33-46A2-9586-3FE8203636FB}" presName="nodeText" presStyleLbl="bgAccFollowNode1" presStyleIdx="0" presStyleCnt="3">
        <dgm:presLayoutVars>
          <dgm:bulletEnabled val="1"/>
        </dgm:presLayoutVars>
      </dgm:prSet>
      <dgm:spPr/>
    </dgm:pt>
    <dgm:pt modelId="{77DA5997-C56D-4920-A2EF-289AF45E76F9}" type="pres">
      <dgm:prSet presAssocID="{E9C1DBD8-FE8A-425D-9E96-B86C3319E6F3}" presName="sibTrans" presStyleCnt="0"/>
      <dgm:spPr/>
    </dgm:pt>
    <dgm:pt modelId="{EF3250C4-CC51-463E-9CE0-C1EF3401CA8F}" type="pres">
      <dgm:prSet presAssocID="{ECA6E944-1E5D-4C4A-B97D-65DFEA12FD6B}" presName="compositeNode" presStyleCnt="0">
        <dgm:presLayoutVars>
          <dgm:bulletEnabled val="1"/>
        </dgm:presLayoutVars>
      </dgm:prSet>
      <dgm:spPr/>
    </dgm:pt>
    <dgm:pt modelId="{3F469E2E-622B-4B41-A7A4-4E5F7AA04E10}" type="pres">
      <dgm:prSet presAssocID="{ECA6E944-1E5D-4C4A-B97D-65DFEA12FD6B}" presName="bgRect" presStyleLbl="bgAccFollowNode1" presStyleIdx="1" presStyleCnt="3"/>
      <dgm:spPr/>
    </dgm:pt>
    <dgm:pt modelId="{65B68D5E-7D24-4723-B016-AEE401F694CA}" type="pres">
      <dgm:prSet presAssocID="{3FFCC25F-AF42-4099-9E23-FF8EC6363C4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67AA9A-E04D-4FEF-A922-55A4BEF34260}" type="pres">
      <dgm:prSet presAssocID="{ECA6E944-1E5D-4C4A-B97D-65DFEA12FD6B}" presName="bottomLine" presStyleLbl="alignNode1" presStyleIdx="3" presStyleCnt="6">
        <dgm:presLayoutVars/>
      </dgm:prSet>
      <dgm:spPr/>
    </dgm:pt>
    <dgm:pt modelId="{EF821F89-775C-42BD-AB47-42FAE4AA4439}" type="pres">
      <dgm:prSet presAssocID="{ECA6E944-1E5D-4C4A-B97D-65DFEA12FD6B}" presName="nodeText" presStyleLbl="bgAccFollowNode1" presStyleIdx="1" presStyleCnt="3">
        <dgm:presLayoutVars>
          <dgm:bulletEnabled val="1"/>
        </dgm:presLayoutVars>
      </dgm:prSet>
      <dgm:spPr/>
    </dgm:pt>
    <dgm:pt modelId="{C2AC9E90-C3B8-4F80-A54A-F477A0CE54ED}" type="pres">
      <dgm:prSet presAssocID="{3FFCC25F-AF42-4099-9E23-FF8EC6363C41}" presName="sibTrans" presStyleCnt="0"/>
      <dgm:spPr/>
    </dgm:pt>
    <dgm:pt modelId="{3BF6DEF7-532A-4622-A315-7DF361026C2D}" type="pres">
      <dgm:prSet presAssocID="{47F5451C-425D-4CEA-94B2-D4E872E8F572}" presName="compositeNode" presStyleCnt="0">
        <dgm:presLayoutVars>
          <dgm:bulletEnabled val="1"/>
        </dgm:presLayoutVars>
      </dgm:prSet>
      <dgm:spPr/>
    </dgm:pt>
    <dgm:pt modelId="{5E6E4386-63E3-41E8-9D88-08A9453CE38C}" type="pres">
      <dgm:prSet presAssocID="{47F5451C-425D-4CEA-94B2-D4E872E8F572}" presName="bgRect" presStyleLbl="bgAccFollowNode1" presStyleIdx="2" presStyleCnt="3"/>
      <dgm:spPr/>
    </dgm:pt>
    <dgm:pt modelId="{E32C1739-7695-45DD-A929-EE38F9F1538F}" type="pres">
      <dgm:prSet presAssocID="{D933D7ED-66C7-444B-87B4-FE69DDB531E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8E67978-4FEC-4F66-BBE6-8302E22F2D0E}" type="pres">
      <dgm:prSet presAssocID="{47F5451C-425D-4CEA-94B2-D4E872E8F572}" presName="bottomLine" presStyleLbl="alignNode1" presStyleIdx="5" presStyleCnt="6">
        <dgm:presLayoutVars/>
      </dgm:prSet>
      <dgm:spPr/>
    </dgm:pt>
    <dgm:pt modelId="{73177993-4DEB-44A1-9707-5D33D0F183B7}" type="pres">
      <dgm:prSet presAssocID="{47F5451C-425D-4CEA-94B2-D4E872E8F57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164A211-CD15-4D43-BBE7-47D9360A9F17}" type="presOf" srcId="{D466D9B0-1865-40AF-B9AA-531B236EB342}" destId="{73177993-4DEB-44A1-9707-5D33D0F183B7}" srcOrd="0" destOrd="3" presId="urn:microsoft.com/office/officeart/2016/7/layout/BasicLinearProcessNumbered"/>
    <dgm:cxn modelId="{DBDE1212-1E67-4DFD-95B6-AB0B0A4AAA87}" type="presOf" srcId="{639CBAF9-E1F2-493E-A559-90CFB095E38C}" destId="{73177993-4DEB-44A1-9707-5D33D0F183B7}" srcOrd="0" destOrd="1" presId="urn:microsoft.com/office/officeart/2016/7/layout/BasicLinearProcessNumbered"/>
    <dgm:cxn modelId="{49A3451E-84AC-453B-B910-C5391974D778}" type="presOf" srcId="{BBDB98D5-AD33-46A2-9586-3FE8203636FB}" destId="{040C54DA-BCDE-4AFF-86D8-5A569E6FCC42}" srcOrd="1" destOrd="0" presId="urn:microsoft.com/office/officeart/2016/7/layout/BasicLinearProcessNumbered"/>
    <dgm:cxn modelId="{355D792B-4705-450E-BF83-FC3957FB7C79}" type="presOf" srcId="{47F5451C-425D-4CEA-94B2-D4E872E8F572}" destId="{73177993-4DEB-44A1-9707-5D33D0F183B7}" srcOrd="1" destOrd="0" presId="urn:microsoft.com/office/officeart/2016/7/layout/BasicLinearProcessNumbered"/>
    <dgm:cxn modelId="{9F1ED735-8E10-40A0-B0DD-232D504C8F1A}" srcId="{47F5451C-425D-4CEA-94B2-D4E872E8F572}" destId="{4DFFF3AA-FE85-4ED8-9B4F-1DFC4FE150E7}" srcOrd="1" destOrd="0" parTransId="{40C98930-29A3-45C2-93F6-8514F5F5E19D}" sibTransId="{F01C2295-1C8F-4CE9-9163-A40C1250B9DE}"/>
    <dgm:cxn modelId="{F3658036-8878-4149-B978-6EE235438B5A}" type="presOf" srcId="{39827EDB-0624-46E3-B55B-D6B6BDE54D8B}" destId="{AE268C4D-139A-4AA3-ACB4-88BE0009D908}" srcOrd="0" destOrd="0" presId="urn:microsoft.com/office/officeart/2016/7/layout/BasicLinearProcessNumbered"/>
    <dgm:cxn modelId="{90D99538-8E41-4642-B21B-93A0A788CB57}" srcId="{39827EDB-0624-46E3-B55B-D6B6BDE54D8B}" destId="{47F5451C-425D-4CEA-94B2-D4E872E8F572}" srcOrd="2" destOrd="0" parTransId="{0A8634FA-0530-4E76-A3D0-7C9A64DEE078}" sibTransId="{D933D7ED-66C7-444B-87B4-FE69DDB531E9}"/>
    <dgm:cxn modelId="{F3A35145-A58A-455D-BE9B-B180BAE5F9D2}" type="presOf" srcId="{ECA6E944-1E5D-4C4A-B97D-65DFEA12FD6B}" destId="{EF821F89-775C-42BD-AB47-42FAE4AA4439}" srcOrd="1" destOrd="0" presId="urn:microsoft.com/office/officeart/2016/7/layout/BasicLinearProcessNumbered"/>
    <dgm:cxn modelId="{905CF04E-A339-4949-9017-F1F9E2DE29F4}" srcId="{39827EDB-0624-46E3-B55B-D6B6BDE54D8B}" destId="{BBDB98D5-AD33-46A2-9586-3FE8203636FB}" srcOrd="0" destOrd="0" parTransId="{7B92FAE1-927C-44D6-A3A4-F15D2857007C}" sibTransId="{E9C1DBD8-FE8A-425D-9E96-B86C3319E6F3}"/>
    <dgm:cxn modelId="{7C753672-17F0-4920-95C9-8C92F8CBFC8A}" type="presOf" srcId="{ECA6E944-1E5D-4C4A-B97D-65DFEA12FD6B}" destId="{3F469E2E-622B-4B41-A7A4-4E5F7AA04E10}" srcOrd="0" destOrd="0" presId="urn:microsoft.com/office/officeart/2016/7/layout/BasicLinearProcessNumbered"/>
    <dgm:cxn modelId="{2AF1D672-03C2-4EA6-9943-E4655D6852F9}" type="presOf" srcId="{47F5451C-425D-4CEA-94B2-D4E872E8F572}" destId="{5E6E4386-63E3-41E8-9D88-08A9453CE38C}" srcOrd="0" destOrd="0" presId="urn:microsoft.com/office/officeart/2016/7/layout/BasicLinearProcessNumbered"/>
    <dgm:cxn modelId="{C6658173-15EA-41CF-A433-FE1C8E7ECBD6}" srcId="{39827EDB-0624-46E3-B55B-D6B6BDE54D8B}" destId="{ECA6E944-1E5D-4C4A-B97D-65DFEA12FD6B}" srcOrd="1" destOrd="0" parTransId="{3907D3EE-7E1B-492F-98E2-40D13EF64879}" sibTransId="{3FFCC25F-AF42-4099-9E23-FF8EC6363C41}"/>
    <dgm:cxn modelId="{9AFC3D7A-EE16-49E2-9FC4-D98B93342972}" srcId="{47F5451C-425D-4CEA-94B2-D4E872E8F572}" destId="{D466D9B0-1865-40AF-B9AA-531B236EB342}" srcOrd="2" destOrd="0" parTransId="{AB763637-7FBA-49E1-B2F0-598B2B18BCDC}" sibTransId="{91E653B2-9AF5-40B1-9488-75AE6E72355A}"/>
    <dgm:cxn modelId="{436EA585-569C-413E-A040-FE2978E79542}" srcId="{47F5451C-425D-4CEA-94B2-D4E872E8F572}" destId="{639CBAF9-E1F2-493E-A559-90CFB095E38C}" srcOrd="0" destOrd="0" parTransId="{6D97858D-1B39-4505-B2B1-304452681B2F}" sibTransId="{3F818528-D8A5-4B0D-97E2-26F8340A0BF6}"/>
    <dgm:cxn modelId="{2F5DEC88-CDB9-4B57-BA27-A84D95AD588E}" type="presOf" srcId="{D933D7ED-66C7-444B-87B4-FE69DDB531E9}" destId="{E32C1739-7695-45DD-A929-EE38F9F1538F}" srcOrd="0" destOrd="0" presId="urn:microsoft.com/office/officeart/2016/7/layout/BasicLinearProcessNumbered"/>
    <dgm:cxn modelId="{C6250C94-C55C-4976-9C2F-2E023BC24F15}" type="presOf" srcId="{3FFCC25F-AF42-4099-9E23-FF8EC6363C41}" destId="{65B68D5E-7D24-4723-B016-AEE401F694CA}" srcOrd="0" destOrd="0" presId="urn:microsoft.com/office/officeart/2016/7/layout/BasicLinearProcessNumbered"/>
    <dgm:cxn modelId="{0883AAA5-ED5C-4AD6-A331-F00DB0FD05F6}" type="presOf" srcId="{E9C1DBD8-FE8A-425D-9E96-B86C3319E6F3}" destId="{ABBEA074-7F68-4447-81B0-680A4A72A8F1}" srcOrd="0" destOrd="0" presId="urn:microsoft.com/office/officeart/2016/7/layout/BasicLinearProcessNumbered"/>
    <dgm:cxn modelId="{E6F66AB2-FEE1-4838-9A8F-AA738D8F5306}" type="presOf" srcId="{4DFFF3AA-FE85-4ED8-9B4F-1DFC4FE150E7}" destId="{73177993-4DEB-44A1-9707-5D33D0F183B7}" srcOrd="0" destOrd="2" presId="urn:microsoft.com/office/officeart/2016/7/layout/BasicLinearProcessNumbered"/>
    <dgm:cxn modelId="{160B8CE4-7E70-4BB6-8820-3BD2DFC534D0}" type="presOf" srcId="{BBDB98D5-AD33-46A2-9586-3FE8203636FB}" destId="{1CAD27CE-20C0-464C-98A2-B154706B6038}" srcOrd="0" destOrd="0" presId="urn:microsoft.com/office/officeart/2016/7/layout/BasicLinearProcessNumbered"/>
    <dgm:cxn modelId="{1D1C3EB6-27C6-4AA6-9476-E967F0F8C301}" type="presParOf" srcId="{AE268C4D-139A-4AA3-ACB4-88BE0009D908}" destId="{4EBFBA09-18F4-4B7E-AD12-A4234CDEE62F}" srcOrd="0" destOrd="0" presId="urn:microsoft.com/office/officeart/2016/7/layout/BasicLinearProcessNumbered"/>
    <dgm:cxn modelId="{EA589558-7123-4C1A-82D0-011AAA9C6570}" type="presParOf" srcId="{4EBFBA09-18F4-4B7E-AD12-A4234CDEE62F}" destId="{1CAD27CE-20C0-464C-98A2-B154706B6038}" srcOrd="0" destOrd="0" presId="urn:microsoft.com/office/officeart/2016/7/layout/BasicLinearProcessNumbered"/>
    <dgm:cxn modelId="{D2F176EA-FCB9-47B5-85F9-F649CEFC1656}" type="presParOf" srcId="{4EBFBA09-18F4-4B7E-AD12-A4234CDEE62F}" destId="{ABBEA074-7F68-4447-81B0-680A4A72A8F1}" srcOrd="1" destOrd="0" presId="urn:microsoft.com/office/officeart/2016/7/layout/BasicLinearProcessNumbered"/>
    <dgm:cxn modelId="{42CC2F0C-B597-4F79-BD92-265AD025A45D}" type="presParOf" srcId="{4EBFBA09-18F4-4B7E-AD12-A4234CDEE62F}" destId="{A06E6B60-4A39-4E24-A8BA-7D0FEE40258E}" srcOrd="2" destOrd="0" presId="urn:microsoft.com/office/officeart/2016/7/layout/BasicLinearProcessNumbered"/>
    <dgm:cxn modelId="{C9F2BABB-8748-4954-B562-F6B7AFD53933}" type="presParOf" srcId="{4EBFBA09-18F4-4B7E-AD12-A4234CDEE62F}" destId="{040C54DA-BCDE-4AFF-86D8-5A569E6FCC42}" srcOrd="3" destOrd="0" presId="urn:microsoft.com/office/officeart/2016/7/layout/BasicLinearProcessNumbered"/>
    <dgm:cxn modelId="{938E0E57-D78F-4A40-9AC3-C52CE30AC9AF}" type="presParOf" srcId="{AE268C4D-139A-4AA3-ACB4-88BE0009D908}" destId="{77DA5997-C56D-4920-A2EF-289AF45E76F9}" srcOrd="1" destOrd="0" presId="urn:microsoft.com/office/officeart/2016/7/layout/BasicLinearProcessNumbered"/>
    <dgm:cxn modelId="{89B5AE10-1C54-4DF0-A857-B2304DA62048}" type="presParOf" srcId="{AE268C4D-139A-4AA3-ACB4-88BE0009D908}" destId="{EF3250C4-CC51-463E-9CE0-C1EF3401CA8F}" srcOrd="2" destOrd="0" presId="urn:microsoft.com/office/officeart/2016/7/layout/BasicLinearProcessNumbered"/>
    <dgm:cxn modelId="{357812B0-00C8-4D07-B4ED-C91DC39FFF09}" type="presParOf" srcId="{EF3250C4-CC51-463E-9CE0-C1EF3401CA8F}" destId="{3F469E2E-622B-4B41-A7A4-4E5F7AA04E10}" srcOrd="0" destOrd="0" presId="urn:microsoft.com/office/officeart/2016/7/layout/BasicLinearProcessNumbered"/>
    <dgm:cxn modelId="{DEE20CFC-74D2-4B29-9F6C-20292AD8B753}" type="presParOf" srcId="{EF3250C4-CC51-463E-9CE0-C1EF3401CA8F}" destId="{65B68D5E-7D24-4723-B016-AEE401F694CA}" srcOrd="1" destOrd="0" presId="urn:microsoft.com/office/officeart/2016/7/layout/BasicLinearProcessNumbered"/>
    <dgm:cxn modelId="{E2E9E0DE-D24A-44AC-906F-2DCB7CC47E04}" type="presParOf" srcId="{EF3250C4-CC51-463E-9CE0-C1EF3401CA8F}" destId="{F067AA9A-E04D-4FEF-A922-55A4BEF34260}" srcOrd="2" destOrd="0" presId="urn:microsoft.com/office/officeart/2016/7/layout/BasicLinearProcessNumbered"/>
    <dgm:cxn modelId="{A3008FCB-574D-43B8-9AD5-67D2277CDE38}" type="presParOf" srcId="{EF3250C4-CC51-463E-9CE0-C1EF3401CA8F}" destId="{EF821F89-775C-42BD-AB47-42FAE4AA4439}" srcOrd="3" destOrd="0" presId="urn:microsoft.com/office/officeart/2016/7/layout/BasicLinearProcessNumbered"/>
    <dgm:cxn modelId="{D1D0E436-7E08-43E7-8D1E-409836F80372}" type="presParOf" srcId="{AE268C4D-139A-4AA3-ACB4-88BE0009D908}" destId="{C2AC9E90-C3B8-4F80-A54A-F477A0CE54ED}" srcOrd="3" destOrd="0" presId="urn:microsoft.com/office/officeart/2016/7/layout/BasicLinearProcessNumbered"/>
    <dgm:cxn modelId="{1595882A-9586-4BD9-BD42-025BC7D94967}" type="presParOf" srcId="{AE268C4D-139A-4AA3-ACB4-88BE0009D908}" destId="{3BF6DEF7-532A-4622-A315-7DF361026C2D}" srcOrd="4" destOrd="0" presId="urn:microsoft.com/office/officeart/2016/7/layout/BasicLinearProcessNumbered"/>
    <dgm:cxn modelId="{CEB09E3C-6EA4-489E-90D5-78DB6710110E}" type="presParOf" srcId="{3BF6DEF7-532A-4622-A315-7DF361026C2D}" destId="{5E6E4386-63E3-41E8-9D88-08A9453CE38C}" srcOrd="0" destOrd="0" presId="urn:microsoft.com/office/officeart/2016/7/layout/BasicLinearProcessNumbered"/>
    <dgm:cxn modelId="{326607C4-EDB2-433C-BEC9-D533B41A7CBF}" type="presParOf" srcId="{3BF6DEF7-532A-4622-A315-7DF361026C2D}" destId="{E32C1739-7695-45DD-A929-EE38F9F1538F}" srcOrd="1" destOrd="0" presId="urn:microsoft.com/office/officeart/2016/7/layout/BasicLinearProcessNumbered"/>
    <dgm:cxn modelId="{230F4E8C-67D6-4263-8F86-69C2BF3EDABA}" type="presParOf" srcId="{3BF6DEF7-532A-4622-A315-7DF361026C2D}" destId="{48E67978-4FEC-4F66-BBE6-8302E22F2D0E}" srcOrd="2" destOrd="0" presId="urn:microsoft.com/office/officeart/2016/7/layout/BasicLinearProcessNumbered"/>
    <dgm:cxn modelId="{DD4EE827-D7E3-4CF8-8A4F-5ED657B6CC3B}" type="presParOf" srcId="{3BF6DEF7-532A-4622-A315-7DF361026C2D}" destId="{73177993-4DEB-44A1-9707-5D33D0F183B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0B780-0E22-4825-9378-DD56276E01D0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CB61D-9E9C-48B8-B1C7-024775FBAA9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700" kern="1200"/>
            <a:t>Segregating projects of the female authors on basis of the areas of work</a:t>
          </a:r>
          <a:endParaRPr lang="en-US" sz="3700" kern="1200"/>
        </a:p>
      </dsp:txBody>
      <dsp:txXfrm>
        <a:off x="608661" y="692298"/>
        <a:ext cx="4508047" cy="2799040"/>
      </dsp:txXfrm>
    </dsp:sp>
    <dsp:sp modelId="{083D1D2A-A501-4276-ADE3-A7BB1A3101A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ECF7E-7328-4A1C-BD73-1EA521645F05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700" kern="1200"/>
            <a:t>Find out the trends in the types of projects female authors primarily work on</a:t>
          </a:r>
          <a:endParaRPr lang="en-US" sz="37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93F9D-6392-48E7-849C-9226D66E150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012C-4FB7-4750-9B7E-B72CB1AD3A1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Listed names and blobs of all the female authors</a:t>
          </a:r>
        </a:p>
      </dsp:txBody>
      <dsp:txXfrm>
        <a:off x="0" y="623"/>
        <a:ext cx="6492875" cy="1020830"/>
      </dsp:txXfrm>
    </dsp:sp>
    <dsp:sp modelId="{06CFC4EA-2E2B-4E51-8E6E-A2A897042141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B12B3-3683-4EB8-8667-CC6E2CABD5D9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Identified a set of 1000 female authors to start with</a:t>
          </a:r>
        </a:p>
      </dsp:txBody>
      <dsp:txXfrm>
        <a:off x="0" y="1021453"/>
        <a:ext cx="6492875" cy="1020830"/>
      </dsp:txXfrm>
    </dsp:sp>
    <dsp:sp modelId="{27134C8A-0DB4-442A-ADA9-4ABF4D281EE4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39066-CCC4-458F-858F-AA23A0057114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Extracted the base64 encoded README files for these 1000 authors</a:t>
          </a:r>
        </a:p>
      </dsp:txBody>
      <dsp:txXfrm>
        <a:off x="0" y="2042284"/>
        <a:ext cx="6492875" cy="1020830"/>
      </dsp:txXfrm>
    </dsp:sp>
    <dsp:sp modelId="{452D6532-F266-4E7D-A9F9-01590BD132F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5DFC7-E42D-4B08-BC90-4FB1C4EC0792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Decoded the base64 encoded README files to plain text</a:t>
          </a:r>
        </a:p>
      </dsp:txBody>
      <dsp:txXfrm>
        <a:off x="0" y="3063115"/>
        <a:ext cx="6492875" cy="1020830"/>
      </dsp:txXfrm>
    </dsp:sp>
    <dsp:sp modelId="{DA0F32D6-B9F7-4F54-A85A-D9EA59F1C998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F533A-54A8-400D-8FD6-E7742BAAA5F1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Ran few basic filters to find out types of projects female authors working on</a:t>
          </a:r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D27CE-20C0-464C-98A2-B154706B6038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 on the Project themes </a:t>
          </a:r>
        </a:p>
      </dsp:txBody>
      <dsp:txXfrm>
        <a:off x="0" y="1401973"/>
        <a:ext cx="3414946" cy="2213643"/>
      </dsp:txXfrm>
    </dsp:sp>
    <dsp:sp modelId="{ABBEA074-7F68-4447-81B0-680A4A72A8F1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152" y="531030"/>
        <a:ext cx="782641" cy="782641"/>
      </dsp:txXfrm>
    </dsp:sp>
    <dsp:sp modelId="{A06E6B60-4A39-4E24-A8BA-7D0FEE40258E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69E2E-622B-4B41-A7A4-4E5F7AA04E10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 to the themes/Programing language. of interest (hot topics).</a:t>
          </a:r>
        </a:p>
      </dsp:txBody>
      <dsp:txXfrm>
        <a:off x="3756441" y="1401973"/>
        <a:ext cx="3414946" cy="2213643"/>
      </dsp:txXfrm>
    </dsp:sp>
    <dsp:sp modelId="{65B68D5E-7D24-4723-B016-AEE401F694CA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2593" y="531030"/>
        <a:ext cx="782641" cy="782641"/>
      </dsp:txXfrm>
    </dsp:sp>
    <dsp:sp modelId="{F067AA9A-E04D-4FEF-A922-55A4BEF34260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E4386-63E3-41E8-9D88-08A9453CE38C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 on the 2</a:t>
          </a:r>
          <a:r>
            <a:rPr lang="en-US" sz="1700" kern="1200" baseline="30000"/>
            <a:t>nd</a:t>
          </a:r>
          <a:r>
            <a:rPr lang="en-US" sz="1700" kern="1200"/>
            <a:t> research question: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Classify females based on ethnicity (names/location/ time stamp)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Group authors from same location.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Display a heat map of those (numbers/location)</a:t>
          </a:r>
        </a:p>
      </dsp:txBody>
      <dsp:txXfrm>
        <a:off x="7512882" y="1401973"/>
        <a:ext cx="3414946" cy="2213643"/>
      </dsp:txXfrm>
    </dsp:sp>
    <dsp:sp modelId="{E32C1739-7695-45DD-A929-EE38F9F1538F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29034" y="531030"/>
        <a:ext cx="782641" cy="782641"/>
      </dsp:txXfrm>
    </dsp:sp>
    <dsp:sp modelId="{48E67978-4FEC-4F66-BBE6-8302E22F2D0E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C76B-EF60-4411-A631-339853878E4F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C69D-1271-48F3-92AA-55837023B5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45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3C69D-1271-48F3-92AA-55837023B5B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025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0A7A-75B3-2BF6-DF20-B122B2678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7D397-54A1-B131-B6CE-89DFBA7C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9E8D-F7A7-6430-217B-61D56AD2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D8C5-0649-6464-9E08-E0A745CF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F440-0A24-3831-B859-EBE30BED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1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DC42-6E4C-120C-AFA8-954668F9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E8343-F4A5-53F5-7D04-240A0216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4435-3399-D6B1-736C-FE203FEE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19B8-0290-1C39-2603-6308D61B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EB58-9FDC-5656-85E6-147ED78C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875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05D46-FE6E-F0F1-0DF5-804FB51B4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1F647-93C2-96E6-3733-EEDF8B7D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F926-A05F-490A-0701-B5EF4A75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E450-3255-4844-BCB5-0A758812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1724-16BB-22BC-9DE3-B1940823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93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65D8-DA53-128C-4BA9-CAEE7587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447F-A189-E779-24A5-124578B2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7014-F040-1B23-DD07-DFCAFC3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52A1-4454-E2C5-ECE6-F8D4B859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3183-2758-0CA3-D39E-B543CFC1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85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3A7D-4AA1-4887-2530-F89108DB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3093-9413-FB74-8709-8C12F803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26C3-42AE-81AE-C45C-9891DB59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C474-4C62-0FB7-4AB2-88AC8676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A87A-3DDD-5AF6-2530-097771D7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379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DF5B-48E4-9D2E-3903-9F904D0B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BD1B-704D-F559-83E5-B64006A2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46B1-4240-A8D2-D478-1EBF652E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D3850-2CEC-72FE-E562-E579917C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E820-D924-7AFF-B3B5-7EC14DF1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C5DC0-7898-FFD0-BAAD-7D7B233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3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F2EE-3A24-302A-B772-6327B4E0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47E2-DE47-3C4E-22EE-5239132A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2D838-BDB6-630C-D134-3116C860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31A13-38CA-3EB5-25EB-911208E8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60A10-70FC-556F-035E-B8C64F830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6CCC4-771E-B578-16D2-9DFE8A72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C0D68-8085-C872-6594-D0C8933E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0916E-AD89-F294-C356-37D9D6D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16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58FA-DAD5-385F-CC84-7CC57D2A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4196D-BC04-9A62-665E-FCA3B214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DA632-3ECA-A8BE-4E2F-5687880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CF1A-1357-F716-5342-7D8E21FF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724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10565-44C9-F3ED-F966-B17AD284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C3749-3261-4633-71BE-25BFFC0B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D96C5-9481-32D4-4157-AD46C05A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923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EC7D-6322-5B14-C9FC-FE3C1412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ED9-E71C-3B3B-1DC9-E87B7478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16EFE-C68E-FBB0-C7CE-17D2161E1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C7EA3-8A79-7283-1E76-C2269267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6B87D-F009-7F1F-BD4B-2ADAA365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C1D3-8308-8FE1-F0D3-2A0B0DE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49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2D12-DC43-797D-69FC-3DA90EE1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5FB52-C21C-1997-44F7-4E0B8BD9B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9AB97-C40C-BF70-7A4A-5C3E8BBD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242D2-6623-2E82-DCC6-B866EBE5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6E895-ED47-532A-10AA-4252E448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81E92-D321-F713-0B3E-76109C76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9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2ECE5-C158-7558-1444-BBF38888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DD50-4AA9-1738-84D4-7DD4FF52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F956-25F8-3D10-E8EB-30C7BA954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8F8-E914-44AE-B2C7-74ECBBE1FE36}" type="datetimeFigureOut">
              <a:rPr lang="en-IE" smtClean="0"/>
              <a:t>08/10/2022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1671-EFFA-67E4-0143-9B9E99B81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6296-B1E0-6CF9-BE44-4EC66DB53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D4479-EBD2-41A1-A010-75F5CA5F6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1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769C2-2F8A-DC9B-D708-AB857108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IE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MYSTerious</a:t>
            </a:r>
            <a:br>
              <a:rPr lang="en-IE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WoC Lero Hackathon 2022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BF45F-6CE6-C4B1-2F2E-20B844203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IE" b="1">
                <a:solidFill>
                  <a:srgbClr val="FFFFFF"/>
                </a:solidFill>
              </a:rPr>
              <a:t>M</a:t>
            </a:r>
            <a:r>
              <a:rPr lang="en-IE">
                <a:solidFill>
                  <a:srgbClr val="FFFFFF"/>
                </a:solidFill>
              </a:rPr>
              <a:t>ohamed Seliem, </a:t>
            </a:r>
            <a:r>
              <a:rPr lang="en-IE" b="1">
                <a:solidFill>
                  <a:srgbClr val="FFFFFF"/>
                </a:solidFill>
              </a:rPr>
              <a:t>Y</a:t>
            </a:r>
            <a:r>
              <a:rPr lang="en-IE">
                <a:solidFill>
                  <a:srgbClr val="FFFFFF"/>
                </a:solidFill>
              </a:rPr>
              <a:t>ashwant Dhurde</a:t>
            </a:r>
          </a:p>
          <a:p>
            <a:pPr algn="r"/>
            <a:r>
              <a:rPr lang="en-IE">
                <a:solidFill>
                  <a:srgbClr val="FFFFFF"/>
                </a:solidFill>
              </a:rPr>
              <a:t>&amp;</a:t>
            </a:r>
            <a:r>
              <a:rPr lang="en-IE" b="1">
                <a:solidFill>
                  <a:srgbClr val="FFFFFF"/>
                </a:solidFill>
              </a:rPr>
              <a:t> S</a:t>
            </a:r>
            <a:r>
              <a:rPr lang="en-IE">
                <a:solidFill>
                  <a:srgbClr val="FFFFFF"/>
                </a:solidFill>
              </a:rPr>
              <a:t>rikanth </a:t>
            </a:r>
            <a:r>
              <a:rPr lang="en-IE" b="1">
                <a:solidFill>
                  <a:srgbClr val="FFFFFF"/>
                </a:solidFill>
              </a:rPr>
              <a:t>T</a:t>
            </a:r>
            <a:r>
              <a:rPr lang="en-IE">
                <a:solidFill>
                  <a:srgbClr val="FFFFFF"/>
                </a:solidFill>
              </a:rPr>
              <a:t>iyyagura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979042A-7955-5BE4-5523-9451A1DD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94" y="309721"/>
            <a:ext cx="7108606" cy="3489511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BA09124C-9072-2D76-ECF5-D685B56EA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9" y="3429000"/>
            <a:ext cx="7488327" cy="3489511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C9A5004E-87BC-1F32-BF4D-94D50B36F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184" y="309721"/>
            <a:ext cx="7337837" cy="3602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879EA2-7222-229F-1292-4DAD939E99A3}"/>
              </a:ext>
            </a:extLst>
          </p:cNvPr>
          <p:cNvSpPr txBox="1"/>
          <p:nvPr/>
        </p:nvSpPr>
        <p:spPr>
          <a:xfrm>
            <a:off x="4863370" y="3244334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Less Popular among Females</a:t>
            </a:r>
          </a:p>
        </p:txBody>
      </p:sp>
    </p:spTree>
    <p:extLst>
      <p:ext uri="{BB962C8B-B14F-4D97-AF65-F5344CB8AC3E}">
        <p14:creationId xmlns:p14="http://schemas.microsoft.com/office/powerpoint/2010/main" val="384439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1BD300F-4C87-496F-56AC-C0581F53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0"/>
            <a:ext cx="8046720" cy="3950018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EEE3EC7-1D8F-C45A-CB6A-FA5DD12BD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0" y="0"/>
            <a:ext cx="8046720" cy="3950018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09F12A11-BB72-397C-50F7-DF5873460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05" y="3648770"/>
            <a:ext cx="7040880" cy="3456266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C64BECC8-C70A-98FA-151A-E814B5E82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0" y="3848022"/>
            <a:ext cx="6842760" cy="3257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1AB451-D2E8-9564-C5EB-1C1FED87955E}"/>
              </a:ext>
            </a:extLst>
          </p:cNvPr>
          <p:cNvSpPr txBox="1"/>
          <p:nvPr/>
        </p:nvSpPr>
        <p:spPr>
          <a:xfrm>
            <a:off x="4602480" y="3425230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Comparison between males and females (Highly popular)</a:t>
            </a:r>
          </a:p>
        </p:txBody>
      </p:sp>
    </p:spTree>
    <p:extLst>
      <p:ext uri="{BB962C8B-B14F-4D97-AF65-F5344CB8AC3E}">
        <p14:creationId xmlns:p14="http://schemas.microsoft.com/office/powerpoint/2010/main" val="165931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73D8566-8869-0D43-BA5C-5FA5604B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1290003"/>
            <a:ext cx="8176079" cy="4013518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B111708-EC95-8326-A388-478AF7542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05" y="1619490"/>
            <a:ext cx="7248295" cy="3684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B6F28-87CE-3A59-C15D-A96D282E8415}"/>
              </a:ext>
            </a:extLst>
          </p:cNvPr>
          <p:cNvSpPr txBox="1"/>
          <p:nvPr/>
        </p:nvSpPr>
        <p:spPr>
          <a:xfrm>
            <a:off x="4612004" y="5238510"/>
            <a:ext cx="3941445" cy="65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Comparison between males and females (Medium popularity)</a:t>
            </a:r>
          </a:p>
        </p:txBody>
      </p:sp>
    </p:spTree>
    <p:extLst>
      <p:ext uri="{BB962C8B-B14F-4D97-AF65-F5344CB8AC3E}">
        <p14:creationId xmlns:p14="http://schemas.microsoft.com/office/powerpoint/2010/main" val="232915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3D38D-7028-6398-7421-D68D2886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062594-8CE8-723B-9202-DF601278E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3313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15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680A4-A973-2181-E9CB-6B57E92D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 done so far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38108-5D4A-EEA0-67C5-CDE8A46C5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13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20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9C88-FD93-E703-426F-850FA9D0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Shell commands to segregate relevant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AC960-B666-5C34-A8A9-BF29D8DF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5742"/>
            <a:ext cx="10515599" cy="33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1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10F2B-D26D-2FE3-ABE9-7B2EC9C6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of Python Script for Base64 Decoding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32524-D5C8-8397-47F6-16F9DF80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096776"/>
            <a:ext cx="11327549" cy="41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0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71F70-B345-B7EC-8D6D-73BEC7BC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003F0E9-99FC-E46D-ED79-C8D660409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333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11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2CE0-E1B6-67BB-51C0-5D9B9F4C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Project Metadata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63D3-DD7F-7A52-D654-B7DB259E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85"/>
            <a:ext cx="10515600" cy="478287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IE" dirty="0"/>
              <a:t>mongos&gt; </a:t>
            </a:r>
            <a:r>
              <a:rPr lang="en-IE" dirty="0" err="1"/>
              <a:t>db.P_metadata.U.findOne</a:t>
            </a:r>
            <a:r>
              <a:rPr lang="en-IE" dirty="0"/>
              <a:t>({'</a:t>
            </a:r>
            <a:r>
              <a:rPr lang="en-IE" dirty="0" err="1"/>
              <a:t>Gender.female</a:t>
            </a:r>
            <a:r>
              <a:rPr lang="en-IE" dirty="0"/>
              <a:t>':{ $</a:t>
            </a:r>
            <a:r>
              <a:rPr lang="en-IE" dirty="0" err="1"/>
              <a:t>gt</a:t>
            </a:r>
            <a:r>
              <a:rPr lang="en-IE" dirty="0"/>
              <a:t>: 1}})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0" indent="0">
              <a:buNone/>
            </a:pPr>
            <a:r>
              <a:rPr lang="en-IE" dirty="0"/>
              <a:t>        "_id" : </a:t>
            </a:r>
            <a:r>
              <a:rPr lang="en-IE" dirty="0" err="1"/>
              <a:t>ObjectId</a:t>
            </a:r>
            <a:r>
              <a:rPr lang="en-IE" dirty="0"/>
              <a:t>("629018a88b2efbc6e39f5569"),</a:t>
            </a:r>
          </a:p>
          <a:p>
            <a:pPr marL="0" indent="0">
              <a:buNone/>
            </a:pPr>
            <a:r>
              <a:rPr lang="en-IE" dirty="0">
                <a:highlight>
                  <a:srgbClr val="FFFF00"/>
                </a:highlight>
              </a:rPr>
              <a:t>        "</a:t>
            </a:r>
            <a:r>
              <a:rPr lang="en-IE" dirty="0" err="1">
                <a:highlight>
                  <a:srgbClr val="FFFF00"/>
                </a:highlight>
              </a:rPr>
              <a:t>FileInfo</a:t>
            </a:r>
            <a:r>
              <a:rPr lang="en-IE" dirty="0">
                <a:highlight>
                  <a:srgbClr val="FFFF00"/>
                </a:highlight>
              </a:rPr>
              <a:t>" : {</a:t>
            </a:r>
          </a:p>
          <a:p>
            <a:pPr marL="0" indent="0">
              <a:buNone/>
            </a:pPr>
            <a:r>
              <a:rPr lang="en-IE" dirty="0">
                <a:highlight>
                  <a:srgbClr val="FFFF00"/>
                </a:highlight>
              </a:rPr>
              <a:t>                "other" : 50,</a:t>
            </a:r>
          </a:p>
          <a:p>
            <a:pPr marL="0" indent="0">
              <a:buNone/>
            </a:pPr>
            <a:r>
              <a:rPr lang="en-IE" dirty="0">
                <a:highlight>
                  <a:srgbClr val="FFFF00"/>
                </a:highlight>
              </a:rPr>
              <a:t>                "JavaScript" : 13</a:t>
            </a:r>
          </a:p>
          <a:p>
            <a:pPr marL="0" indent="0">
              <a:buNone/>
            </a:pPr>
            <a:r>
              <a:rPr lang="en-IE" dirty="0">
                <a:highlight>
                  <a:srgbClr val="FFFF00"/>
                </a:highlight>
              </a:rPr>
              <a:t>        },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NumAuthors</a:t>
            </a:r>
            <a:r>
              <a:rPr lang="en-IE" dirty="0"/>
              <a:t>" : 2,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NumActiveMon</a:t>
            </a:r>
            <a:r>
              <a:rPr lang="en-IE" dirty="0"/>
              <a:t>" : 1,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EarliestCommitDate</a:t>
            </a:r>
            <a:r>
              <a:rPr lang="en-IE" dirty="0"/>
              <a:t>" : 1550806380,</a:t>
            </a:r>
          </a:p>
          <a:p>
            <a:pPr marL="0" indent="0">
              <a:buNone/>
            </a:pPr>
            <a:r>
              <a:rPr lang="en-IE" dirty="0"/>
              <a:t>        </a:t>
            </a:r>
            <a:r>
              <a:rPr lang="en-IE" dirty="0">
                <a:highlight>
                  <a:srgbClr val="FFFF00"/>
                </a:highlight>
              </a:rPr>
              <a:t>"Gender" : {</a:t>
            </a:r>
          </a:p>
          <a:p>
            <a:pPr marL="0" indent="0">
              <a:buNone/>
            </a:pPr>
            <a:r>
              <a:rPr lang="en-IE" dirty="0">
                <a:highlight>
                  <a:srgbClr val="FFFF00"/>
                </a:highlight>
              </a:rPr>
              <a:t>                "female" : 2</a:t>
            </a:r>
          </a:p>
          <a:p>
            <a:pPr marL="0" indent="0">
              <a:buNone/>
            </a:pPr>
            <a:r>
              <a:rPr lang="en-IE" dirty="0">
                <a:highlight>
                  <a:srgbClr val="FFFF00"/>
                </a:highlight>
              </a:rPr>
              <a:t>        },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NumBlobs</a:t>
            </a:r>
            <a:r>
              <a:rPr lang="en-IE" dirty="0"/>
              <a:t>" : 67,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ProjectID</a:t>
            </a:r>
            <a:r>
              <a:rPr lang="en-IE" dirty="0"/>
              <a:t>" : "</a:t>
            </a:r>
            <a:r>
              <a:rPr lang="en-IE" dirty="0" err="1"/>
              <a:t>PingPingE_Secure</a:t>
            </a:r>
            <a:r>
              <a:rPr lang="en-IE" dirty="0"/>
              <a:t>",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MonNcmt</a:t>
            </a:r>
            <a:r>
              <a:rPr lang="en-IE" dirty="0"/>
              <a:t>" : {</a:t>
            </a:r>
          </a:p>
          <a:p>
            <a:pPr marL="0" indent="0">
              <a:buNone/>
            </a:pPr>
            <a:r>
              <a:rPr lang="en-IE" dirty="0"/>
              <a:t>                "2019-02" : 21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MonNauth</a:t>
            </a:r>
            <a:r>
              <a:rPr lang="en-IE" dirty="0"/>
              <a:t>" : {</a:t>
            </a:r>
          </a:p>
          <a:p>
            <a:pPr marL="0" indent="0">
              <a:buNone/>
            </a:pPr>
            <a:r>
              <a:rPr lang="en-IE" dirty="0"/>
              <a:t>                "2019-02" : 2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LatestCommitDate</a:t>
            </a:r>
            <a:r>
              <a:rPr lang="en-IE" dirty="0"/>
              <a:t>" : 1550853660,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NumCore</a:t>
            </a:r>
            <a:r>
              <a:rPr lang="en-IE" dirty="0"/>
              <a:t>" : 2,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NumFiles</a:t>
            </a:r>
            <a:r>
              <a:rPr lang="en-IE" dirty="0"/>
              <a:t>" : 63,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CommunitySize</a:t>
            </a:r>
            <a:r>
              <a:rPr lang="en-IE" dirty="0"/>
              <a:t>" : 1,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NumCommits</a:t>
            </a:r>
            <a:r>
              <a:rPr lang="en-IE" dirty="0"/>
              <a:t>" : 21,</a:t>
            </a:r>
          </a:p>
          <a:p>
            <a:pPr marL="0" indent="0">
              <a:buNone/>
            </a:pPr>
            <a:r>
              <a:rPr lang="en-IE" dirty="0"/>
              <a:t>        "</a:t>
            </a:r>
            <a:r>
              <a:rPr lang="en-IE" dirty="0" err="1"/>
              <a:t>NumForks</a:t>
            </a:r>
            <a:r>
              <a:rPr lang="en-IE" dirty="0"/>
              <a:t>" : 0,</a:t>
            </a:r>
          </a:p>
          <a:p>
            <a:pPr marL="0" indent="0">
              <a:buNone/>
            </a:pPr>
            <a:r>
              <a:rPr lang="en-IE" dirty="0"/>
              <a:t>        "Core" : {</a:t>
            </a:r>
          </a:p>
          <a:p>
            <a:pPr marL="0" indent="0">
              <a:buNone/>
            </a:pPr>
            <a:r>
              <a:rPr lang="en-IE" dirty="0"/>
              <a:t>                "unknown &lt;ds03023@gmail.com&gt;" : "5",</a:t>
            </a:r>
          </a:p>
          <a:p>
            <a:pPr marL="0" indent="0">
              <a:buNone/>
            </a:pPr>
            <a:r>
              <a:rPr lang="en-IE" dirty="0"/>
              <a:t>                "</a:t>
            </a:r>
            <a:r>
              <a:rPr lang="en-IE" dirty="0" err="1"/>
              <a:t>PingPingE</a:t>
            </a:r>
            <a:r>
              <a:rPr lang="en-IE" dirty="0"/>
              <a:t> &lt;47843060+PingPingE@users.noreply.github.com&gt;" : "16"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109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6721-ACF9-F560-9922-8914A154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Project Metadata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B760-5B3F-E744-37F8-E9D51D8F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mongos&gt; </a:t>
            </a:r>
            <a:r>
              <a:rPr lang="en-IE" dirty="0" err="1"/>
              <a:t>db.P_metadata.U.count</a:t>
            </a:r>
            <a:r>
              <a:rPr lang="en-IE" dirty="0"/>
              <a:t>()</a:t>
            </a:r>
          </a:p>
          <a:p>
            <a:pPr marL="0" indent="0">
              <a:buNone/>
            </a:pPr>
            <a:r>
              <a:rPr lang="en-IE" dirty="0"/>
              <a:t>107936842  ( U Version)</a:t>
            </a:r>
          </a:p>
          <a:p>
            <a:pPr marL="0" indent="0">
              <a:buNone/>
            </a:pPr>
            <a:r>
              <a:rPr lang="en-IE" dirty="0"/>
              <a:t>mongos&gt; db.P_metadata.U1.count()</a:t>
            </a:r>
          </a:p>
          <a:p>
            <a:pPr marL="0" indent="0">
              <a:buNone/>
            </a:pPr>
            <a:r>
              <a:rPr lang="en-IE" dirty="0"/>
              <a:t>100 (U1 Version)</a:t>
            </a:r>
          </a:p>
          <a:p>
            <a:pPr marL="0" indent="0">
              <a:buNone/>
            </a:pPr>
            <a:r>
              <a:rPr lang="en-IE" dirty="0"/>
              <a:t>mongos&gt; db.P_metadata.U2.count()</a:t>
            </a:r>
          </a:p>
          <a:p>
            <a:pPr marL="0" indent="0">
              <a:buNone/>
            </a:pPr>
            <a:r>
              <a:rPr lang="en-IE" dirty="0"/>
              <a:t>10 (U2 Version)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078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410437A1-3D54-8E61-8DBD-8300AD372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7" r="9091" b="44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F608C-EA99-5BB4-D32F-BC29273B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IE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751D-6938-3014-04B1-2CAEA1DC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 fontScale="85000" lnSpcReduction="10000"/>
          </a:bodyPr>
          <a:lstStyle/>
          <a:p>
            <a:r>
              <a:rPr lang="en-IE" sz="2600" dirty="0"/>
              <a:t>Investigating the female contributions in </a:t>
            </a:r>
            <a:r>
              <a:rPr lang="en-IE" sz="2600" b="1" dirty="0"/>
              <a:t>the World of Code.</a:t>
            </a:r>
          </a:p>
          <a:p>
            <a:r>
              <a:rPr lang="en-IE" sz="2600" dirty="0"/>
              <a:t>Fact caught our attention about </a:t>
            </a:r>
            <a:r>
              <a:rPr lang="en-IE" sz="2600" b="1" dirty="0"/>
              <a:t>@</a:t>
            </a:r>
            <a:r>
              <a:rPr lang="en-IE" sz="2600" b="1" i="0" dirty="0">
                <a:effectLst/>
                <a:latin typeface="ui-monospace"/>
              </a:rPr>
              <a:t>takagotch</a:t>
            </a:r>
            <a:r>
              <a:rPr lang="en-IE" sz="2600" dirty="0"/>
              <a:t>:</a:t>
            </a:r>
          </a:p>
          <a:p>
            <a:pPr lvl="1"/>
            <a:r>
              <a:rPr lang="en-IE" sz="2600" dirty="0"/>
              <a:t>Oldest contribution dates to Jan 2018 with </a:t>
            </a:r>
            <a:r>
              <a:rPr lang="en-IE" sz="2600" b="0" i="0" dirty="0">
                <a:effectLst/>
                <a:latin typeface="ui-monospace"/>
              </a:rPr>
              <a:t>167 Projects.</a:t>
            </a:r>
          </a:p>
          <a:p>
            <a:pPr lvl="1"/>
            <a:r>
              <a:rPr lang="en-IE" sz="2600" dirty="0">
                <a:latin typeface="ui-monospace"/>
              </a:rPr>
              <a:t>Some numbers: </a:t>
            </a:r>
            <a:br>
              <a:rPr lang="en-IE" sz="2600" dirty="0">
                <a:latin typeface="ui-monospace"/>
              </a:rPr>
            </a:br>
            <a:r>
              <a:rPr lang="en-US" sz="2600" b="1" dirty="0">
                <a:latin typeface="ui-monospace"/>
              </a:rPr>
              <a:t>10888 Projects, </a:t>
            </a:r>
            <a:br>
              <a:rPr lang="en-US" sz="2600" b="1" dirty="0">
                <a:latin typeface="ui-monospace"/>
              </a:rPr>
            </a:br>
            <a:r>
              <a:rPr lang="en-US" sz="2600" b="1" dirty="0">
                <a:latin typeface="ui-monospace"/>
              </a:rPr>
              <a:t>45663 Commits, </a:t>
            </a:r>
            <a:r>
              <a:rPr lang="en-US" sz="2600" dirty="0">
                <a:latin typeface="ui-monospace"/>
              </a:rPr>
              <a:t> </a:t>
            </a:r>
            <a:br>
              <a:rPr lang="en-US" sz="2600" dirty="0">
                <a:latin typeface="ui-monospace"/>
              </a:rPr>
            </a:br>
            <a:r>
              <a:rPr lang="en-US" sz="2600" dirty="0">
                <a:latin typeface="ui-monospace"/>
              </a:rPr>
              <a:t>and </a:t>
            </a:r>
            <a:r>
              <a:rPr lang="en-US" sz="2600" b="1" dirty="0">
                <a:latin typeface="ui-monospace"/>
              </a:rPr>
              <a:t>81958 Files……</a:t>
            </a:r>
            <a:br>
              <a:rPr lang="en-US" sz="2600" b="1" dirty="0">
                <a:latin typeface="ui-monospace"/>
              </a:rPr>
            </a:br>
            <a:r>
              <a:rPr lang="en-US" sz="2600" dirty="0">
                <a:latin typeface="ui-monospace"/>
              </a:rPr>
              <a:t>Written in </a:t>
            </a:r>
            <a:r>
              <a:rPr lang="en-US" sz="2600" b="1" dirty="0">
                <a:latin typeface="ui-monospace"/>
              </a:rPr>
              <a:t>Ruby, Perl, Typescript, Python…..</a:t>
            </a:r>
          </a:p>
          <a:p>
            <a:r>
              <a:rPr lang="en-US" sz="2600" dirty="0">
                <a:latin typeface="ui-monospace"/>
              </a:rPr>
              <a:t>Our motivation is to shed more lights on the female role and attract more to join the coding herd.</a:t>
            </a:r>
            <a:endParaRPr lang="en-IE" sz="2600" dirty="0"/>
          </a:p>
          <a:p>
            <a:pPr lvl="1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412263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C574-C564-B25E-F47F-6D5DE5E7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Project Metadata Gender Distinct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77B7-0FAB-F554-2F54-FDD0A45D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/>
              <a:t>mongos&gt; db.P_metadata.U2.distinct("Gender")</a:t>
            </a:r>
          </a:p>
          <a:p>
            <a:pPr marL="0" indent="0">
              <a:buNone/>
            </a:pPr>
            <a:r>
              <a:rPr lang="en-IE" dirty="0"/>
              <a:t>[ { "male" : 1 }, { "male" : 2 } ]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mongos&gt; db.P_metadata.U1.distinct("Gender")</a:t>
            </a:r>
          </a:p>
          <a:p>
            <a:pPr marL="0" indent="0">
              <a:buNone/>
            </a:pPr>
            <a:r>
              <a:rPr lang="en-IE" dirty="0"/>
              <a:t>[</a:t>
            </a:r>
          </a:p>
          <a:p>
            <a:pPr marL="0" indent="0">
              <a:buNone/>
            </a:pPr>
            <a:r>
              <a:rPr lang="en-IE" dirty="0"/>
              <a:t>        {</a:t>
            </a:r>
          </a:p>
          <a:p>
            <a:pPr marL="0" indent="0">
              <a:buNone/>
            </a:pPr>
            <a:r>
              <a:rPr lang="en-IE" dirty="0"/>
              <a:t>                "female" : 1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{</a:t>
            </a:r>
          </a:p>
          <a:p>
            <a:pPr marL="0" indent="0">
              <a:buNone/>
            </a:pPr>
            <a:r>
              <a:rPr lang="en-IE" dirty="0"/>
              <a:t>                "female" : 1,</a:t>
            </a:r>
          </a:p>
          <a:p>
            <a:pPr marL="0" indent="0">
              <a:buNone/>
            </a:pPr>
            <a:r>
              <a:rPr lang="en-IE" dirty="0"/>
              <a:t>                "male" : 1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{</a:t>
            </a:r>
          </a:p>
          <a:p>
            <a:pPr marL="0" indent="0">
              <a:buNone/>
            </a:pPr>
            <a:r>
              <a:rPr lang="en-IE" dirty="0"/>
              <a:t>                "female" : 1,</a:t>
            </a:r>
          </a:p>
          <a:p>
            <a:pPr marL="0" indent="0">
              <a:buNone/>
            </a:pPr>
            <a:r>
              <a:rPr lang="en-IE" dirty="0"/>
              <a:t>                "male" : 2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{</a:t>
            </a:r>
          </a:p>
          <a:p>
            <a:pPr marL="0" indent="0">
              <a:buNone/>
            </a:pPr>
            <a:r>
              <a:rPr lang="en-IE" dirty="0"/>
              <a:t>                "female" : 1,</a:t>
            </a:r>
          </a:p>
          <a:p>
            <a:pPr marL="0" indent="0">
              <a:buNone/>
            </a:pPr>
            <a:r>
              <a:rPr lang="en-IE" dirty="0"/>
              <a:t>                "male" : 3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{</a:t>
            </a:r>
          </a:p>
          <a:p>
            <a:pPr marL="0" indent="0">
              <a:buNone/>
            </a:pPr>
            <a:r>
              <a:rPr lang="en-IE" dirty="0"/>
              <a:t>                "female" : 2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{</a:t>
            </a:r>
          </a:p>
          <a:p>
            <a:pPr marL="0" indent="0">
              <a:buNone/>
            </a:pPr>
            <a:r>
              <a:rPr lang="en-IE" dirty="0"/>
              <a:t>                "female" : 2,</a:t>
            </a:r>
          </a:p>
          <a:p>
            <a:pPr marL="0" indent="0">
              <a:buNone/>
            </a:pPr>
            <a:r>
              <a:rPr lang="en-IE" dirty="0"/>
              <a:t>                "male" : 1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{</a:t>
            </a:r>
          </a:p>
          <a:p>
            <a:pPr marL="0" indent="0">
              <a:buNone/>
            </a:pPr>
            <a:r>
              <a:rPr lang="en-IE" dirty="0"/>
              <a:t>                "male" : 1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{</a:t>
            </a:r>
          </a:p>
          <a:p>
            <a:pPr marL="0" indent="0">
              <a:buNone/>
            </a:pPr>
            <a:r>
              <a:rPr lang="en-IE" dirty="0"/>
              <a:t>                "male" : 2</a:t>
            </a:r>
          </a:p>
          <a:p>
            <a:pPr marL="0" indent="0">
              <a:buNone/>
            </a:pPr>
            <a:r>
              <a:rPr lang="en-IE" dirty="0"/>
              <a:t>        },</a:t>
            </a:r>
          </a:p>
          <a:p>
            <a:pPr marL="0" indent="0">
              <a:buNone/>
            </a:pPr>
            <a:r>
              <a:rPr lang="en-IE" dirty="0"/>
              <a:t>        {</a:t>
            </a:r>
          </a:p>
          <a:p>
            <a:pPr marL="0" indent="0">
              <a:buNone/>
            </a:pPr>
            <a:r>
              <a:rPr lang="en-IE" dirty="0"/>
              <a:t>                "male" : 3</a:t>
            </a:r>
          </a:p>
          <a:p>
            <a:pPr marL="0" indent="0">
              <a:buNone/>
            </a:pPr>
            <a:r>
              <a:rPr lang="en-IE" dirty="0"/>
              <a:t>        }</a:t>
            </a:r>
          </a:p>
          <a:p>
            <a:pPr marL="0" indent="0">
              <a:buNone/>
            </a:pPr>
            <a:r>
              <a:rPr lang="en-IE" dirty="0"/>
              <a:t>]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801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D735-B6B6-BD1F-5509-C53EA0F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Female Distribution based on Project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4F3-BF77-CBEB-5F36-D2E7F70E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6">
            <a:normAutofit fontScale="25000" lnSpcReduction="20000"/>
          </a:bodyPr>
          <a:lstStyle/>
          <a:p>
            <a:pPr marL="0" indent="0">
              <a:buNone/>
            </a:pPr>
            <a:r>
              <a:rPr lang="en-IE" dirty="0"/>
              <a:t>mongos&gt;mongos&gt; </a:t>
            </a:r>
            <a:r>
              <a:rPr lang="en-IE" dirty="0" err="1"/>
              <a:t>db.P_metadata.U.distinct</a:t>
            </a:r>
            <a:r>
              <a:rPr lang="en-IE" dirty="0"/>
              <a:t>("</a:t>
            </a:r>
            <a:r>
              <a:rPr lang="en-IE" dirty="0" err="1"/>
              <a:t>Gender.female</a:t>
            </a:r>
            <a:r>
              <a:rPr lang="en-IE" dirty="0"/>
              <a:t>")</a:t>
            </a:r>
          </a:p>
          <a:p>
            <a:pPr marL="0" indent="0">
              <a:buNone/>
            </a:pPr>
            <a:r>
              <a:rPr lang="en-IE" dirty="0"/>
              <a:t>[</a:t>
            </a:r>
          </a:p>
          <a:p>
            <a:pPr marL="0" indent="0">
              <a:buNone/>
            </a:pPr>
            <a:r>
              <a:rPr lang="en-IE" dirty="0"/>
              <a:t>        1,</a:t>
            </a:r>
          </a:p>
          <a:p>
            <a:pPr marL="0" indent="0">
              <a:buNone/>
            </a:pPr>
            <a:r>
              <a:rPr lang="en-IE" dirty="0"/>
              <a:t>        2,</a:t>
            </a:r>
          </a:p>
          <a:p>
            <a:pPr marL="0" indent="0">
              <a:buNone/>
            </a:pPr>
            <a:r>
              <a:rPr lang="en-IE" dirty="0"/>
              <a:t>        3,</a:t>
            </a:r>
          </a:p>
          <a:p>
            <a:pPr marL="0" indent="0">
              <a:buNone/>
            </a:pPr>
            <a:r>
              <a:rPr lang="en-IE" dirty="0"/>
              <a:t>        4,</a:t>
            </a:r>
          </a:p>
          <a:p>
            <a:pPr marL="0" indent="0">
              <a:buNone/>
            </a:pPr>
            <a:r>
              <a:rPr lang="en-IE" dirty="0"/>
              <a:t>        5,</a:t>
            </a:r>
          </a:p>
          <a:p>
            <a:pPr marL="0" indent="0">
              <a:buNone/>
            </a:pPr>
            <a:r>
              <a:rPr lang="en-IE" dirty="0"/>
              <a:t>        6,</a:t>
            </a:r>
          </a:p>
          <a:p>
            <a:pPr marL="0" indent="0">
              <a:buNone/>
            </a:pPr>
            <a:r>
              <a:rPr lang="en-IE" dirty="0"/>
              <a:t>        7,</a:t>
            </a:r>
          </a:p>
          <a:p>
            <a:pPr marL="0" indent="0">
              <a:buNone/>
            </a:pPr>
            <a:r>
              <a:rPr lang="en-IE" dirty="0"/>
              <a:t>        8,</a:t>
            </a:r>
          </a:p>
          <a:p>
            <a:pPr marL="0" indent="0">
              <a:buNone/>
            </a:pPr>
            <a:r>
              <a:rPr lang="en-IE" dirty="0"/>
              <a:t>        9,</a:t>
            </a:r>
          </a:p>
          <a:p>
            <a:pPr marL="0" indent="0">
              <a:buNone/>
            </a:pPr>
            <a:r>
              <a:rPr lang="en-IE" dirty="0"/>
              <a:t>        10,</a:t>
            </a:r>
          </a:p>
          <a:p>
            <a:pPr marL="0" indent="0">
              <a:buNone/>
            </a:pPr>
            <a:r>
              <a:rPr lang="en-IE" dirty="0"/>
              <a:t>        11,</a:t>
            </a:r>
          </a:p>
          <a:p>
            <a:pPr marL="0" indent="0">
              <a:buNone/>
            </a:pPr>
            <a:r>
              <a:rPr lang="en-IE" dirty="0"/>
              <a:t>        12,</a:t>
            </a:r>
          </a:p>
          <a:p>
            <a:pPr marL="0" indent="0">
              <a:buNone/>
            </a:pPr>
            <a:r>
              <a:rPr lang="en-IE" dirty="0"/>
              <a:t>        13,</a:t>
            </a:r>
          </a:p>
          <a:p>
            <a:pPr marL="0" indent="0">
              <a:buNone/>
            </a:pPr>
            <a:r>
              <a:rPr lang="en-IE" dirty="0"/>
              <a:t>        14,</a:t>
            </a:r>
          </a:p>
          <a:p>
            <a:pPr marL="0" indent="0">
              <a:buNone/>
            </a:pPr>
            <a:r>
              <a:rPr lang="en-IE" dirty="0"/>
              <a:t>        15,</a:t>
            </a:r>
          </a:p>
          <a:p>
            <a:pPr marL="0" indent="0">
              <a:buNone/>
            </a:pPr>
            <a:r>
              <a:rPr lang="en-IE" dirty="0"/>
              <a:t>        16,</a:t>
            </a:r>
          </a:p>
          <a:p>
            <a:pPr marL="0" indent="0">
              <a:buNone/>
            </a:pPr>
            <a:r>
              <a:rPr lang="en-IE" dirty="0"/>
              <a:t>        17,</a:t>
            </a:r>
          </a:p>
          <a:p>
            <a:pPr marL="0" indent="0">
              <a:buNone/>
            </a:pPr>
            <a:r>
              <a:rPr lang="en-IE" dirty="0"/>
              <a:t>        18,</a:t>
            </a:r>
          </a:p>
          <a:p>
            <a:pPr marL="0" indent="0">
              <a:buNone/>
            </a:pPr>
            <a:r>
              <a:rPr lang="en-IE" dirty="0"/>
              <a:t>        19,</a:t>
            </a:r>
          </a:p>
          <a:p>
            <a:pPr marL="0" indent="0">
              <a:buNone/>
            </a:pPr>
            <a:r>
              <a:rPr lang="en-IE" dirty="0"/>
              <a:t>        20,</a:t>
            </a:r>
          </a:p>
          <a:p>
            <a:pPr marL="0" indent="0">
              <a:buNone/>
            </a:pPr>
            <a:r>
              <a:rPr lang="en-IE" dirty="0"/>
              <a:t>        21,</a:t>
            </a:r>
          </a:p>
          <a:p>
            <a:pPr marL="0" indent="0">
              <a:buNone/>
            </a:pPr>
            <a:r>
              <a:rPr lang="en-IE" dirty="0"/>
              <a:t>        22,</a:t>
            </a:r>
          </a:p>
          <a:p>
            <a:pPr marL="0" indent="0">
              <a:buNone/>
            </a:pPr>
            <a:r>
              <a:rPr lang="en-IE" dirty="0"/>
              <a:t>        23,</a:t>
            </a:r>
          </a:p>
          <a:p>
            <a:pPr marL="0" indent="0">
              <a:buNone/>
            </a:pPr>
            <a:r>
              <a:rPr lang="en-IE" dirty="0"/>
              <a:t>        24,</a:t>
            </a:r>
          </a:p>
          <a:p>
            <a:pPr marL="0" indent="0">
              <a:buNone/>
            </a:pPr>
            <a:r>
              <a:rPr lang="en-IE" dirty="0"/>
              <a:t>        25,</a:t>
            </a:r>
          </a:p>
          <a:p>
            <a:pPr marL="0" indent="0">
              <a:buNone/>
            </a:pPr>
            <a:r>
              <a:rPr lang="en-IE" dirty="0"/>
              <a:t>        26,</a:t>
            </a:r>
          </a:p>
          <a:p>
            <a:pPr marL="0" indent="0">
              <a:buNone/>
            </a:pPr>
            <a:r>
              <a:rPr lang="en-IE" dirty="0"/>
              <a:t>        27,</a:t>
            </a:r>
          </a:p>
          <a:p>
            <a:pPr marL="0" indent="0">
              <a:buNone/>
            </a:pPr>
            <a:r>
              <a:rPr lang="en-IE" dirty="0"/>
              <a:t>        28,</a:t>
            </a:r>
          </a:p>
          <a:p>
            <a:pPr marL="0" indent="0">
              <a:buNone/>
            </a:pPr>
            <a:r>
              <a:rPr lang="en-IE" dirty="0"/>
              <a:t>        29,</a:t>
            </a:r>
          </a:p>
          <a:p>
            <a:pPr marL="0" indent="0">
              <a:buNone/>
            </a:pPr>
            <a:r>
              <a:rPr lang="en-IE" dirty="0"/>
              <a:t>        30,</a:t>
            </a:r>
          </a:p>
          <a:p>
            <a:pPr marL="0" indent="0">
              <a:buNone/>
            </a:pPr>
            <a:r>
              <a:rPr lang="en-IE" dirty="0"/>
              <a:t>        31,</a:t>
            </a:r>
          </a:p>
          <a:p>
            <a:pPr marL="0" indent="0">
              <a:buNone/>
            </a:pPr>
            <a:r>
              <a:rPr lang="en-IE" dirty="0"/>
              <a:t>        32,</a:t>
            </a:r>
          </a:p>
          <a:p>
            <a:pPr marL="0" indent="0">
              <a:buNone/>
            </a:pPr>
            <a:r>
              <a:rPr lang="en-IE" dirty="0"/>
              <a:t>        33,</a:t>
            </a:r>
          </a:p>
          <a:p>
            <a:pPr marL="0" indent="0">
              <a:buNone/>
            </a:pPr>
            <a:r>
              <a:rPr lang="en-IE" dirty="0"/>
              <a:t>        34,</a:t>
            </a:r>
          </a:p>
          <a:p>
            <a:pPr marL="0" indent="0">
              <a:buNone/>
            </a:pPr>
            <a:r>
              <a:rPr lang="en-IE" dirty="0"/>
              <a:t>        35,</a:t>
            </a:r>
          </a:p>
          <a:p>
            <a:pPr marL="0" indent="0">
              <a:buNone/>
            </a:pPr>
            <a:r>
              <a:rPr lang="en-IE" dirty="0"/>
              <a:t>        36,</a:t>
            </a:r>
          </a:p>
          <a:p>
            <a:pPr marL="0" indent="0">
              <a:buNone/>
            </a:pPr>
            <a:r>
              <a:rPr lang="en-IE" dirty="0"/>
              <a:t>        37,</a:t>
            </a:r>
          </a:p>
          <a:p>
            <a:pPr marL="0" indent="0">
              <a:buNone/>
            </a:pPr>
            <a:r>
              <a:rPr lang="en-IE" dirty="0"/>
              <a:t>        38,</a:t>
            </a:r>
          </a:p>
          <a:p>
            <a:pPr marL="0" indent="0">
              <a:buNone/>
            </a:pPr>
            <a:r>
              <a:rPr lang="en-IE" dirty="0"/>
              <a:t>        39,</a:t>
            </a:r>
          </a:p>
          <a:p>
            <a:pPr marL="0" indent="0">
              <a:buNone/>
            </a:pPr>
            <a:r>
              <a:rPr lang="en-IE" dirty="0"/>
              <a:t>        40,</a:t>
            </a:r>
          </a:p>
          <a:p>
            <a:pPr marL="0" indent="0">
              <a:buNone/>
            </a:pPr>
            <a:r>
              <a:rPr lang="en-IE" dirty="0"/>
              <a:t>        41,</a:t>
            </a:r>
          </a:p>
          <a:p>
            <a:pPr marL="0" indent="0">
              <a:buNone/>
            </a:pPr>
            <a:r>
              <a:rPr lang="en-IE" dirty="0"/>
              <a:t>        42,</a:t>
            </a:r>
          </a:p>
          <a:p>
            <a:pPr marL="0" indent="0">
              <a:buNone/>
            </a:pPr>
            <a:r>
              <a:rPr lang="en-IE" dirty="0"/>
              <a:t>        43,</a:t>
            </a:r>
          </a:p>
          <a:p>
            <a:pPr marL="0" indent="0">
              <a:buNone/>
            </a:pPr>
            <a:r>
              <a:rPr lang="en-IE" dirty="0"/>
              <a:t>        44,</a:t>
            </a:r>
          </a:p>
          <a:p>
            <a:pPr marL="0" indent="0">
              <a:buNone/>
            </a:pPr>
            <a:r>
              <a:rPr lang="en-IE" dirty="0"/>
              <a:t>        45,</a:t>
            </a:r>
          </a:p>
          <a:p>
            <a:pPr marL="0" indent="0">
              <a:buNone/>
            </a:pPr>
            <a:r>
              <a:rPr lang="en-IE" dirty="0"/>
              <a:t>        46,</a:t>
            </a:r>
          </a:p>
          <a:p>
            <a:pPr marL="0" indent="0">
              <a:buNone/>
            </a:pPr>
            <a:r>
              <a:rPr lang="en-IE" dirty="0"/>
              <a:t>        47,</a:t>
            </a:r>
          </a:p>
          <a:p>
            <a:pPr marL="0" indent="0">
              <a:buNone/>
            </a:pPr>
            <a:r>
              <a:rPr lang="en-IE" dirty="0"/>
              <a:t>        48,</a:t>
            </a:r>
          </a:p>
          <a:p>
            <a:pPr marL="0" indent="0">
              <a:buNone/>
            </a:pPr>
            <a:r>
              <a:rPr lang="en-IE" dirty="0"/>
              <a:t>        49,</a:t>
            </a:r>
          </a:p>
          <a:p>
            <a:pPr marL="0" indent="0">
              <a:buNone/>
            </a:pPr>
            <a:r>
              <a:rPr lang="en-IE" dirty="0"/>
              <a:t>        50,</a:t>
            </a:r>
          </a:p>
          <a:p>
            <a:pPr marL="0" indent="0">
              <a:buNone/>
            </a:pPr>
            <a:r>
              <a:rPr lang="en-IE" dirty="0"/>
              <a:t>        51,</a:t>
            </a:r>
          </a:p>
          <a:p>
            <a:pPr marL="0" indent="0">
              <a:buNone/>
            </a:pPr>
            <a:r>
              <a:rPr lang="en-IE" dirty="0"/>
              <a:t>        52,</a:t>
            </a:r>
          </a:p>
          <a:p>
            <a:pPr marL="0" indent="0">
              <a:buNone/>
            </a:pPr>
            <a:r>
              <a:rPr lang="en-IE" dirty="0"/>
              <a:t>        53,</a:t>
            </a:r>
          </a:p>
          <a:p>
            <a:pPr marL="0" indent="0">
              <a:buNone/>
            </a:pPr>
            <a:r>
              <a:rPr lang="en-IE" dirty="0"/>
              <a:t>        54,</a:t>
            </a:r>
          </a:p>
          <a:p>
            <a:pPr marL="0" indent="0">
              <a:buNone/>
            </a:pPr>
            <a:r>
              <a:rPr lang="en-IE" dirty="0"/>
              <a:t>        55,</a:t>
            </a:r>
          </a:p>
          <a:p>
            <a:pPr marL="0" indent="0">
              <a:buNone/>
            </a:pPr>
            <a:r>
              <a:rPr lang="en-IE" dirty="0"/>
              <a:t>        56,</a:t>
            </a:r>
          </a:p>
          <a:p>
            <a:pPr marL="0" indent="0">
              <a:buNone/>
            </a:pPr>
            <a:r>
              <a:rPr lang="en-IE" dirty="0"/>
              <a:t>        57,</a:t>
            </a:r>
          </a:p>
          <a:p>
            <a:pPr marL="0" indent="0">
              <a:buNone/>
            </a:pPr>
            <a:r>
              <a:rPr lang="en-IE" dirty="0"/>
              <a:t>        58,</a:t>
            </a:r>
          </a:p>
          <a:p>
            <a:pPr marL="0" indent="0">
              <a:buNone/>
            </a:pPr>
            <a:r>
              <a:rPr lang="en-IE" dirty="0"/>
              <a:t>        59,</a:t>
            </a:r>
          </a:p>
          <a:p>
            <a:pPr marL="0" indent="0">
              <a:buNone/>
            </a:pPr>
            <a:r>
              <a:rPr lang="en-IE" dirty="0"/>
              <a:t>        60,</a:t>
            </a:r>
          </a:p>
          <a:p>
            <a:pPr marL="0" indent="0">
              <a:buNone/>
            </a:pPr>
            <a:r>
              <a:rPr lang="en-IE" dirty="0"/>
              <a:t>        61,</a:t>
            </a:r>
          </a:p>
          <a:p>
            <a:pPr marL="0" indent="0">
              <a:buNone/>
            </a:pPr>
            <a:r>
              <a:rPr lang="en-IE" dirty="0"/>
              <a:t>        62,</a:t>
            </a:r>
          </a:p>
          <a:p>
            <a:pPr marL="0" indent="0">
              <a:buNone/>
            </a:pPr>
            <a:r>
              <a:rPr lang="en-IE" dirty="0"/>
              <a:t>        63,</a:t>
            </a:r>
          </a:p>
          <a:p>
            <a:pPr marL="0" indent="0">
              <a:buNone/>
            </a:pPr>
            <a:r>
              <a:rPr lang="en-IE" dirty="0"/>
              <a:t>        64,</a:t>
            </a:r>
          </a:p>
          <a:p>
            <a:pPr marL="0" indent="0">
              <a:buNone/>
            </a:pPr>
            <a:r>
              <a:rPr lang="en-IE" dirty="0"/>
              <a:t>        65,</a:t>
            </a:r>
          </a:p>
          <a:p>
            <a:pPr marL="0" indent="0">
              <a:buNone/>
            </a:pPr>
            <a:r>
              <a:rPr lang="en-IE" dirty="0"/>
              <a:t>        66,</a:t>
            </a:r>
          </a:p>
          <a:p>
            <a:pPr marL="0" indent="0">
              <a:buNone/>
            </a:pPr>
            <a:r>
              <a:rPr lang="en-IE" dirty="0"/>
              <a:t>        67,</a:t>
            </a:r>
          </a:p>
          <a:p>
            <a:pPr marL="0" indent="0">
              <a:buNone/>
            </a:pPr>
            <a:r>
              <a:rPr lang="en-IE" dirty="0"/>
              <a:t>        68,</a:t>
            </a:r>
          </a:p>
          <a:p>
            <a:pPr marL="0" indent="0">
              <a:buNone/>
            </a:pPr>
            <a:r>
              <a:rPr lang="en-IE" dirty="0"/>
              <a:t>        69,</a:t>
            </a:r>
          </a:p>
          <a:p>
            <a:pPr marL="0" indent="0">
              <a:buNone/>
            </a:pPr>
            <a:r>
              <a:rPr lang="en-IE" dirty="0"/>
              <a:t>        70,</a:t>
            </a:r>
          </a:p>
          <a:p>
            <a:pPr marL="0" indent="0">
              <a:buNone/>
            </a:pPr>
            <a:r>
              <a:rPr lang="en-IE" dirty="0"/>
              <a:t>        71,</a:t>
            </a:r>
          </a:p>
          <a:p>
            <a:pPr marL="0" indent="0">
              <a:buNone/>
            </a:pPr>
            <a:r>
              <a:rPr lang="en-IE" dirty="0"/>
              <a:t>        72,</a:t>
            </a:r>
          </a:p>
          <a:p>
            <a:pPr marL="0" indent="0">
              <a:buNone/>
            </a:pPr>
            <a:r>
              <a:rPr lang="en-IE" dirty="0"/>
              <a:t>        73,</a:t>
            </a:r>
          </a:p>
          <a:p>
            <a:pPr marL="0" indent="0">
              <a:buNone/>
            </a:pPr>
            <a:r>
              <a:rPr lang="en-IE" dirty="0"/>
              <a:t>        74,</a:t>
            </a:r>
          </a:p>
          <a:p>
            <a:pPr marL="0" indent="0">
              <a:buNone/>
            </a:pPr>
            <a:r>
              <a:rPr lang="en-IE" dirty="0"/>
              <a:t>        75,</a:t>
            </a:r>
          </a:p>
          <a:p>
            <a:pPr marL="0" indent="0">
              <a:buNone/>
            </a:pPr>
            <a:r>
              <a:rPr lang="en-IE" dirty="0"/>
              <a:t>        76,</a:t>
            </a:r>
          </a:p>
          <a:p>
            <a:pPr marL="0" indent="0">
              <a:buNone/>
            </a:pPr>
            <a:r>
              <a:rPr lang="en-IE" dirty="0"/>
              <a:t>        77,</a:t>
            </a:r>
          </a:p>
          <a:p>
            <a:pPr marL="0" indent="0">
              <a:buNone/>
            </a:pPr>
            <a:r>
              <a:rPr lang="en-IE" dirty="0"/>
              <a:t>        78,</a:t>
            </a:r>
          </a:p>
          <a:p>
            <a:pPr marL="0" indent="0">
              <a:buNone/>
            </a:pPr>
            <a:r>
              <a:rPr lang="en-IE" dirty="0"/>
              <a:t>        79,</a:t>
            </a:r>
          </a:p>
          <a:p>
            <a:pPr marL="0" indent="0">
              <a:buNone/>
            </a:pPr>
            <a:r>
              <a:rPr lang="en-IE" dirty="0"/>
              <a:t>        80,</a:t>
            </a:r>
          </a:p>
          <a:p>
            <a:pPr marL="0" indent="0">
              <a:buNone/>
            </a:pPr>
            <a:r>
              <a:rPr lang="en-IE" dirty="0"/>
              <a:t>        81,</a:t>
            </a:r>
          </a:p>
          <a:p>
            <a:pPr marL="0" indent="0">
              <a:buNone/>
            </a:pPr>
            <a:r>
              <a:rPr lang="en-IE" dirty="0"/>
              <a:t>        82,</a:t>
            </a:r>
          </a:p>
          <a:p>
            <a:pPr marL="0" indent="0">
              <a:buNone/>
            </a:pPr>
            <a:r>
              <a:rPr lang="en-IE" dirty="0"/>
              <a:t>        83,</a:t>
            </a:r>
          </a:p>
          <a:p>
            <a:pPr marL="0" indent="0">
              <a:buNone/>
            </a:pPr>
            <a:r>
              <a:rPr lang="en-IE" dirty="0"/>
              <a:t>        84,</a:t>
            </a:r>
          </a:p>
          <a:p>
            <a:pPr marL="0" indent="0">
              <a:buNone/>
            </a:pPr>
            <a:r>
              <a:rPr lang="en-IE" dirty="0"/>
              <a:t>        85,</a:t>
            </a:r>
          </a:p>
          <a:p>
            <a:pPr marL="0" indent="0">
              <a:buNone/>
            </a:pPr>
            <a:r>
              <a:rPr lang="en-IE" dirty="0"/>
              <a:t>        86,</a:t>
            </a:r>
          </a:p>
          <a:p>
            <a:pPr marL="0" indent="0">
              <a:buNone/>
            </a:pPr>
            <a:r>
              <a:rPr lang="en-IE" dirty="0"/>
              <a:t>        87,</a:t>
            </a:r>
          </a:p>
          <a:p>
            <a:pPr marL="0" indent="0">
              <a:buNone/>
            </a:pPr>
            <a:r>
              <a:rPr lang="en-IE" dirty="0"/>
              <a:t>        88,</a:t>
            </a:r>
          </a:p>
          <a:p>
            <a:pPr marL="0" indent="0">
              <a:buNone/>
            </a:pPr>
            <a:r>
              <a:rPr lang="en-IE" dirty="0"/>
              <a:t>        89,</a:t>
            </a:r>
          </a:p>
          <a:p>
            <a:pPr marL="0" indent="0">
              <a:buNone/>
            </a:pPr>
            <a:r>
              <a:rPr lang="en-IE" dirty="0"/>
              <a:t>        90,</a:t>
            </a:r>
          </a:p>
          <a:p>
            <a:pPr marL="0" indent="0">
              <a:buNone/>
            </a:pPr>
            <a:r>
              <a:rPr lang="en-IE" dirty="0"/>
              <a:t>        91,</a:t>
            </a:r>
          </a:p>
          <a:p>
            <a:pPr marL="0" indent="0">
              <a:buNone/>
            </a:pPr>
            <a:r>
              <a:rPr lang="en-IE" dirty="0"/>
              <a:t>        92,</a:t>
            </a:r>
          </a:p>
          <a:p>
            <a:pPr marL="0" indent="0">
              <a:buNone/>
            </a:pPr>
            <a:r>
              <a:rPr lang="en-IE" dirty="0"/>
              <a:t>        93,</a:t>
            </a:r>
          </a:p>
          <a:p>
            <a:pPr marL="0" indent="0">
              <a:buNone/>
            </a:pPr>
            <a:r>
              <a:rPr lang="en-IE" dirty="0"/>
              <a:t>        94,</a:t>
            </a:r>
          </a:p>
          <a:p>
            <a:pPr marL="0" indent="0">
              <a:buNone/>
            </a:pPr>
            <a:r>
              <a:rPr lang="en-IE" dirty="0"/>
              <a:t>        95,</a:t>
            </a:r>
          </a:p>
          <a:p>
            <a:pPr marL="0" indent="0">
              <a:buNone/>
            </a:pPr>
            <a:r>
              <a:rPr lang="en-IE" dirty="0"/>
              <a:t>        96,</a:t>
            </a:r>
          </a:p>
          <a:p>
            <a:pPr marL="0" indent="0">
              <a:buNone/>
            </a:pPr>
            <a:r>
              <a:rPr lang="en-IE" dirty="0"/>
              <a:t>        97,</a:t>
            </a:r>
          </a:p>
          <a:p>
            <a:pPr marL="0" indent="0">
              <a:buNone/>
            </a:pPr>
            <a:r>
              <a:rPr lang="en-IE" dirty="0"/>
              <a:t>        98,</a:t>
            </a:r>
          </a:p>
          <a:p>
            <a:pPr marL="0" indent="0">
              <a:buNone/>
            </a:pPr>
            <a:r>
              <a:rPr lang="en-IE" dirty="0"/>
              <a:t>        99,</a:t>
            </a:r>
          </a:p>
          <a:p>
            <a:pPr marL="0" indent="0">
              <a:buNone/>
            </a:pPr>
            <a:r>
              <a:rPr lang="en-IE" dirty="0"/>
              <a:t>        100,</a:t>
            </a:r>
          </a:p>
          <a:p>
            <a:pPr marL="0" indent="0">
              <a:buNone/>
            </a:pPr>
            <a:r>
              <a:rPr lang="en-IE" dirty="0"/>
              <a:t>        101,</a:t>
            </a:r>
          </a:p>
          <a:p>
            <a:pPr marL="0" indent="0">
              <a:buNone/>
            </a:pPr>
            <a:r>
              <a:rPr lang="en-IE" dirty="0"/>
              <a:t>        102,</a:t>
            </a:r>
          </a:p>
          <a:p>
            <a:pPr marL="0" indent="0">
              <a:buNone/>
            </a:pPr>
            <a:r>
              <a:rPr lang="en-IE" dirty="0"/>
              <a:t>        103,</a:t>
            </a:r>
          </a:p>
          <a:p>
            <a:pPr marL="0" indent="0">
              <a:buNone/>
            </a:pPr>
            <a:r>
              <a:rPr lang="en-IE" dirty="0"/>
              <a:t>        104,</a:t>
            </a:r>
          </a:p>
          <a:p>
            <a:pPr marL="0" indent="0">
              <a:buNone/>
            </a:pPr>
            <a:r>
              <a:rPr lang="en-IE" dirty="0"/>
              <a:t>        105,</a:t>
            </a:r>
          </a:p>
          <a:p>
            <a:pPr marL="0" indent="0">
              <a:buNone/>
            </a:pPr>
            <a:r>
              <a:rPr lang="en-IE" dirty="0"/>
              <a:t>        106,</a:t>
            </a:r>
          </a:p>
          <a:p>
            <a:pPr marL="0" indent="0">
              <a:buNone/>
            </a:pPr>
            <a:r>
              <a:rPr lang="en-IE" dirty="0"/>
              <a:t>        107,</a:t>
            </a:r>
          </a:p>
          <a:p>
            <a:pPr marL="0" indent="0">
              <a:buNone/>
            </a:pPr>
            <a:r>
              <a:rPr lang="en-IE" dirty="0"/>
              <a:t>        108,</a:t>
            </a:r>
          </a:p>
          <a:p>
            <a:pPr marL="0" indent="0">
              <a:buNone/>
            </a:pPr>
            <a:r>
              <a:rPr lang="en-IE" dirty="0"/>
              <a:t>        109,</a:t>
            </a:r>
          </a:p>
          <a:p>
            <a:pPr marL="0" indent="0">
              <a:buNone/>
            </a:pPr>
            <a:r>
              <a:rPr lang="en-IE" dirty="0"/>
              <a:t>        110,</a:t>
            </a:r>
          </a:p>
          <a:p>
            <a:pPr marL="0" indent="0">
              <a:buNone/>
            </a:pPr>
            <a:r>
              <a:rPr lang="en-IE" dirty="0"/>
              <a:t>        111,</a:t>
            </a:r>
          </a:p>
          <a:p>
            <a:pPr marL="0" indent="0">
              <a:buNone/>
            </a:pPr>
            <a:r>
              <a:rPr lang="en-IE" dirty="0"/>
              <a:t>        112,</a:t>
            </a:r>
          </a:p>
          <a:p>
            <a:pPr marL="0" indent="0">
              <a:buNone/>
            </a:pPr>
            <a:r>
              <a:rPr lang="en-IE" dirty="0"/>
              <a:t>        113,</a:t>
            </a:r>
          </a:p>
          <a:p>
            <a:pPr marL="0" indent="0">
              <a:buNone/>
            </a:pPr>
            <a:r>
              <a:rPr lang="en-IE" dirty="0"/>
              <a:t>        114,</a:t>
            </a:r>
          </a:p>
          <a:p>
            <a:pPr marL="0" indent="0">
              <a:buNone/>
            </a:pPr>
            <a:r>
              <a:rPr lang="en-IE" dirty="0"/>
              <a:t>        115,</a:t>
            </a:r>
          </a:p>
          <a:p>
            <a:pPr marL="0" indent="0">
              <a:buNone/>
            </a:pPr>
            <a:r>
              <a:rPr lang="en-IE" dirty="0"/>
              <a:t>        116,</a:t>
            </a:r>
          </a:p>
          <a:p>
            <a:pPr marL="0" indent="0">
              <a:buNone/>
            </a:pPr>
            <a:r>
              <a:rPr lang="en-IE" dirty="0"/>
              <a:t>        117,</a:t>
            </a:r>
          </a:p>
          <a:p>
            <a:pPr marL="0" indent="0">
              <a:buNone/>
            </a:pPr>
            <a:r>
              <a:rPr lang="en-IE" dirty="0"/>
              <a:t>        118,</a:t>
            </a:r>
          </a:p>
          <a:p>
            <a:pPr marL="0" indent="0">
              <a:buNone/>
            </a:pPr>
            <a:r>
              <a:rPr lang="en-IE" dirty="0"/>
              <a:t>        119,</a:t>
            </a:r>
          </a:p>
          <a:p>
            <a:pPr marL="0" indent="0">
              <a:buNone/>
            </a:pPr>
            <a:r>
              <a:rPr lang="en-IE" dirty="0"/>
              <a:t>        120,</a:t>
            </a:r>
          </a:p>
          <a:p>
            <a:pPr marL="0" indent="0">
              <a:buNone/>
            </a:pPr>
            <a:r>
              <a:rPr lang="en-IE" dirty="0"/>
              <a:t>        121,</a:t>
            </a:r>
          </a:p>
          <a:p>
            <a:pPr marL="0" indent="0">
              <a:buNone/>
            </a:pPr>
            <a:r>
              <a:rPr lang="en-IE" dirty="0"/>
              <a:t>        122,</a:t>
            </a:r>
          </a:p>
          <a:p>
            <a:pPr marL="0" indent="0">
              <a:buNone/>
            </a:pPr>
            <a:r>
              <a:rPr lang="en-IE" dirty="0"/>
              <a:t>        123,</a:t>
            </a:r>
          </a:p>
          <a:p>
            <a:pPr marL="0" indent="0">
              <a:buNone/>
            </a:pPr>
            <a:r>
              <a:rPr lang="en-IE" dirty="0"/>
              <a:t>        124,</a:t>
            </a:r>
          </a:p>
          <a:p>
            <a:pPr marL="0" indent="0">
              <a:buNone/>
            </a:pPr>
            <a:r>
              <a:rPr lang="en-IE" dirty="0"/>
              <a:t>        125,</a:t>
            </a:r>
          </a:p>
          <a:p>
            <a:pPr marL="0" indent="0">
              <a:buNone/>
            </a:pPr>
            <a:r>
              <a:rPr lang="en-IE" dirty="0"/>
              <a:t>        126,</a:t>
            </a:r>
          </a:p>
          <a:p>
            <a:pPr marL="0" indent="0">
              <a:buNone/>
            </a:pPr>
            <a:r>
              <a:rPr lang="en-IE" dirty="0"/>
              <a:t>        127,</a:t>
            </a:r>
          </a:p>
          <a:p>
            <a:pPr marL="0" indent="0">
              <a:buNone/>
            </a:pPr>
            <a:r>
              <a:rPr lang="en-IE" dirty="0"/>
              <a:t>        128,</a:t>
            </a:r>
          </a:p>
          <a:p>
            <a:pPr marL="0" indent="0">
              <a:buNone/>
            </a:pPr>
            <a:r>
              <a:rPr lang="en-IE" dirty="0"/>
              <a:t>        129,</a:t>
            </a:r>
          </a:p>
          <a:p>
            <a:pPr marL="0" indent="0">
              <a:buNone/>
            </a:pPr>
            <a:r>
              <a:rPr lang="en-IE" dirty="0"/>
              <a:t>        130,</a:t>
            </a:r>
          </a:p>
          <a:p>
            <a:pPr marL="0" indent="0">
              <a:buNone/>
            </a:pPr>
            <a:r>
              <a:rPr lang="en-IE" dirty="0"/>
              <a:t>        131,</a:t>
            </a:r>
          </a:p>
          <a:p>
            <a:pPr marL="0" indent="0">
              <a:buNone/>
            </a:pPr>
            <a:r>
              <a:rPr lang="en-IE" dirty="0"/>
              <a:t>        132,</a:t>
            </a:r>
          </a:p>
          <a:p>
            <a:pPr marL="0" indent="0">
              <a:buNone/>
            </a:pPr>
            <a:r>
              <a:rPr lang="en-IE" dirty="0"/>
              <a:t>        133,</a:t>
            </a:r>
          </a:p>
          <a:p>
            <a:pPr marL="0" indent="0">
              <a:buNone/>
            </a:pPr>
            <a:r>
              <a:rPr lang="en-IE" dirty="0"/>
              <a:t>        134,</a:t>
            </a:r>
          </a:p>
          <a:p>
            <a:pPr marL="0" indent="0">
              <a:buNone/>
            </a:pPr>
            <a:r>
              <a:rPr lang="en-IE" dirty="0"/>
              <a:t>        135,</a:t>
            </a:r>
          </a:p>
          <a:p>
            <a:pPr marL="0" indent="0">
              <a:buNone/>
            </a:pPr>
            <a:r>
              <a:rPr lang="en-IE" dirty="0"/>
              <a:t>        136,</a:t>
            </a:r>
          </a:p>
          <a:p>
            <a:pPr marL="0" indent="0">
              <a:buNone/>
            </a:pPr>
            <a:r>
              <a:rPr lang="en-IE" dirty="0"/>
              <a:t>        137,</a:t>
            </a:r>
          </a:p>
          <a:p>
            <a:pPr marL="0" indent="0">
              <a:buNone/>
            </a:pPr>
            <a:r>
              <a:rPr lang="en-IE" dirty="0"/>
              <a:t>        138,</a:t>
            </a:r>
          </a:p>
          <a:p>
            <a:pPr marL="0" indent="0">
              <a:buNone/>
            </a:pPr>
            <a:r>
              <a:rPr lang="en-IE" dirty="0"/>
              <a:t>        139,</a:t>
            </a:r>
          </a:p>
          <a:p>
            <a:pPr marL="0" indent="0">
              <a:buNone/>
            </a:pPr>
            <a:r>
              <a:rPr lang="en-IE" dirty="0"/>
              <a:t>        140,</a:t>
            </a:r>
          </a:p>
          <a:p>
            <a:pPr marL="0" indent="0">
              <a:buNone/>
            </a:pPr>
            <a:r>
              <a:rPr lang="en-IE" dirty="0"/>
              <a:t>        141,</a:t>
            </a:r>
          </a:p>
          <a:p>
            <a:pPr marL="0" indent="0">
              <a:buNone/>
            </a:pPr>
            <a:r>
              <a:rPr lang="en-IE" dirty="0"/>
              <a:t>        142,</a:t>
            </a:r>
          </a:p>
          <a:p>
            <a:pPr marL="0" indent="0">
              <a:buNone/>
            </a:pPr>
            <a:r>
              <a:rPr lang="en-IE" dirty="0"/>
              <a:t>        143,</a:t>
            </a:r>
          </a:p>
          <a:p>
            <a:pPr marL="0" indent="0">
              <a:buNone/>
            </a:pPr>
            <a:r>
              <a:rPr lang="en-IE" dirty="0"/>
              <a:t>        144,</a:t>
            </a:r>
          </a:p>
          <a:p>
            <a:pPr marL="0" indent="0">
              <a:buNone/>
            </a:pPr>
            <a:r>
              <a:rPr lang="en-IE" dirty="0"/>
              <a:t>        145,</a:t>
            </a:r>
          </a:p>
          <a:p>
            <a:pPr marL="0" indent="0">
              <a:buNone/>
            </a:pPr>
            <a:r>
              <a:rPr lang="en-IE" dirty="0"/>
              <a:t>        146,</a:t>
            </a:r>
          </a:p>
          <a:p>
            <a:pPr marL="0" indent="0">
              <a:buNone/>
            </a:pPr>
            <a:r>
              <a:rPr lang="en-IE" dirty="0"/>
              <a:t>        147,</a:t>
            </a:r>
          </a:p>
          <a:p>
            <a:pPr marL="0" indent="0">
              <a:buNone/>
            </a:pPr>
            <a:r>
              <a:rPr lang="en-IE" dirty="0"/>
              <a:t>        148,</a:t>
            </a:r>
          </a:p>
          <a:p>
            <a:pPr marL="0" indent="0">
              <a:buNone/>
            </a:pPr>
            <a:r>
              <a:rPr lang="en-IE" dirty="0"/>
              <a:t>        149,</a:t>
            </a:r>
          </a:p>
          <a:p>
            <a:pPr marL="0" indent="0">
              <a:buNone/>
            </a:pPr>
            <a:r>
              <a:rPr lang="en-IE" dirty="0"/>
              <a:t>        150,</a:t>
            </a:r>
          </a:p>
          <a:p>
            <a:pPr marL="0" indent="0">
              <a:buNone/>
            </a:pPr>
            <a:r>
              <a:rPr lang="en-IE" dirty="0"/>
              <a:t>        151,</a:t>
            </a:r>
          </a:p>
          <a:p>
            <a:pPr marL="0" indent="0">
              <a:buNone/>
            </a:pPr>
            <a:r>
              <a:rPr lang="en-IE" dirty="0"/>
              <a:t>        152,</a:t>
            </a:r>
          </a:p>
          <a:p>
            <a:pPr marL="0" indent="0">
              <a:buNone/>
            </a:pPr>
            <a:r>
              <a:rPr lang="en-IE" dirty="0"/>
              <a:t>        153,</a:t>
            </a:r>
          </a:p>
          <a:p>
            <a:pPr marL="0" indent="0">
              <a:buNone/>
            </a:pPr>
            <a:r>
              <a:rPr lang="en-IE" dirty="0"/>
              <a:t>        154,</a:t>
            </a:r>
          </a:p>
          <a:p>
            <a:pPr marL="0" indent="0">
              <a:buNone/>
            </a:pPr>
            <a:r>
              <a:rPr lang="en-IE" dirty="0"/>
              <a:t>        155,</a:t>
            </a:r>
          </a:p>
          <a:p>
            <a:pPr marL="0" indent="0">
              <a:buNone/>
            </a:pPr>
            <a:r>
              <a:rPr lang="en-IE" dirty="0"/>
              <a:t>        156,</a:t>
            </a:r>
          </a:p>
          <a:p>
            <a:pPr marL="0" indent="0">
              <a:buNone/>
            </a:pPr>
            <a:r>
              <a:rPr lang="en-IE" dirty="0"/>
              <a:t>        157,</a:t>
            </a:r>
          </a:p>
          <a:p>
            <a:pPr marL="0" indent="0">
              <a:buNone/>
            </a:pPr>
            <a:r>
              <a:rPr lang="en-IE" dirty="0"/>
              <a:t>        158,</a:t>
            </a:r>
          </a:p>
          <a:p>
            <a:pPr marL="0" indent="0">
              <a:buNone/>
            </a:pPr>
            <a:r>
              <a:rPr lang="en-IE" dirty="0"/>
              <a:t>        159,</a:t>
            </a:r>
          </a:p>
          <a:p>
            <a:pPr marL="0" indent="0">
              <a:buNone/>
            </a:pPr>
            <a:r>
              <a:rPr lang="en-IE" dirty="0"/>
              <a:t>        160,</a:t>
            </a:r>
          </a:p>
          <a:p>
            <a:pPr marL="0" indent="0">
              <a:buNone/>
            </a:pPr>
            <a:r>
              <a:rPr lang="en-IE" dirty="0"/>
              <a:t>        161,</a:t>
            </a:r>
          </a:p>
          <a:p>
            <a:pPr marL="0" indent="0">
              <a:buNone/>
            </a:pPr>
            <a:r>
              <a:rPr lang="en-IE" dirty="0"/>
              <a:t>        162,</a:t>
            </a:r>
          </a:p>
          <a:p>
            <a:pPr marL="0" indent="0">
              <a:buNone/>
            </a:pPr>
            <a:r>
              <a:rPr lang="en-IE" dirty="0"/>
              <a:t>        163,</a:t>
            </a:r>
          </a:p>
          <a:p>
            <a:pPr marL="0" indent="0">
              <a:buNone/>
            </a:pPr>
            <a:r>
              <a:rPr lang="en-IE" dirty="0"/>
              <a:t>        164,</a:t>
            </a:r>
          </a:p>
          <a:p>
            <a:pPr marL="0" indent="0">
              <a:buNone/>
            </a:pPr>
            <a:r>
              <a:rPr lang="en-IE" dirty="0"/>
              <a:t>        165,</a:t>
            </a:r>
          </a:p>
          <a:p>
            <a:pPr marL="0" indent="0">
              <a:buNone/>
            </a:pPr>
            <a:r>
              <a:rPr lang="en-IE" dirty="0"/>
              <a:t>        166,</a:t>
            </a:r>
          </a:p>
          <a:p>
            <a:pPr marL="0" indent="0">
              <a:buNone/>
            </a:pPr>
            <a:r>
              <a:rPr lang="en-IE" dirty="0"/>
              <a:t>        167,</a:t>
            </a:r>
          </a:p>
          <a:p>
            <a:pPr marL="0" indent="0">
              <a:buNone/>
            </a:pPr>
            <a:r>
              <a:rPr lang="en-IE" dirty="0"/>
              <a:t>        168,</a:t>
            </a:r>
          </a:p>
          <a:p>
            <a:pPr marL="0" indent="0">
              <a:buNone/>
            </a:pPr>
            <a:r>
              <a:rPr lang="en-IE" dirty="0"/>
              <a:t>        169,</a:t>
            </a:r>
          </a:p>
          <a:p>
            <a:pPr marL="0" indent="0">
              <a:buNone/>
            </a:pPr>
            <a:r>
              <a:rPr lang="en-IE" dirty="0"/>
              <a:t>        170,</a:t>
            </a:r>
          </a:p>
          <a:p>
            <a:pPr marL="0" indent="0">
              <a:buNone/>
            </a:pPr>
            <a:r>
              <a:rPr lang="en-IE" dirty="0"/>
              <a:t>        171,</a:t>
            </a:r>
          </a:p>
          <a:p>
            <a:pPr marL="0" indent="0">
              <a:buNone/>
            </a:pPr>
            <a:r>
              <a:rPr lang="en-IE" dirty="0"/>
              <a:t>        172,</a:t>
            </a:r>
          </a:p>
          <a:p>
            <a:pPr marL="0" indent="0">
              <a:buNone/>
            </a:pPr>
            <a:r>
              <a:rPr lang="en-IE" dirty="0"/>
              <a:t>        173,</a:t>
            </a:r>
          </a:p>
          <a:p>
            <a:pPr marL="0" indent="0">
              <a:buNone/>
            </a:pPr>
            <a:r>
              <a:rPr lang="en-IE" dirty="0"/>
              <a:t>        174,</a:t>
            </a:r>
          </a:p>
          <a:p>
            <a:pPr marL="0" indent="0">
              <a:buNone/>
            </a:pPr>
            <a:r>
              <a:rPr lang="en-IE" dirty="0"/>
              <a:t>        175,</a:t>
            </a:r>
          </a:p>
          <a:p>
            <a:pPr marL="0" indent="0">
              <a:buNone/>
            </a:pPr>
            <a:r>
              <a:rPr lang="en-IE" dirty="0"/>
              <a:t>        176,</a:t>
            </a:r>
          </a:p>
          <a:p>
            <a:pPr marL="0" indent="0">
              <a:buNone/>
            </a:pPr>
            <a:r>
              <a:rPr lang="en-IE" dirty="0"/>
              <a:t>        177,</a:t>
            </a:r>
          </a:p>
          <a:p>
            <a:pPr marL="0" indent="0">
              <a:buNone/>
            </a:pPr>
            <a:r>
              <a:rPr lang="en-IE" dirty="0"/>
              <a:t>        178,</a:t>
            </a:r>
          </a:p>
          <a:p>
            <a:pPr marL="0" indent="0">
              <a:buNone/>
            </a:pPr>
            <a:r>
              <a:rPr lang="en-IE" dirty="0"/>
              <a:t>        179,</a:t>
            </a:r>
          </a:p>
          <a:p>
            <a:pPr marL="0" indent="0">
              <a:buNone/>
            </a:pPr>
            <a:r>
              <a:rPr lang="en-IE" dirty="0"/>
              <a:t>        180,</a:t>
            </a:r>
          </a:p>
          <a:p>
            <a:pPr marL="0" indent="0">
              <a:buNone/>
            </a:pPr>
            <a:r>
              <a:rPr lang="en-IE" dirty="0"/>
              <a:t>        181,</a:t>
            </a:r>
          </a:p>
          <a:p>
            <a:pPr marL="0" indent="0">
              <a:buNone/>
            </a:pPr>
            <a:r>
              <a:rPr lang="en-IE" dirty="0"/>
              <a:t>        182,</a:t>
            </a:r>
          </a:p>
          <a:p>
            <a:pPr marL="0" indent="0">
              <a:buNone/>
            </a:pPr>
            <a:r>
              <a:rPr lang="en-IE" dirty="0"/>
              <a:t>        183,</a:t>
            </a:r>
          </a:p>
          <a:p>
            <a:pPr marL="0" indent="0">
              <a:buNone/>
            </a:pPr>
            <a:r>
              <a:rPr lang="en-IE" dirty="0"/>
              <a:t>        184,</a:t>
            </a:r>
          </a:p>
          <a:p>
            <a:pPr marL="0" indent="0">
              <a:buNone/>
            </a:pPr>
            <a:r>
              <a:rPr lang="en-IE" dirty="0"/>
              <a:t>        185,</a:t>
            </a:r>
          </a:p>
          <a:p>
            <a:pPr marL="0" indent="0">
              <a:buNone/>
            </a:pPr>
            <a:r>
              <a:rPr lang="en-IE" dirty="0"/>
              <a:t>        186,</a:t>
            </a:r>
          </a:p>
          <a:p>
            <a:pPr marL="0" indent="0">
              <a:buNone/>
            </a:pPr>
            <a:r>
              <a:rPr lang="en-IE" dirty="0"/>
              <a:t>        187,</a:t>
            </a:r>
          </a:p>
          <a:p>
            <a:pPr marL="0" indent="0">
              <a:buNone/>
            </a:pPr>
            <a:r>
              <a:rPr lang="en-IE" dirty="0"/>
              <a:t>        188,</a:t>
            </a:r>
          </a:p>
          <a:p>
            <a:pPr marL="0" indent="0">
              <a:buNone/>
            </a:pPr>
            <a:r>
              <a:rPr lang="en-IE" dirty="0"/>
              <a:t>        189,</a:t>
            </a:r>
          </a:p>
          <a:p>
            <a:pPr marL="0" indent="0">
              <a:buNone/>
            </a:pPr>
            <a:r>
              <a:rPr lang="en-IE" dirty="0"/>
              <a:t>        190,</a:t>
            </a:r>
          </a:p>
          <a:p>
            <a:pPr marL="0" indent="0">
              <a:buNone/>
            </a:pPr>
            <a:r>
              <a:rPr lang="en-IE" dirty="0"/>
              <a:t>        191,</a:t>
            </a:r>
          </a:p>
          <a:p>
            <a:pPr marL="0" indent="0">
              <a:buNone/>
            </a:pPr>
            <a:r>
              <a:rPr lang="en-IE" dirty="0"/>
              <a:t>        192,</a:t>
            </a:r>
          </a:p>
          <a:p>
            <a:pPr marL="0" indent="0">
              <a:buNone/>
            </a:pPr>
            <a:r>
              <a:rPr lang="en-IE" dirty="0"/>
              <a:t>        193,</a:t>
            </a:r>
          </a:p>
          <a:p>
            <a:pPr marL="0" indent="0">
              <a:buNone/>
            </a:pPr>
            <a:r>
              <a:rPr lang="en-IE" dirty="0"/>
              <a:t>        194,</a:t>
            </a:r>
          </a:p>
          <a:p>
            <a:pPr marL="0" indent="0">
              <a:buNone/>
            </a:pPr>
            <a:r>
              <a:rPr lang="en-IE" dirty="0"/>
              <a:t>        195,</a:t>
            </a:r>
          </a:p>
          <a:p>
            <a:pPr marL="0" indent="0">
              <a:buNone/>
            </a:pPr>
            <a:r>
              <a:rPr lang="en-IE" dirty="0"/>
              <a:t>        196,</a:t>
            </a:r>
          </a:p>
          <a:p>
            <a:pPr marL="0" indent="0">
              <a:buNone/>
            </a:pPr>
            <a:r>
              <a:rPr lang="en-IE" dirty="0"/>
              <a:t>        197,</a:t>
            </a:r>
          </a:p>
          <a:p>
            <a:pPr marL="0" indent="0">
              <a:buNone/>
            </a:pPr>
            <a:r>
              <a:rPr lang="en-IE" dirty="0"/>
              <a:t>        198,</a:t>
            </a:r>
          </a:p>
          <a:p>
            <a:pPr marL="0" indent="0">
              <a:buNone/>
            </a:pPr>
            <a:r>
              <a:rPr lang="en-IE" dirty="0"/>
              <a:t>        199,</a:t>
            </a:r>
          </a:p>
          <a:p>
            <a:pPr marL="0" indent="0">
              <a:buNone/>
            </a:pPr>
            <a:r>
              <a:rPr lang="en-IE" dirty="0"/>
              <a:t>        200,</a:t>
            </a:r>
          </a:p>
          <a:p>
            <a:pPr marL="0" indent="0">
              <a:buNone/>
            </a:pPr>
            <a:r>
              <a:rPr lang="en-IE" dirty="0"/>
              <a:t>        201,</a:t>
            </a:r>
          </a:p>
          <a:p>
            <a:pPr marL="0" indent="0">
              <a:buNone/>
            </a:pPr>
            <a:r>
              <a:rPr lang="en-IE" dirty="0"/>
              <a:t>        202,</a:t>
            </a:r>
          </a:p>
          <a:p>
            <a:pPr marL="0" indent="0">
              <a:buNone/>
            </a:pPr>
            <a:r>
              <a:rPr lang="en-IE" dirty="0"/>
              <a:t>        203,</a:t>
            </a:r>
          </a:p>
          <a:p>
            <a:pPr marL="0" indent="0">
              <a:buNone/>
            </a:pPr>
            <a:r>
              <a:rPr lang="en-IE" dirty="0"/>
              <a:t>        204,</a:t>
            </a:r>
          </a:p>
          <a:p>
            <a:pPr marL="0" indent="0">
              <a:buNone/>
            </a:pPr>
            <a:r>
              <a:rPr lang="en-IE" dirty="0"/>
              <a:t>        205,</a:t>
            </a:r>
          </a:p>
          <a:p>
            <a:pPr marL="0" indent="0">
              <a:buNone/>
            </a:pPr>
            <a:r>
              <a:rPr lang="en-IE" dirty="0"/>
              <a:t>        206,</a:t>
            </a:r>
          </a:p>
          <a:p>
            <a:pPr marL="0" indent="0">
              <a:buNone/>
            </a:pPr>
            <a:r>
              <a:rPr lang="en-IE" dirty="0"/>
              <a:t>        207,</a:t>
            </a:r>
          </a:p>
          <a:p>
            <a:pPr marL="0" indent="0">
              <a:buNone/>
            </a:pPr>
            <a:r>
              <a:rPr lang="en-IE" dirty="0"/>
              <a:t>        208,</a:t>
            </a:r>
          </a:p>
          <a:p>
            <a:pPr marL="0" indent="0">
              <a:buNone/>
            </a:pPr>
            <a:r>
              <a:rPr lang="en-IE" dirty="0"/>
              <a:t>        209,</a:t>
            </a:r>
          </a:p>
          <a:p>
            <a:pPr marL="0" indent="0">
              <a:buNone/>
            </a:pPr>
            <a:r>
              <a:rPr lang="en-IE" dirty="0"/>
              <a:t>        210,</a:t>
            </a:r>
          </a:p>
          <a:p>
            <a:pPr marL="0" indent="0">
              <a:buNone/>
            </a:pPr>
            <a:r>
              <a:rPr lang="en-IE" dirty="0"/>
              <a:t>        211,</a:t>
            </a:r>
          </a:p>
          <a:p>
            <a:pPr marL="0" indent="0">
              <a:buNone/>
            </a:pPr>
            <a:r>
              <a:rPr lang="en-IE" dirty="0"/>
              <a:t>        212,</a:t>
            </a:r>
          </a:p>
          <a:p>
            <a:pPr marL="0" indent="0">
              <a:buNone/>
            </a:pPr>
            <a:r>
              <a:rPr lang="en-IE" dirty="0"/>
              <a:t>        213,</a:t>
            </a:r>
          </a:p>
          <a:p>
            <a:pPr marL="0" indent="0">
              <a:buNone/>
            </a:pPr>
            <a:r>
              <a:rPr lang="en-IE" dirty="0"/>
              <a:t>        214,</a:t>
            </a:r>
          </a:p>
          <a:p>
            <a:pPr marL="0" indent="0">
              <a:buNone/>
            </a:pPr>
            <a:r>
              <a:rPr lang="en-IE" dirty="0"/>
              <a:t>        215,</a:t>
            </a:r>
          </a:p>
          <a:p>
            <a:pPr marL="0" indent="0">
              <a:buNone/>
            </a:pPr>
            <a:r>
              <a:rPr lang="en-IE" dirty="0"/>
              <a:t>        216,</a:t>
            </a:r>
          </a:p>
          <a:p>
            <a:pPr marL="0" indent="0">
              <a:buNone/>
            </a:pPr>
            <a:r>
              <a:rPr lang="en-IE" dirty="0"/>
              <a:t>        217,</a:t>
            </a:r>
          </a:p>
          <a:p>
            <a:pPr marL="0" indent="0">
              <a:buNone/>
            </a:pPr>
            <a:r>
              <a:rPr lang="en-IE" dirty="0"/>
              <a:t>        218,</a:t>
            </a:r>
          </a:p>
          <a:p>
            <a:pPr marL="0" indent="0">
              <a:buNone/>
            </a:pPr>
            <a:r>
              <a:rPr lang="en-IE" dirty="0"/>
              <a:t>        219,</a:t>
            </a:r>
          </a:p>
          <a:p>
            <a:pPr marL="0" indent="0">
              <a:buNone/>
            </a:pPr>
            <a:r>
              <a:rPr lang="en-IE" dirty="0"/>
              <a:t>        220,</a:t>
            </a:r>
          </a:p>
          <a:p>
            <a:pPr marL="0" indent="0">
              <a:buNone/>
            </a:pPr>
            <a:r>
              <a:rPr lang="en-IE" dirty="0"/>
              <a:t>        221,</a:t>
            </a:r>
          </a:p>
          <a:p>
            <a:pPr marL="0" indent="0">
              <a:buNone/>
            </a:pPr>
            <a:r>
              <a:rPr lang="en-IE" dirty="0"/>
              <a:t>        222,</a:t>
            </a:r>
          </a:p>
          <a:p>
            <a:pPr marL="0" indent="0">
              <a:buNone/>
            </a:pPr>
            <a:r>
              <a:rPr lang="en-IE" dirty="0"/>
              <a:t>        223,</a:t>
            </a:r>
          </a:p>
          <a:p>
            <a:pPr marL="0" indent="0">
              <a:buNone/>
            </a:pPr>
            <a:r>
              <a:rPr lang="en-IE" dirty="0"/>
              <a:t>        224,</a:t>
            </a:r>
          </a:p>
          <a:p>
            <a:pPr marL="0" indent="0">
              <a:buNone/>
            </a:pPr>
            <a:r>
              <a:rPr lang="en-IE" dirty="0"/>
              <a:t>        225,</a:t>
            </a:r>
          </a:p>
          <a:p>
            <a:pPr marL="0" indent="0">
              <a:buNone/>
            </a:pPr>
            <a:r>
              <a:rPr lang="en-IE" dirty="0"/>
              <a:t>        226,</a:t>
            </a:r>
          </a:p>
          <a:p>
            <a:pPr marL="0" indent="0">
              <a:buNone/>
            </a:pPr>
            <a:r>
              <a:rPr lang="en-IE" dirty="0"/>
              <a:t>        227,</a:t>
            </a:r>
          </a:p>
          <a:p>
            <a:pPr marL="0" indent="0">
              <a:buNone/>
            </a:pPr>
            <a:r>
              <a:rPr lang="en-IE" dirty="0"/>
              <a:t>        228,</a:t>
            </a:r>
          </a:p>
          <a:p>
            <a:pPr marL="0" indent="0">
              <a:buNone/>
            </a:pPr>
            <a:r>
              <a:rPr lang="en-IE" dirty="0"/>
              <a:t>        229,</a:t>
            </a:r>
          </a:p>
          <a:p>
            <a:pPr marL="0" indent="0">
              <a:buNone/>
            </a:pPr>
            <a:r>
              <a:rPr lang="en-IE" dirty="0"/>
              <a:t>        230,</a:t>
            </a:r>
          </a:p>
          <a:p>
            <a:pPr marL="0" indent="0">
              <a:buNone/>
            </a:pPr>
            <a:r>
              <a:rPr lang="en-IE" dirty="0"/>
              <a:t>        231,</a:t>
            </a:r>
          </a:p>
          <a:p>
            <a:pPr marL="0" indent="0">
              <a:buNone/>
            </a:pPr>
            <a:r>
              <a:rPr lang="en-IE" dirty="0"/>
              <a:t>        232,</a:t>
            </a:r>
          </a:p>
          <a:p>
            <a:pPr marL="0" indent="0">
              <a:buNone/>
            </a:pPr>
            <a:r>
              <a:rPr lang="en-IE" dirty="0"/>
              <a:t>        233,</a:t>
            </a:r>
          </a:p>
          <a:p>
            <a:pPr marL="0" indent="0">
              <a:buNone/>
            </a:pPr>
            <a:r>
              <a:rPr lang="en-IE" dirty="0"/>
              <a:t>        234,</a:t>
            </a:r>
          </a:p>
          <a:p>
            <a:pPr marL="0" indent="0">
              <a:buNone/>
            </a:pPr>
            <a:r>
              <a:rPr lang="en-IE" dirty="0"/>
              <a:t>        235,</a:t>
            </a:r>
          </a:p>
          <a:p>
            <a:pPr marL="0" indent="0">
              <a:buNone/>
            </a:pPr>
            <a:r>
              <a:rPr lang="en-IE" dirty="0"/>
              <a:t>        236,</a:t>
            </a:r>
          </a:p>
          <a:p>
            <a:pPr marL="0" indent="0">
              <a:buNone/>
            </a:pPr>
            <a:r>
              <a:rPr lang="en-IE" dirty="0"/>
              <a:t>        237,</a:t>
            </a:r>
          </a:p>
          <a:p>
            <a:pPr marL="0" indent="0">
              <a:buNone/>
            </a:pPr>
            <a:r>
              <a:rPr lang="en-IE" dirty="0"/>
              <a:t>        238,</a:t>
            </a:r>
          </a:p>
          <a:p>
            <a:pPr marL="0" indent="0">
              <a:buNone/>
            </a:pPr>
            <a:r>
              <a:rPr lang="en-IE" dirty="0"/>
              <a:t>        239,</a:t>
            </a:r>
          </a:p>
          <a:p>
            <a:pPr marL="0" indent="0">
              <a:buNone/>
            </a:pPr>
            <a:r>
              <a:rPr lang="en-IE" dirty="0"/>
              <a:t>        240,</a:t>
            </a:r>
          </a:p>
          <a:p>
            <a:pPr marL="0" indent="0">
              <a:buNone/>
            </a:pPr>
            <a:r>
              <a:rPr lang="en-IE" dirty="0"/>
              <a:t>        241,</a:t>
            </a:r>
          </a:p>
          <a:p>
            <a:pPr marL="0" indent="0">
              <a:buNone/>
            </a:pPr>
            <a:r>
              <a:rPr lang="en-IE" dirty="0"/>
              <a:t>        242,</a:t>
            </a:r>
          </a:p>
          <a:p>
            <a:pPr marL="0" indent="0">
              <a:buNone/>
            </a:pPr>
            <a:r>
              <a:rPr lang="en-IE" dirty="0"/>
              <a:t>        243,</a:t>
            </a:r>
          </a:p>
          <a:p>
            <a:pPr marL="0" indent="0">
              <a:buNone/>
            </a:pPr>
            <a:r>
              <a:rPr lang="en-IE" dirty="0"/>
              <a:t>        244,</a:t>
            </a:r>
          </a:p>
          <a:p>
            <a:pPr marL="0" indent="0">
              <a:buNone/>
            </a:pPr>
            <a:r>
              <a:rPr lang="en-IE" dirty="0"/>
              <a:t>        245,</a:t>
            </a:r>
          </a:p>
          <a:p>
            <a:pPr marL="0" indent="0">
              <a:buNone/>
            </a:pPr>
            <a:r>
              <a:rPr lang="en-IE" dirty="0"/>
              <a:t>        246,</a:t>
            </a:r>
          </a:p>
          <a:p>
            <a:pPr marL="0" indent="0">
              <a:buNone/>
            </a:pPr>
            <a:r>
              <a:rPr lang="en-IE" dirty="0"/>
              <a:t>        247,</a:t>
            </a:r>
          </a:p>
          <a:p>
            <a:pPr marL="0" indent="0">
              <a:buNone/>
            </a:pPr>
            <a:r>
              <a:rPr lang="en-IE" dirty="0"/>
              <a:t>        248,</a:t>
            </a:r>
          </a:p>
          <a:p>
            <a:pPr marL="0" indent="0">
              <a:buNone/>
            </a:pPr>
            <a:r>
              <a:rPr lang="en-IE" dirty="0"/>
              <a:t>        249,</a:t>
            </a:r>
          </a:p>
          <a:p>
            <a:pPr marL="0" indent="0">
              <a:buNone/>
            </a:pPr>
            <a:r>
              <a:rPr lang="en-IE" dirty="0"/>
              <a:t>        250,</a:t>
            </a:r>
          </a:p>
          <a:p>
            <a:pPr marL="0" indent="0">
              <a:buNone/>
            </a:pPr>
            <a:r>
              <a:rPr lang="en-IE" dirty="0"/>
              <a:t>        251,</a:t>
            </a:r>
          </a:p>
          <a:p>
            <a:pPr marL="0" indent="0">
              <a:buNone/>
            </a:pPr>
            <a:r>
              <a:rPr lang="en-IE" dirty="0"/>
              <a:t>        252,</a:t>
            </a:r>
          </a:p>
          <a:p>
            <a:pPr marL="0" indent="0">
              <a:buNone/>
            </a:pPr>
            <a:r>
              <a:rPr lang="en-IE" dirty="0"/>
              <a:t>        253,</a:t>
            </a:r>
          </a:p>
          <a:p>
            <a:pPr marL="0" indent="0">
              <a:buNone/>
            </a:pPr>
            <a:r>
              <a:rPr lang="en-IE" dirty="0"/>
              <a:t>        255,</a:t>
            </a:r>
          </a:p>
          <a:p>
            <a:pPr marL="0" indent="0">
              <a:buNone/>
            </a:pPr>
            <a:r>
              <a:rPr lang="en-IE" dirty="0"/>
              <a:t>        257,</a:t>
            </a:r>
          </a:p>
          <a:p>
            <a:pPr marL="0" indent="0">
              <a:buNone/>
            </a:pPr>
            <a:r>
              <a:rPr lang="en-IE" dirty="0"/>
              <a:t>        259,</a:t>
            </a:r>
          </a:p>
          <a:p>
            <a:pPr marL="0" indent="0">
              <a:buNone/>
            </a:pPr>
            <a:r>
              <a:rPr lang="en-IE" dirty="0"/>
              <a:t>        260,</a:t>
            </a:r>
          </a:p>
          <a:p>
            <a:pPr marL="0" indent="0">
              <a:buNone/>
            </a:pPr>
            <a:r>
              <a:rPr lang="en-IE" dirty="0"/>
              <a:t>        262,</a:t>
            </a:r>
          </a:p>
          <a:p>
            <a:pPr marL="0" indent="0">
              <a:buNone/>
            </a:pPr>
            <a:r>
              <a:rPr lang="en-IE" dirty="0"/>
              <a:t>        263,</a:t>
            </a:r>
          </a:p>
          <a:p>
            <a:pPr marL="0" indent="0">
              <a:buNone/>
            </a:pPr>
            <a:r>
              <a:rPr lang="en-IE" dirty="0"/>
              <a:t>        264,</a:t>
            </a:r>
          </a:p>
          <a:p>
            <a:pPr marL="0" indent="0">
              <a:buNone/>
            </a:pPr>
            <a:r>
              <a:rPr lang="en-IE" dirty="0"/>
              <a:t>        265,</a:t>
            </a:r>
          </a:p>
          <a:p>
            <a:pPr marL="0" indent="0">
              <a:buNone/>
            </a:pPr>
            <a:r>
              <a:rPr lang="en-IE" dirty="0"/>
              <a:t>        266,</a:t>
            </a:r>
          </a:p>
          <a:p>
            <a:pPr marL="0" indent="0">
              <a:buNone/>
            </a:pPr>
            <a:r>
              <a:rPr lang="en-IE" dirty="0"/>
              <a:t>        267,</a:t>
            </a:r>
          </a:p>
          <a:p>
            <a:pPr marL="0" indent="0">
              <a:buNone/>
            </a:pPr>
            <a:r>
              <a:rPr lang="en-IE" dirty="0"/>
              <a:t>        268,</a:t>
            </a:r>
          </a:p>
          <a:p>
            <a:pPr marL="0" indent="0">
              <a:buNone/>
            </a:pPr>
            <a:r>
              <a:rPr lang="en-IE" dirty="0"/>
              <a:t>        269,</a:t>
            </a:r>
          </a:p>
          <a:p>
            <a:pPr marL="0" indent="0">
              <a:buNone/>
            </a:pPr>
            <a:r>
              <a:rPr lang="en-IE" dirty="0"/>
              <a:t>        271,</a:t>
            </a:r>
          </a:p>
          <a:p>
            <a:pPr marL="0" indent="0">
              <a:buNone/>
            </a:pPr>
            <a:r>
              <a:rPr lang="en-IE" dirty="0"/>
              <a:t>        272,</a:t>
            </a:r>
          </a:p>
          <a:p>
            <a:pPr marL="0" indent="0">
              <a:buNone/>
            </a:pPr>
            <a:r>
              <a:rPr lang="en-IE" dirty="0"/>
              <a:t>        273,</a:t>
            </a:r>
          </a:p>
          <a:p>
            <a:pPr marL="0" indent="0">
              <a:buNone/>
            </a:pPr>
            <a:r>
              <a:rPr lang="en-IE" dirty="0"/>
              <a:t>        275,</a:t>
            </a:r>
          </a:p>
          <a:p>
            <a:pPr marL="0" indent="0">
              <a:buNone/>
            </a:pPr>
            <a:r>
              <a:rPr lang="en-IE" dirty="0"/>
              <a:t>        277,</a:t>
            </a:r>
          </a:p>
          <a:p>
            <a:pPr marL="0" indent="0">
              <a:buNone/>
            </a:pPr>
            <a:r>
              <a:rPr lang="en-IE" dirty="0"/>
              <a:t>        278,</a:t>
            </a:r>
          </a:p>
          <a:p>
            <a:pPr marL="0" indent="0">
              <a:buNone/>
            </a:pPr>
            <a:r>
              <a:rPr lang="en-IE" dirty="0"/>
              <a:t>        279,</a:t>
            </a:r>
          </a:p>
          <a:p>
            <a:pPr marL="0" indent="0">
              <a:buNone/>
            </a:pPr>
            <a:r>
              <a:rPr lang="en-IE" dirty="0"/>
              <a:t>        280,</a:t>
            </a:r>
          </a:p>
          <a:p>
            <a:pPr marL="0" indent="0">
              <a:buNone/>
            </a:pPr>
            <a:r>
              <a:rPr lang="en-IE" dirty="0"/>
              <a:t>        282,</a:t>
            </a:r>
          </a:p>
          <a:p>
            <a:pPr marL="0" indent="0">
              <a:buNone/>
            </a:pPr>
            <a:r>
              <a:rPr lang="en-IE" dirty="0"/>
              <a:t>        283,</a:t>
            </a:r>
          </a:p>
          <a:p>
            <a:pPr marL="0" indent="0">
              <a:buNone/>
            </a:pPr>
            <a:r>
              <a:rPr lang="en-IE" dirty="0"/>
              <a:t>        285,</a:t>
            </a:r>
          </a:p>
          <a:p>
            <a:pPr marL="0" indent="0">
              <a:buNone/>
            </a:pPr>
            <a:r>
              <a:rPr lang="en-IE" dirty="0"/>
              <a:t>        286,</a:t>
            </a:r>
          </a:p>
          <a:p>
            <a:pPr marL="0" indent="0">
              <a:buNone/>
            </a:pPr>
            <a:r>
              <a:rPr lang="en-IE" dirty="0"/>
              <a:t>        287,</a:t>
            </a:r>
          </a:p>
          <a:p>
            <a:pPr marL="0" indent="0">
              <a:buNone/>
            </a:pPr>
            <a:r>
              <a:rPr lang="en-IE" dirty="0"/>
              <a:t>        288,</a:t>
            </a:r>
          </a:p>
          <a:p>
            <a:pPr marL="0" indent="0">
              <a:buNone/>
            </a:pPr>
            <a:r>
              <a:rPr lang="en-IE" dirty="0"/>
              <a:t>        289,</a:t>
            </a:r>
          </a:p>
          <a:p>
            <a:pPr marL="0" indent="0">
              <a:buNone/>
            </a:pPr>
            <a:r>
              <a:rPr lang="en-IE" dirty="0"/>
              <a:t>        290,</a:t>
            </a:r>
          </a:p>
          <a:p>
            <a:pPr marL="0" indent="0">
              <a:buNone/>
            </a:pPr>
            <a:r>
              <a:rPr lang="en-IE" dirty="0"/>
              <a:t>        292,</a:t>
            </a:r>
          </a:p>
          <a:p>
            <a:pPr marL="0" indent="0">
              <a:buNone/>
            </a:pPr>
            <a:r>
              <a:rPr lang="en-IE" dirty="0"/>
              <a:t>        294,</a:t>
            </a:r>
          </a:p>
          <a:p>
            <a:pPr marL="0" indent="0">
              <a:buNone/>
            </a:pPr>
            <a:r>
              <a:rPr lang="en-IE" dirty="0"/>
              <a:t>        295,</a:t>
            </a:r>
          </a:p>
          <a:p>
            <a:pPr marL="0" indent="0">
              <a:buNone/>
            </a:pPr>
            <a:r>
              <a:rPr lang="en-IE" dirty="0"/>
              <a:t>        296,</a:t>
            </a:r>
          </a:p>
          <a:p>
            <a:pPr marL="0" indent="0">
              <a:buNone/>
            </a:pPr>
            <a:r>
              <a:rPr lang="en-IE" dirty="0"/>
              <a:t>        297,</a:t>
            </a:r>
          </a:p>
          <a:p>
            <a:pPr marL="0" indent="0">
              <a:buNone/>
            </a:pPr>
            <a:r>
              <a:rPr lang="en-IE" dirty="0"/>
              <a:t>        300,</a:t>
            </a:r>
          </a:p>
          <a:p>
            <a:pPr marL="0" indent="0">
              <a:buNone/>
            </a:pPr>
            <a:r>
              <a:rPr lang="en-IE" dirty="0"/>
              <a:t>        301,</a:t>
            </a:r>
          </a:p>
          <a:p>
            <a:pPr marL="0" indent="0">
              <a:buNone/>
            </a:pPr>
            <a:r>
              <a:rPr lang="en-IE" dirty="0"/>
              <a:t>        302,</a:t>
            </a:r>
          </a:p>
          <a:p>
            <a:pPr marL="0" indent="0">
              <a:buNone/>
            </a:pPr>
            <a:r>
              <a:rPr lang="en-IE" dirty="0"/>
              <a:t>        303,</a:t>
            </a:r>
          </a:p>
          <a:p>
            <a:pPr marL="0" indent="0">
              <a:buNone/>
            </a:pPr>
            <a:r>
              <a:rPr lang="en-IE" dirty="0"/>
              <a:t>        304,</a:t>
            </a:r>
          </a:p>
          <a:p>
            <a:pPr marL="0" indent="0">
              <a:buNone/>
            </a:pPr>
            <a:r>
              <a:rPr lang="en-IE" dirty="0"/>
              <a:t>        305,</a:t>
            </a:r>
          </a:p>
          <a:p>
            <a:pPr marL="0" indent="0">
              <a:buNone/>
            </a:pPr>
            <a:r>
              <a:rPr lang="en-IE" dirty="0"/>
              <a:t>        306,</a:t>
            </a:r>
          </a:p>
          <a:p>
            <a:pPr marL="0" indent="0">
              <a:buNone/>
            </a:pPr>
            <a:r>
              <a:rPr lang="en-IE" dirty="0"/>
              <a:t>        307,</a:t>
            </a:r>
          </a:p>
          <a:p>
            <a:pPr marL="0" indent="0">
              <a:buNone/>
            </a:pPr>
            <a:r>
              <a:rPr lang="en-IE" dirty="0"/>
              <a:t>        308,</a:t>
            </a:r>
          </a:p>
          <a:p>
            <a:pPr marL="0" indent="0">
              <a:buNone/>
            </a:pPr>
            <a:r>
              <a:rPr lang="en-IE" dirty="0"/>
              <a:t>        309,</a:t>
            </a:r>
          </a:p>
          <a:p>
            <a:pPr marL="0" indent="0">
              <a:buNone/>
            </a:pPr>
            <a:r>
              <a:rPr lang="en-IE" dirty="0"/>
              <a:t>        310,</a:t>
            </a:r>
          </a:p>
          <a:p>
            <a:pPr marL="0" indent="0">
              <a:buNone/>
            </a:pPr>
            <a:r>
              <a:rPr lang="en-IE" dirty="0"/>
              <a:t>        311,</a:t>
            </a:r>
          </a:p>
          <a:p>
            <a:pPr marL="0" indent="0">
              <a:buNone/>
            </a:pPr>
            <a:r>
              <a:rPr lang="en-IE" dirty="0"/>
              <a:t>        313,</a:t>
            </a:r>
          </a:p>
          <a:p>
            <a:pPr marL="0" indent="0">
              <a:buNone/>
            </a:pPr>
            <a:r>
              <a:rPr lang="en-IE" dirty="0"/>
              <a:t>        314,</a:t>
            </a:r>
          </a:p>
          <a:p>
            <a:pPr marL="0" indent="0">
              <a:buNone/>
            </a:pPr>
            <a:r>
              <a:rPr lang="en-IE" dirty="0"/>
              <a:t>        315,</a:t>
            </a:r>
          </a:p>
          <a:p>
            <a:pPr marL="0" indent="0">
              <a:buNone/>
            </a:pPr>
            <a:r>
              <a:rPr lang="en-IE" dirty="0"/>
              <a:t>        316,</a:t>
            </a:r>
          </a:p>
          <a:p>
            <a:pPr marL="0" indent="0">
              <a:buNone/>
            </a:pPr>
            <a:r>
              <a:rPr lang="en-IE" dirty="0"/>
              <a:t>        317,</a:t>
            </a:r>
          </a:p>
          <a:p>
            <a:pPr marL="0" indent="0">
              <a:buNone/>
            </a:pPr>
            <a:r>
              <a:rPr lang="en-IE" dirty="0"/>
              <a:t>        319,</a:t>
            </a:r>
          </a:p>
          <a:p>
            <a:pPr marL="0" indent="0">
              <a:buNone/>
            </a:pPr>
            <a:r>
              <a:rPr lang="en-IE" dirty="0"/>
              <a:t>        320,</a:t>
            </a:r>
          </a:p>
          <a:p>
            <a:pPr marL="0" indent="0">
              <a:buNone/>
            </a:pPr>
            <a:r>
              <a:rPr lang="en-IE" dirty="0"/>
              <a:t>        321,</a:t>
            </a:r>
          </a:p>
          <a:p>
            <a:pPr marL="0" indent="0">
              <a:buNone/>
            </a:pPr>
            <a:r>
              <a:rPr lang="en-IE" dirty="0"/>
              <a:t>        322,</a:t>
            </a:r>
          </a:p>
          <a:p>
            <a:pPr marL="0" indent="0">
              <a:buNone/>
            </a:pPr>
            <a:r>
              <a:rPr lang="en-IE" dirty="0"/>
              <a:t>        323,</a:t>
            </a:r>
          </a:p>
          <a:p>
            <a:pPr marL="0" indent="0">
              <a:buNone/>
            </a:pPr>
            <a:r>
              <a:rPr lang="en-IE" dirty="0"/>
              <a:t>        325,</a:t>
            </a:r>
          </a:p>
          <a:p>
            <a:pPr marL="0" indent="0">
              <a:buNone/>
            </a:pPr>
            <a:r>
              <a:rPr lang="en-IE" dirty="0"/>
              <a:t>        327,</a:t>
            </a:r>
          </a:p>
          <a:p>
            <a:pPr marL="0" indent="0">
              <a:buNone/>
            </a:pPr>
            <a:r>
              <a:rPr lang="en-IE" dirty="0"/>
              <a:t>        328,</a:t>
            </a:r>
          </a:p>
          <a:p>
            <a:pPr marL="0" indent="0">
              <a:buNone/>
            </a:pPr>
            <a:r>
              <a:rPr lang="en-IE" dirty="0"/>
              <a:t>        329,</a:t>
            </a:r>
          </a:p>
          <a:p>
            <a:pPr marL="0" indent="0">
              <a:buNone/>
            </a:pPr>
            <a:r>
              <a:rPr lang="en-IE" dirty="0"/>
              <a:t>        332,</a:t>
            </a:r>
          </a:p>
          <a:p>
            <a:pPr marL="0" indent="0">
              <a:buNone/>
            </a:pPr>
            <a:r>
              <a:rPr lang="en-IE" dirty="0"/>
              <a:t>        333,</a:t>
            </a:r>
          </a:p>
          <a:p>
            <a:pPr marL="0" indent="0">
              <a:buNone/>
            </a:pPr>
            <a:r>
              <a:rPr lang="en-IE" dirty="0"/>
              <a:t>        334,</a:t>
            </a:r>
          </a:p>
          <a:p>
            <a:pPr marL="0" indent="0">
              <a:buNone/>
            </a:pPr>
            <a:r>
              <a:rPr lang="en-IE" dirty="0"/>
              <a:t>        336,</a:t>
            </a:r>
          </a:p>
          <a:p>
            <a:pPr marL="0" indent="0">
              <a:buNone/>
            </a:pPr>
            <a:r>
              <a:rPr lang="en-IE" dirty="0"/>
              <a:t>        338,</a:t>
            </a:r>
          </a:p>
          <a:p>
            <a:pPr marL="0" indent="0">
              <a:buNone/>
            </a:pPr>
            <a:r>
              <a:rPr lang="en-IE" dirty="0"/>
              <a:t>        340,</a:t>
            </a:r>
          </a:p>
          <a:p>
            <a:pPr marL="0" indent="0">
              <a:buNone/>
            </a:pPr>
            <a:r>
              <a:rPr lang="en-IE" dirty="0"/>
              <a:t>        341,</a:t>
            </a:r>
          </a:p>
          <a:p>
            <a:pPr marL="0" indent="0">
              <a:buNone/>
            </a:pPr>
            <a:r>
              <a:rPr lang="en-IE" dirty="0"/>
              <a:t>        342,</a:t>
            </a:r>
          </a:p>
          <a:p>
            <a:pPr marL="0" indent="0">
              <a:buNone/>
            </a:pPr>
            <a:r>
              <a:rPr lang="en-IE" dirty="0"/>
              <a:t>        343,</a:t>
            </a:r>
          </a:p>
          <a:p>
            <a:pPr marL="0" indent="0">
              <a:buNone/>
            </a:pPr>
            <a:r>
              <a:rPr lang="en-IE" dirty="0"/>
              <a:t>        346,</a:t>
            </a:r>
          </a:p>
          <a:p>
            <a:pPr marL="0" indent="0">
              <a:buNone/>
            </a:pPr>
            <a:r>
              <a:rPr lang="en-IE" dirty="0"/>
              <a:t>        347,</a:t>
            </a:r>
          </a:p>
          <a:p>
            <a:pPr marL="0" indent="0">
              <a:buNone/>
            </a:pPr>
            <a:r>
              <a:rPr lang="en-IE" dirty="0"/>
              <a:t>        348,</a:t>
            </a:r>
          </a:p>
          <a:p>
            <a:pPr marL="0" indent="0">
              <a:buNone/>
            </a:pPr>
            <a:r>
              <a:rPr lang="en-IE" dirty="0"/>
              <a:t>        349,</a:t>
            </a:r>
          </a:p>
          <a:p>
            <a:pPr marL="0" indent="0">
              <a:buNone/>
            </a:pPr>
            <a:r>
              <a:rPr lang="en-IE" dirty="0"/>
              <a:t>        350,</a:t>
            </a:r>
          </a:p>
          <a:p>
            <a:pPr marL="0" indent="0">
              <a:buNone/>
            </a:pPr>
            <a:r>
              <a:rPr lang="en-IE" dirty="0"/>
              <a:t>        351,</a:t>
            </a:r>
          </a:p>
          <a:p>
            <a:pPr marL="0" indent="0">
              <a:buNone/>
            </a:pPr>
            <a:r>
              <a:rPr lang="en-IE" dirty="0"/>
              <a:t>        352,</a:t>
            </a:r>
          </a:p>
          <a:p>
            <a:pPr marL="0" indent="0">
              <a:buNone/>
            </a:pPr>
            <a:r>
              <a:rPr lang="en-IE" dirty="0"/>
              <a:t>        353,</a:t>
            </a:r>
          </a:p>
          <a:p>
            <a:pPr marL="0" indent="0">
              <a:buNone/>
            </a:pPr>
            <a:r>
              <a:rPr lang="en-IE" dirty="0"/>
              <a:t>        354,</a:t>
            </a:r>
          </a:p>
          <a:p>
            <a:pPr marL="0" indent="0">
              <a:buNone/>
            </a:pPr>
            <a:r>
              <a:rPr lang="en-IE" dirty="0"/>
              <a:t>        357,</a:t>
            </a:r>
          </a:p>
          <a:p>
            <a:pPr marL="0" indent="0">
              <a:buNone/>
            </a:pPr>
            <a:r>
              <a:rPr lang="en-IE" dirty="0"/>
              <a:t>        358,</a:t>
            </a:r>
          </a:p>
          <a:p>
            <a:pPr marL="0" indent="0">
              <a:buNone/>
            </a:pPr>
            <a:r>
              <a:rPr lang="en-IE" dirty="0"/>
              <a:t>        359,</a:t>
            </a:r>
          </a:p>
          <a:p>
            <a:pPr marL="0" indent="0">
              <a:buNone/>
            </a:pPr>
            <a:r>
              <a:rPr lang="en-IE" dirty="0"/>
              <a:t>        361,</a:t>
            </a:r>
          </a:p>
          <a:p>
            <a:pPr marL="0" indent="0">
              <a:buNone/>
            </a:pPr>
            <a:r>
              <a:rPr lang="en-IE" dirty="0"/>
              <a:t>        362,</a:t>
            </a:r>
          </a:p>
          <a:p>
            <a:pPr marL="0" indent="0">
              <a:buNone/>
            </a:pPr>
            <a:r>
              <a:rPr lang="en-IE" dirty="0"/>
              <a:t>        366,</a:t>
            </a:r>
          </a:p>
          <a:p>
            <a:pPr marL="0" indent="0">
              <a:buNone/>
            </a:pPr>
            <a:r>
              <a:rPr lang="en-IE" dirty="0"/>
              <a:t>        367,</a:t>
            </a:r>
          </a:p>
          <a:p>
            <a:pPr marL="0" indent="0">
              <a:buNone/>
            </a:pPr>
            <a:r>
              <a:rPr lang="en-IE" dirty="0"/>
              <a:t>        370,</a:t>
            </a:r>
          </a:p>
          <a:p>
            <a:pPr marL="0" indent="0">
              <a:buNone/>
            </a:pPr>
            <a:r>
              <a:rPr lang="en-IE" dirty="0"/>
              <a:t>        371,</a:t>
            </a:r>
          </a:p>
          <a:p>
            <a:pPr marL="0" indent="0">
              <a:buNone/>
            </a:pPr>
            <a:r>
              <a:rPr lang="en-IE" dirty="0"/>
              <a:t>        372,</a:t>
            </a:r>
          </a:p>
          <a:p>
            <a:pPr marL="0" indent="0">
              <a:buNone/>
            </a:pPr>
            <a:r>
              <a:rPr lang="en-IE" dirty="0"/>
              <a:t>        374,</a:t>
            </a:r>
          </a:p>
          <a:p>
            <a:pPr marL="0" indent="0">
              <a:buNone/>
            </a:pPr>
            <a:r>
              <a:rPr lang="en-IE" dirty="0"/>
              <a:t>        375,</a:t>
            </a:r>
          </a:p>
          <a:p>
            <a:pPr marL="0" indent="0">
              <a:buNone/>
            </a:pPr>
            <a:r>
              <a:rPr lang="en-IE" dirty="0"/>
              <a:t>        376,</a:t>
            </a:r>
          </a:p>
          <a:p>
            <a:pPr marL="0" indent="0">
              <a:buNone/>
            </a:pPr>
            <a:r>
              <a:rPr lang="en-IE" dirty="0"/>
              <a:t>        377,</a:t>
            </a:r>
          </a:p>
          <a:p>
            <a:pPr marL="0" indent="0">
              <a:buNone/>
            </a:pPr>
            <a:r>
              <a:rPr lang="en-IE" dirty="0"/>
              <a:t>        378,</a:t>
            </a:r>
          </a:p>
          <a:p>
            <a:pPr marL="0" indent="0">
              <a:buNone/>
            </a:pPr>
            <a:r>
              <a:rPr lang="en-IE" dirty="0"/>
              <a:t>        379,</a:t>
            </a:r>
          </a:p>
          <a:p>
            <a:pPr marL="0" indent="0">
              <a:buNone/>
            </a:pPr>
            <a:r>
              <a:rPr lang="en-IE" dirty="0"/>
              <a:t>        380,</a:t>
            </a:r>
          </a:p>
          <a:p>
            <a:pPr marL="0" indent="0">
              <a:buNone/>
            </a:pPr>
            <a:r>
              <a:rPr lang="en-IE" dirty="0"/>
              <a:t>        381,</a:t>
            </a:r>
          </a:p>
          <a:p>
            <a:pPr marL="0" indent="0">
              <a:buNone/>
            </a:pPr>
            <a:r>
              <a:rPr lang="en-IE" dirty="0"/>
              <a:t>        382,</a:t>
            </a:r>
          </a:p>
          <a:p>
            <a:pPr marL="0" indent="0">
              <a:buNone/>
            </a:pPr>
            <a:r>
              <a:rPr lang="en-IE" dirty="0"/>
              <a:t>        385,</a:t>
            </a:r>
          </a:p>
          <a:p>
            <a:pPr marL="0" indent="0">
              <a:buNone/>
            </a:pPr>
            <a:r>
              <a:rPr lang="en-IE" dirty="0"/>
              <a:t>        386,</a:t>
            </a:r>
          </a:p>
          <a:p>
            <a:pPr marL="0" indent="0">
              <a:buNone/>
            </a:pPr>
            <a:r>
              <a:rPr lang="en-IE" dirty="0"/>
              <a:t>        387,</a:t>
            </a:r>
          </a:p>
          <a:p>
            <a:pPr marL="0" indent="0">
              <a:buNone/>
            </a:pPr>
            <a:r>
              <a:rPr lang="en-IE" dirty="0"/>
              <a:t>        388,</a:t>
            </a:r>
          </a:p>
          <a:p>
            <a:pPr marL="0" indent="0">
              <a:buNone/>
            </a:pPr>
            <a:r>
              <a:rPr lang="en-IE" dirty="0"/>
              <a:t>        390,</a:t>
            </a:r>
          </a:p>
          <a:p>
            <a:pPr marL="0" indent="0">
              <a:buNone/>
            </a:pPr>
            <a:r>
              <a:rPr lang="en-IE" dirty="0"/>
              <a:t>        391,</a:t>
            </a:r>
          </a:p>
          <a:p>
            <a:pPr marL="0" indent="0">
              <a:buNone/>
            </a:pPr>
            <a:r>
              <a:rPr lang="en-IE" dirty="0"/>
              <a:t>        393,</a:t>
            </a:r>
          </a:p>
          <a:p>
            <a:pPr marL="0" indent="0">
              <a:buNone/>
            </a:pPr>
            <a:r>
              <a:rPr lang="en-IE" dirty="0"/>
              <a:t>        395,</a:t>
            </a:r>
          </a:p>
          <a:p>
            <a:pPr marL="0" indent="0">
              <a:buNone/>
            </a:pPr>
            <a:r>
              <a:rPr lang="en-IE" dirty="0"/>
              <a:t>        397,</a:t>
            </a:r>
          </a:p>
          <a:p>
            <a:pPr marL="0" indent="0">
              <a:buNone/>
            </a:pPr>
            <a:r>
              <a:rPr lang="en-IE" dirty="0"/>
              <a:t>        399,</a:t>
            </a:r>
          </a:p>
          <a:p>
            <a:pPr marL="0" indent="0">
              <a:buNone/>
            </a:pPr>
            <a:r>
              <a:rPr lang="en-IE" dirty="0"/>
              <a:t>        400,</a:t>
            </a:r>
          </a:p>
          <a:p>
            <a:pPr marL="0" indent="0">
              <a:buNone/>
            </a:pPr>
            <a:r>
              <a:rPr lang="en-IE" dirty="0"/>
              <a:t>        401,</a:t>
            </a:r>
          </a:p>
          <a:p>
            <a:pPr marL="0" indent="0">
              <a:buNone/>
            </a:pPr>
            <a:r>
              <a:rPr lang="en-IE" dirty="0"/>
              <a:t>        404,</a:t>
            </a:r>
          </a:p>
          <a:p>
            <a:pPr marL="0" indent="0">
              <a:buNone/>
            </a:pPr>
            <a:r>
              <a:rPr lang="en-IE" dirty="0"/>
              <a:t>        406,</a:t>
            </a:r>
          </a:p>
          <a:p>
            <a:pPr marL="0" indent="0">
              <a:buNone/>
            </a:pPr>
            <a:r>
              <a:rPr lang="en-IE" dirty="0"/>
              <a:t>        409,</a:t>
            </a:r>
          </a:p>
          <a:p>
            <a:pPr marL="0" indent="0">
              <a:buNone/>
            </a:pPr>
            <a:r>
              <a:rPr lang="en-IE" dirty="0"/>
              <a:t>        410,</a:t>
            </a:r>
          </a:p>
          <a:p>
            <a:pPr marL="0" indent="0">
              <a:buNone/>
            </a:pPr>
            <a:r>
              <a:rPr lang="en-IE" dirty="0"/>
              <a:t>        411,</a:t>
            </a:r>
          </a:p>
          <a:p>
            <a:pPr marL="0" indent="0">
              <a:buNone/>
            </a:pPr>
            <a:r>
              <a:rPr lang="en-IE" dirty="0"/>
              <a:t>....</a:t>
            </a:r>
          </a:p>
          <a:p>
            <a:pPr marL="0" indent="0">
              <a:buNone/>
            </a:pPr>
            <a:r>
              <a:rPr lang="en-I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465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A2508-3894-4069-7EB2-75C0C81C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09A7-AD0F-541C-7C76-9733CC46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885279"/>
            <a:ext cx="10864645" cy="45450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3200" b="0" i="0" dirty="0">
                <a:effectLst/>
                <a:latin typeface="-apple-system"/>
              </a:rPr>
              <a:t>Q1) </a:t>
            </a:r>
            <a:r>
              <a:rPr lang="en-IE" sz="3200" b="0" i="1" dirty="0">
                <a:effectLst/>
                <a:latin typeface="-apple-system"/>
              </a:rPr>
              <a:t>Identify the female authors in </a:t>
            </a:r>
            <a:r>
              <a:rPr lang="en-IE" sz="3200" b="0" i="1" dirty="0" err="1">
                <a:effectLst/>
                <a:latin typeface="-apple-system"/>
              </a:rPr>
              <a:t>WoC</a:t>
            </a:r>
            <a:r>
              <a:rPr lang="en-IE" sz="3200" b="0" i="1" dirty="0">
                <a:effectLst/>
                <a:latin typeface="-apple-system"/>
              </a:rPr>
              <a:t> </a:t>
            </a:r>
            <a:r>
              <a:rPr lang="en-IE" sz="3200" i="1" dirty="0">
                <a:latin typeface="-apple-system"/>
              </a:rPr>
              <a:t>a</a:t>
            </a:r>
            <a:r>
              <a:rPr lang="en-IE" sz="3200" b="0" i="1" dirty="0">
                <a:effectLst/>
                <a:latin typeface="-apple-system"/>
              </a:rPr>
              <a:t>nd </a:t>
            </a:r>
            <a:r>
              <a:rPr lang="en-IE" sz="3200" b="1" i="1" dirty="0">
                <a:effectLst/>
                <a:latin typeface="-apple-system"/>
              </a:rPr>
              <a:t>their interests in terms of programming languages </a:t>
            </a:r>
            <a:r>
              <a:rPr lang="en-IE" sz="3200" b="0" i="1" dirty="0">
                <a:effectLst/>
                <a:latin typeface="-apple-system"/>
              </a:rPr>
              <a:t>and </a:t>
            </a:r>
            <a:r>
              <a:rPr lang="en-IE" sz="3200" b="1" i="1" dirty="0">
                <a:effectLst/>
                <a:latin typeface="-apple-system"/>
              </a:rPr>
              <a:t>Project Themes</a:t>
            </a:r>
            <a:r>
              <a:rPr lang="en-IE" sz="3200" b="0" i="1" dirty="0"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r>
              <a:rPr lang="en-IE" sz="3200" dirty="0">
                <a:latin typeface="-apple-system"/>
              </a:rPr>
              <a:t>Complimentary: </a:t>
            </a:r>
            <a:r>
              <a:rPr lang="en-IE" sz="3200" b="0" i="0" dirty="0">
                <a:effectLst/>
                <a:latin typeface="-apple-system"/>
              </a:rPr>
              <a:t>Compare to the whole authors interests to avoid common interests in the public.</a:t>
            </a:r>
          </a:p>
          <a:p>
            <a:pPr marL="0" indent="0">
              <a:buNone/>
            </a:pPr>
            <a:endParaRPr lang="en-IE" sz="3200" dirty="0"/>
          </a:p>
          <a:p>
            <a:pPr marL="0" indent="0">
              <a:buNone/>
            </a:pPr>
            <a:r>
              <a:rPr lang="en-IE" sz="3200" dirty="0"/>
              <a:t>Q2)</a:t>
            </a:r>
            <a:r>
              <a:rPr lang="en-IE" sz="3200" i="1" dirty="0"/>
              <a:t> Identify the </a:t>
            </a:r>
            <a:r>
              <a:rPr lang="en-IE" sz="3200" i="1" dirty="0">
                <a:latin typeface="-apple-system"/>
              </a:rPr>
              <a:t>e</a:t>
            </a:r>
            <a:r>
              <a:rPr lang="en-IE" sz="3200" b="0" i="1" dirty="0">
                <a:effectLst/>
                <a:latin typeface="-apple-system"/>
              </a:rPr>
              <a:t>thnicity of female authors to create a </a:t>
            </a:r>
            <a:r>
              <a:rPr lang="en-IE" sz="3200" b="1" i="1" dirty="0">
                <a:effectLst/>
                <a:latin typeface="-apple-system"/>
              </a:rPr>
              <a:t>heat map of where the most developers are located/based </a:t>
            </a:r>
            <a:r>
              <a:rPr lang="en-IE" sz="3200" b="0" i="1" dirty="0">
                <a:effectLst/>
                <a:latin typeface="-apple-system"/>
              </a:rPr>
              <a:t>and any region specific initiatives that helping them ?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04558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DDB87-FA3B-F2CE-28DE-8EF81156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E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Metadata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8911-6840-3519-6892-114D4A60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-IE" sz="1300" dirty="0"/>
              <a:t>mongos&gt; </a:t>
            </a:r>
            <a:r>
              <a:rPr lang="en-IE" sz="1300" dirty="0" err="1"/>
              <a:t>db.A_metadata.U.findOne</a:t>
            </a:r>
            <a:r>
              <a:rPr lang="en-IE" sz="1300" dirty="0"/>
              <a:t>({'</a:t>
            </a:r>
            <a:r>
              <a:rPr lang="en-IE" sz="1300" dirty="0" err="1"/>
              <a:t>Gender':'female</a:t>
            </a:r>
            <a:r>
              <a:rPr lang="en-IE" sz="1300" dirty="0"/>
              <a:t>' })</a:t>
            </a:r>
          </a:p>
          <a:p>
            <a:pPr marL="0" indent="0">
              <a:buNone/>
            </a:pPr>
            <a:r>
              <a:rPr lang="en-IE" sz="1300" dirty="0"/>
              <a:t>{</a:t>
            </a:r>
          </a:p>
          <a:p>
            <a:pPr marL="0" indent="0">
              <a:buNone/>
            </a:pPr>
            <a:r>
              <a:rPr lang="en-IE" sz="1300" dirty="0"/>
              <a:t>        "_id" : </a:t>
            </a:r>
            <a:r>
              <a:rPr lang="en-IE" sz="1300" dirty="0" err="1"/>
              <a:t>ObjectId</a:t>
            </a:r>
            <a:r>
              <a:rPr lang="en-IE" sz="1300" dirty="0"/>
              <a:t>("629002b5d7d46b4d9632d481"),</a:t>
            </a:r>
          </a:p>
          <a:p>
            <a:pPr marL="0" indent="0">
              <a:buNone/>
            </a:pPr>
            <a:r>
              <a:rPr lang="en-IE" sz="1300" dirty="0"/>
              <a:t>        </a:t>
            </a:r>
            <a:r>
              <a:rPr lang="en-IE" sz="1300" dirty="0">
                <a:highlight>
                  <a:srgbClr val="FFFF00"/>
                </a:highlight>
              </a:rPr>
              <a:t>"</a:t>
            </a:r>
            <a:r>
              <a:rPr lang="en-IE" sz="1300" dirty="0" err="1">
                <a:highlight>
                  <a:srgbClr val="FFFF00"/>
                </a:highlight>
              </a:rPr>
              <a:t>FileInfo</a:t>
            </a:r>
            <a:r>
              <a:rPr lang="en-IE" sz="1300" dirty="0">
                <a:highlight>
                  <a:srgbClr val="FFFF00"/>
                </a:highlight>
              </a:rPr>
              <a:t>" : {</a:t>
            </a:r>
          </a:p>
          <a:p>
            <a:pPr marL="0" indent="0">
              <a:buNone/>
            </a:pPr>
            <a:r>
              <a:rPr lang="en-IE" sz="1300" dirty="0">
                <a:highlight>
                  <a:srgbClr val="FFFF00"/>
                </a:highlight>
              </a:rPr>
              <a:t>                "Python" : 14,</a:t>
            </a:r>
          </a:p>
          <a:p>
            <a:pPr marL="0" indent="0">
              <a:buNone/>
            </a:pPr>
            <a:r>
              <a:rPr lang="en-IE" sz="1300" dirty="0">
                <a:highlight>
                  <a:srgbClr val="FFFF00"/>
                </a:highlight>
              </a:rPr>
              <a:t>                "other" : 83,</a:t>
            </a:r>
          </a:p>
          <a:p>
            <a:pPr marL="0" indent="0">
              <a:buNone/>
            </a:pPr>
            <a:r>
              <a:rPr lang="en-IE" sz="1300" dirty="0">
                <a:highlight>
                  <a:srgbClr val="FFFF00"/>
                </a:highlight>
              </a:rPr>
              <a:t>                "Perl" : 2,</a:t>
            </a:r>
          </a:p>
          <a:p>
            <a:pPr marL="0" indent="0">
              <a:buNone/>
            </a:pPr>
            <a:r>
              <a:rPr lang="en-IE" sz="1300" dirty="0">
                <a:highlight>
                  <a:srgbClr val="FFFF00"/>
                </a:highlight>
              </a:rPr>
              <a:t>                "</a:t>
            </a:r>
            <a:r>
              <a:rPr lang="en-IE" sz="1300" dirty="0" err="1">
                <a:highlight>
                  <a:srgbClr val="FFFF00"/>
                </a:highlight>
              </a:rPr>
              <a:t>Sql</a:t>
            </a:r>
            <a:r>
              <a:rPr lang="en-IE" sz="1300" dirty="0">
                <a:highlight>
                  <a:srgbClr val="FFFF00"/>
                </a:highlight>
              </a:rPr>
              <a:t>" : 3,</a:t>
            </a:r>
          </a:p>
          <a:p>
            <a:pPr marL="0" indent="0">
              <a:buNone/>
            </a:pPr>
            <a:r>
              <a:rPr lang="en-IE" sz="1300" dirty="0">
                <a:highlight>
                  <a:srgbClr val="FFFF00"/>
                </a:highlight>
              </a:rPr>
              <a:t>                "JavaScript" : 1,</a:t>
            </a:r>
          </a:p>
          <a:p>
            <a:pPr marL="0" indent="0">
              <a:buNone/>
            </a:pPr>
            <a:r>
              <a:rPr lang="en-IE" sz="1300" dirty="0">
                <a:highlight>
                  <a:srgbClr val="FFFF00"/>
                </a:highlight>
              </a:rPr>
              <a:t>                "Java" : 8,</a:t>
            </a:r>
          </a:p>
          <a:p>
            <a:pPr marL="0" indent="0">
              <a:buNone/>
            </a:pPr>
            <a:r>
              <a:rPr lang="en-IE" sz="1300" dirty="0">
                <a:highlight>
                  <a:srgbClr val="FFFF00"/>
                </a:highlight>
              </a:rPr>
              <a:t>                "C/C++" : 22</a:t>
            </a:r>
          </a:p>
          <a:p>
            <a:pPr marL="0" indent="0">
              <a:buNone/>
            </a:pPr>
            <a:r>
              <a:rPr lang="en-IE" sz="1300" dirty="0">
                <a:highlight>
                  <a:srgbClr val="FFFF00"/>
                </a:highlight>
              </a:rPr>
              <a:t>        },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NumActiveMon</a:t>
            </a:r>
            <a:r>
              <a:rPr lang="en-IE" sz="1300" dirty="0"/>
              <a:t>" : 14,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EarliestCommitDate</a:t>
            </a:r>
            <a:r>
              <a:rPr lang="en-IE" sz="1300" dirty="0"/>
              <a:t>" : 1596735100,</a:t>
            </a:r>
          </a:p>
          <a:p>
            <a:pPr marL="0" indent="0">
              <a:buNone/>
            </a:pPr>
            <a:r>
              <a:rPr lang="en-IE" sz="1300" dirty="0"/>
              <a:t>        </a:t>
            </a:r>
            <a:r>
              <a:rPr lang="en-IE" sz="1300" dirty="0">
                <a:highlight>
                  <a:srgbClr val="FFFF00"/>
                </a:highlight>
              </a:rPr>
              <a:t>"Gender" : "female"</a:t>
            </a:r>
            <a:r>
              <a:rPr lang="en-IE" sz="1300" dirty="0"/>
              <a:t>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LatestCommitDate</a:t>
            </a:r>
            <a:r>
              <a:rPr lang="en-IE" sz="1300" dirty="0"/>
              <a:t>" : 1632834097,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MonNprj</a:t>
            </a:r>
            <a:r>
              <a:rPr lang="en-IE" sz="1300" dirty="0"/>
              <a:t>" : {</a:t>
            </a:r>
          </a:p>
          <a:p>
            <a:pPr marL="0" indent="0">
              <a:buNone/>
            </a:pPr>
            <a:r>
              <a:rPr lang="en-IE" sz="1300" dirty="0"/>
              <a:t>                "2021-07" : 3,</a:t>
            </a:r>
          </a:p>
          <a:p>
            <a:pPr marL="0" indent="0">
              <a:buNone/>
            </a:pPr>
            <a:r>
              <a:rPr lang="en-IE" sz="1300" dirty="0"/>
              <a:t>……</a:t>
            </a:r>
          </a:p>
          <a:p>
            <a:pPr marL="457200" lvl="1" indent="0">
              <a:buNone/>
            </a:pPr>
            <a:r>
              <a:rPr lang="en-IE" sz="1300" dirty="0"/>
              <a:t>     "2021-04" : 1</a:t>
            </a:r>
          </a:p>
          <a:p>
            <a:pPr marL="0" indent="0">
              <a:buNone/>
            </a:pPr>
            <a:r>
              <a:rPr lang="en-IE" sz="1300" dirty="0"/>
              <a:t>        },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NumOriginatingBlobs</a:t>
            </a:r>
            <a:r>
              <a:rPr lang="en-IE" sz="1300" dirty="0"/>
              <a:t>" : 682,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AuthorID</a:t>
            </a:r>
            <a:r>
              <a:rPr lang="en-IE" sz="1300" dirty="0"/>
              <a:t>" : "</a:t>
            </a:r>
            <a:r>
              <a:rPr lang="en-IE" sz="1300" dirty="0" err="1"/>
              <a:t>Nivedhitha</a:t>
            </a:r>
            <a:r>
              <a:rPr lang="en-IE" sz="1300" dirty="0"/>
              <a:t> D &lt;50760049+nive927@users.noreply.github.com&gt;",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MonNcmt</a:t>
            </a:r>
            <a:r>
              <a:rPr lang="en-IE" sz="1300" dirty="0"/>
              <a:t>" : {</a:t>
            </a:r>
          </a:p>
          <a:p>
            <a:pPr marL="0" indent="0">
              <a:buNone/>
            </a:pPr>
            <a:r>
              <a:rPr lang="en-IE" sz="1300" dirty="0"/>
              <a:t>                "2021-07" : 7,</a:t>
            </a:r>
          </a:p>
          <a:p>
            <a:pPr marL="0" indent="0">
              <a:buNone/>
            </a:pPr>
            <a:r>
              <a:rPr lang="en-IE" sz="1300" dirty="0"/>
              <a:t>"2021-04" : 48</a:t>
            </a:r>
          </a:p>
          <a:p>
            <a:pPr marL="0" indent="0">
              <a:buNone/>
            </a:pPr>
            <a:r>
              <a:rPr lang="en-IE" sz="1300" dirty="0"/>
              <a:t>        },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NumProjects</a:t>
            </a:r>
            <a:r>
              <a:rPr lang="en-IE" sz="1300" dirty="0"/>
              <a:t>" : 23,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NumCommits</a:t>
            </a:r>
            <a:r>
              <a:rPr lang="en-IE" sz="1300" dirty="0"/>
              <a:t>" : 515,</a:t>
            </a:r>
          </a:p>
          <a:p>
            <a:pPr marL="0" indent="0">
              <a:buNone/>
            </a:pPr>
            <a:r>
              <a:rPr lang="en-IE" sz="1300" dirty="0"/>
              <a:t>        "</a:t>
            </a:r>
            <a:r>
              <a:rPr lang="en-IE" sz="1300" dirty="0" err="1"/>
              <a:t>NumFiles</a:t>
            </a:r>
            <a:r>
              <a:rPr lang="en-IE" sz="1300" dirty="0"/>
              <a:t>" : 133</a:t>
            </a:r>
          </a:p>
          <a:p>
            <a:pPr marL="0" indent="0">
              <a:buNone/>
            </a:pPr>
            <a:r>
              <a:rPr lang="en-IE" sz="1300" dirty="0"/>
              <a:t>}</a:t>
            </a:r>
          </a:p>
          <a:p>
            <a:pPr marL="0" indent="0">
              <a:buNone/>
            </a:pPr>
            <a:endParaRPr lang="en-IE" sz="1300" dirty="0"/>
          </a:p>
        </p:txBody>
      </p:sp>
    </p:spTree>
    <p:extLst>
      <p:ext uri="{BB962C8B-B14F-4D97-AF65-F5344CB8AC3E}">
        <p14:creationId xmlns:p14="http://schemas.microsoft.com/office/powerpoint/2010/main" val="324748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71421-1FF1-AC94-E7AA-12F18354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IE" sz="5400" b="1"/>
              <a:t>Gender Distribution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BE12F2B-9125-371B-DD24-227ED7FF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9" r="25864" b="-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66EE-CBD4-FC72-7604-FE1F990A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E" sz="2200"/>
              <a:t>mongos&gt; db.A_metadata.U.distinct('Gender')</a:t>
            </a:r>
          </a:p>
          <a:p>
            <a:pPr marL="0" indent="0">
              <a:buNone/>
            </a:pPr>
            <a:r>
              <a:rPr lang="en-IE" sz="2200"/>
              <a:t>[ "female", "male" ]</a:t>
            </a:r>
          </a:p>
          <a:p>
            <a:pPr marL="0" indent="0">
              <a:buNone/>
            </a:pPr>
            <a:endParaRPr lang="en-IE" sz="2200"/>
          </a:p>
          <a:p>
            <a:pPr marL="0" indent="0">
              <a:buNone/>
            </a:pPr>
            <a:r>
              <a:rPr lang="en-IE" sz="2200"/>
              <a:t>mongos&gt; db.A_metadata.U.count()</a:t>
            </a:r>
          </a:p>
          <a:p>
            <a:pPr marL="0" indent="0">
              <a:buNone/>
            </a:pPr>
            <a:r>
              <a:rPr lang="en-IE" sz="2200"/>
              <a:t>39,994,754 -&gt; 40 million                </a:t>
            </a:r>
          </a:p>
          <a:p>
            <a:pPr marL="0" indent="0">
              <a:buNone/>
            </a:pPr>
            <a:endParaRPr lang="en-IE" sz="2200"/>
          </a:p>
          <a:p>
            <a:pPr marL="0" indent="0">
              <a:buNone/>
            </a:pPr>
            <a:r>
              <a:rPr lang="en-IE" sz="2200"/>
              <a:t>mongos&gt;  db.A_metadata.U.count({'Gender':'female'})</a:t>
            </a:r>
          </a:p>
          <a:p>
            <a:pPr marL="0" indent="0">
              <a:buNone/>
            </a:pPr>
            <a:r>
              <a:rPr lang="en-IE" sz="2200"/>
              <a:t>3283682  -&gt; 3,283,682 million -&gt; 3.2 million</a:t>
            </a:r>
          </a:p>
          <a:p>
            <a:endParaRPr lang="en-IE" sz="2200"/>
          </a:p>
        </p:txBody>
      </p:sp>
    </p:spTree>
    <p:extLst>
      <p:ext uri="{BB962C8B-B14F-4D97-AF65-F5344CB8AC3E}">
        <p14:creationId xmlns:p14="http://schemas.microsoft.com/office/powerpoint/2010/main" val="327577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09032-5FBA-03D2-F157-7EE2209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E" sz="4000" b="1">
                <a:solidFill>
                  <a:srgbClr val="FFFFFF"/>
                </a:solidFill>
              </a:rPr>
              <a:t>Drilling the Female Authors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9703-2B31-11F3-C279-550C827E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mongos&gt; </a:t>
            </a:r>
            <a:r>
              <a:rPr lang="en-IE" dirty="0" err="1"/>
              <a:t>db.A_metadata.U.count</a:t>
            </a:r>
            <a:r>
              <a:rPr lang="en-IE" dirty="0"/>
              <a:t>({$and: [ { </a:t>
            </a:r>
            <a:r>
              <a:rPr lang="en-IE" dirty="0" err="1"/>
              <a:t>NumCommits</a:t>
            </a:r>
            <a:r>
              <a:rPr lang="en-IE" dirty="0"/>
              <a:t>:{$gt:10} }, {'</a:t>
            </a:r>
            <a:r>
              <a:rPr lang="en-IE" dirty="0" err="1"/>
              <a:t>Gender':'female</a:t>
            </a:r>
            <a:r>
              <a:rPr lang="en-IE" dirty="0"/>
              <a:t>'} ]})</a:t>
            </a:r>
          </a:p>
          <a:p>
            <a:pPr marL="0" indent="0">
              <a:buNone/>
            </a:pPr>
            <a:r>
              <a:rPr lang="en-IE" dirty="0"/>
              <a:t>1460090  -&gt; 1.46 million (Number of Commits &gt; 10)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mongos&gt; </a:t>
            </a:r>
            <a:r>
              <a:rPr lang="en-IE" dirty="0" err="1"/>
              <a:t>db.A_metadata.U.count</a:t>
            </a:r>
            <a:r>
              <a:rPr lang="en-IE" dirty="0"/>
              <a:t>({$and: [ { </a:t>
            </a:r>
            <a:r>
              <a:rPr lang="en-IE" dirty="0" err="1"/>
              <a:t>NumProjects</a:t>
            </a:r>
            <a:r>
              <a:rPr lang="en-IE" dirty="0"/>
              <a:t>:{$gt:1} }, {'</a:t>
            </a:r>
            <a:r>
              <a:rPr lang="en-IE" dirty="0" err="1"/>
              <a:t>Gender':'female</a:t>
            </a:r>
            <a:r>
              <a:rPr lang="en-IE" dirty="0"/>
              <a:t>'} ]})</a:t>
            </a:r>
          </a:p>
          <a:p>
            <a:pPr marL="0" indent="0">
              <a:buNone/>
            </a:pPr>
            <a:r>
              <a:rPr lang="en-IE" dirty="0"/>
              <a:t>1807634  -&gt; 1.8 million  (Number of Projects &gt; 1)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mongos&gt; </a:t>
            </a:r>
            <a:r>
              <a:rPr lang="en-IE" dirty="0" err="1"/>
              <a:t>db.A_metadata.U.count</a:t>
            </a:r>
            <a:r>
              <a:rPr lang="en-IE" dirty="0"/>
              <a:t>({$and: [ { </a:t>
            </a:r>
            <a:r>
              <a:rPr lang="en-IE" dirty="0" err="1"/>
              <a:t>NumProjects</a:t>
            </a:r>
            <a:r>
              <a:rPr lang="en-IE" dirty="0"/>
              <a:t>:{$gt:10} }, {'</a:t>
            </a:r>
            <a:r>
              <a:rPr lang="en-IE" dirty="0" err="1"/>
              <a:t>Gender':'female</a:t>
            </a:r>
            <a:r>
              <a:rPr lang="en-IE" dirty="0"/>
              <a:t>'} ]})</a:t>
            </a:r>
          </a:p>
          <a:p>
            <a:pPr marL="0" indent="0">
              <a:buNone/>
            </a:pPr>
            <a:r>
              <a:rPr lang="en-IE" dirty="0"/>
              <a:t>338290  -&gt; 338 thousand (Number of Projects &gt; 10)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39215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6789-3F5A-C913-D9FD-1C867259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of number of females/Projects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26BC44F-5257-2DC6-1BAC-97932FDE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6" y="1425677"/>
            <a:ext cx="10679243" cy="52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0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6941-96B7-A884-B69B-C4842A13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Preliminary findings</a:t>
            </a:r>
          </a:p>
        </p:txBody>
      </p:sp>
    </p:spTree>
    <p:extLst>
      <p:ext uri="{BB962C8B-B14F-4D97-AF65-F5344CB8AC3E}">
        <p14:creationId xmlns:p14="http://schemas.microsoft.com/office/powerpoint/2010/main" val="10573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pie chart&#10;&#10;Description automatically generated">
            <a:extLst>
              <a:ext uri="{FF2B5EF4-FFF2-40B4-BE49-F238E27FC236}">
                <a16:creationId xmlns:a16="http://schemas.microsoft.com/office/drawing/2014/main" id="{EDCE9099-DCAE-A810-B57E-F4A8729A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48" y="196803"/>
            <a:ext cx="6584423" cy="3232197"/>
          </a:xfrm>
          <a:prstGeom prst="rect">
            <a:avLst/>
          </a:prstGeom>
        </p:spPr>
      </p:pic>
      <p:pic>
        <p:nvPicPr>
          <p:cNvPr id="19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4260AF4A-5119-20AE-090B-6A9F3AE54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17" y="141932"/>
            <a:ext cx="7132317" cy="3501151"/>
          </a:xfrm>
          <a:prstGeom prst="rect">
            <a:avLst/>
          </a:prstGeom>
        </p:spPr>
      </p:pic>
      <p:pic>
        <p:nvPicPr>
          <p:cNvPr id="23" name="Picture 22" descr="Chart, pie chart&#10;&#10;Description automatically generated">
            <a:extLst>
              <a:ext uri="{FF2B5EF4-FFF2-40B4-BE49-F238E27FC236}">
                <a16:creationId xmlns:a16="http://schemas.microsoft.com/office/drawing/2014/main" id="{57440DC0-6CD5-CD2F-769E-9344F76BD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3429000"/>
            <a:ext cx="7132320" cy="3501151"/>
          </a:xfrm>
          <a:prstGeom prst="rect">
            <a:avLst/>
          </a:prstGeom>
        </p:spPr>
      </p:pic>
      <p:pic>
        <p:nvPicPr>
          <p:cNvPr id="25" name="Picture 24" descr="Chart, pie chart&#10;&#10;Description automatically generated">
            <a:extLst>
              <a:ext uri="{FF2B5EF4-FFF2-40B4-BE49-F238E27FC236}">
                <a16:creationId xmlns:a16="http://schemas.microsoft.com/office/drawing/2014/main" id="{E00C4268-29A9-1ECF-133C-874A01A7C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429000"/>
            <a:ext cx="6888480" cy="35011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FAFBA2-C719-FC41-388C-8580857E0758}"/>
              </a:ext>
            </a:extLst>
          </p:cNvPr>
          <p:cNvSpPr txBox="1"/>
          <p:nvPr/>
        </p:nvSpPr>
        <p:spPr>
          <a:xfrm>
            <a:off x="4632960" y="3273751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Highly Popular among Females</a:t>
            </a:r>
          </a:p>
        </p:txBody>
      </p:sp>
    </p:spTree>
    <p:extLst>
      <p:ext uri="{BB962C8B-B14F-4D97-AF65-F5344CB8AC3E}">
        <p14:creationId xmlns:p14="http://schemas.microsoft.com/office/powerpoint/2010/main" val="411802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2317</Words>
  <Application>Microsoft Office PowerPoint</Application>
  <PresentationFormat>Widescreen</PresentationFormat>
  <Paragraphs>541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Times New Roman</vt:lpstr>
      <vt:lpstr>ui-monospace</vt:lpstr>
      <vt:lpstr>Office Theme</vt:lpstr>
      <vt:lpstr>MYSTerious WoC Lero Hackathon 2022</vt:lpstr>
      <vt:lpstr>Motivation</vt:lpstr>
      <vt:lpstr>Research Questions</vt:lpstr>
      <vt:lpstr>Author Metadata Sample</vt:lpstr>
      <vt:lpstr>Gender Distribution</vt:lpstr>
      <vt:lpstr>Drilling the Female Authors Data</vt:lpstr>
      <vt:lpstr>Insights of number of females/Projects</vt:lpstr>
      <vt:lpstr>Preliminary findings</vt:lpstr>
      <vt:lpstr>PowerPoint Presentation</vt:lpstr>
      <vt:lpstr>PowerPoint Presentation</vt:lpstr>
      <vt:lpstr>PowerPoint Presentation</vt:lpstr>
      <vt:lpstr>PowerPoint Presentation</vt:lpstr>
      <vt:lpstr>Challenges</vt:lpstr>
      <vt:lpstr>Work done so far</vt:lpstr>
      <vt:lpstr>Shell commands to segregate relevant data</vt:lpstr>
      <vt:lpstr>Output of Python Script for Base64 Decoding</vt:lpstr>
      <vt:lpstr>Future Work</vt:lpstr>
      <vt:lpstr>Project Metadata sample</vt:lpstr>
      <vt:lpstr>Project Metadata Versions</vt:lpstr>
      <vt:lpstr>Project Metadata Gender Distinct Values</vt:lpstr>
      <vt:lpstr>Female Distribution based on Project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 Problem Steps</dc:title>
  <dc:creator>Srikanth Tiyyagura</dc:creator>
  <cp:lastModifiedBy>Mohamed Seliem</cp:lastModifiedBy>
  <cp:revision>31</cp:revision>
  <dcterms:created xsi:type="dcterms:W3CDTF">2022-10-08T08:12:34Z</dcterms:created>
  <dcterms:modified xsi:type="dcterms:W3CDTF">2022-10-08T16:22:53Z</dcterms:modified>
</cp:coreProperties>
</file>