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72" r:id="rId4"/>
    <p:sldId id="263" r:id="rId5"/>
    <p:sldId id="261" r:id="rId6"/>
    <p:sldId id="269" r:id="rId7"/>
    <p:sldId id="266" r:id="rId8"/>
    <p:sldId id="274" r:id="rId9"/>
    <p:sldId id="275" r:id="rId10"/>
    <p:sldId id="271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904"/>
    <a:srgbClr val="ED5E32"/>
    <a:srgbClr val="45C4B8"/>
    <a:srgbClr val="D78600"/>
    <a:srgbClr val="FFA408"/>
    <a:srgbClr val="1D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77806-712A-284A-80E5-D89551C604EA}" v="759" dt="2022-10-08T16:02:22.115"/>
    <p1510:client id="{C0B02B17-6CF7-4610-A3EB-DA28D949F581}" v="5490" dt="2022-10-08T16:04:0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AB41B-EE3A-4C99-86E4-2A8FA50389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3DC02B6-3EEC-4CB7-9766-D6EF15CF8D5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PROJECT DESSCRIPTION</a:t>
          </a:r>
          <a:endParaRPr lang="en-US" b="1" dirty="0"/>
        </a:p>
      </dgm:t>
    </dgm:pt>
    <dgm:pt modelId="{00078DC8-D6AD-4E71-ABE5-ACEEE2EC5FED}" type="parTrans" cxnId="{1AF42BBD-37EE-4815-95ED-FB6A26AB3827}">
      <dgm:prSet/>
      <dgm:spPr/>
      <dgm:t>
        <a:bodyPr/>
        <a:lstStyle/>
        <a:p>
          <a:endParaRPr lang="en-US"/>
        </a:p>
      </dgm:t>
    </dgm:pt>
    <dgm:pt modelId="{105C69B8-7973-4562-A663-B0E65521FA7C}" type="sibTrans" cxnId="{1AF42BBD-37EE-4815-95ED-FB6A26AB3827}">
      <dgm:prSet/>
      <dgm:spPr/>
      <dgm:t>
        <a:bodyPr/>
        <a:lstStyle/>
        <a:p>
          <a:endParaRPr lang="en-US"/>
        </a:p>
      </dgm:t>
    </dgm:pt>
    <dgm:pt modelId="{7DD81C49-1D7C-406E-B6DF-6E72F3212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METHOD</a:t>
          </a:r>
          <a:endParaRPr lang="en-US" b="1" dirty="0"/>
        </a:p>
      </dgm:t>
    </dgm:pt>
    <dgm:pt modelId="{B6A0F887-3591-49A7-86FB-5E0CB4072150}" type="parTrans" cxnId="{DE0A5C2C-C1DA-443C-A7D4-8D2A1607B58B}">
      <dgm:prSet/>
      <dgm:spPr/>
      <dgm:t>
        <a:bodyPr/>
        <a:lstStyle/>
        <a:p>
          <a:endParaRPr lang="en-US"/>
        </a:p>
      </dgm:t>
    </dgm:pt>
    <dgm:pt modelId="{1B510317-4188-4FE3-BB88-F7F997FA8A58}" type="sibTrans" cxnId="{DE0A5C2C-C1DA-443C-A7D4-8D2A1607B58B}">
      <dgm:prSet/>
      <dgm:spPr/>
      <dgm:t>
        <a:bodyPr/>
        <a:lstStyle/>
        <a:p>
          <a:endParaRPr lang="en-US"/>
        </a:p>
      </dgm:t>
    </dgm:pt>
    <dgm:pt modelId="{FDFCB6A2-227C-46F0-8E47-810664C95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RESULTS</a:t>
          </a:r>
          <a:endParaRPr lang="en-US" b="1" dirty="0"/>
        </a:p>
      </dgm:t>
    </dgm:pt>
    <dgm:pt modelId="{5F419397-C4CD-4FFB-94E5-4A2B7D62CDEA}" type="parTrans" cxnId="{A2C99E58-FC1D-483F-9849-E0D0DC4C6FC4}">
      <dgm:prSet/>
      <dgm:spPr/>
      <dgm:t>
        <a:bodyPr/>
        <a:lstStyle/>
        <a:p>
          <a:endParaRPr lang="en-US"/>
        </a:p>
      </dgm:t>
    </dgm:pt>
    <dgm:pt modelId="{50BD3016-8526-4E03-97C5-4A529EE25BF4}" type="sibTrans" cxnId="{A2C99E58-FC1D-483F-9849-E0D0DC4C6FC4}">
      <dgm:prSet/>
      <dgm:spPr/>
      <dgm:t>
        <a:bodyPr/>
        <a:lstStyle/>
        <a:p>
          <a:endParaRPr lang="en-US"/>
        </a:p>
      </dgm:t>
    </dgm:pt>
    <dgm:pt modelId="{C08CF5E7-4CB4-4250-988E-409E30FE40D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CHALLENGES</a:t>
          </a:r>
        </a:p>
      </dgm:t>
    </dgm:pt>
    <dgm:pt modelId="{0BB9D308-6A52-47B6-A1EC-600D3965EF14}" type="parTrans" cxnId="{EF2E1244-686F-4D29-8A72-8CC4928A84AD}">
      <dgm:prSet/>
      <dgm:spPr/>
    </dgm:pt>
    <dgm:pt modelId="{B363C417-3B46-445C-ADC5-B411EB0A1082}" type="sibTrans" cxnId="{EF2E1244-686F-4D29-8A72-8CC4928A84AD}">
      <dgm:prSet/>
      <dgm:spPr/>
      <dgm:t>
        <a:bodyPr/>
        <a:lstStyle/>
        <a:p>
          <a:endParaRPr lang="en-US"/>
        </a:p>
      </dgm:t>
    </dgm:pt>
    <dgm:pt modelId="{8DD08893-102B-4814-93C0-5AF42E99EC4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FUTURE PLANS</a:t>
          </a:r>
        </a:p>
      </dgm:t>
    </dgm:pt>
    <dgm:pt modelId="{CA7880A4-F3B1-482E-87C9-1F2455529670}" type="parTrans" cxnId="{3B765632-4D04-4ACF-BF27-565A38A5899E}">
      <dgm:prSet/>
      <dgm:spPr/>
    </dgm:pt>
    <dgm:pt modelId="{09C5BB6D-D060-4283-8E2F-F363A1668D6B}" type="sibTrans" cxnId="{3B765632-4D04-4ACF-BF27-565A38A5899E}">
      <dgm:prSet/>
      <dgm:spPr/>
    </dgm:pt>
    <dgm:pt modelId="{2ACF51FD-BB9C-4A09-BBE5-FA0351CC15C0}" type="pres">
      <dgm:prSet presAssocID="{AF0AB41B-EE3A-4C99-86E4-2A8FA5038988}" presName="root" presStyleCnt="0">
        <dgm:presLayoutVars>
          <dgm:dir/>
          <dgm:resizeHandles val="exact"/>
        </dgm:presLayoutVars>
      </dgm:prSet>
      <dgm:spPr/>
    </dgm:pt>
    <dgm:pt modelId="{D7329E9E-CAB3-4FA2-8FAD-6F7040A59D6F}" type="pres">
      <dgm:prSet presAssocID="{13DC02B6-3EEC-4CB7-9766-D6EF15CF8D50}" presName="compNode" presStyleCnt="0"/>
      <dgm:spPr/>
    </dgm:pt>
    <dgm:pt modelId="{20CDE522-6D29-4783-BD8C-60E7C47B7E14}" type="pres">
      <dgm:prSet presAssocID="{13DC02B6-3EEC-4CB7-9766-D6EF15CF8D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F56E0C-FC08-4A3C-BDB0-8ECA932BDC34}" type="pres">
      <dgm:prSet presAssocID="{13DC02B6-3EEC-4CB7-9766-D6EF15CF8D50}" presName="spaceRect" presStyleCnt="0"/>
      <dgm:spPr/>
    </dgm:pt>
    <dgm:pt modelId="{410F9670-0B86-4BFA-A153-FD946912C346}" type="pres">
      <dgm:prSet presAssocID="{13DC02B6-3EEC-4CB7-9766-D6EF15CF8D50}" presName="textRect" presStyleLbl="revTx" presStyleIdx="0" presStyleCnt="5">
        <dgm:presLayoutVars>
          <dgm:chMax val="1"/>
          <dgm:chPref val="1"/>
        </dgm:presLayoutVars>
      </dgm:prSet>
      <dgm:spPr/>
    </dgm:pt>
    <dgm:pt modelId="{804BEF8D-02F0-42B1-9B66-9A59B098CC5E}" type="pres">
      <dgm:prSet presAssocID="{105C69B8-7973-4562-A663-B0E65521FA7C}" presName="sibTrans" presStyleCnt="0"/>
      <dgm:spPr/>
    </dgm:pt>
    <dgm:pt modelId="{7DBE3CB7-E97A-4215-91DA-11FA40EDFA3A}" type="pres">
      <dgm:prSet presAssocID="{7DD81C49-1D7C-406E-B6DF-6E72F32122AE}" presName="compNode" presStyleCnt="0"/>
      <dgm:spPr/>
    </dgm:pt>
    <dgm:pt modelId="{9F4DFDAB-4084-4B44-97B2-B36AB4DC8926}" type="pres">
      <dgm:prSet presAssocID="{7DD81C49-1D7C-406E-B6DF-6E72F32122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1AD48930-B8CF-4ACD-B645-C36E0EC6394F}" type="pres">
      <dgm:prSet presAssocID="{7DD81C49-1D7C-406E-B6DF-6E72F32122AE}" presName="spaceRect" presStyleCnt="0"/>
      <dgm:spPr/>
    </dgm:pt>
    <dgm:pt modelId="{4A9E6A35-824B-439C-B12D-2B32033FA3AB}" type="pres">
      <dgm:prSet presAssocID="{7DD81C49-1D7C-406E-B6DF-6E72F32122AE}" presName="textRect" presStyleLbl="revTx" presStyleIdx="1" presStyleCnt="5">
        <dgm:presLayoutVars>
          <dgm:chMax val="1"/>
          <dgm:chPref val="1"/>
        </dgm:presLayoutVars>
      </dgm:prSet>
      <dgm:spPr/>
    </dgm:pt>
    <dgm:pt modelId="{43EAA9E7-BED1-4D57-A775-4CB5B9B45C6E}" type="pres">
      <dgm:prSet presAssocID="{1B510317-4188-4FE3-BB88-F7F997FA8A58}" presName="sibTrans" presStyleCnt="0"/>
      <dgm:spPr/>
    </dgm:pt>
    <dgm:pt modelId="{0139F460-CE1C-484E-A62C-18015A04F58D}" type="pres">
      <dgm:prSet presAssocID="{FDFCB6A2-227C-46F0-8E47-810664C952FE}" presName="compNode" presStyleCnt="0"/>
      <dgm:spPr/>
    </dgm:pt>
    <dgm:pt modelId="{C5D45013-6AD5-4E7F-8C0E-EE303C33A5A7}" type="pres">
      <dgm:prSet presAssocID="{FDFCB6A2-227C-46F0-8E47-810664C952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C63892-4432-4BD9-8016-13E191906634}" type="pres">
      <dgm:prSet presAssocID="{FDFCB6A2-227C-46F0-8E47-810664C952FE}" presName="spaceRect" presStyleCnt="0"/>
      <dgm:spPr/>
    </dgm:pt>
    <dgm:pt modelId="{51A7F848-5274-4B01-B0F6-B1DE1B0EE086}" type="pres">
      <dgm:prSet presAssocID="{FDFCB6A2-227C-46F0-8E47-810664C952FE}" presName="textRect" presStyleLbl="revTx" presStyleIdx="2" presStyleCnt="5">
        <dgm:presLayoutVars>
          <dgm:chMax val="1"/>
          <dgm:chPref val="1"/>
        </dgm:presLayoutVars>
      </dgm:prSet>
      <dgm:spPr/>
    </dgm:pt>
    <dgm:pt modelId="{B12BBFC9-EE65-4B2B-A029-53B37B8E0A79}" type="pres">
      <dgm:prSet presAssocID="{50BD3016-8526-4E03-97C5-4A529EE25BF4}" presName="sibTrans" presStyleCnt="0"/>
      <dgm:spPr/>
    </dgm:pt>
    <dgm:pt modelId="{E7EDADC7-0160-42BD-AE2D-7955BEF9B690}" type="pres">
      <dgm:prSet presAssocID="{C08CF5E7-4CB4-4250-988E-409E30FE40D1}" presName="compNode" presStyleCnt="0"/>
      <dgm:spPr/>
    </dgm:pt>
    <dgm:pt modelId="{9C790FAF-68DC-4199-867C-2996ABCAF798}" type="pres">
      <dgm:prSet presAssocID="{C08CF5E7-4CB4-4250-988E-409E30FE40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3655DAC-FD78-4F8C-97EE-18BF571F77AF}" type="pres">
      <dgm:prSet presAssocID="{C08CF5E7-4CB4-4250-988E-409E30FE40D1}" presName="spaceRect" presStyleCnt="0"/>
      <dgm:spPr/>
    </dgm:pt>
    <dgm:pt modelId="{FE4AE40E-4377-4B9D-9F93-CC3DC77B44E5}" type="pres">
      <dgm:prSet presAssocID="{C08CF5E7-4CB4-4250-988E-409E30FE40D1}" presName="textRect" presStyleLbl="revTx" presStyleIdx="3" presStyleCnt="5">
        <dgm:presLayoutVars>
          <dgm:chMax val="1"/>
          <dgm:chPref val="1"/>
        </dgm:presLayoutVars>
      </dgm:prSet>
      <dgm:spPr/>
    </dgm:pt>
    <dgm:pt modelId="{76E55DCF-17FC-4BEF-8853-FCB996F9019D}" type="pres">
      <dgm:prSet presAssocID="{B363C417-3B46-445C-ADC5-B411EB0A1082}" presName="sibTrans" presStyleCnt="0"/>
      <dgm:spPr/>
    </dgm:pt>
    <dgm:pt modelId="{A8ED6AD1-C1FA-4701-ABE3-A77025212E3D}" type="pres">
      <dgm:prSet presAssocID="{8DD08893-102B-4814-93C0-5AF42E99EC42}" presName="compNode" presStyleCnt="0"/>
      <dgm:spPr/>
    </dgm:pt>
    <dgm:pt modelId="{FF18CA59-D890-4F61-B943-7B0D2393D4FC}" type="pres">
      <dgm:prSet presAssocID="{8DD08893-102B-4814-93C0-5AF42E99EC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E4FF4D-3DB0-468B-A2C9-24778B26EB93}" type="pres">
      <dgm:prSet presAssocID="{8DD08893-102B-4814-93C0-5AF42E99EC42}" presName="spaceRect" presStyleCnt="0"/>
      <dgm:spPr/>
    </dgm:pt>
    <dgm:pt modelId="{61F65A17-1569-4C84-BF7E-6964C26D2087}" type="pres">
      <dgm:prSet presAssocID="{8DD08893-102B-4814-93C0-5AF42E99EC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B2B21-BA77-47E9-869B-548F0BED941B}" type="presOf" srcId="{C08CF5E7-4CB4-4250-988E-409E30FE40D1}" destId="{FE4AE40E-4377-4B9D-9F93-CC3DC77B44E5}" srcOrd="0" destOrd="0" presId="urn:microsoft.com/office/officeart/2018/2/layout/IconLabelList"/>
    <dgm:cxn modelId="{DE0A5C2C-C1DA-443C-A7D4-8D2A1607B58B}" srcId="{AF0AB41B-EE3A-4C99-86E4-2A8FA5038988}" destId="{7DD81C49-1D7C-406E-B6DF-6E72F32122AE}" srcOrd="1" destOrd="0" parTransId="{B6A0F887-3591-49A7-86FB-5E0CB4072150}" sibTransId="{1B510317-4188-4FE3-BB88-F7F997FA8A58}"/>
    <dgm:cxn modelId="{3B765632-4D04-4ACF-BF27-565A38A5899E}" srcId="{AF0AB41B-EE3A-4C99-86E4-2A8FA5038988}" destId="{8DD08893-102B-4814-93C0-5AF42E99EC42}" srcOrd="4" destOrd="0" parTransId="{CA7880A4-F3B1-482E-87C9-1F2455529670}" sibTransId="{09C5BB6D-D060-4283-8E2F-F363A1668D6B}"/>
    <dgm:cxn modelId="{EF2E1244-686F-4D29-8A72-8CC4928A84AD}" srcId="{AF0AB41B-EE3A-4C99-86E4-2A8FA5038988}" destId="{C08CF5E7-4CB4-4250-988E-409E30FE40D1}" srcOrd="3" destOrd="0" parTransId="{0BB9D308-6A52-47B6-A1EC-600D3965EF14}" sibTransId="{B363C417-3B46-445C-ADC5-B411EB0A1082}"/>
    <dgm:cxn modelId="{8156EF56-D595-4A39-9CAD-F8279FF19E3B}" type="presOf" srcId="{13DC02B6-3EEC-4CB7-9766-D6EF15CF8D50}" destId="{410F9670-0B86-4BFA-A153-FD946912C346}" srcOrd="0" destOrd="0" presId="urn:microsoft.com/office/officeart/2018/2/layout/IconLabelList"/>
    <dgm:cxn modelId="{A2C99E58-FC1D-483F-9849-E0D0DC4C6FC4}" srcId="{AF0AB41B-EE3A-4C99-86E4-2A8FA5038988}" destId="{FDFCB6A2-227C-46F0-8E47-810664C952FE}" srcOrd="2" destOrd="0" parTransId="{5F419397-C4CD-4FFB-94E5-4A2B7D62CDEA}" sibTransId="{50BD3016-8526-4E03-97C5-4A529EE25BF4}"/>
    <dgm:cxn modelId="{002B0F7F-091A-4B4A-BEB5-E50BA8036862}" type="presOf" srcId="{8DD08893-102B-4814-93C0-5AF42E99EC42}" destId="{61F65A17-1569-4C84-BF7E-6964C26D2087}" srcOrd="0" destOrd="0" presId="urn:microsoft.com/office/officeart/2018/2/layout/IconLabelList"/>
    <dgm:cxn modelId="{200DFE9E-AEA9-4A0B-A1CB-E22C8D9A9116}" type="presOf" srcId="{7DD81C49-1D7C-406E-B6DF-6E72F32122AE}" destId="{4A9E6A35-824B-439C-B12D-2B32033FA3AB}" srcOrd="0" destOrd="0" presId="urn:microsoft.com/office/officeart/2018/2/layout/IconLabelList"/>
    <dgm:cxn modelId="{C43843B1-CF3A-4F4E-AB16-CAD374FF8ECE}" type="presOf" srcId="{FDFCB6A2-227C-46F0-8E47-810664C952FE}" destId="{51A7F848-5274-4B01-B0F6-B1DE1B0EE086}" srcOrd="0" destOrd="0" presId="urn:microsoft.com/office/officeart/2018/2/layout/IconLabelList"/>
    <dgm:cxn modelId="{1AF42BBD-37EE-4815-95ED-FB6A26AB3827}" srcId="{AF0AB41B-EE3A-4C99-86E4-2A8FA5038988}" destId="{13DC02B6-3EEC-4CB7-9766-D6EF15CF8D50}" srcOrd="0" destOrd="0" parTransId="{00078DC8-D6AD-4E71-ABE5-ACEEE2EC5FED}" sibTransId="{105C69B8-7973-4562-A663-B0E65521FA7C}"/>
    <dgm:cxn modelId="{C19A69F5-6BD4-48C5-8410-008A1E3862E9}" type="presOf" srcId="{AF0AB41B-EE3A-4C99-86E4-2A8FA5038988}" destId="{2ACF51FD-BB9C-4A09-BBE5-FA0351CC15C0}" srcOrd="0" destOrd="0" presId="urn:microsoft.com/office/officeart/2018/2/layout/IconLabelList"/>
    <dgm:cxn modelId="{E974D629-F006-4141-8623-B2CED2953F07}" type="presParOf" srcId="{2ACF51FD-BB9C-4A09-BBE5-FA0351CC15C0}" destId="{D7329E9E-CAB3-4FA2-8FAD-6F7040A59D6F}" srcOrd="0" destOrd="0" presId="urn:microsoft.com/office/officeart/2018/2/layout/IconLabelList"/>
    <dgm:cxn modelId="{98871245-46AE-4CD3-8930-188C5B19F6A1}" type="presParOf" srcId="{D7329E9E-CAB3-4FA2-8FAD-6F7040A59D6F}" destId="{20CDE522-6D29-4783-BD8C-60E7C47B7E14}" srcOrd="0" destOrd="0" presId="urn:microsoft.com/office/officeart/2018/2/layout/IconLabelList"/>
    <dgm:cxn modelId="{897AA7E3-F758-4159-AC30-0144F2D879AF}" type="presParOf" srcId="{D7329E9E-CAB3-4FA2-8FAD-6F7040A59D6F}" destId="{F4F56E0C-FC08-4A3C-BDB0-8ECA932BDC34}" srcOrd="1" destOrd="0" presId="urn:microsoft.com/office/officeart/2018/2/layout/IconLabelList"/>
    <dgm:cxn modelId="{90CD0FCE-8DB1-4FA3-8220-2F5B8FD02655}" type="presParOf" srcId="{D7329E9E-CAB3-4FA2-8FAD-6F7040A59D6F}" destId="{410F9670-0B86-4BFA-A153-FD946912C346}" srcOrd="2" destOrd="0" presId="urn:microsoft.com/office/officeart/2018/2/layout/IconLabelList"/>
    <dgm:cxn modelId="{FF808DD5-23D0-433D-8C82-7B68CDC873C2}" type="presParOf" srcId="{2ACF51FD-BB9C-4A09-BBE5-FA0351CC15C0}" destId="{804BEF8D-02F0-42B1-9B66-9A59B098CC5E}" srcOrd="1" destOrd="0" presId="urn:microsoft.com/office/officeart/2018/2/layout/IconLabelList"/>
    <dgm:cxn modelId="{CE5B68EB-F918-4BDC-808E-E5C8FF858F02}" type="presParOf" srcId="{2ACF51FD-BB9C-4A09-BBE5-FA0351CC15C0}" destId="{7DBE3CB7-E97A-4215-91DA-11FA40EDFA3A}" srcOrd="2" destOrd="0" presId="urn:microsoft.com/office/officeart/2018/2/layout/IconLabelList"/>
    <dgm:cxn modelId="{9F8EA874-C994-4E1A-8740-821302E714E1}" type="presParOf" srcId="{7DBE3CB7-E97A-4215-91DA-11FA40EDFA3A}" destId="{9F4DFDAB-4084-4B44-97B2-B36AB4DC8926}" srcOrd="0" destOrd="0" presId="urn:microsoft.com/office/officeart/2018/2/layout/IconLabelList"/>
    <dgm:cxn modelId="{7F2E7773-606B-4ED6-8AFD-7001A847C559}" type="presParOf" srcId="{7DBE3CB7-E97A-4215-91DA-11FA40EDFA3A}" destId="{1AD48930-B8CF-4ACD-B645-C36E0EC6394F}" srcOrd="1" destOrd="0" presId="urn:microsoft.com/office/officeart/2018/2/layout/IconLabelList"/>
    <dgm:cxn modelId="{89DF0CF7-A086-4A5F-A200-052846826C7B}" type="presParOf" srcId="{7DBE3CB7-E97A-4215-91DA-11FA40EDFA3A}" destId="{4A9E6A35-824B-439C-B12D-2B32033FA3AB}" srcOrd="2" destOrd="0" presId="urn:microsoft.com/office/officeart/2018/2/layout/IconLabelList"/>
    <dgm:cxn modelId="{F1DBD803-7DDA-46C6-AB8C-A3EE56748271}" type="presParOf" srcId="{2ACF51FD-BB9C-4A09-BBE5-FA0351CC15C0}" destId="{43EAA9E7-BED1-4D57-A775-4CB5B9B45C6E}" srcOrd="3" destOrd="0" presId="urn:microsoft.com/office/officeart/2018/2/layout/IconLabelList"/>
    <dgm:cxn modelId="{3DFAC6BD-97B8-47FD-9A80-A754CC06521E}" type="presParOf" srcId="{2ACF51FD-BB9C-4A09-BBE5-FA0351CC15C0}" destId="{0139F460-CE1C-484E-A62C-18015A04F58D}" srcOrd="4" destOrd="0" presId="urn:microsoft.com/office/officeart/2018/2/layout/IconLabelList"/>
    <dgm:cxn modelId="{2DD6C14D-CDA6-42B3-8F44-1F9CED29836B}" type="presParOf" srcId="{0139F460-CE1C-484E-A62C-18015A04F58D}" destId="{C5D45013-6AD5-4E7F-8C0E-EE303C33A5A7}" srcOrd="0" destOrd="0" presId="urn:microsoft.com/office/officeart/2018/2/layout/IconLabelList"/>
    <dgm:cxn modelId="{26B0348C-D1F6-45C4-972E-5D3131F72D67}" type="presParOf" srcId="{0139F460-CE1C-484E-A62C-18015A04F58D}" destId="{5AC63892-4432-4BD9-8016-13E191906634}" srcOrd="1" destOrd="0" presId="urn:microsoft.com/office/officeart/2018/2/layout/IconLabelList"/>
    <dgm:cxn modelId="{2F83AE08-BDEF-4B46-A929-C64CC6D338AB}" type="presParOf" srcId="{0139F460-CE1C-484E-A62C-18015A04F58D}" destId="{51A7F848-5274-4B01-B0F6-B1DE1B0EE086}" srcOrd="2" destOrd="0" presId="urn:microsoft.com/office/officeart/2018/2/layout/IconLabelList"/>
    <dgm:cxn modelId="{F212F726-41BC-40B6-A7DD-4DAC781F81AE}" type="presParOf" srcId="{2ACF51FD-BB9C-4A09-BBE5-FA0351CC15C0}" destId="{B12BBFC9-EE65-4B2B-A029-53B37B8E0A79}" srcOrd="5" destOrd="0" presId="urn:microsoft.com/office/officeart/2018/2/layout/IconLabelList"/>
    <dgm:cxn modelId="{FAABD46A-548E-4928-BFE3-92252804E94E}" type="presParOf" srcId="{2ACF51FD-BB9C-4A09-BBE5-FA0351CC15C0}" destId="{E7EDADC7-0160-42BD-AE2D-7955BEF9B690}" srcOrd="6" destOrd="0" presId="urn:microsoft.com/office/officeart/2018/2/layout/IconLabelList"/>
    <dgm:cxn modelId="{39D386D3-60DA-4245-9DC6-E7B6800B4E6E}" type="presParOf" srcId="{E7EDADC7-0160-42BD-AE2D-7955BEF9B690}" destId="{9C790FAF-68DC-4199-867C-2996ABCAF798}" srcOrd="0" destOrd="0" presId="urn:microsoft.com/office/officeart/2018/2/layout/IconLabelList"/>
    <dgm:cxn modelId="{C6B8BBAA-8401-4ADF-BECF-88FB3BA66C18}" type="presParOf" srcId="{E7EDADC7-0160-42BD-AE2D-7955BEF9B690}" destId="{F3655DAC-FD78-4F8C-97EE-18BF571F77AF}" srcOrd="1" destOrd="0" presId="urn:microsoft.com/office/officeart/2018/2/layout/IconLabelList"/>
    <dgm:cxn modelId="{C1276D04-7A0D-41B0-BCAF-430F495BB5C3}" type="presParOf" srcId="{E7EDADC7-0160-42BD-AE2D-7955BEF9B690}" destId="{FE4AE40E-4377-4B9D-9F93-CC3DC77B44E5}" srcOrd="2" destOrd="0" presId="urn:microsoft.com/office/officeart/2018/2/layout/IconLabelList"/>
    <dgm:cxn modelId="{3CC74BFC-68C5-4CA3-AF46-7665E3F36DF7}" type="presParOf" srcId="{2ACF51FD-BB9C-4A09-BBE5-FA0351CC15C0}" destId="{76E55DCF-17FC-4BEF-8853-FCB996F9019D}" srcOrd="7" destOrd="0" presId="urn:microsoft.com/office/officeart/2018/2/layout/IconLabelList"/>
    <dgm:cxn modelId="{EDFE412C-2D8A-46A8-AC39-B95FAC7E161B}" type="presParOf" srcId="{2ACF51FD-BB9C-4A09-BBE5-FA0351CC15C0}" destId="{A8ED6AD1-C1FA-4701-ABE3-A77025212E3D}" srcOrd="8" destOrd="0" presId="urn:microsoft.com/office/officeart/2018/2/layout/IconLabelList"/>
    <dgm:cxn modelId="{54A5A405-C739-4B26-AB8B-1DB387D2F35D}" type="presParOf" srcId="{A8ED6AD1-C1FA-4701-ABE3-A77025212E3D}" destId="{FF18CA59-D890-4F61-B943-7B0D2393D4FC}" srcOrd="0" destOrd="0" presId="urn:microsoft.com/office/officeart/2018/2/layout/IconLabelList"/>
    <dgm:cxn modelId="{DB0752CA-6113-4869-9BAE-892B0B847CFF}" type="presParOf" srcId="{A8ED6AD1-C1FA-4701-ABE3-A77025212E3D}" destId="{EDE4FF4D-3DB0-468B-A2C9-24778B26EB93}" srcOrd="1" destOrd="0" presId="urn:microsoft.com/office/officeart/2018/2/layout/IconLabelList"/>
    <dgm:cxn modelId="{5E7849AD-1CD6-43F8-A670-C180AC875B6B}" type="presParOf" srcId="{A8ED6AD1-C1FA-4701-ABE3-A77025212E3D}" destId="{61F65A17-1569-4C84-BF7E-6964C26D20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EA0E2-3690-491C-AD2B-D677F53047B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B2D8D-F64F-4282-B987-C3C3F0F09A0B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Getting data from the projects through the world of code</a:t>
          </a:r>
          <a:endParaRPr lang="en-US" b="1" dirty="0"/>
        </a:p>
      </dgm:t>
    </dgm:pt>
    <dgm:pt modelId="{6C934BE8-716E-4BC5-89C6-AC439946360C}" type="parTrans" cxnId="{CB067BF3-3DE8-4402-A2C2-18BFE9A55805}">
      <dgm:prSet/>
      <dgm:spPr/>
      <dgm:t>
        <a:bodyPr/>
        <a:lstStyle/>
        <a:p>
          <a:endParaRPr lang="en-US"/>
        </a:p>
      </dgm:t>
    </dgm:pt>
    <dgm:pt modelId="{AB37FC36-9258-4255-9A07-379BCE46501E}" type="sibTrans" cxnId="{CB067BF3-3DE8-4402-A2C2-18BFE9A5580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0D435B-D52C-4F1A-8DFC-73E476E0133E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Saving data from the server to the local machines</a:t>
          </a:r>
          <a:endParaRPr lang="en-US" b="1" dirty="0"/>
        </a:p>
      </dgm:t>
    </dgm:pt>
    <dgm:pt modelId="{D7C8967E-88AC-43EE-B9A2-2F000A650B12}" type="parTrans" cxnId="{79F7E77A-FE21-4B2B-9697-A7249D0E0336}">
      <dgm:prSet/>
      <dgm:spPr/>
      <dgm:t>
        <a:bodyPr/>
        <a:lstStyle/>
        <a:p>
          <a:endParaRPr lang="en-US"/>
        </a:p>
      </dgm:t>
    </dgm:pt>
    <dgm:pt modelId="{504DE14E-602E-44F8-A657-5CD625214EBD}" type="sibTrans" cxnId="{79F7E77A-FE21-4B2B-9697-A7249D0E033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AD6CBA-18DE-476A-9A7A-2DB7F2541B58}">
      <dgm:prSet/>
      <dgm:spPr/>
      <dgm:t>
        <a:bodyPr/>
        <a:lstStyle/>
        <a:p>
          <a:r>
            <a:rPr lang="en-US" b="1" dirty="0">
              <a:latin typeface="Calibri Light" panose="020F0302020204030204"/>
            </a:rPr>
            <a:t>Analyzation</a:t>
          </a:r>
          <a:endParaRPr lang="en-US" b="1" dirty="0"/>
        </a:p>
      </dgm:t>
    </dgm:pt>
    <dgm:pt modelId="{EDDDF3A5-3213-47E0-9236-7C6F27B564CC}" type="parTrans" cxnId="{BD1BCD31-6CDA-40E7-9158-A7EA27757781}">
      <dgm:prSet/>
      <dgm:spPr/>
      <dgm:t>
        <a:bodyPr/>
        <a:lstStyle/>
        <a:p>
          <a:endParaRPr lang="en-US"/>
        </a:p>
      </dgm:t>
    </dgm:pt>
    <dgm:pt modelId="{000F3CC1-EAF1-4C31-9775-088224609DD0}" type="sibTrans" cxnId="{BD1BCD31-6CDA-40E7-9158-A7EA277577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443E561-45BE-430B-A207-44906F851DD6}">
      <dgm:prSet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Operationalisation</a:t>
          </a:r>
        </a:p>
      </dgm:t>
    </dgm:pt>
    <dgm:pt modelId="{07E037D8-0AE7-4813-A4BF-378A23240F58}" type="parTrans" cxnId="{BA6264F7-0667-4898-A532-A0B20D4F1148}">
      <dgm:prSet/>
      <dgm:spPr/>
    </dgm:pt>
    <dgm:pt modelId="{41585062-34D6-431C-A665-E8492BF66377}" type="sibTrans" cxnId="{BA6264F7-0667-4898-A532-A0B20D4F11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032CFA9-661C-F340-8A7B-4453567A43E3}" type="pres">
      <dgm:prSet presAssocID="{56DEA0E2-3690-491C-AD2B-D677F53047B6}" presName="Name0" presStyleCnt="0">
        <dgm:presLayoutVars>
          <dgm:animLvl val="lvl"/>
          <dgm:resizeHandles val="exact"/>
        </dgm:presLayoutVars>
      </dgm:prSet>
      <dgm:spPr/>
    </dgm:pt>
    <dgm:pt modelId="{837A3B82-5493-5248-BA71-F723C6980F9E}" type="pres">
      <dgm:prSet presAssocID="{215B2D8D-F64F-4282-B987-C3C3F0F09A0B}" presName="compositeNode" presStyleCnt="0">
        <dgm:presLayoutVars>
          <dgm:bulletEnabled val="1"/>
        </dgm:presLayoutVars>
      </dgm:prSet>
      <dgm:spPr/>
    </dgm:pt>
    <dgm:pt modelId="{7D9B38E3-069F-EC4E-8588-0EFBC87C9258}" type="pres">
      <dgm:prSet presAssocID="{215B2D8D-F64F-4282-B987-C3C3F0F09A0B}" presName="bgRect" presStyleLbl="bgAccFollowNode1" presStyleIdx="0" presStyleCnt="4"/>
      <dgm:spPr/>
    </dgm:pt>
    <dgm:pt modelId="{8E214D58-9F37-E141-9D38-0A8DC8DCEACD}" type="pres">
      <dgm:prSet presAssocID="{AB37FC36-9258-4255-9A07-379BCE46501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C767096-7EF7-F147-884B-FF1A88DF903C}" type="pres">
      <dgm:prSet presAssocID="{215B2D8D-F64F-4282-B987-C3C3F0F09A0B}" presName="bottomLine" presStyleLbl="alignNode1" presStyleIdx="1" presStyleCnt="8">
        <dgm:presLayoutVars/>
      </dgm:prSet>
      <dgm:spPr/>
    </dgm:pt>
    <dgm:pt modelId="{55D237AE-B97A-984B-96FD-6B51FB1959D4}" type="pres">
      <dgm:prSet presAssocID="{215B2D8D-F64F-4282-B987-C3C3F0F09A0B}" presName="nodeText" presStyleLbl="bgAccFollowNode1" presStyleIdx="0" presStyleCnt="4">
        <dgm:presLayoutVars>
          <dgm:bulletEnabled val="1"/>
        </dgm:presLayoutVars>
      </dgm:prSet>
      <dgm:spPr/>
    </dgm:pt>
    <dgm:pt modelId="{7F4FBEC7-D4F8-7545-A140-CCF99BEF2D08}" type="pres">
      <dgm:prSet presAssocID="{AB37FC36-9258-4255-9A07-379BCE46501E}" presName="sibTrans" presStyleCnt="0"/>
      <dgm:spPr/>
    </dgm:pt>
    <dgm:pt modelId="{91DA8796-C765-F84F-80F1-375ACA237691}" type="pres">
      <dgm:prSet presAssocID="{500D435B-D52C-4F1A-8DFC-73E476E0133E}" presName="compositeNode" presStyleCnt="0">
        <dgm:presLayoutVars>
          <dgm:bulletEnabled val="1"/>
        </dgm:presLayoutVars>
      </dgm:prSet>
      <dgm:spPr/>
    </dgm:pt>
    <dgm:pt modelId="{0F418A83-4EE8-9442-A0D7-26EC4F28841F}" type="pres">
      <dgm:prSet presAssocID="{500D435B-D52C-4F1A-8DFC-73E476E0133E}" presName="bgRect" presStyleLbl="bgAccFollowNode1" presStyleIdx="1" presStyleCnt="4"/>
      <dgm:spPr/>
    </dgm:pt>
    <dgm:pt modelId="{2AD5A1B5-F58E-4245-AB8A-A972FAB45EA4}" type="pres">
      <dgm:prSet presAssocID="{504DE14E-602E-44F8-A657-5CD625214EB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602E88B-7183-274D-8590-F391474E4ADB}" type="pres">
      <dgm:prSet presAssocID="{500D435B-D52C-4F1A-8DFC-73E476E0133E}" presName="bottomLine" presStyleLbl="alignNode1" presStyleIdx="3" presStyleCnt="8">
        <dgm:presLayoutVars/>
      </dgm:prSet>
      <dgm:spPr/>
    </dgm:pt>
    <dgm:pt modelId="{47024DBA-0C89-9046-9842-AC467B9A7E48}" type="pres">
      <dgm:prSet presAssocID="{500D435B-D52C-4F1A-8DFC-73E476E0133E}" presName="nodeText" presStyleLbl="bgAccFollowNode1" presStyleIdx="1" presStyleCnt="4">
        <dgm:presLayoutVars>
          <dgm:bulletEnabled val="1"/>
        </dgm:presLayoutVars>
      </dgm:prSet>
      <dgm:spPr/>
    </dgm:pt>
    <dgm:pt modelId="{CDC6DE0B-4304-EF4D-8199-87CB494D5A7D}" type="pres">
      <dgm:prSet presAssocID="{504DE14E-602E-44F8-A657-5CD625214EBD}" presName="sibTrans" presStyleCnt="0"/>
      <dgm:spPr/>
    </dgm:pt>
    <dgm:pt modelId="{8E2A8F81-2B59-4B97-B10E-428C0490A1E5}" type="pres">
      <dgm:prSet presAssocID="{5443E561-45BE-430B-A207-44906F851DD6}" presName="compositeNode" presStyleCnt="0">
        <dgm:presLayoutVars>
          <dgm:bulletEnabled val="1"/>
        </dgm:presLayoutVars>
      </dgm:prSet>
      <dgm:spPr/>
    </dgm:pt>
    <dgm:pt modelId="{3A44251C-E3DA-4A2A-8B06-218A72CC37F1}" type="pres">
      <dgm:prSet presAssocID="{5443E561-45BE-430B-A207-44906F851DD6}" presName="bgRect" presStyleLbl="bgAccFollowNode1" presStyleIdx="2" presStyleCnt="4"/>
      <dgm:spPr/>
    </dgm:pt>
    <dgm:pt modelId="{15716AF5-BD66-4AB7-98DD-BA73785CEDEB}" type="pres">
      <dgm:prSet presAssocID="{41585062-34D6-431C-A665-E8492BF6637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FC52806-664C-46CD-9A99-1BA758882C70}" type="pres">
      <dgm:prSet presAssocID="{5443E561-45BE-430B-A207-44906F851DD6}" presName="bottomLine" presStyleLbl="alignNode1" presStyleIdx="5" presStyleCnt="8">
        <dgm:presLayoutVars/>
      </dgm:prSet>
      <dgm:spPr/>
    </dgm:pt>
    <dgm:pt modelId="{20EEF0F5-9109-4BA5-9E4E-EB99F1884218}" type="pres">
      <dgm:prSet presAssocID="{5443E561-45BE-430B-A207-44906F851DD6}" presName="nodeText" presStyleLbl="bgAccFollowNode1" presStyleIdx="2" presStyleCnt="4">
        <dgm:presLayoutVars>
          <dgm:bulletEnabled val="1"/>
        </dgm:presLayoutVars>
      </dgm:prSet>
      <dgm:spPr/>
    </dgm:pt>
    <dgm:pt modelId="{A7FC7797-02CD-4F83-B6EE-D44DEE11FED8}" type="pres">
      <dgm:prSet presAssocID="{41585062-34D6-431C-A665-E8492BF66377}" presName="sibTrans" presStyleCnt="0"/>
      <dgm:spPr/>
    </dgm:pt>
    <dgm:pt modelId="{37365C0E-3086-FF40-B6EC-820C9D939ED5}" type="pres">
      <dgm:prSet presAssocID="{D9AD6CBA-18DE-476A-9A7A-2DB7F2541B58}" presName="compositeNode" presStyleCnt="0">
        <dgm:presLayoutVars>
          <dgm:bulletEnabled val="1"/>
        </dgm:presLayoutVars>
      </dgm:prSet>
      <dgm:spPr/>
    </dgm:pt>
    <dgm:pt modelId="{42A841AD-0CA3-5C4D-8CF2-7FE7BAAA1D3F}" type="pres">
      <dgm:prSet presAssocID="{D9AD6CBA-18DE-476A-9A7A-2DB7F2541B58}" presName="bgRect" presStyleLbl="bgAccFollowNode1" presStyleIdx="3" presStyleCnt="4"/>
      <dgm:spPr/>
    </dgm:pt>
    <dgm:pt modelId="{2697E70A-D966-8C4A-B9C4-8046FA1B44BF}" type="pres">
      <dgm:prSet presAssocID="{000F3CC1-EAF1-4C31-9775-088224609DD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AE06827-264C-8F46-82B1-2FA498794EAB}" type="pres">
      <dgm:prSet presAssocID="{D9AD6CBA-18DE-476A-9A7A-2DB7F2541B58}" presName="bottomLine" presStyleLbl="alignNode1" presStyleIdx="7" presStyleCnt="8">
        <dgm:presLayoutVars/>
      </dgm:prSet>
      <dgm:spPr/>
    </dgm:pt>
    <dgm:pt modelId="{3E69A839-66FA-AE4D-9BAA-6A09E3D8BD41}" type="pres">
      <dgm:prSet presAssocID="{D9AD6CBA-18DE-476A-9A7A-2DB7F2541B5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581B016-A039-4582-B0BB-AD1621BC60C7}" type="presOf" srcId="{D9AD6CBA-18DE-476A-9A7A-2DB7F2541B58}" destId="{3E69A839-66FA-AE4D-9BAA-6A09E3D8BD41}" srcOrd="1" destOrd="0" presId="urn:microsoft.com/office/officeart/2016/7/layout/BasicLinearProcessNumbered"/>
    <dgm:cxn modelId="{20B46521-EAC4-4679-ABC9-5647C120837E}" type="presOf" srcId="{000F3CC1-EAF1-4C31-9775-088224609DD0}" destId="{2697E70A-D966-8C4A-B9C4-8046FA1B44BF}" srcOrd="0" destOrd="0" presId="urn:microsoft.com/office/officeart/2016/7/layout/BasicLinearProcessNumbered"/>
    <dgm:cxn modelId="{F5D54C26-D494-4C92-988E-C2C8B9E14774}" type="presOf" srcId="{500D435B-D52C-4F1A-8DFC-73E476E0133E}" destId="{47024DBA-0C89-9046-9842-AC467B9A7E48}" srcOrd="1" destOrd="0" presId="urn:microsoft.com/office/officeart/2016/7/layout/BasicLinearProcessNumbered"/>
    <dgm:cxn modelId="{68888C2A-9DC0-43B5-A99E-E954EBD63243}" type="presOf" srcId="{5443E561-45BE-430B-A207-44906F851DD6}" destId="{20EEF0F5-9109-4BA5-9E4E-EB99F1884218}" srcOrd="1" destOrd="0" presId="urn:microsoft.com/office/officeart/2016/7/layout/BasicLinearProcessNumbered"/>
    <dgm:cxn modelId="{BD1BCD31-6CDA-40E7-9158-A7EA27757781}" srcId="{56DEA0E2-3690-491C-AD2B-D677F53047B6}" destId="{D9AD6CBA-18DE-476A-9A7A-2DB7F2541B58}" srcOrd="3" destOrd="0" parTransId="{EDDDF3A5-3213-47E0-9236-7C6F27B564CC}" sibTransId="{000F3CC1-EAF1-4C31-9775-088224609DD0}"/>
    <dgm:cxn modelId="{3EC4CF37-9C62-BC49-98B1-825CB28755FE}" type="presOf" srcId="{56DEA0E2-3690-491C-AD2B-D677F53047B6}" destId="{7032CFA9-661C-F340-8A7B-4453567A43E3}" srcOrd="0" destOrd="0" presId="urn:microsoft.com/office/officeart/2016/7/layout/BasicLinearProcessNumbered"/>
    <dgm:cxn modelId="{B4DB874B-239C-4DBC-A4E4-B78459B4DBBA}" type="presOf" srcId="{215B2D8D-F64F-4282-B987-C3C3F0F09A0B}" destId="{7D9B38E3-069F-EC4E-8588-0EFBC87C9258}" srcOrd="0" destOrd="0" presId="urn:microsoft.com/office/officeart/2016/7/layout/BasicLinearProcessNumbered"/>
    <dgm:cxn modelId="{79F7E77A-FE21-4B2B-9697-A7249D0E0336}" srcId="{56DEA0E2-3690-491C-AD2B-D677F53047B6}" destId="{500D435B-D52C-4F1A-8DFC-73E476E0133E}" srcOrd="1" destOrd="0" parTransId="{D7C8967E-88AC-43EE-B9A2-2F000A650B12}" sibTransId="{504DE14E-602E-44F8-A657-5CD625214EBD}"/>
    <dgm:cxn modelId="{9E4CDF83-8C86-464B-AA46-BB2096CDAA9B}" type="presOf" srcId="{504DE14E-602E-44F8-A657-5CD625214EBD}" destId="{2AD5A1B5-F58E-4245-AB8A-A972FAB45EA4}" srcOrd="0" destOrd="0" presId="urn:microsoft.com/office/officeart/2016/7/layout/BasicLinearProcessNumbered"/>
    <dgm:cxn modelId="{269EADB3-CB5D-4C1F-940C-0ED59D481ABB}" type="presOf" srcId="{AB37FC36-9258-4255-9A07-379BCE46501E}" destId="{8E214D58-9F37-E141-9D38-0A8DC8DCEACD}" srcOrd="0" destOrd="0" presId="urn:microsoft.com/office/officeart/2016/7/layout/BasicLinearProcessNumbered"/>
    <dgm:cxn modelId="{7DBDADB8-D76C-4914-A551-555AEF8DF530}" type="presOf" srcId="{215B2D8D-F64F-4282-B987-C3C3F0F09A0B}" destId="{55D237AE-B97A-984B-96FD-6B51FB1959D4}" srcOrd="1" destOrd="0" presId="urn:microsoft.com/office/officeart/2016/7/layout/BasicLinearProcessNumbered"/>
    <dgm:cxn modelId="{64681DD8-1C32-43EC-A83D-678828834023}" type="presOf" srcId="{500D435B-D52C-4F1A-8DFC-73E476E0133E}" destId="{0F418A83-4EE8-9442-A0D7-26EC4F28841F}" srcOrd="0" destOrd="0" presId="urn:microsoft.com/office/officeart/2016/7/layout/BasicLinearProcessNumbered"/>
    <dgm:cxn modelId="{27C599D9-CEC6-49ED-ACDB-A098443B34D5}" type="presOf" srcId="{D9AD6CBA-18DE-476A-9A7A-2DB7F2541B58}" destId="{42A841AD-0CA3-5C4D-8CF2-7FE7BAAA1D3F}" srcOrd="0" destOrd="0" presId="urn:microsoft.com/office/officeart/2016/7/layout/BasicLinearProcessNumbered"/>
    <dgm:cxn modelId="{9308DCE8-C9DC-473D-B058-F8E0099C02F0}" type="presOf" srcId="{41585062-34D6-431C-A665-E8492BF66377}" destId="{15716AF5-BD66-4AB7-98DD-BA73785CEDEB}" srcOrd="0" destOrd="0" presId="urn:microsoft.com/office/officeart/2016/7/layout/BasicLinearProcessNumbered"/>
    <dgm:cxn modelId="{B07754EF-1A8A-4BE7-83B3-A0A04DD3360F}" type="presOf" srcId="{5443E561-45BE-430B-A207-44906F851DD6}" destId="{3A44251C-E3DA-4A2A-8B06-218A72CC37F1}" srcOrd="0" destOrd="0" presId="urn:microsoft.com/office/officeart/2016/7/layout/BasicLinearProcessNumbered"/>
    <dgm:cxn modelId="{CB067BF3-3DE8-4402-A2C2-18BFE9A55805}" srcId="{56DEA0E2-3690-491C-AD2B-D677F53047B6}" destId="{215B2D8D-F64F-4282-B987-C3C3F0F09A0B}" srcOrd="0" destOrd="0" parTransId="{6C934BE8-716E-4BC5-89C6-AC439946360C}" sibTransId="{AB37FC36-9258-4255-9A07-379BCE46501E}"/>
    <dgm:cxn modelId="{BA6264F7-0667-4898-A532-A0B20D4F1148}" srcId="{56DEA0E2-3690-491C-AD2B-D677F53047B6}" destId="{5443E561-45BE-430B-A207-44906F851DD6}" srcOrd="2" destOrd="0" parTransId="{07E037D8-0AE7-4813-A4BF-378A23240F58}" sibTransId="{41585062-34D6-431C-A665-E8492BF66377}"/>
    <dgm:cxn modelId="{BC6D4DA4-D376-4C35-A91F-149144D082FA}" type="presParOf" srcId="{7032CFA9-661C-F340-8A7B-4453567A43E3}" destId="{837A3B82-5493-5248-BA71-F723C6980F9E}" srcOrd="0" destOrd="0" presId="urn:microsoft.com/office/officeart/2016/7/layout/BasicLinearProcessNumbered"/>
    <dgm:cxn modelId="{AC89200B-9B2C-4FC4-BC3C-CD3CD5AC5F17}" type="presParOf" srcId="{837A3B82-5493-5248-BA71-F723C6980F9E}" destId="{7D9B38E3-069F-EC4E-8588-0EFBC87C9258}" srcOrd="0" destOrd="0" presId="urn:microsoft.com/office/officeart/2016/7/layout/BasicLinearProcessNumbered"/>
    <dgm:cxn modelId="{FC51E4EA-0387-48B3-A0F1-E37C58BD56BC}" type="presParOf" srcId="{837A3B82-5493-5248-BA71-F723C6980F9E}" destId="{8E214D58-9F37-E141-9D38-0A8DC8DCEACD}" srcOrd="1" destOrd="0" presId="urn:microsoft.com/office/officeart/2016/7/layout/BasicLinearProcessNumbered"/>
    <dgm:cxn modelId="{2F563066-8007-40FA-85CD-844D9D5F7B97}" type="presParOf" srcId="{837A3B82-5493-5248-BA71-F723C6980F9E}" destId="{7C767096-7EF7-F147-884B-FF1A88DF903C}" srcOrd="2" destOrd="0" presId="urn:microsoft.com/office/officeart/2016/7/layout/BasicLinearProcessNumbered"/>
    <dgm:cxn modelId="{DBCD0339-BA97-4CFA-ACF1-FD992266430A}" type="presParOf" srcId="{837A3B82-5493-5248-BA71-F723C6980F9E}" destId="{55D237AE-B97A-984B-96FD-6B51FB1959D4}" srcOrd="3" destOrd="0" presId="urn:microsoft.com/office/officeart/2016/7/layout/BasicLinearProcessNumbered"/>
    <dgm:cxn modelId="{37BBEC12-1E32-4B8F-AAFB-237466ECAB8C}" type="presParOf" srcId="{7032CFA9-661C-F340-8A7B-4453567A43E3}" destId="{7F4FBEC7-D4F8-7545-A140-CCF99BEF2D08}" srcOrd="1" destOrd="0" presId="urn:microsoft.com/office/officeart/2016/7/layout/BasicLinearProcessNumbered"/>
    <dgm:cxn modelId="{62FBC056-5520-4116-B53E-722080329A82}" type="presParOf" srcId="{7032CFA9-661C-F340-8A7B-4453567A43E3}" destId="{91DA8796-C765-F84F-80F1-375ACA237691}" srcOrd="2" destOrd="0" presId="urn:microsoft.com/office/officeart/2016/7/layout/BasicLinearProcessNumbered"/>
    <dgm:cxn modelId="{C4CC521B-6E5A-4DD1-BF3B-75C2698932F6}" type="presParOf" srcId="{91DA8796-C765-F84F-80F1-375ACA237691}" destId="{0F418A83-4EE8-9442-A0D7-26EC4F28841F}" srcOrd="0" destOrd="0" presId="urn:microsoft.com/office/officeart/2016/7/layout/BasicLinearProcessNumbered"/>
    <dgm:cxn modelId="{1663A9D0-BCE6-4C86-A879-60179AF1AAE6}" type="presParOf" srcId="{91DA8796-C765-F84F-80F1-375ACA237691}" destId="{2AD5A1B5-F58E-4245-AB8A-A972FAB45EA4}" srcOrd="1" destOrd="0" presId="urn:microsoft.com/office/officeart/2016/7/layout/BasicLinearProcessNumbered"/>
    <dgm:cxn modelId="{1AD6B73B-56EE-466A-9299-0ABCFAA29F92}" type="presParOf" srcId="{91DA8796-C765-F84F-80F1-375ACA237691}" destId="{0602E88B-7183-274D-8590-F391474E4ADB}" srcOrd="2" destOrd="0" presId="urn:microsoft.com/office/officeart/2016/7/layout/BasicLinearProcessNumbered"/>
    <dgm:cxn modelId="{3A93BA3B-9846-4330-BFBE-B4B549A07235}" type="presParOf" srcId="{91DA8796-C765-F84F-80F1-375ACA237691}" destId="{47024DBA-0C89-9046-9842-AC467B9A7E48}" srcOrd="3" destOrd="0" presId="urn:microsoft.com/office/officeart/2016/7/layout/BasicLinearProcessNumbered"/>
    <dgm:cxn modelId="{1CE5E82D-5A27-490B-891E-4CF5BC1C2CF1}" type="presParOf" srcId="{7032CFA9-661C-F340-8A7B-4453567A43E3}" destId="{CDC6DE0B-4304-EF4D-8199-87CB494D5A7D}" srcOrd="3" destOrd="0" presId="urn:microsoft.com/office/officeart/2016/7/layout/BasicLinearProcessNumbered"/>
    <dgm:cxn modelId="{AF7F4555-6E0B-43F0-BF88-169034F84D3D}" type="presParOf" srcId="{7032CFA9-661C-F340-8A7B-4453567A43E3}" destId="{8E2A8F81-2B59-4B97-B10E-428C0490A1E5}" srcOrd="4" destOrd="0" presId="urn:microsoft.com/office/officeart/2016/7/layout/BasicLinearProcessNumbered"/>
    <dgm:cxn modelId="{9C5B3A65-5F96-4615-967A-04EE5807665E}" type="presParOf" srcId="{8E2A8F81-2B59-4B97-B10E-428C0490A1E5}" destId="{3A44251C-E3DA-4A2A-8B06-218A72CC37F1}" srcOrd="0" destOrd="0" presId="urn:microsoft.com/office/officeart/2016/7/layout/BasicLinearProcessNumbered"/>
    <dgm:cxn modelId="{4231D332-A078-4764-83D4-6F3F770EDBEE}" type="presParOf" srcId="{8E2A8F81-2B59-4B97-B10E-428C0490A1E5}" destId="{15716AF5-BD66-4AB7-98DD-BA73785CEDEB}" srcOrd="1" destOrd="0" presId="urn:microsoft.com/office/officeart/2016/7/layout/BasicLinearProcessNumbered"/>
    <dgm:cxn modelId="{CC6F35FB-AFE9-4E79-A06D-1139831569AC}" type="presParOf" srcId="{8E2A8F81-2B59-4B97-B10E-428C0490A1E5}" destId="{FFC52806-664C-46CD-9A99-1BA758882C70}" srcOrd="2" destOrd="0" presId="urn:microsoft.com/office/officeart/2016/7/layout/BasicLinearProcessNumbered"/>
    <dgm:cxn modelId="{113F1B17-6853-4834-B062-5AC03989A9CE}" type="presParOf" srcId="{8E2A8F81-2B59-4B97-B10E-428C0490A1E5}" destId="{20EEF0F5-9109-4BA5-9E4E-EB99F1884218}" srcOrd="3" destOrd="0" presId="urn:microsoft.com/office/officeart/2016/7/layout/BasicLinearProcessNumbered"/>
    <dgm:cxn modelId="{52EC998A-8651-47CA-8D88-EFCCACB5FABB}" type="presParOf" srcId="{7032CFA9-661C-F340-8A7B-4453567A43E3}" destId="{A7FC7797-02CD-4F83-B6EE-D44DEE11FED8}" srcOrd="5" destOrd="0" presId="urn:microsoft.com/office/officeart/2016/7/layout/BasicLinearProcessNumbered"/>
    <dgm:cxn modelId="{4758552A-1946-4776-BB88-CD331EA07BFC}" type="presParOf" srcId="{7032CFA9-661C-F340-8A7B-4453567A43E3}" destId="{37365C0E-3086-FF40-B6EC-820C9D939ED5}" srcOrd="6" destOrd="0" presId="urn:microsoft.com/office/officeart/2016/7/layout/BasicLinearProcessNumbered"/>
    <dgm:cxn modelId="{4702563E-8B7C-444A-B239-DA7E8A4264BB}" type="presParOf" srcId="{37365C0E-3086-FF40-B6EC-820C9D939ED5}" destId="{42A841AD-0CA3-5C4D-8CF2-7FE7BAAA1D3F}" srcOrd="0" destOrd="0" presId="urn:microsoft.com/office/officeart/2016/7/layout/BasicLinearProcessNumbered"/>
    <dgm:cxn modelId="{0E497CF5-3457-40E6-A32F-7FA01FB146AF}" type="presParOf" srcId="{37365C0E-3086-FF40-B6EC-820C9D939ED5}" destId="{2697E70A-D966-8C4A-B9C4-8046FA1B44BF}" srcOrd="1" destOrd="0" presId="urn:microsoft.com/office/officeart/2016/7/layout/BasicLinearProcessNumbered"/>
    <dgm:cxn modelId="{E8526CB9-9B9E-4AF8-8B0C-8F27FD2D7934}" type="presParOf" srcId="{37365C0E-3086-FF40-B6EC-820C9D939ED5}" destId="{3AE06827-264C-8F46-82B1-2FA498794EAB}" srcOrd="2" destOrd="0" presId="urn:microsoft.com/office/officeart/2016/7/layout/BasicLinearProcessNumbered"/>
    <dgm:cxn modelId="{A6EF304A-A000-472E-8EA6-8AC38E495F0E}" type="presParOf" srcId="{37365C0E-3086-FF40-B6EC-820C9D939ED5}" destId="{3E69A839-66FA-AE4D-9BAA-6A09E3D8BD4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D5492-DC52-458A-B2C5-6F9BFF8C0F4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9FE7E-A46E-43A5-BD74-BF4880CBBB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EXTRACTING DATA FROM WORLD OF CODE</a:t>
          </a:r>
        </a:p>
      </dgm:t>
    </dgm:pt>
    <dgm:pt modelId="{71B1031B-F41F-4A8B-B1FE-1C4AF9B305A0}" type="parTrans" cxnId="{CE61593E-82F3-4F40-ADD6-514093C0CE7B}">
      <dgm:prSet/>
      <dgm:spPr/>
      <dgm:t>
        <a:bodyPr/>
        <a:lstStyle/>
        <a:p>
          <a:endParaRPr lang="en-US"/>
        </a:p>
      </dgm:t>
    </dgm:pt>
    <dgm:pt modelId="{6E3688BC-7B21-4D54-8E03-246005501959}" type="sibTrans" cxnId="{CE61593E-82F3-4F40-ADD6-514093C0CE7B}">
      <dgm:prSet/>
      <dgm:spPr/>
      <dgm:t>
        <a:bodyPr/>
        <a:lstStyle/>
        <a:p>
          <a:endParaRPr lang="en-US"/>
        </a:p>
      </dgm:t>
    </dgm:pt>
    <dgm:pt modelId="{BC85745A-633A-4083-8D38-EFCA52AAD9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Copy data from </a:t>
          </a:r>
          <a:r>
            <a:rPr lang="en-US" err="1"/>
            <a:t>ssh</a:t>
          </a:r>
          <a:r>
            <a:rPr lang="en-US"/>
            <a:t> to our machines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1B4563D5-F6CD-4FBD-AD83-75D2E0BB82F5}" type="parTrans" cxnId="{5A1D7CA5-D1B6-4757-A208-A86770DEC419}">
      <dgm:prSet/>
      <dgm:spPr/>
      <dgm:t>
        <a:bodyPr/>
        <a:lstStyle/>
        <a:p>
          <a:endParaRPr lang="en-US"/>
        </a:p>
      </dgm:t>
    </dgm:pt>
    <dgm:pt modelId="{9C4F5D90-97B4-4BE5-94F0-E5CD692BB580}" type="sibTrans" cxnId="{5A1D7CA5-D1B6-4757-A208-A86770DEC419}">
      <dgm:prSet/>
      <dgm:spPr/>
      <dgm:t>
        <a:bodyPr/>
        <a:lstStyle/>
        <a:p>
          <a:endParaRPr lang="en-US"/>
        </a:p>
      </dgm:t>
    </dgm:pt>
    <dgm:pt modelId="{6939C25C-7BA9-40A5-BD23-D11A68A0814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alibri Light" panose="020F0302020204030204"/>
            </a:rPr>
            <a:t>Many authors make </a:t>
          </a:r>
          <a:r>
            <a:rPr lang="en-US" b="1" err="1">
              <a:latin typeface="Calibri Light" panose="020F0302020204030204"/>
            </a:rPr>
            <a:t>visualisation</a:t>
          </a:r>
          <a:r>
            <a:rPr lang="en-US" b="1">
              <a:latin typeface="Calibri Light" panose="020F0302020204030204"/>
            </a:rPr>
            <a:t> difficult</a:t>
          </a:r>
        </a:p>
      </dgm:t>
    </dgm:pt>
    <dgm:pt modelId="{68BA3A86-C56B-4EE1-B2C4-F016F25B1033}" type="parTrans" cxnId="{A9739C92-1B94-4086-B63D-7E90266DE995}">
      <dgm:prSet/>
      <dgm:spPr/>
    </dgm:pt>
    <dgm:pt modelId="{270E3DC7-49CD-459B-A587-4CF56861ABB5}" type="sibTrans" cxnId="{A9739C92-1B94-4086-B63D-7E90266DE995}">
      <dgm:prSet/>
      <dgm:spPr/>
    </dgm:pt>
    <dgm:pt modelId="{9B6C6763-4A57-407A-8833-9436405BB57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alibri Light" panose="020F0302020204030204"/>
            </a:rPr>
            <a:t>Get location from time zone</a:t>
          </a:r>
        </a:p>
      </dgm:t>
    </dgm:pt>
    <dgm:pt modelId="{34081CCA-DD67-46AB-BA78-117DF906013A}" type="parTrans" cxnId="{7680CDEE-FCD3-4A77-A8B1-01A43BB6ADA2}">
      <dgm:prSet/>
      <dgm:spPr/>
    </dgm:pt>
    <dgm:pt modelId="{5A7D5937-5B0A-4B38-B40C-C0A106C16282}" type="sibTrans" cxnId="{7680CDEE-FCD3-4A77-A8B1-01A43BB6ADA2}">
      <dgm:prSet/>
      <dgm:spPr/>
    </dgm:pt>
    <dgm:pt modelId="{73C811AB-0F69-4C8B-89D1-CF9372285E4B}" type="pres">
      <dgm:prSet presAssocID="{1DCD5492-DC52-458A-B2C5-6F9BFF8C0F4E}" presName="root" presStyleCnt="0">
        <dgm:presLayoutVars>
          <dgm:dir/>
          <dgm:resizeHandles val="exact"/>
        </dgm:presLayoutVars>
      </dgm:prSet>
      <dgm:spPr/>
    </dgm:pt>
    <dgm:pt modelId="{1F17BDEC-3B5E-4B16-9B30-80ECC5145384}" type="pres">
      <dgm:prSet presAssocID="{F979FE7E-A46E-43A5-BD74-BF4880CBBBBD}" presName="compNode" presStyleCnt="0"/>
      <dgm:spPr/>
    </dgm:pt>
    <dgm:pt modelId="{E2288714-2BE7-4E25-99CB-3E8C55DEB174}" type="pres">
      <dgm:prSet presAssocID="{F979FE7E-A46E-43A5-BD74-BF4880CBBBBD}" presName="iconBgRect" presStyleLbl="bgShp" presStyleIdx="0" presStyleCnt="4"/>
      <dgm:spPr/>
    </dgm:pt>
    <dgm:pt modelId="{8F198B63-5941-40C5-9F55-2A0A83BBB7F9}" type="pres">
      <dgm:prSet presAssocID="{F979FE7E-A46E-43A5-BD74-BF4880CBBB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D34561-37C4-4105-B1CD-DD03666A7A5F}" type="pres">
      <dgm:prSet presAssocID="{F979FE7E-A46E-43A5-BD74-BF4880CBBBBD}" presName="spaceRect" presStyleCnt="0"/>
      <dgm:spPr/>
    </dgm:pt>
    <dgm:pt modelId="{7F74E97C-8595-42E1-AF21-0307E6C30B7D}" type="pres">
      <dgm:prSet presAssocID="{F979FE7E-A46E-43A5-BD74-BF4880CBBBBD}" presName="textRect" presStyleLbl="revTx" presStyleIdx="0" presStyleCnt="4">
        <dgm:presLayoutVars>
          <dgm:chMax val="1"/>
          <dgm:chPref val="1"/>
        </dgm:presLayoutVars>
      </dgm:prSet>
      <dgm:spPr/>
    </dgm:pt>
    <dgm:pt modelId="{FC5C4A1A-41D3-41AA-A680-DFD60A9EC632}" type="pres">
      <dgm:prSet presAssocID="{6E3688BC-7B21-4D54-8E03-246005501959}" presName="sibTrans" presStyleCnt="0"/>
      <dgm:spPr/>
    </dgm:pt>
    <dgm:pt modelId="{8D799FDE-35A3-4692-B0BD-1A7D1330586D}" type="pres">
      <dgm:prSet presAssocID="{BC85745A-633A-4083-8D38-EFCA52AAD93D}" presName="compNode" presStyleCnt="0"/>
      <dgm:spPr/>
    </dgm:pt>
    <dgm:pt modelId="{70E9C32F-9FD1-481D-B7B4-BE229760CF53}" type="pres">
      <dgm:prSet presAssocID="{BC85745A-633A-4083-8D38-EFCA52AAD93D}" presName="iconBgRect" presStyleLbl="bgShp" presStyleIdx="1" presStyleCnt="4"/>
      <dgm:spPr/>
    </dgm:pt>
    <dgm:pt modelId="{618AD4A7-EC9D-458E-A45B-A7B5E5CF98E4}" type="pres">
      <dgm:prSet presAssocID="{BC85745A-633A-4083-8D38-EFCA52AAD9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6B2519-8D74-4A6B-AC63-38A5574913E9}" type="pres">
      <dgm:prSet presAssocID="{BC85745A-633A-4083-8D38-EFCA52AAD93D}" presName="spaceRect" presStyleCnt="0"/>
      <dgm:spPr/>
    </dgm:pt>
    <dgm:pt modelId="{816A2B98-C8E7-4F09-AD7C-43ABADC4CA89}" type="pres">
      <dgm:prSet presAssocID="{BC85745A-633A-4083-8D38-EFCA52AAD93D}" presName="textRect" presStyleLbl="revTx" presStyleIdx="1" presStyleCnt="4">
        <dgm:presLayoutVars>
          <dgm:chMax val="1"/>
          <dgm:chPref val="1"/>
        </dgm:presLayoutVars>
      </dgm:prSet>
      <dgm:spPr/>
    </dgm:pt>
    <dgm:pt modelId="{C4C087EE-3885-41A0-AC8F-403FC5AD9D73}" type="pres">
      <dgm:prSet presAssocID="{9C4F5D90-97B4-4BE5-94F0-E5CD692BB580}" presName="sibTrans" presStyleCnt="0"/>
      <dgm:spPr/>
    </dgm:pt>
    <dgm:pt modelId="{F04A06DC-6D35-4076-A47A-3A70083ACA94}" type="pres">
      <dgm:prSet presAssocID="{9B6C6763-4A57-407A-8833-9436405BB579}" presName="compNode" presStyleCnt="0"/>
      <dgm:spPr/>
    </dgm:pt>
    <dgm:pt modelId="{25359FBE-9A85-42E5-A865-2022B507DA23}" type="pres">
      <dgm:prSet presAssocID="{9B6C6763-4A57-407A-8833-9436405BB579}" presName="iconBgRect" presStyleLbl="bgShp" presStyleIdx="2" presStyleCnt="4"/>
      <dgm:spPr/>
    </dgm:pt>
    <dgm:pt modelId="{B8B60ECD-88F8-4219-899A-7E234F22C372}" type="pres">
      <dgm:prSet presAssocID="{9B6C6763-4A57-407A-8833-9436405BB579}" presName="iconRect" presStyleLbl="node1" presStyleIdx="2" presStyleCnt="4"/>
      <dgm:spPr/>
    </dgm:pt>
    <dgm:pt modelId="{BFD3A8BA-687D-4907-9E6F-A5805009EED8}" type="pres">
      <dgm:prSet presAssocID="{9B6C6763-4A57-407A-8833-9436405BB579}" presName="spaceRect" presStyleCnt="0"/>
      <dgm:spPr/>
    </dgm:pt>
    <dgm:pt modelId="{CF9EC183-4837-421E-BE6F-EA81FAF5442A}" type="pres">
      <dgm:prSet presAssocID="{9B6C6763-4A57-407A-8833-9436405BB579}" presName="textRect" presStyleLbl="revTx" presStyleIdx="2" presStyleCnt="4">
        <dgm:presLayoutVars>
          <dgm:chMax val="1"/>
          <dgm:chPref val="1"/>
        </dgm:presLayoutVars>
      </dgm:prSet>
      <dgm:spPr/>
    </dgm:pt>
    <dgm:pt modelId="{AA1C9FFC-274F-4CA7-BA94-B7289A43D370}" type="pres">
      <dgm:prSet presAssocID="{5A7D5937-5B0A-4B38-B40C-C0A106C16282}" presName="sibTrans" presStyleCnt="0"/>
      <dgm:spPr/>
    </dgm:pt>
    <dgm:pt modelId="{34CBEA2C-08B7-4044-B68F-FC2479677829}" type="pres">
      <dgm:prSet presAssocID="{6939C25C-7BA9-40A5-BD23-D11A68A08140}" presName="compNode" presStyleCnt="0"/>
      <dgm:spPr/>
    </dgm:pt>
    <dgm:pt modelId="{069BBE98-CCD2-4528-94E0-5F2C4A39F92F}" type="pres">
      <dgm:prSet presAssocID="{6939C25C-7BA9-40A5-BD23-D11A68A08140}" presName="iconBgRect" presStyleLbl="bgShp" presStyleIdx="3" presStyleCnt="4"/>
      <dgm:spPr/>
    </dgm:pt>
    <dgm:pt modelId="{60C12D11-26DB-462D-8267-D4F13D06FCB9}" type="pres">
      <dgm:prSet presAssocID="{6939C25C-7BA9-40A5-BD23-D11A68A08140}" presName="iconRect" presStyleLbl="node1" presStyleIdx="3" presStyleCnt="4"/>
      <dgm:spPr/>
    </dgm:pt>
    <dgm:pt modelId="{FD484CFB-C69D-4F18-A689-B03A23774E71}" type="pres">
      <dgm:prSet presAssocID="{6939C25C-7BA9-40A5-BD23-D11A68A08140}" presName="spaceRect" presStyleCnt="0"/>
      <dgm:spPr/>
    </dgm:pt>
    <dgm:pt modelId="{A3870C5D-5C85-43C6-BF36-41DCB5A18A07}" type="pres">
      <dgm:prSet presAssocID="{6939C25C-7BA9-40A5-BD23-D11A68A081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EE6D35-D09B-4700-A39D-59AFF1C7B1F3}" type="presOf" srcId="{F979FE7E-A46E-43A5-BD74-BF4880CBBBBD}" destId="{7F74E97C-8595-42E1-AF21-0307E6C30B7D}" srcOrd="0" destOrd="0" presId="urn:microsoft.com/office/officeart/2018/5/layout/IconCircleLabelList"/>
    <dgm:cxn modelId="{CE61593E-82F3-4F40-ADD6-514093C0CE7B}" srcId="{1DCD5492-DC52-458A-B2C5-6F9BFF8C0F4E}" destId="{F979FE7E-A46E-43A5-BD74-BF4880CBBBBD}" srcOrd="0" destOrd="0" parTransId="{71B1031B-F41F-4A8B-B1FE-1C4AF9B305A0}" sibTransId="{6E3688BC-7B21-4D54-8E03-246005501959}"/>
    <dgm:cxn modelId="{5FDDE348-B8F2-41C0-8D02-DE13D577DAFB}" type="presOf" srcId="{BC85745A-633A-4083-8D38-EFCA52AAD93D}" destId="{816A2B98-C8E7-4F09-AD7C-43ABADC4CA89}" srcOrd="0" destOrd="0" presId="urn:microsoft.com/office/officeart/2018/5/layout/IconCircleLabelList"/>
    <dgm:cxn modelId="{A9739C92-1B94-4086-B63D-7E90266DE995}" srcId="{1DCD5492-DC52-458A-B2C5-6F9BFF8C0F4E}" destId="{6939C25C-7BA9-40A5-BD23-D11A68A08140}" srcOrd="3" destOrd="0" parTransId="{68BA3A86-C56B-4EE1-B2C4-F016F25B1033}" sibTransId="{270E3DC7-49CD-459B-A587-4CF56861ABB5}"/>
    <dgm:cxn modelId="{B709B29A-5F12-4707-829D-D77D64C8400F}" type="presOf" srcId="{1DCD5492-DC52-458A-B2C5-6F9BFF8C0F4E}" destId="{73C811AB-0F69-4C8B-89D1-CF9372285E4B}" srcOrd="0" destOrd="0" presId="urn:microsoft.com/office/officeart/2018/5/layout/IconCircleLabelList"/>
    <dgm:cxn modelId="{5A1D7CA5-D1B6-4757-A208-A86770DEC419}" srcId="{1DCD5492-DC52-458A-B2C5-6F9BFF8C0F4E}" destId="{BC85745A-633A-4083-8D38-EFCA52AAD93D}" srcOrd="1" destOrd="0" parTransId="{1B4563D5-F6CD-4FBD-AD83-75D2E0BB82F5}" sibTransId="{9C4F5D90-97B4-4BE5-94F0-E5CD692BB580}"/>
    <dgm:cxn modelId="{014C35C4-64F5-4C28-B5D1-446EE7AF5B7C}" type="presOf" srcId="{6939C25C-7BA9-40A5-BD23-D11A68A08140}" destId="{A3870C5D-5C85-43C6-BF36-41DCB5A18A07}" srcOrd="0" destOrd="0" presId="urn:microsoft.com/office/officeart/2018/5/layout/IconCircleLabelList"/>
    <dgm:cxn modelId="{A24EA1C5-00C8-44E2-86A0-21694E56C640}" type="presOf" srcId="{9B6C6763-4A57-407A-8833-9436405BB579}" destId="{CF9EC183-4837-421E-BE6F-EA81FAF5442A}" srcOrd="0" destOrd="0" presId="urn:microsoft.com/office/officeart/2018/5/layout/IconCircleLabelList"/>
    <dgm:cxn modelId="{7680CDEE-FCD3-4A77-A8B1-01A43BB6ADA2}" srcId="{1DCD5492-DC52-458A-B2C5-6F9BFF8C0F4E}" destId="{9B6C6763-4A57-407A-8833-9436405BB579}" srcOrd="2" destOrd="0" parTransId="{34081CCA-DD67-46AB-BA78-117DF906013A}" sibTransId="{5A7D5937-5B0A-4B38-B40C-C0A106C16282}"/>
    <dgm:cxn modelId="{93FBE843-A40B-4758-93FA-38D3F28FB4CF}" type="presParOf" srcId="{73C811AB-0F69-4C8B-89D1-CF9372285E4B}" destId="{1F17BDEC-3B5E-4B16-9B30-80ECC5145384}" srcOrd="0" destOrd="0" presId="urn:microsoft.com/office/officeart/2018/5/layout/IconCircleLabelList"/>
    <dgm:cxn modelId="{59A2FF61-2DD9-4043-870A-104DB3664B77}" type="presParOf" srcId="{1F17BDEC-3B5E-4B16-9B30-80ECC5145384}" destId="{E2288714-2BE7-4E25-99CB-3E8C55DEB174}" srcOrd="0" destOrd="0" presId="urn:microsoft.com/office/officeart/2018/5/layout/IconCircleLabelList"/>
    <dgm:cxn modelId="{5BAB3410-21EE-40AD-B8B3-BFB03F8E5AD8}" type="presParOf" srcId="{1F17BDEC-3B5E-4B16-9B30-80ECC5145384}" destId="{8F198B63-5941-40C5-9F55-2A0A83BBB7F9}" srcOrd="1" destOrd="0" presId="urn:microsoft.com/office/officeart/2018/5/layout/IconCircleLabelList"/>
    <dgm:cxn modelId="{9FB4B503-9B17-4D4E-AF7D-C4547D02CB88}" type="presParOf" srcId="{1F17BDEC-3B5E-4B16-9B30-80ECC5145384}" destId="{2CD34561-37C4-4105-B1CD-DD03666A7A5F}" srcOrd="2" destOrd="0" presId="urn:microsoft.com/office/officeart/2018/5/layout/IconCircleLabelList"/>
    <dgm:cxn modelId="{50CE4AE8-1D34-438C-8176-AAE87FAC57A3}" type="presParOf" srcId="{1F17BDEC-3B5E-4B16-9B30-80ECC5145384}" destId="{7F74E97C-8595-42E1-AF21-0307E6C30B7D}" srcOrd="3" destOrd="0" presId="urn:microsoft.com/office/officeart/2018/5/layout/IconCircleLabelList"/>
    <dgm:cxn modelId="{63731344-BE0A-487B-9048-57421DF8F467}" type="presParOf" srcId="{73C811AB-0F69-4C8B-89D1-CF9372285E4B}" destId="{FC5C4A1A-41D3-41AA-A680-DFD60A9EC632}" srcOrd="1" destOrd="0" presId="urn:microsoft.com/office/officeart/2018/5/layout/IconCircleLabelList"/>
    <dgm:cxn modelId="{363C93D8-D0CF-40E7-B3E8-FC039BB0B813}" type="presParOf" srcId="{73C811AB-0F69-4C8B-89D1-CF9372285E4B}" destId="{8D799FDE-35A3-4692-B0BD-1A7D1330586D}" srcOrd="2" destOrd="0" presId="urn:microsoft.com/office/officeart/2018/5/layout/IconCircleLabelList"/>
    <dgm:cxn modelId="{6479BCCC-7F09-4F1B-90E1-9E11D0F84167}" type="presParOf" srcId="{8D799FDE-35A3-4692-B0BD-1A7D1330586D}" destId="{70E9C32F-9FD1-481D-B7B4-BE229760CF53}" srcOrd="0" destOrd="0" presId="urn:microsoft.com/office/officeart/2018/5/layout/IconCircleLabelList"/>
    <dgm:cxn modelId="{4C9856BA-0B25-4EC3-894F-AAFCFF58268F}" type="presParOf" srcId="{8D799FDE-35A3-4692-B0BD-1A7D1330586D}" destId="{618AD4A7-EC9D-458E-A45B-A7B5E5CF98E4}" srcOrd="1" destOrd="0" presId="urn:microsoft.com/office/officeart/2018/5/layout/IconCircleLabelList"/>
    <dgm:cxn modelId="{2F797CA4-2F80-4968-B48D-2CD9B9848879}" type="presParOf" srcId="{8D799FDE-35A3-4692-B0BD-1A7D1330586D}" destId="{976B2519-8D74-4A6B-AC63-38A5574913E9}" srcOrd="2" destOrd="0" presId="urn:microsoft.com/office/officeart/2018/5/layout/IconCircleLabelList"/>
    <dgm:cxn modelId="{7BDB70C1-17DF-428C-8BE4-F9885261EC68}" type="presParOf" srcId="{8D799FDE-35A3-4692-B0BD-1A7D1330586D}" destId="{816A2B98-C8E7-4F09-AD7C-43ABADC4CA89}" srcOrd="3" destOrd="0" presId="urn:microsoft.com/office/officeart/2018/5/layout/IconCircleLabelList"/>
    <dgm:cxn modelId="{DD575C20-D8BA-4777-9D9B-D75068197450}" type="presParOf" srcId="{73C811AB-0F69-4C8B-89D1-CF9372285E4B}" destId="{C4C087EE-3885-41A0-AC8F-403FC5AD9D73}" srcOrd="3" destOrd="0" presId="urn:microsoft.com/office/officeart/2018/5/layout/IconCircleLabelList"/>
    <dgm:cxn modelId="{ECCE6D24-FE91-4802-BF58-DC6D83A05E83}" type="presParOf" srcId="{73C811AB-0F69-4C8B-89D1-CF9372285E4B}" destId="{F04A06DC-6D35-4076-A47A-3A70083ACA94}" srcOrd="4" destOrd="0" presId="urn:microsoft.com/office/officeart/2018/5/layout/IconCircleLabelList"/>
    <dgm:cxn modelId="{E8FED6D2-5429-4ABE-A46E-C1D7F3BD3B83}" type="presParOf" srcId="{F04A06DC-6D35-4076-A47A-3A70083ACA94}" destId="{25359FBE-9A85-42E5-A865-2022B507DA23}" srcOrd="0" destOrd="0" presId="urn:microsoft.com/office/officeart/2018/5/layout/IconCircleLabelList"/>
    <dgm:cxn modelId="{3D8388D6-1414-4DD6-9345-41E01D3480EF}" type="presParOf" srcId="{F04A06DC-6D35-4076-A47A-3A70083ACA94}" destId="{B8B60ECD-88F8-4219-899A-7E234F22C372}" srcOrd="1" destOrd="0" presId="urn:microsoft.com/office/officeart/2018/5/layout/IconCircleLabelList"/>
    <dgm:cxn modelId="{7121A784-3216-4C4F-AA53-4BE02D1FED81}" type="presParOf" srcId="{F04A06DC-6D35-4076-A47A-3A70083ACA94}" destId="{BFD3A8BA-687D-4907-9E6F-A5805009EED8}" srcOrd="2" destOrd="0" presId="urn:microsoft.com/office/officeart/2018/5/layout/IconCircleLabelList"/>
    <dgm:cxn modelId="{724CDBAC-873A-44F2-8F75-68288265A40D}" type="presParOf" srcId="{F04A06DC-6D35-4076-A47A-3A70083ACA94}" destId="{CF9EC183-4837-421E-BE6F-EA81FAF5442A}" srcOrd="3" destOrd="0" presId="urn:microsoft.com/office/officeart/2018/5/layout/IconCircleLabelList"/>
    <dgm:cxn modelId="{9673635B-B34A-4CBD-A0A1-375211D60F63}" type="presParOf" srcId="{73C811AB-0F69-4C8B-89D1-CF9372285E4B}" destId="{AA1C9FFC-274F-4CA7-BA94-B7289A43D370}" srcOrd="5" destOrd="0" presId="urn:microsoft.com/office/officeart/2018/5/layout/IconCircleLabelList"/>
    <dgm:cxn modelId="{AB09959E-953D-4219-BE87-EB531C91BF8F}" type="presParOf" srcId="{73C811AB-0F69-4C8B-89D1-CF9372285E4B}" destId="{34CBEA2C-08B7-4044-B68F-FC2479677829}" srcOrd="6" destOrd="0" presId="urn:microsoft.com/office/officeart/2018/5/layout/IconCircleLabelList"/>
    <dgm:cxn modelId="{0C91EDF5-38CC-453E-83F1-8E83C085CECF}" type="presParOf" srcId="{34CBEA2C-08B7-4044-B68F-FC2479677829}" destId="{069BBE98-CCD2-4528-94E0-5F2C4A39F92F}" srcOrd="0" destOrd="0" presId="urn:microsoft.com/office/officeart/2018/5/layout/IconCircleLabelList"/>
    <dgm:cxn modelId="{BB25D3B0-C891-42F1-9DBF-17AA3F1208F2}" type="presParOf" srcId="{34CBEA2C-08B7-4044-B68F-FC2479677829}" destId="{60C12D11-26DB-462D-8267-D4F13D06FCB9}" srcOrd="1" destOrd="0" presId="urn:microsoft.com/office/officeart/2018/5/layout/IconCircleLabelList"/>
    <dgm:cxn modelId="{96931086-8B7F-4F79-B67A-9065FDCD9D6F}" type="presParOf" srcId="{34CBEA2C-08B7-4044-B68F-FC2479677829}" destId="{FD484CFB-C69D-4F18-A689-B03A23774E71}" srcOrd="2" destOrd="0" presId="urn:microsoft.com/office/officeart/2018/5/layout/IconCircleLabelList"/>
    <dgm:cxn modelId="{33544A96-1CBD-4441-A0DE-21A67EE22AED}" type="presParOf" srcId="{34CBEA2C-08B7-4044-B68F-FC2479677829}" destId="{A3870C5D-5C85-43C6-BF36-41DCB5A18A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E522-6D29-4783-BD8C-60E7C47B7E14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9670-0B86-4BFA-A153-FD946912C346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PROJECT DESSCRIPTION</a:t>
          </a:r>
          <a:endParaRPr lang="en-US" sz="2300" b="1" kern="1200" dirty="0"/>
        </a:p>
      </dsp:txBody>
      <dsp:txXfrm>
        <a:off x="333914" y="2276522"/>
        <a:ext cx="1800000" cy="720000"/>
      </dsp:txXfrm>
    </dsp:sp>
    <dsp:sp modelId="{9F4DFDAB-4084-4B44-97B2-B36AB4DC8926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E6A35-824B-439C-B12D-2B32033FA3AB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METHOD</a:t>
          </a:r>
          <a:endParaRPr lang="en-US" sz="2300" b="1" kern="1200" dirty="0"/>
        </a:p>
      </dsp:txBody>
      <dsp:txXfrm>
        <a:off x="2448914" y="2276522"/>
        <a:ext cx="1800000" cy="720000"/>
      </dsp:txXfrm>
    </dsp:sp>
    <dsp:sp modelId="{C5D45013-6AD5-4E7F-8C0E-EE303C33A5A7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F848-5274-4B01-B0F6-B1DE1B0EE086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RESULTS</a:t>
          </a:r>
          <a:endParaRPr lang="en-US" sz="2300" b="1" kern="1200" dirty="0"/>
        </a:p>
      </dsp:txBody>
      <dsp:txXfrm>
        <a:off x="4563914" y="2276522"/>
        <a:ext cx="1800000" cy="720000"/>
      </dsp:txXfrm>
    </dsp:sp>
    <dsp:sp modelId="{9C790FAF-68DC-4199-867C-2996ABCAF798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AE40E-4377-4B9D-9F93-CC3DC77B44E5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CHALLENGES</a:t>
          </a:r>
        </a:p>
      </dsp:txBody>
      <dsp:txXfrm>
        <a:off x="6678914" y="2276522"/>
        <a:ext cx="1800000" cy="720000"/>
      </dsp:txXfrm>
    </dsp:sp>
    <dsp:sp modelId="{FF18CA59-D890-4F61-B943-7B0D2393D4FC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65A17-1569-4C84-BF7E-6964C26D2087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FUTURE PLANS</a:t>
          </a:r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B38E3-069F-EC4E-8588-0EFBC87C9258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Getting data from the projects through the world of code</a:t>
          </a:r>
          <a:endParaRPr lang="en-US" sz="2200" b="1" kern="1200" dirty="0"/>
        </a:p>
      </dsp:txBody>
      <dsp:txXfrm>
        <a:off x="3201" y="1669704"/>
        <a:ext cx="2539866" cy="2133487"/>
      </dsp:txXfrm>
    </dsp:sp>
    <dsp:sp modelId="{8E214D58-9F37-E141-9D38-0A8DC8DCEACD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7C767096-7EF7-F147-884B-FF1A88DF903C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8A83-4EE8-9442-A0D7-26EC4F28841F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Saving data from the server to the local machines</a:t>
          </a:r>
          <a:endParaRPr lang="en-US" sz="2200" b="1" kern="1200" dirty="0"/>
        </a:p>
      </dsp:txBody>
      <dsp:txXfrm>
        <a:off x="2797054" y="1669704"/>
        <a:ext cx="2539866" cy="2133487"/>
      </dsp:txXfrm>
    </dsp:sp>
    <dsp:sp modelId="{2AD5A1B5-F58E-4245-AB8A-A972FAB45EA4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0602E88B-7183-274D-8590-F391474E4ADB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4251C-E3DA-4A2A-8B06-218A72CC37F1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Operationalisation</a:t>
          </a:r>
        </a:p>
      </dsp:txBody>
      <dsp:txXfrm>
        <a:off x="5590907" y="1669704"/>
        <a:ext cx="2539866" cy="2133487"/>
      </dsp:txXfrm>
    </dsp:sp>
    <dsp:sp modelId="{15716AF5-BD66-4AB7-98DD-BA73785CEDEB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FFC52806-664C-46CD-9A99-1BA758882C70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841AD-0CA3-5C4D-8CF2-7FE7BAAA1D3F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Analyzation</a:t>
          </a:r>
          <a:endParaRPr lang="en-US" sz="2200" b="1" kern="1200" dirty="0"/>
        </a:p>
      </dsp:txBody>
      <dsp:txXfrm>
        <a:off x="8384760" y="1669704"/>
        <a:ext cx="2539866" cy="2133487"/>
      </dsp:txXfrm>
    </dsp:sp>
    <dsp:sp modelId="{2697E70A-D966-8C4A-B9C4-8046FA1B44BF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3AE06827-264C-8F46-82B1-2FA498794EAB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88714-2BE7-4E25-99CB-3E8C55DEB174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98B63-5941-40C5-9F55-2A0A83BBB7F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4E97C-8595-42E1-AF21-0307E6C30B7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EXTRACTING DATA FROM WORLD OF CODE</a:t>
          </a:r>
        </a:p>
      </dsp:txBody>
      <dsp:txXfrm>
        <a:off x="100682" y="2684598"/>
        <a:ext cx="2370489" cy="720000"/>
      </dsp:txXfrm>
    </dsp:sp>
    <dsp:sp modelId="{70E9C32F-9FD1-481D-B7B4-BE229760CF5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AD4A7-EC9D-458E-A45B-A7B5E5CF98E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A2B98-C8E7-4F09-AD7C-43ABADC4CA8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Copy data from </a:t>
          </a:r>
          <a:r>
            <a:rPr lang="en-US" sz="1800" kern="1200" err="1"/>
            <a:t>ssh</a:t>
          </a:r>
          <a:r>
            <a:rPr lang="en-US" sz="1800" kern="1200"/>
            <a:t> to our machines</a:t>
          </a:r>
          <a:r>
            <a:rPr lang="en-US" sz="1800" kern="1200">
              <a:latin typeface="Calibri Light" panose="020F0302020204030204"/>
            </a:rPr>
            <a:t> </a:t>
          </a:r>
          <a:endParaRPr lang="en-US" sz="1800" kern="1200"/>
        </a:p>
      </dsp:txBody>
      <dsp:txXfrm>
        <a:off x="2886007" y="2684598"/>
        <a:ext cx="2370489" cy="720000"/>
      </dsp:txXfrm>
    </dsp:sp>
    <dsp:sp modelId="{25359FBE-9A85-42E5-A865-2022B507DA2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60ECD-88F8-4219-899A-7E234F22C37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C183-4837-421E-BE6F-EA81FAF5442A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latin typeface="Calibri Light" panose="020F0302020204030204"/>
            </a:rPr>
            <a:t>Get location from time zone</a:t>
          </a:r>
        </a:p>
      </dsp:txBody>
      <dsp:txXfrm>
        <a:off x="5671332" y="2684598"/>
        <a:ext cx="2370489" cy="720000"/>
      </dsp:txXfrm>
    </dsp:sp>
    <dsp:sp modelId="{069BBE98-CCD2-4528-94E0-5F2C4A39F92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12D11-26DB-462D-8267-D4F13D06FCB9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70C5D-5C85-43C6-BF36-41DCB5A18A0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latin typeface="Calibri Light" panose="020F0302020204030204"/>
            </a:rPr>
            <a:t>Many authors make </a:t>
          </a:r>
          <a:r>
            <a:rPr lang="en-US" sz="1800" b="1" kern="1200" err="1">
              <a:latin typeface="Calibri Light" panose="020F0302020204030204"/>
            </a:rPr>
            <a:t>visualisation</a:t>
          </a:r>
          <a:r>
            <a:rPr lang="en-US" sz="1800" b="1" kern="1200">
              <a:latin typeface="Calibri Light" panose="020F0302020204030204"/>
            </a:rPr>
            <a:t> difficult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029F-66F6-164F-8561-E417F62DFB3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BBE25-028C-D34D-A7A1-720C3065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F8A7-A765-2D5C-E24E-B5E1A2DD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6F97-F5A7-6485-513C-C7988A6C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D750-E58D-6F6A-7F0C-155480BD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A1DF-9687-0AF0-8A69-3B46304A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16E0-4861-FBEF-0E68-A551218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38E8-E333-BA19-9D5F-4212EE5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6EFB-AFF2-1B1D-4438-F68EE3C2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2A05-EA67-8529-D65C-32BA05EF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3680-FB26-9C56-255E-EBB2ED6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E5BF-8179-A623-CAA1-91B9A2F2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087D8-D193-2691-7221-10CF58D89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5C59-3EA6-33E3-FC8F-906F5B632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A7E4-32CE-F5A0-0E2D-0878C31D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ABF5-4E1D-0EF0-4A63-B14C3C0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8016-6B92-07DC-36CF-40C1CE07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541E-4755-9882-9CF9-8430E116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2FAD-553C-F784-828E-35C9CC47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1B71-2609-343B-BA92-6FAF5C4A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EE91-E002-31C4-735F-9C4EF04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4642-BBDB-3EEF-EA9B-025BAE62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AD3A-B5BF-39FA-DCE6-44791405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79FB-1F8C-F2E4-573C-2FBAAE6C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AF3C-4BC9-DF01-00B7-1250F703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B1A0-16F9-4C27-C9FA-40A726A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DE8F-62D2-19AD-7AA7-3C7C94D4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36D7-6AD3-7252-9C24-5339FA7D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1275-84C5-F9B5-DDBD-00DB70150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F73EA-55F8-F41A-004D-3AABBFEA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E30A-EC9F-EFA3-89F7-8D29F8B2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81EF8-64D4-5A50-5FCE-1484845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65CF-C3CF-1191-CB2F-3C23C284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76C-20AB-89F7-1F88-76735958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1F637-1E23-84A8-7DE7-AA26D241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5B81-2336-836E-3A94-35D801914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E51CB-14B3-A091-FD99-9D7B6D606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5268-0698-F79E-E1C5-83A84C1F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2402-615E-38CB-D5A6-077F9D9E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06268-66B2-AB7C-9D47-241577E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DE7CC-D04B-B9C8-EF86-9FCDA4EB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96F-1BAC-8497-2C86-4CB4BA5B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68387-FAFD-375D-6A4D-7430A19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DE66-96B7-C282-7B33-279346BD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65DAF-FD35-BA76-2F21-D51733B1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F831D-4671-5ED9-7314-5ADF2E0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F44DB-18EF-B041-7F07-B292DBCA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00F9-089E-D62F-EB00-16A540F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A5B7-2DFB-9184-3881-86C723BA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90D9-2D59-37E0-3F77-42F04ECF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C0F9-1D87-7CF2-93FB-1A83355B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0C3E-D6EA-FF8E-26A5-62FE3C3F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47616-0442-68D5-3F4B-2AE29254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BBFC-A972-59E5-50BB-618C6E08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8EDB-9B86-DEDB-7BD8-1CFF4D5F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10DC4-C123-03FB-399A-7A926FDE1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23EF-5240-A481-5585-0166FDAA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ACEF4-39CC-F530-28AA-B63B508F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F2F08-3448-960E-A6FA-1C8527BB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0BAF-EFEE-5C83-970B-24BB579A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0C9A-3BC8-AD10-592D-CAAFFB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83FF-269D-1793-E92D-EAF21D5E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9361-D5CC-F546-BDF9-D9C34F8E0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9B8D-FFE2-C24B-AAA9-1170B98E4D1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0D10-BEBF-C88F-AA56-1B557A42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68D5-5364-7D05-0CBC-EB676A02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DA9F-B4BA-0A4D-A66A-FE4E1761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1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15.sv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5.sv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4.sv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1600E394-E79C-F076-DF22-FCA1BC608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" r="-1" b="57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28C24-7DFF-063D-0952-BACCD1348D4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by: Malaikah Hafeez, Naphtali Odinakachi, Rebecca Bronczyk, Veeresh Thummadi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8211F-F99F-0B02-F25D-CE3C7ECCDFC2}"/>
              </a:ext>
            </a:extLst>
          </p:cNvPr>
          <p:cNvSpPr txBox="1"/>
          <p:nvPr/>
        </p:nvSpPr>
        <p:spPr>
          <a:xfrm>
            <a:off x="4507258" y="1714500"/>
            <a:ext cx="345588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/>
              <a:t>React Pre &amp; Post 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D68B2-1B75-1296-B507-C37BCE01F349}"/>
              </a:ext>
            </a:extLst>
          </p:cNvPr>
          <p:cNvSpPr txBox="1"/>
          <p:nvPr/>
        </p:nvSpPr>
        <p:spPr>
          <a:xfrm>
            <a:off x="1604962" y="4637087"/>
            <a:ext cx="995838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Significance codes:  0 ‘***’ 0.001 ‘**’ 0.01 ‘*’ 0.05 ‘.’ 0.1 ‘ ’ 1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4000" dirty="0">
                <a:cs typeface="Calibri"/>
              </a:rPr>
              <a:t>Early birds are more productive in react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703DC03-B87D-F4D4-FABA-E632ECC2A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99338"/>
              </p:ext>
            </p:extLst>
          </p:nvPr>
        </p:nvGraphicFramePr>
        <p:xfrm>
          <a:off x="960437" y="2674937"/>
          <a:ext cx="10057820" cy="18435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564">
                  <a:extLst>
                    <a:ext uri="{9D8B030D-6E8A-4147-A177-3AD203B41FA5}">
                      <a16:colId xmlns:a16="http://schemas.microsoft.com/office/drawing/2014/main" val="2629078891"/>
                    </a:ext>
                  </a:extLst>
                </a:gridCol>
                <a:gridCol w="2011564">
                  <a:extLst>
                    <a:ext uri="{9D8B030D-6E8A-4147-A177-3AD203B41FA5}">
                      <a16:colId xmlns:a16="http://schemas.microsoft.com/office/drawing/2014/main" val="3289141499"/>
                    </a:ext>
                  </a:extLst>
                </a:gridCol>
                <a:gridCol w="2011564">
                  <a:extLst>
                    <a:ext uri="{9D8B030D-6E8A-4147-A177-3AD203B41FA5}">
                      <a16:colId xmlns:a16="http://schemas.microsoft.com/office/drawing/2014/main" val="843860713"/>
                    </a:ext>
                  </a:extLst>
                </a:gridCol>
                <a:gridCol w="2011564">
                  <a:extLst>
                    <a:ext uri="{9D8B030D-6E8A-4147-A177-3AD203B41FA5}">
                      <a16:colId xmlns:a16="http://schemas.microsoft.com/office/drawing/2014/main" val="82329157"/>
                    </a:ext>
                  </a:extLst>
                </a:gridCol>
                <a:gridCol w="2011564">
                  <a:extLst>
                    <a:ext uri="{9D8B030D-6E8A-4147-A177-3AD203B41FA5}">
                      <a16:colId xmlns:a16="http://schemas.microsoft.com/office/drawing/2014/main" val="1829591414"/>
                    </a:ext>
                  </a:extLst>
                </a:gridCol>
              </a:tblGrid>
              <a:tr h="614519">
                <a:tc>
                  <a:txBody>
                    <a:bodyPr/>
                    <a:lstStyle/>
                    <a:p>
                      <a:r>
                        <a:rPr lang="en-US" sz="2800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/>
                        <a:t>Sig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41594"/>
                  </a:ext>
                </a:extLst>
              </a:tr>
              <a:tr h="614519">
                <a:tc>
                  <a:txBody>
                    <a:bodyPr/>
                    <a:lstStyle/>
                    <a:p>
                      <a:r>
                        <a:rPr lang="en-US" sz="2800" dirty="0"/>
                        <a:t>Intercept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u="none" strike="noStrike" noProof="0" dirty="0"/>
                        <a:t>3.31e-16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48"/>
                  </a:ext>
                </a:extLst>
              </a:tr>
              <a:tr h="614519">
                <a:tc>
                  <a:txBody>
                    <a:bodyPr/>
                    <a:lstStyle/>
                    <a:p>
                      <a:r>
                        <a:rPr lang="en-US" sz="2800" dirty="0"/>
                        <a:t>Night 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u="none" strike="noStrike" noProof="0" dirty="0"/>
                        <a:t>-1.6097    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u="none" strike="noStrike" noProof="0" dirty="0"/>
                        <a:t>0.7759  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u="none" strike="noStrike" noProof="0" dirty="0"/>
                        <a:t>-2.075   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u="none" strike="noStrike" noProof="0" dirty="0"/>
                        <a:t>0.0383 * 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78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922D50-2833-2A6E-DE8C-7EDE2D00B25E}"/>
              </a:ext>
            </a:extLst>
          </p:cNvPr>
          <p:cNvSpPr txBox="1"/>
          <p:nvPr/>
        </p:nvSpPr>
        <p:spPr>
          <a:xfrm>
            <a:off x="1984374" y="415925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FUTURE PLANS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94" y="239837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4636" y="127907"/>
            <a:ext cx="1333500" cy="13430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599AD4-3783-F0BC-834A-B2BF9D5EDBC7}"/>
              </a:ext>
            </a:extLst>
          </p:cNvPr>
          <p:cNvSpPr/>
          <p:nvPr/>
        </p:nvSpPr>
        <p:spPr>
          <a:xfrm>
            <a:off x="1050925" y="2924175"/>
            <a:ext cx="1833562" cy="1722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CF804-62EA-66F6-E707-58602B23BBAB}"/>
              </a:ext>
            </a:extLst>
          </p:cNvPr>
          <p:cNvSpPr txBox="1"/>
          <p:nvPr/>
        </p:nvSpPr>
        <p:spPr>
          <a:xfrm>
            <a:off x="-2" y="4818062"/>
            <a:ext cx="355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CONTROL FOR AUTHOR ALIASING</a:t>
            </a:r>
            <a:endParaRPr lang="en-US"/>
          </a:p>
        </p:txBody>
      </p:sp>
      <p:pic>
        <p:nvPicPr>
          <p:cNvPr id="13" name="Graphic 14" descr="Pencil with solid fill">
            <a:extLst>
              <a:ext uri="{FF2B5EF4-FFF2-40B4-BE49-F238E27FC236}">
                <a16:creationId xmlns:a16="http://schemas.microsoft.com/office/drawing/2014/main" id="{A579AC26-0B15-1D84-F334-A2935C57C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6862" y="332105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8BA8ECC-7F49-304C-256A-BE69F8E9F42F}"/>
              </a:ext>
            </a:extLst>
          </p:cNvPr>
          <p:cNvSpPr/>
          <p:nvPr/>
        </p:nvSpPr>
        <p:spPr>
          <a:xfrm>
            <a:off x="9678987" y="2892425"/>
            <a:ext cx="1833562" cy="1722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26301-DE39-AD84-F484-938BF3A2781A}"/>
              </a:ext>
            </a:extLst>
          </p:cNvPr>
          <p:cNvSpPr txBox="1"/>
          <p:nvPr/>
        </p:nvSpPr>
        <p:spPr>
          <a:xfrm>
            <a:off x="8755061" y="4865778"/>
            <a:ext cx="355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EFFECT OF LOCATION ESTIMATION </a:t>
            </a:r>
          </a:p>
        </p:txBody>
      </p:sp>
      <p:pic>
        <p:nvPicPr>
          <p:cNvPr id="18" name="Graphic 18" descr="Earth globe: Africa and Europe with solid fill">
            <a:extLst>
              <a:ext uri="{FF2B5EF4-FFF2-40B4-BE49-F238E27FC236}">
                <a16:creationId xmlns:a16="http://schemas.microsoft.com/office/drawing/2014/main" id="{E996B4C7-96CF-6404-B1B2-0AE1295AC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6175" y="3194051"/>
            <a:ext cx="1104900" cy="11049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993CC9-2773-8D8E-C4F4-CCB261CC3165}"/>
              </a:ext>
            </a:extLst>
          </p:cNvPr>
          <p:cNvSpPr/>
          <p:nvPr/>
        </p:nvSpPr>
        <p:spPr>
          <a:xfrm>
            <a:off x="3967957" y="2909148"/>
            <a:ext cx="1833562" cy="1722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6B6F3-50F4-A116-BCA1-6407398761BD}"/>
              </a:ext>
            </a:extLst>
          </p:cNvPr>
          <p:cNvSpPr txBox="1"/>
          <p:nvPr/>
        </p:nvSpPr>
        <p:spPr>
          <a:xfrm>
            <a:off x="3135310" y="4826839"/>
            <a:ext cx="355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COMPARING THE THREE PROJECTS</a:t>
            </a:r>
          </a:p>
        </p:txBody>
      </p:sp>
      <p:pic>
        <p:nvPicPr>
          <p:cNvPr id="21" name="Graphic 21" descr="Scales of justice with solid fill">
            <a:extLst>
              <a:ext uri="{FF2B5EF4-FFF2-40B4-BE49-F238E27FC236}">
                <a16:creationId xmlns:a16="http://schemas.microsoft.com/office/drawing/2014/main" id="{B8ED1A39-3189-464A-6F8C-3B8E97196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8958" y="3242524"/>
            <a:ext cx="1057275" cy="1041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F3B33D-3AEB-B013-608F-C387BA4B438D}"/>
              </a:ext>
            </a:extLst>
          </p:cNvPr>
          <p:cNvSpPr/>
          <p:nvPr/>
        </p:nvSpPr>
        <p:spPr>
          <a:xfrm>
            <a:off x="6738937" y="2924175"/>
            <a:ext cx="1833562" cy="1722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FBE01-DD89-7E31-1768-E8C70D9AB2B5}"/>
              </a:ext>
            </a:extLst>
          </p:cNvPr>
          <p:cNvSpPr txBox="1"/>
          <p:nvPr/>
        </p:nvSpPr>
        <p:spPr>
          <a:xfrm>
            <a:off x="5885655" y="4860177"/>
            <a:ext cx="355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EFFECTS OF</a:t>
            </a:r>
          </a:p>
          <a:p>
            <a:pPr algn="ctr"/>
            <a:r>
              <a:rPr lang="en-US" sz="2800" dirty="0">
                <a:cs typeface="Calibri"/>
              </a:rPr>
              <a:t> CAUSALITY</a:t>
            </a:r>
          </a:p>
        </p:txBody>
      </p:sp>
      <p:pic>
        <p:nvPicPr>
          <p:cNvPr id="22" name="Graphic 22" descr="Bullseye with solid fill">
            <a:extLst>
              <a:ext uri="{FF2B5EF4-FFF2-40B4-BE49-F238E27FC236}">
                <a16:creationId xmlns:a16="http://schemas.microsoft.com/office/drawing/2014/main" id="{A20BDAD9-6745-4985-29E1-C8334749C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4550" y="33607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6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CONTRIBUTIONS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6265" y="226230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3636" y="141514"/>
            <a:ext cx="1333500" cy="134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E2D00-D5AC-9374-6378-B6C2B37A8FA3}"/>
              </a:ext>
            </a:extLst>
          </p:cNvPr>
          <p:cNvSpPr txBox="1"/>
          <p:nvPr/>
        </p:nvSpPr>
        <p:spPr>
          <a:xfrm>
            <a:off x="796013" y="3367564"/>
            <a:ext cx="109346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2626"/>
              </a:solidFill>
              <a:latin typeface="Calibri Light"/>
              <a:cs typeface="Calibri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03C3-487C-0D2B-FDE9-5D6AB02D7C82}"/>
              </a:ext>
            </a:extLst>
          </p:cNvPr>
          <p:cNvGrpSpPr/>
          <p:nvPr/>
        </p:nvGrpSpPr>
        <p:grpSpPr>
          <a:xfrm>
            <a:off x="628646" y="3091338"/>
            <a:ext cx="1585232" cy="1564821"/>
            <a:chOff x="1243693" y="2073729"/>
            <a:chExt cx="1585232" cy="15648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B429B3-FB21-1F75-B78B-F8194333AD2A}"/>
                </a:ext>
              </a:extLst>
            </p:cNvPr>
            <p:cNvSpPr/>
            <p:nvPr/>
          </p:nvSpPr>
          <p:spPr>
            <a:xfrm>
              <a:off x="1243693" y="2073729"/>
              <a:ext cx="1585232" cy="1564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218" descr="Sparrow with solid fill">
              <a:extLst>
                <a:ext uri="{FF2B5EF4-FFF2-40B4-BE49-F238E27FC236}">
                  <a16:creationId xmlns:a16="http://schemas.microsoft.com/office/drawing/2014/main" id="{E68410C9-1970-B392-B4A2-C23E96BEB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599" y="2189389"/>
              <a:ext cx="1333500" cy="134302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EDBF4B-A97D-EC6A-4A56-72A0CE137BC8}"/>
              </a:ext>
            </a:extLst>
          </p:cNvPr>
          <p:cNvGrpSpPr/>
          <p:nvPr/>
        </p:nvGrpSpPr>
        <p:grpSpPr>
          <a:xfrm>
            <a:off x="10044788" y="3091338"/>
            <a:ext cx="1585232" cy="1564821"/>
            <a:chOff x="3373210" y="2073728"/>
            <a:chExt cx="1585232" cy="15648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9936BB-5EE3-CC61-C1CA-15104D617C63}"/>
                </a:ext>
              </a:extLst>
            </p:cNvPr>
            <p:cNvSpPr/>
            <p:nvPr/>
          </p:nvSpPr>
          <p:spPr>
            <a:xfrm>
              <a:off x="3373210" y="2073728"/>
              <a:ext cx="1585232" cy="15648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218" descr="Sparrow with solid fill">
              <a:extLst>
                <a:ext uri="{FF2B5EF4-FFF2-40B4-BE49-F238E27FC236}">
                  <a16:creationId xmlns:a16="http://schemas.microsoft.com/office/drawing/2014/main" id="{245BD53A-B6C0-8AFB-426E-40EF22F9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1117" y="2182585"/>
              <a:ext cx="1333500" cy="13430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B29704-6E7E-E306-B9B9-83406360DFC1}"/>
              </a:ext>
            </a:extLst>
          </p:cNvPr>
          <p:cNvGrpSpPr/>
          <p:nvPr/>
        </p:nvGrpSpPr>
        <p:grpSpPr>
          <a:xfrm>
            <a:off x="3676644" y="3091338"/>
            <a:ext cx="1585232" cy="1564821"/>
            <a:chOff x="7924799" y="2080532"/>
            <a:chExt cx="1585232" cy="15648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E52C9B-E6FC-C750-F88A-09072112619C}"/>
                </a:ext>
              </a:extLst>
            </p:cNvPr>
            <p:cNvSpPr/>
            <p:nvPr/>
          </p:nvSpPr>
          <p:spPr>
            <a:xfrm>
              <a:off x="7924799" y="2080532"/>
              <a:ext cx="1585232" cy="15648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217" descr="Owl with solid fill">
              <a:extLst>
                <a:ext uri="{FF2B5EF4-FFF2-40B4-BE49-F238E27FC236}">
                  <a16:creationId xmlns:a16="http://schemas.microsoft.com/office/drawing/2014/main" id="{A86D14D8-8C45-09D3-9DDB-A46F10C3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44622" y="2294515"/>
              <a:ext cx="1143000" cy="1143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0AD569-DD99-0564-B074-62C81DCD1F12}"/>
              </a:ext>
            </a:extLst>
          </p:cNvPr>
          <p:cNvGrpSpPr/>
          <p:nvPr/>
        </p:nvGrpSpPr>
        <p:grpSpPr>
          <a:xfrm>
            <a:off x="6826697" y="3091338"/>
            <a:ext cx="1585232" cy="1564821"/>
            <a:chOff x="5781674" y="2080532"/>
            <a:chExt cx="1585232" cy="156482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3A1447-5958-46FD-EDFD-ADC8B627731F}"/>
                </a:ext>
              </a:extLst>
            </p:cNvPr>
            <p:cNvSpPr/>
            <p:nvPr/>
          </p:nvSpPr>
          <p:spPr>
            <a:xfrm>
              <a:off x="5781674" y="2080532"/>
              <a:ext cx="1585232" cy="1564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217" descr="Owl with solid fill">
              <a:extLst>
                <a:ext uri="{FF2B5EF4-FFF2-40B4-BE49-F238E27FC236}">
                  <a16:creationId xmlns:a16="http://schemas.microsoft.com/office/drawing/2014/main" id="{1F9E1AA1-6C11-6F3B-4BE0-189C12A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1497" y="2294515"/>
              <a:ext cx="1143000" cy="1143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713451C-8FDF-5689-607A-858A6BC69947}"/>
              </a:ext>
            </a:extLst>
          </p:cNvPr>
          <p:cNvSpPr txBox="1"/>
          <p:nvPr/>
        </p:nvSpPr>
        <p:spPr>
          <a:xfrm>
            <a:off x="-3" y="2489903"/>
            <a:ext cx="316502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262626"/>
                </a:solidFill>
                <a:latin typeface="Calibri Light"/>
              </a:rPr>
              <a:t>Malaikah Hafeez</a:t>
            </a:r>
            <a:endParaRPr lang="en-US" sz="2800" b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endParaRPr lang="en-US" sz="32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 sz="32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 sz="320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 sz="3200">
              <a:solidFill>
                <a:srgbClr val="262626"/>
              </a:solidFill>
              <a:latin typeface="Calibri Light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Research Question, Problem solving,</a:t>
            </a:r>
            <a:endParaRPr lang="en-US" sz="28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Data Presentation</a:t>
            </a:r>
            <a:endParaRPr lang="en-US" sz="280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3E2A5-6DB5-83ED-928B-58BBE8F15516}"/>
              </a:ext>
            </a:extLst>
          </p:cNvPr>
          <p:cNvSpPr txBox="1"/>
          <p:nvPr/>
        </p:nvSpPr>
        <p:spPr>
          <a:xfrm>
            <a:off x="2762246" y="2523922"/>
            <a:ext cx="3600449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262626"/>
                </a:solidFill>
                <a:latin typeface="Calibri Light"/>
              </a:rPr>
              <a:t>Naphtali Odinakachi</a:t>
            </a:r>
            <a:endParaRPr lang="en-US" sz="2800" b="1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</a:endParaRPr>
          </a:p>
          <a:p>
            <a:pPr algn="ctr"/>
            <a:endParaRPr lang="en-US">
              <a:solidFill>
                <a:srgbClr val="262626"/>
              </a:solidFill>
              <a:latin typeface="Calibri Light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Data extraction, Converting files</a:t>
            </a:r>
            <a:endParaRPr lang="en-US" sz="28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E0590-84EA-14F1-6803-AC79738C2649}"/>
              </a:ext>
            </a:extLst>
          </p:cNvPr>
          <p:cNvSpPr txBox="1"/>
          <p:nvPr/>
        </p:nvSpPr>
        <p:spPr>
          <a:xfrm>
            <a:off x="5932709" y="2530725"/>
            <a:ext cx="3477985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262626"/>
                </a:solidFill>
                <a:latin typeface="Calibri Light"/>
              </a:rPr>
              <a:t>Rebecca </a:t>
            </a:r>
            <a:r>
              <a:rPr lang="en-US" sz="2800" b="1" err="1">
                <a:solidFill>
                  <a:srgbClr val="262626"/>
                </a:solidFill>
                <a:latin typeface="Calibri Light"/>
              </a:rPr>
              <a:t>Bronczyk</a:t>
            </a:r>
            <a:r>
              <a:rPr lang="en-US" sz="2800" b="1">
                <a:solidFill>
                  <a:srgbClr val="262626"/>
                </a:solidFill>
                <a:latin typeface="Calibri Light"/>
              </a:rPr>
              <a:t> </a:t>
            </a:r>
            <a:endParaRPr lang="en-US" sz="2800" b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>
              <a:solidFill>
                <a:srgbClr val="262626"/>
              </a:solidFill>
              <a:latin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</a:endParaRPr>
          </a:p>
          <a:p>
            <a:endParaRPr lang="en-US">
              <a:solidFill>
                <a:srgbClr val="262626"/>
              </a:solidFill>
              <a:latin typeface="Calibri Light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Research Question,</a:t>
            </a:r>
            <a:endParaRPr lang="en-US" sz="28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First steps at data extradition, Data Presentation</a:t>
            </a:r>
            <a:endParaRPr lang="en-US" sz="280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87916-E84D-3D6C-6E0C-E53F729F3257}"/>
              </a:ext>
            </a:extLst>
          </p:cNvPr>
          <p:cNvSpPr txBox="1"/>
          <p:nvPr/>
        </p:nvSpPr>
        <p:spPr>
          <a:xfrm>
            <a:off x="9171210" y="2537529"/>
            <a:ext cx="3110592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262626"/>
                </a:solidFill>
                <a:latin typeface="Calibri Light"/>
              </a:rPr>
              <a:t>Veeresh </a:t>
            </a:r>
            <a:r>
              <a:rPr lang="en-US" sz="2800" b="1" err="1">
                <a:solidFill>
                  <a:srgbClr val="262626"/>
                </a:solidFill>
                <a:latin typeface="Calibri Light"/>
              </a:rPr>
              <a:t>Thummadi</a:t>
            </a:r>
            <a:endParaRPr lang="en-US" sz="2800" b="1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 sz="2800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 sz="2800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 sz="3200">
              <a:solidFill>
                <a:srgbClr val="262626"/>
              </a:solidFill>
              <a:latin typeface="Calibri Light"/>
              <a:cs typeface="Calibri Light"/>
            </a:endParaRPr>
          </a:p>
          <a:p>
            <a:endParaRPr lang="en-US" sz="3200">
              <a:solidFill>
                <a:srgbClr val="262626"/>
              </a:solidFill>
              <a:latin typeface="Calibri Light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Data Analysis,</a:t>
            </a:r>
            <a:endParaRPr lang="en-US" sz="28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800">
                <a:solidFill>
                  <a:srgbClr val="262626"/>
                </a:solidFill>
                <a:latin typeface="Calibri Light"/>
              </a:rPr>
              <a:t> Graphs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60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D662E-20A4-28DE-5255-2E496705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 Light"/>
              </a:rPr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671BA7-FBAC-014F-E58F-AFD3D1EA7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477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7" name="Graphic 217" descr="Owl with solid fill">
            <a:extLst>
              <a:ext uri="{FF2B5EF4-FFF2-40B4-BE49-F238E27FC236}">
                <a16:creationId xmlns:a16="http://schemas.microsoft.com/office/drawing/2014/main" id="{8E202F6D-866C-C675-2456-E91D5AB00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218" name="Graphic 218" descr="Sparrow with solid fill">
            <a:extLst>
              <a:ext uri="{FF2B5EF4-FFF2-40B4-BE49-F238E27FC236}">
                <a16:creationId xmlns:a16="http://schemas.microsoft.com/office/drawing/2014/main" id="{EE0DC17C-E111-DC1C-548E-FF6CBA9DF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89F0E-801D-4A4E-2570-28FB23E4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 Light"/>
              </a:rPr>
              <a:t>PROJECT DESCRIPTION</a:t>
            </a:r>
          </a:p>
        </p:txBody>
      </p:sp>
      <p:pic>
        <p:nvPicPr>
          <p:cNvPr id="6" name="Graphic 217" descr="Owl with solid fill">
            <a:extLst>
              <a:ext uri="{FF2B5EF4-FFF2-40B4-BE49-F238E27FC236}">
                <a16:creationId xmlns:a16="http://schemas.microsoft.com/office/drawing/2014/main" id="{F1FAA047-484D-9B22-701F-9467BF16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283" y="222601"/>
            <a:ext cx="1143000" cy="1143000"/>
          </a:xfrm>
          <a:prstGeom prst="rect">
            <a:avLst/>
          </a:prstGeom>
        </p:spPr>
      </p:pic>
      <p:pic>
        <p:nvPicPr>
          <p:cNvPr id="9" name="Graphic 218" descr="Sparrow with solid fill">
            <a:extLst>
              <a:ext uri="{FF2B5EF4-FFF2-40B4-BE49-F238E27FC236}">
                <a16:creationId xmlns:a16="http://schemas.microsoft.com/office/drawing/2014/main" id="{8ECD8947-49F6-C7F0-5925-701BCB36B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1250" y="133350"/>
            <a:ext cx="1333500" cy="1343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C9AFB-3F9B-1A51-E87B-53BB311240F5}"/>
              </a:ext>
            </a:extLst>
          </p:cNvPr>
          <p:cNvSpPr txBox="1"/>
          <p:nvPr/>
        </p:nvSpPr>
        <p:spPr>
          <a:xfrm>
            <a:off x="1593060" y="2542883"/>
            <a:ext cx="967489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>
                <a:cs typeface="Calibri"/>
              </a:rPr>
              <a:t>Assign author to a label</a:t>
            </a:r>
            <a:endParaRPr lang="en-US" dirty="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cs typeface="Calibri"/>
              </a:rPr>
              <a:t>Are night owls or early birds more productive, based on the amount of commits made?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cs typeface="Calibri"/>
            </a:endParaRPr>
          </a:p>
        </p:txBody>
      </p:sp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4A55537E-CA0F-29A9-7F0D-F581F85FE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74" y="1554163"/>
            <a:ext cx="1857375" cy="1874837"/>
          </a:xfrm>
          <a:prstGeom prst="rect">
            <a:avLst/>
          </a:prstGeom>
        </p:spPr>
      </p:pic>
      <p:pic>
        <p:nvPicPr>
          <p:cNvPr id="13" name="Graphic 217" descr="Owl with solid fill">
            <a:extLst>
              <a:ext uri="{FF2B5EF4-FFF2-40B4-BE49-F238E27FC236}">
                <a16:creationId xmlns:a16="http://schemas.microsoft.com/office/drawing/2014/main" id="{A89032F9-FFBC-4115-D5F6-25DC7A1D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407" y="4873974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84953-6320-E81E-F2C5-CB2190EF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METHODS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9D62269-4772-BE64-DA8E-BE1B88C9B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2879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7" name="Graphic 217" descr="Owl with solid fill">
            <a:extLst>
              <a:ext uri="{FF2B5EF4-FFF2-40B4-BE49-F238E27FC236}">
                <a16:creationId xmlns:a16="http://schemas.microsoft.com/office/drawing/2014/main" id="{9B3EA215-99BD-81BC-01D3-CFCACA8A0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329" name="Graphic 218" descr="Sparrow with solid fill">
            <a:extLst>
              <a:ext uri="{FF2B5EF4-FFF2-40B4-BE49-F238E27FC236}">
                <a16:creationId xmlns:a16="http://schemas.microsoft.com/office/drawing/2014/main" id="{2BEA0911-ACF6-3DFD-9455-4E814D09D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D3374D2D-B92E-CA44-A950-0B2029997A61}"/>
              </a:ext>
            </a:extLst>
          </p:cNvPr>
          <p:cNvSpPr txBox="1"/>
          <p:nvPr/>
        </p:nvSpPr>
        <p:spPr>
          <a:xfrm>
            <a:off x="6389686" y="4429125"/>
            <a:ext cx="3244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Night owl: 0 - 5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Early bird: 6 – 24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BB02290-43AB-1552-E5E3-C397FBF3D82A}"/>
              </a:ext>
            </a:extLst>
          </p:cNvPr>
          <p:cNvSpPr txBox="1"/>
          <p:nvPr/>
        </p:nvSpPr>
        <p:spPr>
          <a:xfrm>
            <a:off x="9167811" y="4429125"/>
            <a:ext cx="1895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Correlation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2859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5E9C2-4EEA-9537-404A-05F8E1EE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A18FC-0BF0-729C-9298-FCFDFD5BF6B9}"/>
              </a:ext>
            </a:extLst>
          </p:cNvPr>
          <p:cNvSpPr txBox="1"/>
          <p:nvPr/>
        </p:nvSpPr>
        <p:spPr>
          <a:xfrm>
            <a:off x="8000998" y="6051176"/>
            <a:ext cx="3867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E834E-F41B-DE99-B360-D1908427FDC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AF3421F3-F066-39AC-623E-D91C9E66C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342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8" descr="A picture containing star, blurry&#10;&#10;Description automatically generated">
            <a:extLst>
              <a:ext uri="{FF2B5EF4-FFF2-40B4-BE49-F238E27FC236}">
                <a16:creationId xmlns:a16="http://schemas.microsoft.com/office/drawing/2014/main" id="{54439130-4F73-7C10-3043-B76824F54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00" y="2838597"/>
            <a:ext cx="1551482" cy="1543998"/>
          </a:xfrm>
          <a:prstGeom prst="rect">
            <a:avLst/>
          </a:prstGeom>
        </p:spPr>
      </p:pic>
      <p:pic>
        <p:nvPicPr>
          <p:cNvPr id="618" name="Graphic 217" descr="Owl with solid fill">
            <a:extLst>
              <a:ext uri="{FF2B5EF4-FFF2-40B4-BE49-F238E27FC236}">
                <a16:creationId xmlns:a16="http://schemas.microsoft.com/office/drawing/2014/main" id="{C79DF5FA-71BE-4141-B122-7A0CDAC7C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620" name="Graphic 218" descr="Sparrow with solid fill">
            <a:extLst>
              <a:ext uri="{FF2B5EF4-FFF2-40B4-BE49-F238E27FC236}">
                <a16:creationId xmlns:a16="http://schemas.microsoft.com/office/drawing/2014/main" id="{BDB302A6-D6FC-EC26-AABD-0CC5224BEB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grpSp>
        <p:nvGrpSpPr>
          <p:cNvPr id="1286" name="Group 1285">
            <a:extLst>
              <a:ext uri="{FF2B5EF4-FFF2-40B4-BE49-F238E27FC236}">
                <a16:creationId xmlns:a16="http://schemas.microsoft.com/office/drawing/2014/main" id="{2D1B2657-7DFD-7A1A-4121-38D6F0987A78}"/>
              </a:ext>
            </a:extLst>
          </p:cNvPr>
          <p:cNvGrpSpPr/>
          <p:nvPr/>
        </p:nvGrpSpPr>
        <p:grpSpPr>
          <a:xfrm>
            <a:off x="9557657" y="2890157"/>
            <a:ext cx="1517194" cy="1496785"/>
            <a:chOff x="6781800" y="2658836"/>
            <a:chExt cx="1959427" cy="1959427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2C097D24-F1C4-00D5-85B3-D7439A4A621E}"/>
                </a:ext>
              </a:extLst>
            </p:cNvPr>
            <p:cNvSpPr/>
            <p:nvPr/>
          </p:nvSpPr>
          <p:spPr>
            <a:xfrm>
              <a:off x="6781800" y="2658836"/>
              <a:ext cx="1959427" cy="19594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9" name="Graphic 1059" descr="Bar chart with solid fill">
              <a:extLst>
                <a:ext uri="{FF2B5EF4-FFF2-40B4-BE49-F238E27FC236}">
                  <a16:creationId xmlns:a16="http://schemas.microsoft.com/office/drawing/2014/main" id="{87B12757-EF5C-C8F2-37E0-DAE504BA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1979" y="2971800"/>
              <a:ext cx="1281792" cy="1274989"/>
            </a:xfrm>
            <a:prstGeom prst="rect">
              <a:avLst/>
            </a:prstGeom>
          </p:spPr>
        </p:pic>
      </p:grpSp>
      <p:grpSp>
        <p:nvGrpSpPr>
          <p:cNvPr id="1290" name="Group 1289">
            <a:extLst>
              <a:ext uri="{FF2B5EF4-FFF2-40B4-BE49-F238E27FC236}">
                <a16:creationId xmlns:a16="http://schemas.microsoft.com/office/drawing/2014/main" id="{1C6D6843-90A0-E1D2-2BBE-6C2556A63B9B}"/>
              </a:ext>
            </a:extLst>
          </p:cNvPr>
          <p:cNvGrpSpPr/>
          <p:nvPr/>
        </p:nvGrpSpPr>
        <p:grpSpPr>
          <a:xfrm>
            <a:off x="6788603" y="2896961"/>
            <a:ext cx="1442356" cy="1449160"/>
            <a:chOff x="6788603" y="2896961"/>
            <a:chExt cx="1442356" cy="1449160"/>
          </a:xfrm>
        </p:grpSpPr>
        <p:sp>
          <p:nvSpPr>
            <p:cNvPr id="1287" name="Oval 1286">
              <a:extLst>
                <a:ext uri="{FF2B5EF4-FFF2-40B4-BE49-F238E27FC236}">
                  <a16:creationId xmlns:a16="http://schemas.microsoft.com/office/drawing/2014/main" id="{BF38E79B-1AEC-821C-843B-7F1861270F87}"/>
                </a:ext>
              </a:extLst>
            </p:cNvPr>
            <p:cNvSpPr/>
            <p:nvPr/>
          </p:nvSpPr>
          <p:spPr>
            <a:xfrm>
              <a:off x="6788603" y="2896961"/>
              <a:ext cx="1442356" cy="14491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8" name="Graphic 1288" descr="Marker with solid fill">
              <a:extLst>
                <a:ext uri="{FF2B5EF4-FFF2-40B4-BE49-F238E27FC236}">
                  <a16:creationId xmlns:a16="http://schemas.microsoft.com/office/drawing/2014/main" id="{123F630C-3223-68AF-0180-AB7853D2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53943" y="3121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45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8211F-F99F-0B02-F25D-CE3C7ECCDFC2}"/>
              </a:ext>
            </a:extLst>
          </p:cNvPr>
          <p:cNvSpPr txBox="1"/>
          <p:nvPr/>
        </p:nvSpPr>
        <p:spPr>
          <a:xfrm>
            <a:off x="3983383" y="1714500"/>
            <a:ext cx="478919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/>
              <a:t>Early bird OR night owl?</a:t>
            </a:r>
            <a:endParaRPr lang="en-US" sz="3600" b="1" dirty="0">
              <a:cs typeface="Calibri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4953F8C-0282-C124-A06B-E0220A8C2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42895"/>
              </p:ext>
            </p:extLst>
          </p:nvPr>
        </p:nvGraphicFramePr>
        <p:xfrm>
          <a:off x="1643062" y="2476500"/>
          <a:ext cx="9232324" cy="32356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08081">
                  <a:extLst>
                    <a:ext uri="{9D8B030D-6E8A-4147-A177-3AD203B41FA5}">
                      <a16:colId xmlns:a16="http://schemas.microsoft.com/office/drawing/2014/main" val="774547859"/>
                    </a:ext>
                  </a:extLst>
                </a:gridCol>
                <a:gridCol w="2308081">
                  <a:extLst>
                    <a:ext uri="{9D8B030D-6E8A-4147-A177-3AD203B41FA5}">
                      <a16:colId xmlns:a16="http://schemas.microsoft.com/office/drawing/2014/main" val="2907313636"/>
                    </a:ext>
                  </a:extLst>
                </a:gridCol>
                <a:gridCol w="2308081">
                  <a:extLst>
                    <a:ext uri="{9D8B030D-6E8A-4147-A177-3AD203B41FA5}">
                      <a16:colId xmlns:a16="http://schemas.microsoft.com/office/drawing/2014/main" val="3614676078"/>
                    </a:ext>
                  </a:extLst>
                </a:gridCol>
                <a:gridCol w="2308081">
                  <a:extLst>
                    <a:ext uri="{9D8B030D-6E8A-4147-A177-3AD203B41FA5}">
                      <a16:colId xmlns:a16="http://schemas.microsoft.com/office/drawing/2014/main" val="2213045913"/>
                    </a:ext>
                  </a:extLst>
                </a:gridCol>
              </a:tblGrid>
              <a:tr h="5392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Early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Night 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4742"/>
                  </a:ext>
                </a:extLst>
              </a:tr>
              <a:tr h="539268">
                <a:tc>
                  <a:txBody>
                    <a:bodyPr/>
                    <a:lstStyle/>
                    <a:p>
                      <a:r>
                        <a:rPr lang="en-US" dirty="0"/>
                        <a:t>Coded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8065"/>
                  </a:ext>
                </a:extLst>
              </a:tr>
              <a:tr h="539268">
                <a:tc>
                  <a:txBody>
                    <a:bodyPr/>
                    <a:lstStyle/>
                    <a:p>
                      <a:r>
                        <a:rPr lang="en-US" b="1" dirty="0"/>
                        <a:t>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155 (95.68%)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 (04.32%)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4140"/>
                  </a:ext>
                </a:extLst>
              </a:tr>
              <a:tr h="539268">
                <a:tc>
                  <a:txBody>
                    <a:bodyPr/>
                    <a:lstStyle/>
                    <a:p>
                      <a:r>
                        <a:rPr lang="en-US" b="1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421 </a:t>
                      </a:r>
                      <a:r>
                        <a:rPr lang="en-US" sz="1800" b="1" u="none" strike="noStrike" noProof="0" dirty="0"/>
                        <a:t>(92.73%)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33 </a:t>
                      </a:r>
                      <a:r>
                        <a:rPr lang="en-US" sz="1800" b="1" u="none" strike="noStrike" noProof="0" dirty="0"/>
                        <a:t>(07.27%)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75579"/>
                  </a:ext>
                </a:extLst>
              </a:tr>
              <a:tr h="539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758 </a:t>
                      </a:r>
                      <a:r>
                        <a:rPr lang="en-US" sz="1800" b="1" u="none" strike="noStrike" noProof="0" dirty="0"/>
                        <a:t>(91.66%)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69 </a:t>
                      </a:r>
                      <a:r>
                        <a:rPr lang="en-US" sz="1800" b="1" u="none" strike="noStrike" noProof="0" dirty="0"/>
                        <a:t>(08.34%)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01"/>
                  </a:ext>
                </a:extLst>
              </a:tr>
              <a:tr h="539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1334 (92.45%)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109 (07.55%)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54580"/>
                  </a:ext>
                </a:extLst>
              </a:tr>
            </a:tbl>
          </a:graphicData>
        </a:graphic>
      </p:graphicFrame>
      <p:pic>
        <p:nvPicPr>
          <p:cNvPr id="6" name="Graphic 218" descr="Sparrow with solid fill">
            <a:extLst>
              <a:ext uri="{FF2B5EF4-FFF2-40B4-BE49-F238E27FC236}">
                <a16:creationId xmlns:a16="http://schemas.microsoft.com/office/drawing/2014/main" id="{13C2C575-6896-33FB-4913-FFAAE5D63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748" y="2559399"/>
            <a:ext cx="857250" cy="858838"/>
          </a:xfrm>
          <a:prstGeom prst="rect">
            <a:avLst/>
          </a:prstGeom>
        </p:spPr>
      </p:pic>
      <p:pic>
        <p:nvPicPr>
          <p:cNvPr id="9" name="Graphic 217" descr="Owl with solid fill">
            <a:extLst>
              <a:ext uri="{FF2B5EF4-FFF2-40B4-BE49-F238E27FC236}">
                <a16:creationId xmlns:a16="http://schemas.microsoft.com/office/drawing/2014/main" id="{5C7B2B4E-7791-433E-B26D-4B272542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92" y="2603500"/>
            <a:ext cx="825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8211F-F99F-0B02-F25D-CE3C7ECCDFC2}"/>
              </a:ext>
            </a:extLst>
          </p:cNvPr>
          <p:cNvSpPr txBox="1"/>
          <p:nvPr/>
        </p:nvSpPr>
        <p:spPr>
          <a:xfrm>
            <a:off x="4881454" y="1587500"/>
            <a:ext cx="242688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/>
              <a:t>Pre Angular</a:t>
            </a:r>
            <a:endParaRPr lang="en-US" sz="3600" b="1" dirty="0">
              <a:cs typeface="Calibri"/>
            </a:endParaRPr>
          </a:p>
        </p:txBody>
      </p:sp>
      <p:pic>
        <p:nvPicPr>
          <p:cNvPr id="3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2E39D2B-20CA-70D0-6FEB-2FD9363E6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136" y="2169177"/>
            <a:ext cx="5601589" cy="44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8211F-F99F-0B02-F25D-CE3C7ECCDFC2}"/>
              </a:ext>
            </a:extLst>
          </p:cNvPr>
          <p:cNvSpPr txBox="1"/>
          <p:nvPr/>
        </p:nvSpPr>
        <p:spPr>
          <a:xfrm>
            <a:off x="5151329" y="1595438"/>
            <a:ext cx="21687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/>
              <a:t>Pre Ember</a:t>
            </a:r>
            <a:endParaRPr lang="en-US" sz="3600" b="1" dirty="0">
              <a:cs typeface="Calibri"/>
            </a:endParaRPr>
          </a:p>
        </p:txBody>
      </p:sp>
      <p:pic>
        <p:nvPicPr>
          <p:cNvPr id="6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978FE7D-3537-CF08-A833-F5031D6EF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274" y="2160351"/>
            <a:ext cx="5436997" cy="43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7C47-F144-13A9-1211-C4DF161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Graphic 217" descr="Owl with solid fill">
            <a:extLst>
              <a:ext uri="{FF2B5EF4-FFF2-40B4-BE49-F238E27FC236}">
                <a16:creationId xmlns:a16="http://schemas.microsoft.com/office/drawing/2014/main" id="{C1D6188C-30DA-9146-43EA-5894F6DE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408" y="219426"/>
            <a:ext cx="1143000" cy="1143000"/>
          </a:xfrm>
          <a:prstGeom prst="rect">
            <a:avLst/>
          </a:prstGeom>
        </p:spPr>
      </p:pic>
      <p:pic>
        <p:nvPicPr>
          <p:cNvPr id="7" name="Graphic 218" descr="Sparrow with solid fill">
            <a:extLst>
              <a:ext uri="{FF2B5EF4-FFF2-40B4-BE49-F238E27FC236}">
                <a16:creationId xmlns:a16="http://schemas.microsoft.com/office/drawing/2014/main" id="{B620568D-D907-A1D4-3795-6A0ACF5C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114300"/>
            <a:ext cx="1333500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8211F-F99F-0B02-F25D-CE3C7ECCDFC2}"/>
              </a:ext>
            </a:extLst>
          </p:cNvPr>
          <p:cNvSpPr txBox="1"/>
          <p:nvPr/>
        </p:nvSpPr>
        <p:spPr>
          <a:xfrm>
            <a:off x="5548204" y="1571625"/>
            <a:ext cx="209634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Pre React </a:t>
            </a:r>
          </a:p>
        </p:txBody>
      </p:sp>
      <p:pic>
        <p:nvPicPr>
          <p:cNvPr id="6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3C83B96-C476-B113-A0C8-CF725DB93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2211793"/>
            <a:ext cx="8275637" cy="38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PROJECT DESCRIPTION</vt:lpstr>
      <vt:lpstr>METHODS</vt:lpstr>
      <vt:lpstr>CHALLENGES</vt:lpstr>
      <vt:lpstr>RESULTS </vt:lpstr>
      <vt:lpstr>RESULTS </vt:lpstr>
      <vt:lpstr>RESULTS </vt:lpstr>
      <vt:lpstr>RESULTS </vt:lpstr>
      <vt:lpstr>RESULTS </vt:lpstr>
      <vt:lpstr>FUTURE PLANS</vt:lpstr>
      <vt:lpstr>CONTRIBUTIONS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Hafeez, Malaikah</dc:creator>
  <cp:revision>1303</cp:revision>
  <dcterms:created xsi:type="dcterms:W3CDTF">2022-10-08T09:18:48Z</dcterms:created>
  <dcterms:modified xsi:type="dcterms:W3CDTF">2022-10-08T16:07:01Z</dcterms:modified>
</cp:coreProperties>
</file>