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ora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1ecf78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1ecf78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1ecf78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1ecf78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1ecf78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1ecf78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1ecf78f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1ecf78f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4c83f6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4c83f6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1ecf78f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1ecf78f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1ecf78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1ecf78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://blog.univ-angers.fr/namurdamyths/2018/05/02/pantheon-mythologie-grecque-dieux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Web Sémantique</a:t>
            </a:r>
            <a:endParaRPr sz="2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H430-WS33</a:t>
            </a:r>
            <a:endParaRPr sz="2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749450" y="15924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Chauvet Etienne, 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Delfosse Charlotte,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Galy Adam Marah, 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Moureau Mathilde, 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Moutaouakil Oudghiri Youssef, 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Occelli William, 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Sahmoudi Zakaria.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925" y="175602"/>
            <a:ext cx="2752875" cy="6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163225" y="3025850"/>
            <a:ext cx="20028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Support de présentation</a:t>
            </a:r>
            <a:endParaRPr sz="24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23/11/2018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234650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ora"/>
                <a:ea typeface="Lora"/>
                <a:cs typeface="Lora"/>
                <a:sym typeface="Lora"/>
              </a:rPr>
              <a:t>Notre sujet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La mythologie grecque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Sujet fascinant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Forte interconnexion entre les personnages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Caractéristiques propres à chaque Dieu/Déesse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Apparitions dans des oeuvres artistiques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25" y="0"/>
            <a:ext cx="5399976" cy="358423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102450" y="3736700"/>
            <a:ext cx="47592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ora"/>
                <a:ea typeface="Lora"/>
                <a:cs typeface="Lora"/>
                <a:sym typeface="Lora"/>
              </a:rPr>
              <a:t>Les principaux Dieux Grecs</a:t>
            </a:r>
            <a:endParaRPr i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Lora"/>
                <a:ea typeface="Lora"/>
                <a:cs typeface="Lora"/>
                <a:sym typeface="Lora"/>
              </a:rPr>
              <a:t>Source : </a:t>
            </a:r>
            <a:r>
              <a:rPr i="1" lang="fr" sz="1200"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4"/>
              </a:rPr>
              <a:t>blog.univ-angers.fr</a:t>
            </a:r>
            <a:endParaRPr i="1" sz="12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4975" y="302600"/>
            <a:ext cx="33693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ora"/>
                <a:ea typeface="Lora"/>
                <a:cs typeface="Lora"/>
                <a:sym typeface="Lora"/>
              </a:rPr>
              <a:t>Notre application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Rechercher un Dieu grec par son nom afin d’obtenir un maximum d’informations sur ce dernier.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175" y="559150"/>
            <a:ext cx="4815826" cy="3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300" y="37697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fr">
                <a:latin typeface="Lora"/>
                <a:ea typeface="Lora"/>
                <a:cs typeface="Lora"/>
                <a:sym typeface="Lora"/>
              </a:rPr>
              <a:t>Fonctionnalités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Recherche avec auto-complétion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Nom, image et fonction dans l’en-tête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Genre, demeure et symboles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Arbre généalogique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Apparitions dans des jeux vidéos, des films et des oeuvres d’art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810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24675" y="3685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ora"/>
                <a:ea typeface="Lora"/>
                <a:cs typeface="Lora"/>
                <a:sym typeface="Lora"/>
              </a:rPr>
              <a:t>Structure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Notre architecture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456800" y="1263475"/>
            <a:ext cx="21702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Notre Workflow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9558" l="0" r="0" t="5175"/>
          <a:stretch/>
        </p:blipFill>
        <p:spPr>
          <a:xfrm>
            <a:off x="4572000" y="-71250"/>
            <a:ext cx="4348386" cy="1334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7"/>
          <p:cNvGrpSpPr/>
          <p:nvPr/>
        </p:nvGrpSpPr>
        <p:grpSpPr>
          <a:xfrm>
            <a:off x="124425" y="1773650"/>
            <a:ext cx="4042200" cy="3141475"/>
            <a:chOff x="123075" y="1883775"/>
            <a:chExt cx="4042200" cy="3141475"/>
          </a:xfrm>
        </p:grpSpPr>
        <p:sp>
          <p:nvSpPr>
            <p:cNvPr id="99" name="Google Shape;99;p17"/>
            <p:cNvSpPr/>
            <p:nvPr/>
          </p:nvSpPr>
          <p:spPr>
            <a:xfrm>
              <a:off x="123075" y="2246350"/>
              <a:ext cx="4042200" cy="277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Google Shape;10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6275" y="1883775"/>
              <a:ext cx="3516225" cy="3055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975" y="1666750"/>
            <a:ext cx="6010824" cy="33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175" y="91250"/>
            <a:ext cx="9203176" cy="485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ora"/>
                <a:ea typeface="Lora"/>
                <a:cs typeface="Lora"/>
                <a:sym typeface="Lora"/>
              </a:rPr>
              <a:t>Subtilités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Non sensible à la casse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Traitement des types de données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Requêtes symétriques</a:t>
            </a:r>
            <a:r>
              <a:rPr lang="fr" sz="1800">
                <a:latin typeface="Lora"/>
                <a:ea typeface="Lora"/>
                <a:cs typeface="Lora"/>
                <a:sym typeface="Lora"/>
              </a:rPr>
              <a:t>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-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Fiabilité des données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700" y="1307975"/>
            <a:ext cx="5925124" cy="31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48775" y="1470875"/>
            <a:ext cx="29001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Non sensible à la casse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Traitement des types de données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Requêtes symétriques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fr" sz="1800">
                <a:latin typeface="Lora"/>
                <a:ea typeface="Lora"/>
                <a:cs typeface="Lora"/>
                <a:sym typeface="Lora"/>
              </a:rPr>
              <a:t>Fiabilité des données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221125" y="4502100"/>
            <a:ext cx="57150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676869"/>
                </a:solidFill>
              </a:rPr>
              <a:t>Bayeu y Subias, Francisco - Olympus, The Fall of the Giants (source: Wikipédia)</a:t>
            </a:r>
            <a:endParaRPr i="1" sz="1050">
              <a:solidFill>
                <a:srgbClr val="67686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25" y="339800"/>
            <a:ext cx="31275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ora"/>
                <a:ea typeface="Lora"/>
                <a:cs typeface="Lora"/>
                <a:sym typeface="Lora"/>
              </a:rPr>
              <a:t>Difficultés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161150" y="1010000"/>
            <a:ext cx="30612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fr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Manque de données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fr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Fiabilité des données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fr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Test fiable des données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71875" y="2410625"/>
            <a:ext cx="24663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Conclusion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83325" y="2955875"/>
            <a:ext cx="2955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Avantages</a:t>
            </a:r>
            <a:r>
              <a:rPr lang="fr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fr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Libre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fr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Vaste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Inconvénients: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fr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AAA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"/>
              <a:buChar char="●"/>
            </a:pPr>
            <a:r>
              <a:rPr lang="fr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Tests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25" y="0"/>
            <a:ext cx="5399975" cy="429543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4040475" y="4350625"/>
            <a:ext cx="45735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676869"/>
                </a:solidFill>
              </a:rPr>
              <a:t>Thésée triomphant après avoir tué le Minotaure. Peinture de Giuseppe Cammarano (1776-1850), palais de Caserte, Italie.</a:t>
            </a:r>
            <a:endParaRPr i="1" sz="1050">
              <a:solidFill>
                <a:srgbClr val="67686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676869"/>
                </a:solidFill>
              </a:rPr>
              <a:t>Source : </a:t>
            </a:r>
            <a:r>
              <a:rPr i="1" lang="fr" sz="1050">
                <a:solidFill>
                  <a:srgbClr val="676869"/>
                </a:solidFill>
              </a:rPr>
              <a:t>www</a:t>
            </a:r>
            <a:r>
              <a:rPr i="1" lang="fr" sz="1050">
                <a:solidFill>
                  <a:srgbClr val="676869"/>
                </a:solidFill>
              </a:rPr>
              <a:t>.lepoint.fr</a:t>
            </a:r>
            <a:endParaRPr i="1" sz="1050">
              <a:solidFill>
                <a:srgbClr val="67686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