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86" r:id="rId2"/>
    <p:sldId id="276" r:id="rId3"/>
    <p:sldId id="278" r:id="rId4"/>
    <p:sldId id="279" r:id="rId5"/>
    <p:sldId id="287" r:id="rId6"/>
    <p:sldId id="288" r:id="rId7"/>
    <p:sldId id="282" r:id="rId8"/>
    <p:sldId id="289" r:id="rId9"/>
    <p:sldId id="284" r:id="rId10"/>
    <p:sldId id="290" r:id="rId11"/>
    <p:sldId id="285" r:id="rId12"/>
  </p:sldIdLst>
  <p:sldSz cx="12192000" cy="6858000"/>
  <p:notesSz cx="6742113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2C7FC-598E-4C66-A3F3-EAF618628D21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652D-827C-4E20-85B3-6362C5415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3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7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5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350C-DB77-441F-8502-BCD4367003B9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8237-5CB2-4600-A4B1-FF2E28589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07" y="290735"/>
            <a:ext cx="11732079" cy="625702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10</a:t>
            </a:r>
            <a:r>
              <a:rPr lang="ko-KR" altLang="en-US" sz="2400" dirty="0"/>
              <a:t>분 뒤에 시스템을 종료한다는 메시지를 띄우지만 실제로는 종료하지 않도록 명령어를 </a:t>
            </a:r>
            <a:r>
              <a:rPr lang="ko-KR" altLang="en-US" sz="2400" dirty="0" err="1"/>
              <a:t>작성하시오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재부팅을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시키는 명령어는</a:t>
            </a:r>
            <a:r>
              <a:rPr lang="en-US" altLang="ko-KR" sz="2400" dirty="0"/>
              <a:t>?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해당 </a:t>
            </a:r>
            <a:r>
              <a:rPr lang="ko-KR" altLang="en-US" sz="2400" dirty="0"/>
              <a:t>명령어의 경로를 확인해볼 수 있는 명령어는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현재 </a:t>
            </a:r>
            <a:r>
              <a:rPr lang="ko-KR" altLang="en-US" sz="2400" dirty="0"/>
              <a:t>내 위치를 확인 할 수 있는 명령어는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8150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06" y="412376"/>
            <a:ext cx="10515600" cy="5764587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백그라운드에서 </a:t>
            </a:r>
            <a:r>
              <a:rPr lang="en-US" altLang="ko-KR" sz="2000" dirty="0"/>
              <a:t>sleep 100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포그라운드에서</a:t>
            </a:r>
            <a:r>
              <a:rPr lang="ko-KR" altLang="en-US" sz="2000" dirty="0"/>
              <a:t> 동작중인 </a:t>
            </a:r>
            <a:r>
              <a:rPr lang="en-US" altLang="ko-KR" sz="2000" dirty="0"/>
              <a:t>sleep 100 </a:t>
            </a:r>
            <a:r>
              <a:rPr lang="ko-KR" altLang="en-US" sz="2000" dirty="0"/>
              <a:t>백그라운드로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동작중인 </a:t>
            </a:r>
            <a:r>
              <a:rPr lang="en-US" altLang="ko-KR" sz="2000" dirty="0"/>
              <a:t>sleep </a:t>
            </a:r>
            <a:r>
              <a:rPr lang="ko-KR" altLang="en-US" sz="2000" dirty="0"/>
              <a:t>프로세스 모두 정상종료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pid</a:t>
            </a:r>
            <a:r>
              <a:rPr lang="en-US" altLang="ko-KR" sz="2000" dirty="0"/>
              <a:t> 500 </a:t>
            </a:r>
            <a:r>
              <a:rPr lang="ko-KR" altLang="en-US" sz="2000" dirty="0"/>
              <a:t>인 프로세스 강제종료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9504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06" y="412376"/>
            <a:ext cx="10515600" cy="576458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centos </a:t>
            </a:r>
            <a:r>
              <a:rPr lang="ko-KR" altLang="en-US" sz="2000" dirty="0"/>
              <a:t>홈 </a:t>
            </a:r>
            <a:r>
              <a:rPr lang="ko-KR" altLang="en-US" sz="2000" dirty="0" err="1"/>
              <a:t>디렉토리의</a:t>
            </a:r>
            <a:r>
              <a:rPr lang="ko-KR" altLang="en-US" sz="2000" dirty="0"/>
              <a:t> 모든 파일을 </a:t>
            </a:r>
            <a:r>
              <a:rPr lang="ko-KR" altLang="en-US" sz="2000" dirty="0" err="1"/>
              <a:t>아카이브해서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gzip</a:t>
            </a:r>
            <a:r>
              <a:rPr lang="en-US" altLang="ko-KR" sz="2000" dirty="0"/>
              <a:t> </a:t>
            </a:r>
            <a:r>
              <a:rPr lang="ko-KR" altLang="en-US" sz="2000" dirty="0"/>
              <a:t>방식으로 압축하기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</a:t>
            </a:r>
            <a:r>
              <a:rPr lang="en-US" altLang="ko-KR" sz="2000" dirty="0" err="1"/>
              <a:t>tmp</a:t>
            </a:r>
            <a:r>
              <a:rPr lang="en-US" altLang="ko-KR" sz="2000" dirty="0"/>
              <a:t>/</a:t>
            </a:r>
            <a:r>
              <a:rPr lang="en-US" altLang="ko-KR" sz="2000" dirty="0" err="1"/>
              <a:t>dirA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디렉토리에</a:t>
            </a:r>
            <a:r>
              <a:rPr lang="ko-KR" altLang="en-US" sz="2000" dirty="0"/>
              <a:t> 해제하기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아카이브가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된 파일의 내용을 보고 싶을 때 사용하는 명령어와 옵션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953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07" y="290735"/>
            <a:ext cx="11732079" cy="625702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실제 </a:t>
            </a:r>
            <a:r>
              <a:rPr lang="ko-KR" altLang="en-US" sz="2400" dirty="0"/>
              <a:t>로그인 한 사용자의 정보를 알 수 있는 명령어로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who –m</a:t>
            </a:r>
            <a:r>
              <a:rPr lang="ko-KR" altLang="en-US" sz="2400" dirty="0"/>
              <a:t>과 같은 효과를 볼 수 있는 명령어는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자신이 </a:t>
            </a:r>
            <a:r>
              <a:rPr lang="ko-KR" altLang="en-US" sz="2400" dirty="0"/>
              <a:t>사용한 명령어들의 리스트를 볼 수 있는 명령어는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자신의 </a:t>
            </a:r>
            <a:r>
              <a:rPr lang="en-US" altLang="ko-KR" sz="2400" dirty="0"/>
              <a:t>UID, GID, </a:t>
            </a:r>
            <a:r>
              <a:rPr lang="ko-KR" altLang="en-US" sz="2400" dirty="0"/>
              <a:t>가입되어 있는 그룹들을 볼 수 있는 명령어는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Man </a:t>
            </a:r>
            <a:r>
              <a:rPr lang="ko-KR" altLang="en-US" sz="2400" dirty="0"/>
              <a:t>명령어를 사용하여 </a:t>
            </a:r>
            <a:r>
              <a:rPr lang="en-US" altLang="ko-KR" sz="2400" dirty="0"/>
              <a:t>ls(1P)</a:t>
            </a:r>
            <a:r>
              <a:rPr lang="ko-KR" altLang="en-US" sz="2400" dirty="0"/>
              <a:t>의 매뉴얼을 볼 수 있도록 명령어를 작성하시오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3372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07" y="290735"/>
            <a:ext cx="11732079" cy="6257021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pwd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입력해보니 다음과 같은 결과가 나왔다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/</a:t>
            </a:r>
            <a:r>
              <a:rPr lang="en-US" altLang="ko-KR" sz="2000" dirty="0" err="1"/>
              <a:t>alice</a:t>
            </a:r>
            <a:r>
              <a:rPr lang="en-US" altLang="ko-KR" sz="2000" dirty="0"/>
              <a:t>/book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상대경로로 </a:t>
            </a:r>
            <a:r>
              <a:rPr lang="en-US" altLang="ko-KR" sz="2000" dirty="0"/>
              <a:t>comic </a:t>
            </a:r>
            <a:r>
              <a:rPr lang="ko-KR" altLang="en-US" sz="2000" dirty="0"/>
              <a:t>디렉토리로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메타문자를 이용해 원래 위치로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절대경로로 </a:t>
            </a:r>
            <a:r>
              <a:rPr lang="en-US" altLang="ko-KR" sz="2000" dirty="0"/>
              <a:t>ant </a:t>
            </a:r>
            <a:r>
              <a:rPr lang="ko-KR" altLang="en-US" sz="2000" dirty="0"/>
              <a:t>디렉토리로 이동</a:t>
            </a:r>
          </a:p>
        </p:txBody>
      </p:sp>
      <p:grpSp>
        <p:nvGrpSpPr>
          <p:cNvPr id="4" name="그룹 6"/>
          <p:cNvGrpSpPr/>
          <p:nvPr/>
        </p:nvGrpSpPr>
        <p:grpSpPr>
          <a:xfrm>
            <a:off x="7029451" y="914400"/>
            <a:ext cx="4661806" cy="5033959"/>
            <a:chOff x="2176338" y="1637195"/>
            <a:chExt cx="3924742" cy="3181037"/>
          </a:xfrm>
        </p:grpSpPr>
        <p:sp>
          <p:nvSpPr>
            <p:cNvPr id="5" name="모서리가 둥근 직사각형 7"/>
            <p:cNvSpPr/>
            <p:nvPr/>
          </p:nvSpPr>
          <p:spPr>
            <a:xfrm>
              <a:off x="4127058" y="1637195"/>
              <a:ext cx="775252" cy="5688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8"/>
            <p:cNvSpPr/>
            <p:nvPr/>
          </p:nvSpPr>
          <p:spPr>
            <a:xfrm>
              <a:off x="2887538" y="2521115"/>
              <a:ext cx="775252" cy="5688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alice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9"/>
            <p:cNvSpPr/>
            <p:nvPr/>
          </p:nvSpPr>
          <p:spPr>
            <a:xfrm>
              <a:off x="5275138" y="2521115"/>
              <a:ext cx="775252" cy="5688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bob/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10"/>
            <p:cNvSpPr/>
            <p:nvPr/>
          </p:nvSpPr>
          <p:spPr>
            <a:xfrm>
              <a:off x="2176338" y="3394875"/>
              <a:ext cx="775252" cy="5688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book/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11"/>
            <p:cNvSpPr/>
            <p:nvPr/>
          </p:nvSpPr>
          <p:spPr>
            <a:xfrm>
              <a:off x="3527618" y="3394874"/>
              <a:ext cx="775252" cy="5688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video/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12"/>
            <p:cNvSpPr/>
            <p:nvPr/>
          </p:nvSpPr>
          <p:spPr>
            <a:xfrm>
              <a:off x="5275138" y="3394875"/>
              <a:ext cx="825942" cy="56752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comic/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3"/>
            <p:cNvSpPr/>
            <p:nvPr/>
          </p:nvSpPr>
          <p:spPr>
            <a:xfrm>
              <a:off x="2176338" y="4249432"/>
              <a:ext cx="775252" cy="5688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ant</a:t>
              </a:r>
            </a:p>
          </p:txBody>
        </p:sp>
        <p:cxnSp>
          <p:nvCxnSpPr>
            <p:cNvPr id="12" name="직선 연결선 14"/>
            <p:cNvCxnSpPr>
              <a:stCxn id="11" idx="0"/>
              <a:endCxn id="8" idx="2"/>
            </p:cNvCxnSpPr>
            <p:nvPr/>
          </p:nvCxnSpPr>
          <p:spPr>
            <a:xfrm flipV="1">
              <a:off x="2563964" y="3963675"/>
              <a:ext cx="0" cy="285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5"/>
            <p:cNvCxnSpPr>
              <a:stCxn id="10" idx="0"/>
            </p:cNvCxnSpPr>
            <p:nvPr/>
          </p:nvCxnSpPr>
          <p:spPr>
            <a:xfrm flipH="1" flipV="1">
              <a:off x="5683084" y="3089916"/>
              <a:ext cx="5025" cy="304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6"/>
            <p:cNvCxnSpPr/>
            <p:nvPr/>
          </p:nvCxnSpPr>
          <p:spPr>
            <a:xfrm flipV="1">
              <a:off x="3275164" y="3089916"/>
              <a:ext cx="0" cy="1524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7"/>
            <p:cNvCxnSpPr/>
            <p:nvPr/>
          </p:nvCxnSpPr>
          <p:spPr>
            <a:xfrm flipH="1">
              <a:off x="2563965" y="3241080"/>
              <a:ext cx="1351279" cy="1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8"/>
            <p:cNvCxnSpPr/>
            <p:nvPr/>
          </p:nvCxnSpPr>
          <p:spPr>
            <a:xfrm>
              <a:off x="2563964" y="3242395"/>
              <a:ext cx="0" cy="152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9"/>
            <p:cNvCxnSpPr>
              <a:endCxn id="9" idx="0"/>
            </p:cNvCxnSpPr>
            <p:nvPr/>
          </p:nvCxnSpPr>
          <p:spPr>
            <a:xfrm>
              <a:off x="3915244" y="3241080"/>
              <a:ext cx="0" cy="153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0"/>
            <p:cNvCxnSpPr/>
            <p:nvPr/>
          </p:nvCxnSpPr>
          <p:spPr>
            <a:xfrm flipH="1" flipV="1">
              <a:off x="4516120" y="2205995"/>
              <a:ext cx="8724" cy="1538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21"/>
            <p:cNvCxnSpPr/>
            <p:nvPr/>
          </p:nvCxnSpPr>
          <p:spPr>
            <a:xfrm flipH="1" flipV="1">
              <a:off x="3275164" y="2357144"/>
              <a:ext cx="2387600" cy="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22"/>
            <p:cNvCxnSpPr>
              <a:endCxn id="6" idx="0"/>
            </p:cNvCxnSpPr>
            <p:nvPr/>
          </p:nvCxnSpPr>
          <p:spPr>
            <a:xfrm>
              <a:off x="3275164" y="2357144"/>
              <a:ext cx="0" cy="163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3"/>
            <p:cNvCxnSpPr>
              <a:endCxn id="7" idx="0"/>
            </p:cNvCxnSpPr>
            <p:nvPr/>
          </p:nvCxnSpPr>
          <p:spPr>
            <a:xfrm>
              <a:off x="5662764" y="2357149"/>
              <a:ext cx="0" cy="163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99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07" y="290735"/>
            <a:ext cx="11732079" cy="6257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root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홈디렉토리에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mp3</a:t>
            </a:r>
            <a:r>
              <a:rPr lang="ko-KR" altLang="en-US" sz="2400" dirty="0"/>
              <a:t>파일 </a:t>
            </a:r>
            <a:r>
              <a:rPr lang="en-US" altLang="ko-KR" sz="2400" dirty="0"/>
              <a:t>music1.mp3~music2.mp3</a:t>
            </a:r>
          </a:p>
          <a:p>
            <a:r>
              <a:rPr lang="en-US" altLang="ko-KR" sz="2400" dirty="0" err="1"/>
              <a:t>avi</a:t>
            </a:r>
            <a:r>
              <a:rPr lang="ko-KR" altLang="en-US" sz="2400" dirty="0"/>
              <a:t>파일 </a:t>
            </a:r>
            <a:r>
              <a:rPr lang="en-US" altLang="ko-KR" sz="2400" dirty="0"/>
              <a:t>movie1.avi~ </a:t>
            </a:r>
            <a:r>
              <a:rPr lang="en-US" altLang="ko-KR" sz="2400" dirty="0" smtClean="0"/>
              <a:t>movie2.avi</a:t>
            </a:r>
          </a:p>
          <a:p>
            <a:endParaRPr lang="en-US" altLang="ko-KR" sz="2400" dirty="0"/>
          </a:p>
          <a:p>
            <a:r>
              <a:rPr lang="en-US" altLang="ko-KR" sz="2400" dirty="0"/>
              <a:t>txt</a:t>
            </a:r>
            <a:r>
              <a:rPr lang="ko-KR" altLang="en-US" sz="2400" dirty="0"/>
              <a:t>파일 </a:t>
            </a:r>
            <a:r>
              <a:rPr lang="en-US" altLang="ko-KR" sz="2400" dirty="0"/>
              <a:t>memo1.txt~ memo2.txt 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만들고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document </a:t>
            </a:r>
            <a:r>
              <a:rPr lang="ko-KR" altLang="en-US" sz="2400" dirty="0"/>
              <a:t>디렉토리를 만들어 그 아래에 </a:t>
            </a:r>
            <a:r>
              <a:rPr lang="en-US" altLang="ko-KR" sz="2400" dirty="0"/>
              <a:t>Movie, music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memo</a:t>
            </a:r>
            <a:r>
              <a:rPr lang="ko-KR" altLang="en-US" sz="2400" dirty="0" err="1" smtClean="0"/>
              <a:t>디렉토리를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만들고 각각의 </a:t>
            </a:r>
            <a:r>
              <a:rPr lang="ko-KR" altLang="en-US" sz="2400" dirty="0" err="1"/>
              <a:t>디렉토리로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파일들을 </a:t>
            </a:r>
            <a:r>
              <a:rPr lang="ko-KR" altLang="en-US" sz="2400" dirty="0"/>
              <a:t>이동시키시오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(document </a:t>
            </a:r>
            <a:r>
              <a:rPr lang="ko-KR" altLang="en-US" sz="2400" dirty="0"/>
              <a:t>디렉토리는 하위 디렉토리가 만들어질 때 </a:t>
            </a:r>
            <a:r>
              <a:rPr lang="ko-KR" altLang="en-US" sz="2400" dirty="0" smtClean="0"/>
              <a:t>같이 </a:t>
            </a:r>
            <a:r>
              <a:rPr lang="ko-KR" altLang="en-US" sz="2400" dirty="0"/>
              <a:t>만들어지도록 한다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877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07" y="290735"/>
            <a:ext cx="11732079" cy="625702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document </a:t>
            </a:r>
            <a:r>
              <a:rPr lang="ko-KR" altLang="en-US" sz="2000" dirty="0" err="1"/>
              <a:t>디렉토리</a:t>
            </a:r>
            <a:r>
              <a:rPr lang="ko-KR" altLang="en-US" sz="2000" dirty="0"/>
              <a:t> 와 하위 </a:t>
            </a:r>
            <a:r>
              <a:rPr lang="ko-KR" altLang="en-US" sz="2000" dirty="0" err="1"/>
              <a:t>디렉토리의</a:t>
            </a:r>
            <a:r>
              <a:rPr lang="ko-KR" altLang="en-US" sz="2000" dirty="0"/>
              <a:t> 파일들을 볼 수 있도록 명령어를 작성하시오 </a:t>
            </a:r>
            <a:r>
              <a:rPr lang="en-US" altLang="ko-KR" sz="2000" dirty="0"/>
              <a:t>(</a:t>
            </a:r>
            <a:r>
              <a:rPr lang="ko-KR" altLang="en-US" sz="2000" dirty="0"/>
              <a:t>절대 경로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music </a:t>
            </a:r>
            <a:r>
              <a:rPr lang="ko-KR" altLang="en-US" sz="2000" dirty="0" err="1"/>
              <a:t>디렉토리를</a:t>
            </a:r>
            <a:r>
              <a:rPr lang="ko-KR" altLang="en-US" sz="2000" dirty="0"/>
              <a:t> 이용해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link_music</a:t>
            </a:r>
            <a:r>
              <a:rPr lang="en-US" altLang="ko-KR" sz="2000" dirty="0"/>
              <a:t> </a:t>
            </a:r>
            <a:r>
              <a:rPr lang="ko-KR" altLang="en-US" sz="2000" dirty="0"/>
              <a:t>이라는 링크파일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생성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memo </a:t>
            </a:r>
            <a:r>
              <a:rPr lang="ko-KR" altLang="en-US" sz="2000" dirty="0" err="1"/>
              <a:t>디렉토리는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tmp</a:t>
            </a:r>
            <a:r>
              <a:rPr lang="en-US" altLang="ko-KR" sz="2000" dirty="0"/>
              <a:t>/memo </a:t>
            </a:r>
            <a:r>
              <a:rPr lang="ko-KR" altLang="en-US" sz="2000" dirty="0"/>
              <a:t>로 이동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movie </a:t>
            </a:r>
            <a:r>
              <a:rPr lang="ko-KR" altLang="en-US" sz="2000" dirty="0" err="1"/>
              <a:t>디렉토리는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tmp</a:t>
            </a:r>
            <a:r>
              <a:rPr lang="en-US" altLang="ko-KR" sz="2000" dirty="0"/>
              <a:t>/movie </a:t>
            </a:r>
            <a:r>
              <a:rPr lang="ko-KR" altLang="en-US" sz="2000" dirty="0"/>
              <a:t>로 복사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사용자 </a:t>
            </a:r>
            <a:r>
              <a:rPr lang="ko-KR" altLang="en-US" sz="2000" dirty="0"/>
              <a:t>홈 </a:t>
            </a:r>
            <a:r>
              <a:rPr lang="ko-KR" altLang="en-US" sz="2000" dirty="0" err="1"/>
              <a:t>디렉토리에</a:t>
            </a:r>
            <a:r>
              <a:rPr lang="ko-KR" altLang="en-US" sz="2000" dirty="0"/>
              <a:t> 있는 </a:t>
            </a:r>
            <a:r>
              <a:rPr lang="en-US" altLang="ko-KR" sz="2000" dirty="0"/>
              <a:t>document </a:t>
            </a:r>
            <a:r>
              <a:rPr lang="ko-KR" altLang="en-US" sz="2000" dirty="0" err="1"/>
              <a:t>디렉토리는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제거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(document </a:t>
            </a:r>
            <a:r>
              <a:rPr lang="ko-KR" altLang="en-US" sz="2000" dirty="0" err="1"/>
              <a:t>디렉토리</a:t>
            </a:r>
            <a:r>
              <a:rPr lang="ko-KR" altLang="en-US" sz="2000" dirty="0"/>
              <a:t> 제거 시 물어보지 않도록 한다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5273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06" y="421340"/>
            <a:ext cx="10515600" cy="628425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전체 파일 시스템에서 소유주가 </a:t>
            </a:r>
            <a:r>
              <a:rPr lang="en-US" altLang="ko-KR" sz="2000" dirty="0"/>
              <a:t>student </a:t>
            </a:r>
            <a:r>
              <a:rPr lang="ko-KR" altLang="en-US" sz="2000" dirty="0"/>
              <a:t>사용자의 파일만 검색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ko-KR" altLang="en-US" sz="2000" dirty="0"/>
              <a:t>사용자의 홈디렉토리에서 권한이 </a:t>
            </a:r>
            <a:r>
              <a:rPr lang="en-US" altLang="ko-KR" sz="2000" dirty="0"/>
              <a:t>777</a:t>
            </a:r>
            <a:r>
              <a:rPr lang="ko-KR" altLang="en-US" sz="2000" dirty="0"/>
              <a:t>인 파일을 찾아서 </a:t>
            </a:r>
            <a:r>
              <a:rPr lang="en-US" altLang="ko-KR" sz="2000" dirty="0"/>
              <a:t>755 </a:t>
            </a:r>
            <a:r>
              <a:rPr lang="ko-KR" altLang="en-US" sz="2000" dirty="0"/>
              <a:t>권한으로 변경하기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 </a:t>
            </a:r>
            <a:r>
              <a:rPr lang="ko-KR" altLang="en-US" sz="2000" dirty="0"/>
              <a:t>디렉토리에서 심볼릭 링크 파일만 찾아서 삭제하기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 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옵션 없이 삭제 시 확인하고 삭제하게 만들기 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</a:t>
            </a:r>
            <a:r>
              <a:rPr lang="en-US" altLang="ko-KR" sz="2000" dirty="0" err="1"/>
              <a:t>tmp</a:t>
            </a:r>
            <a:r>
              <a:rPr lang="en-US" altLang="ko-KR" sz="2000" dirty="0"/>
              <a:t> </a:t>
            </a:r>
            <a:r>
              <a:rPr lang="ko-KR" altLang="en-US" sz="2000" dirty="0"/>
              <a:t>디렉토리에서 이름이 </a:t>
            </a:r>
            <a:r>
              <a:rPr lang="en-US" altLang="ko-KR" sz="2000" dirty="0"/>
              <a:t>big</a:t>
            </a:r>
            <a:r>
              <a:rPr lang="ko-KR" altLang="en-US" sz="2000" dirty="0"/>
              <a:t>으로 시작하는 파일을 찾아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상세 정보 출력하기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fileA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/>
              <a:t>hello </a:t>
            </a:r>
            <a:r>
              <a:rPr lang="ko-KR" altLang="en-US" sz="2000" dirty="0"/>
              <a:t>란 문자 검색하기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5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06" y="421340"/>
            <a:ext cx="10515600" cy="628425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login.defs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주석을 제외한 내용을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new </a:t>
            </a:r>
            <a:r>
              <a:rPr lang="ko-KR" altLang="en-US" sz="2000" dirty="0"/>
              <a:t>라는 이름의 파일로 저장하기 </a:t>
            </a:r>
            <a:r>
              <a:rPr lang="en-US" altLang="ko-KR" sz="2000" dirty="0"/>
              <a:t>(</a:t>
            </a:r>
            <a:r>
              <a:rPr lang="ko-KR" altLang="en-US" sz="2000" dirty="0"/>
              <a:t>주석은 </a:t>
            </a:r>
            <a:r>
              <a:rPr lang="en-US" altLang="ko-KR" sz="2000" dirty="0"/>
              <a:t>#</a:t>
            </a:r>
            <a:r>
              <a:rPr lang="ko-KR" altLang="en-US" sz="2000" dirty="0"/>
              <a:t>문자로 시작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root/ </a:t>
            </a:r>
            <a:r>
              <a:rPr lang="ko-KR" altLang="en-US" sz="2000" dirty="0" err="1"/>
              <a:t>디렉토리에서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fileA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fileB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fileC</a:t>
            </a:r>
            <a:r>
              <a:rPr lang="en-US" altLang="ko-KR" sz="2000" dirty="0"/>
              <a:t> </a:t>
            </a:r>
            <a:r>
              <a:rPr lang="ko-KR" altLang="en-US" sz="2000" dirty="0"/>
              <a:t>를 세로로 출력하시오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</a:t>
            </a:r>
            <a:r>
              <a:rPr lang="en-US" altLang="ko-KR" sz="2000" dirty="0" err="1"/>
              <a:t>dirA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디렉토리에</a:t>
            </a:r>
            <a:r>
              <a:rPr lang="ko-KR" altLang="en-US" sz="2000" dirty="0"/>
              <a:t> 있는 파일 중에 </a:t>
            </a:r>
            <a:r>
              <a:rPr lang="en-US" altLang="ko-KR" sz="2000" dirty="0"/>
              <a:t>apple </a:t>
            </a:r>
            <a:r>
              <a:rPr lang="ko-KR" altLang="en-US" sz="2000" dirty="0"/>
              <a:t>라는 단어가 있는 파일 검색하기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56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06" y="412376"/>
            <a:ext cx="10515600" cy="576458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grep '5..$' </a:t>
            </a:r>
            <a:r>
              <a:rPr lang="en-US" altLang="ko-KR" sz="2000" dirty="0" err="1" smtClean="0"/>
              <a:t>datafile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시 어떻게 동작하는가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grep '5..' </a:t>
            </a:r>
            <a:r>
              <a:rPr lang="en-US" altLang="ko-KR" sz="2000" dirty="0" err="1" smtClean="0"/>
              <a:t>datafile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시 어떻게 동작하는가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대소문자 구분 없이 검색하는 옵션은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hello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hi </a:t>
            </a:r>
            <a:r>
              <a:rPr lang="ko-KR" altLang="en-US" sz="2000" dirty="0" smtClean="0"/>
              <a:t>라는 단어가 있는 줄을 찾는 방법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45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06" y="412376"/>
            <a:ext cx="10515600" cy="576458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파일의 </a:t>
            </a:r>
            <a:r>
              <a:rPr lang="ko-KR" altLang="en-US" sz="2000" dirty="0"/>
              <a:t>마지막 줄로 </a:t>
            </a:r>
            <a:r>
              <a:rPr lang="ko-KR" altLang="en-US" sz="2000" dirty="0" smtClean="0"/>
              <a:t>이동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그 줄을 </a:t>
            </a:r>
            <a:r>
              <a:rPr lang="ko-KR" altLang="en-US" sz="2000" dirty="0" smtClean="0"/>
              <a:t>복사해서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파일의 처음으로 </a:t>
            </a:r>
            <a:r>
              <a:rPr lang="ko-KR" altLang="en-US" sz="2000" dirty="0" smtClean="0"/>
              <a:t>이동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/>
              <a:t>첫줄의</a:t>
            </a:r>
            <a:r>
              <a:rPr lang="ko-KR" altLang="en-US" sz="2000" dirty="0"/>
              <a:t> 위에 복사한 내용을 붙여 넣으시오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파일의 라인넘버를 보여주는 명령어는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파일에서 </a:t>
            </a:r>
            <a:r>
              <a:rPr lang="en-US" altLang="ko-KR" sz="2000" dirty="0"/>
              <a:t>root </a:t>
            </a:r>
            <a:r>
              <a:rPr lang="ko-KR" altLang="en-US" sz="2000" dirty="0"/>
              <a:t>라는 단어를 검색하시오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241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357</Words>
  <Application>Microsoft Office PowerPoint</Application>
  <PresentationFormat>사용자 지정</PresentationFormat>
  <Paragraphs>114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복습문제</dc:title>
  <dc:creator>JH_Kim</dc:creator>
  <cp:lastModifiedBy>BITEC-65</cp:lastModifiedBy>
  <cp:revision>23</cp:revision>
  <cp:lastPrinted>2016-08-16T12:14:25Z</cp:lastPrinted>
  <dcterms:created xsi:type="dcterms:W3CDTF">2016-07-03T11:55:34Z</dcterms:created>
  <dcterms:modified xsi:type="dcterms:W3CDTF">2017-04-24T00:01:50Z</dcterms:modified>
</cp:coreProperties>
</file>