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embeddedFontLst>
    <p:embeddedFont>
      <p:font typeface="Ultra" panose="020B0600000101010101" charset="0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r7xK3h8ozp240malrxP9P7Cx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1A23"/>
    <a:srgbClr val="193E61"/>
    <a:srgbClr val="E7373C"/>
    <a:srgbClr val="ED7121"/>
    <a:srgbClr val="E5F1DE"/>
    <a:srgbClr val="7F7F7F"/>
    <a:srgbClr val="1F4683"/>
    <a:srgbClr val="EAEAEA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F1267-4813-4B5F-85AB-249D276E7A6A}" v="36" dt="2023-02-20T02:09:20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 재철" userId="3a7cd7161df145aa" providerId="LiveId" clId="{037FCC9E-04C0-4F23-B281-736C18B045C9}"/>
    <pc:docChg chg="custSel modSld">
      <pc:chgData name="심 재철" userId="3a7cd7161df145aa" providerId="LiveId" clId="{037FCC9E-04C0-4F23-B281-736C18B045C9}" dt="2023-01-13T03:22:18.127" v="33" actId="478"/>
      <pc:docMkLst>
        <pc:docMk/>
      </pc:docMkLst>
      <pc:sldChg chg="addSp delSp modSp mod">
        <pc:chgData name="심 재철" userId="3a7cd7161df145aa" providerId="LiveId" clId="{037FCC9E-04C0-4F23-B281-736C18B045C9}" dt="2023-01-13T03:22:18.127" v="33" actId="478"/>
        <pc:sldMkLst>
          <pc:docMk/>
          <pc:sldMk cId="3425561884" sldId="263"/>
        </pc:sldMkLst>
        <pc:spChg chg="add del mod">
          <ac:chgData name="심 재철" userId="3a7cd7161df145aa" providerId="LiveId" clId="{037FCC9E-04C0-4F23-B281-736C18B045C9}" dt="2023-01-13T03:22:18.127" v="33" actId="478"/>
          <ac:spMkLst>
            <pc:docMk/>
            <pc:sldMk cId="3425561884" sldId="263"/>
            <ac:spMk id="2" creationId="{0975CAB9-4975-4BEF-A7B2-0E32992F7D3C}"/>
          </ac:spMkLst>
        </pc:spChg>
      </pc:sldChg>
    </pc:docChg>
  </pc:docChgLst>
  <pc:docChgLst>
    <pc:chgData name="심 재철" userId="3a7cd7161df145aa" providerId="LiveId" clId="{9EDF1267-4813-4B5F-85AB-249D276E7A6A}"/>
    <pc:docChg chg="undo custSel addSld delSld modSld">
      <pc:chgData name="심 재철" userId="3a7cd7161df145aa" providerId="LiveId" clId="{9EDF1267-4813-4B5F-85AB-249D276E7A6A}" dt="2023-02-20T02:09:20.277" v="260"/>
      <pc:docMkLst>
        <pc:docMk/>
      </pc:docMkLst>
      <pc:sldChg chg="addSp delSp modSp mod">
        <pc:chgData name="심 재철" userId="3a7cd7161df145aa" providerId="LiveId" clId="{9EDF1267-4813-4B5F-85AB-249D276E7A6A}" dt="2023-02-20T02:08:35.568" v="245" actId="1076"/>
        <pc:sldMkLst>
          <pc:docMk/>
          <pc:sldMk cId="0" sldId="256"/>
        </pc:sldMkLst>
        <pc:spChg chg="mod">
          <ac:chgData name="심 재철" userId="3a7cd7161df145aa" providerId="LiveId" clId="{9EDF1267-4813-4B5F-85AB-249D276E7A6A}" dt="2023-02-16T06:21:20.728" v="39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심 재철" userId="3a7cd7161df145aa" providerId="LiveId" clId="{9EDF1267-4813-4B5F-85AB-249D276E7A6A}" dt="2023-02-16T06:20:59.120" v="35" actId="20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심 재철" userId="3a7cd7161df145aa" providerId="LiveId" clId="{9EDF1267-4813-4B5F-85AB-249D276E7A6A}" dt="2023-02-16T06:19:29.076" v="1" actId="114"/>
          <ac:spMkLst>
            <pc:docMk/>
            <pc:sldMk cId="0" sldId="256"/>
            <ac:spMk id="70" creationId="{00000000-0000-0000-0000-000000000000}"/>
          </ac:spMkLst>
        </pc:spChg>
        <pc:picChg chg="del">
          <ac:chgData name="심 재철" userId="3a7cd7161df145aa" providerId="LiveId" clId="{9EDF1267-4813-4B5F-85AB-249D276E7A6A}" dt="2023-02-16T06:19:31.456" v="2" actId="478"/>
          <ac:picMkLst>
            <pc:docMk/>
            <pc:sldMk cId="0" sldId="256"/>
            <ac:picMk id="2" creationId="{097E219F-9C51-4022-BEBA-DFA2D4DBFF19}"/>
          </ac:picMkLst>
        </pc:picChg>
        <pc:picChg chg="add del">
          <ac:chgData name="심 재철" userId="3a7cd7161df145aa" providerId="LiveId" clId="{9EDF1267-4813-4B5F-85AB-249D276E7A6A}" dt="2023-02-20T02:08:11.680" v="237" actId="22"/>
          <ac:picMkLst>
            <pc:docMk/>
            <pc:sldMk cId="0" sldId="256"/>
            <ac:picMk id="3" creationId="{0D864A7F-C746-35C6-1313-540C31457528}"/>
          </ac:picMkLst>
        </pc:picChg>
        <pc:picChg chg="add del mod">
          <ac:chgData name="심 재철" userId="3a7cd7161df145aa" providerId="LiveId" clId="{9EDF1267-4813-4B5F-85AB-249D276E7A6A}" dt="2023-02-20T02:08:19.728" v="239" actId="478"/>
          <ac:picMkLst>
            <pc:docMk/>
            <pc:sldMk cId="0" sldId="256"/>
            <ac:picMk id="4" creationId="{2CA03EE5-2825-9914-F8E7-E8E48D98B404}"/>
          </ac:picMkLst>
        </pc:picChg>
        <pc:picChg chg="add mod">
          <ac:chgData name="심 재철" userId="3a7cd7161df145aa" providerId="LiveId" clId="{9EDF1267-4813-4B5F-85AB-249D276E7A6A}" dt="2023-02-20T02:08:35.568" v="245" actId="1076"/>
          <ac:picMkLst>
            <pc:docMk/>
            <pc:sldMk cId="0" sldId="256"/>
            <ac:picMk id="6" creationId="{613030AF-11B2-F09B-8B9D-E93204F21E21}"/>
          </ac:picMkLst>
        </pc:picChg>
        <pc:cxnChg chg="mod">
          <ac:chgData name="심 재철" userId="3a7cd7161df145aa" providerId="LiveId" clId="{9EDF1267-4813-4B5F-85AB-249D276E7A6A}" dt="2023-02-16T06:21:20.285" v="38" actId="14100"/>
          <ac:cxnSpMkLst>
            <pc:docMk/>
            <pc:sldMk cId="0" sldId="256"/>
            <ac:cxnSpMk id="55" creationId="{00000000-0000-0000-0000-000000000000}"/>
          </ac:cxnSpMkLst>
        </pc:cxnChg>
      </pc:sldChg>
      <pc:sldChg chg="addSp delSp modSp mod">
        <pc:chgData name="심 재철" userId="3a7cd7161df145aa" providerId="LiveId" clId="{9EDF1267-4813-4B5F-85AB-249D276E7A6A}" dt="2023-02-20T02:08:51.464" v="248" actId="1076"/>
        <pc:sldMkLst>
          <pc:docMk/>
          <pc:sldMk cId="0" sldId="257"/>
        </pc:sldMkLst>
        <pc:spChg chg="mod">
          <ac:chgData name="심 재철" userId="3a7cd7161df145aa" providerId="LiveId" clId="{9EDF1267-4813-4B5F-85AB-249D276E7A6A}" dt="2023-02-16T06:23:04.712" v="76" actId="1076"/>
          <ac:spMkLst>
            <pc:docMk/>
            <pc:sldMk cId="0" sldId="257"/>
            <ac:spMk id="11" creationId="{6CD9F7B1-7F71-45F3-AB02-7D6D4E76A03E}"/>
          </ac:spMkLst>
        </pc:spChg>
        <pc:spChg chg="add del mod">
          <ac:chgData name="심 재철" userId="3a7cd7161df145aa" providerId="LiveId" clId="{9EDF1267-4813-4B5F-85AB-249D276E7A6A}" dt="2023-02-16T06:22:45.535" v="66" actId="478"/>
          <ac:spMkLst>
            <pc:docMk/>
            <pc:sldMk cId="0" sldId="257"/>
            <ac:spMk id="30" creationId="{A183F962-6D01-4746-9F7F-4E30D0B54EA5}"/>
          </ac:spMkLst>
        </pc:spChg>
        <pc:spChg chg="del">
          <ac:chgData name="심 재철" userId="3a7cd7161df145aa" providerId="LiveId" clId="{9EDF1267-4813-4B5F-85AB-249D276E7A6A}" dt="2023-02-16T06:21:52.370" v="48" actId="478"/>
          <ac:spMkLst>
            <pc:docMk/>
            <pc:sldMk cId="0" sldId="257"/>
            <ac:spMk id="87" creationId="{00000000-0000-0000-0000-000000000000}"/>
          </ac:spMkLst>
        </pc:spChg>
        <pc:spChg chg="mod">
          <ac:chgData name="심 재철" userId="3a7cd7161df145aa" providerId="LiveId" clId="{9EDF1267-4813-4B5F-85AB-249D276E7A6A}" dt="2023-02-16T06:23:04.906" v="77" actId="122"/>
          <ac:spMkLst>
            <pc:docMk/>
            <pc:sldMk cId="0" sldId="257"/>
            <ac:spMk id="89" creationId="{00000000-0000-0000-0000-000000000000}"/>
          </ac:spMkLst>
        </pc:spChg>
        <pc:picChg chg="add del mod">
          <ac:chgData name="심 재철" userId="3a7cd7161df145aa" providerId="LiveId" clId="{9EDF1267-4813-4B5F-85AB-249D276E7A6A}" dt="2023-02-20T02:08:47.174" v="247" actId="478"/>
          <ac:picMkLst>
            <pc:docMk/>
            <pc:sldMk cId="0" sldId="257"/>
            <ac:picMk id="2" creationId="{29142921-6456-E966-1350-26F7AB232057}"/>
          </ac:picMkLst>
        </pc:picChg>
        <pc:picChg chg="add mod">
          <ac:chgData name="심 재철" userId="3a7cd7161df145aa" providerId="LiveId" clId="{9EDF1267-4813-4B5F-85AB-249D276E7A6A}" dt="2023-02-20T02:08:51.464" v="248" actId="1076"/>
          <ac:picMkLst>
            <pc:docMk/>
            <pc:sldMk cId="0" sldId="257"/>
            <ac:picMk id="3" creationId="{DB299F71-7454-661E-2539-E2A43DD55A3A}"/>
          </ac:picMkLst>
        </pc:picChg>
        <pc:picChg chg="del">
          <ac:chgData name="심 재철" userId="3a7cd7161df145aa" providerId="LiveId" clId="{9EDF1267-4813-4B5F-85AB-249D276E7A6A}" dt="2023-02-16T06:21:29.112" v="40" actId="478"/>
          <ac:picMkLst>
            <pc:docMk/>
            <pc:sldMk cId="0" sldId="257"/>
            <ac:picMk id="34" creationId="{3AD78F5A-D4D9-4C94-8039-1FC1B71C9062}"/>
          </ac:picMkLst>
        </pc:picChg>
        <pc:cxnChg chg="mod">
          <ac:chgData name="심 재철" userId="3a7cd7161df145aa" providerId="LiveId" clId="{9EDF1267-4813-4B5F-85AB-249D276E7A6A}" dt="2023-02-16T06:22:33.680" v="63" actId="208"/>
          <ac:cxnSpMkLst>
            <pc:docMk/>
            <pc:sldMk cId="0" sldId="257"/>
            <ac:cxnSpMk id="78" creationId="{00000000-0000-0000-0000-000000000000}"/>
          </ac:cxnSpMkLst>
        </pc:cxnChg>
        <pc:cxnChg chg="mod">
          <ac:chgData name="심 재철" userId="3a7cd7161df145aa" providerId="LiveId" clId="{9EDF1267-4813-4B5F-85AB-249D276E7A6A}" dt="2023-02-16T06:29:25.688" v="162" actId="208"/>
          <ac:cxnSpMkLst>
            <pc:docMk/>
            <pc:sldMk cId="0" sldId="257"/>
            <ac:cxnSpMk id="79" creationId="{00000000-0000-0000-0000-000000000000}"/>
          </ac:cxnSpMkLst>
        </pc:cxnChg>
        <pc:cxnChg chg="mod">
          <ac:chgData name="심 재철" userId="3a7cd7161df145aa" providerId="LiveId" clId="{9EDF1267-4813-4B5F-85AB-249D276E7A6A}" dt="2023-02-16T06:29:31.324" v="163" actId="208"/>
          <ac:cxnSpMkLst>
            <pc:docMk/>
            <pc:sldMk cId="0" sldId="257"/>
            <ac:cxnSpMk id="80" creationId="{00000000-0000-0000-0000-000000000000}"/>
          </ac:cxnSpMkLst>
        </pc:cxnChg>
        <pc:cxnChg chg="mod">
          <ac:chgData name="심 재철" userId="3a7cd7161df145aa" providerId="LiveId" clId="{9EDF1267-4813-4B5F-85AB-249D276E7A6A}" dt="2023-02-16T06:29:35.259" v="164" actId="208"/>
          <ac:cxnSpMkLst>
            <pc:docMk/>
            <pc:sldMk cId="0" sldId="257"/>
            <ac:cxnSpMk id="91" creationId="{00000000-0000-0000-0000-000000000000}"/>
          </ac:cxnSpMkLst>
        </pc:cxnChg>
        <pc:cxnChg chg="mod">
          <ac:chgData name="심 재철" userId="3a7cd7161df145aa" providerId="LiveId" clId="{9EDF1267-4813-4B5F-85AB-249D276E7A6A}" dt="2023-02-16T06:29:39.274" v="165" actId="208"/>
          <ac:cxnSpMkLst>
            <pc:docMk/>
            <pc:sldMk cId="0" sldId="257"/>
            <ac:cxnSpMk id="98" creationId="{00000000-0000-0000-0000-000000000000}"/>
          </ac:cxnSpMkLst>
        </pc:cxnChg>
      </pc:sldChg>
      <pc:sldChg chg="addSp delSp modSp mod">
        <pc:chgData name="심 재철" userId="3a7cd7161df145aa" providerId="LiveId" clId="{9EDF1267-4813-4B5F-85AB-249D276E7A6A}" dt="2023-02-20T02:08:57.195" v="250"/>
        <pc:sldMkLst>
          <pc:docMk/>
          <pc:sldMk cId="0" sldId="258"/>
        </pc:sldMkLst>
        <pc:spChg chg="add del mod">
          <ac:chgData name="심 재철" userId="3a7cd7161df145aa" providerId="LiveId" clId="{9EDF1267-4813-4B5F-85AB-249D276E7A6A}" dt="2023-02-16T06:23:55.630" v="88"/>
          <ac:spMkLst>
            <pc:docMk/>
            <pc:sldMk cId="0" sldId="258"/>
            <ac:spMk id="2" creationId="{3F6DB5D0-E8E3-70AF-3089-562377065B8C}"/>
          </ac:spMkLst>
        </pc:spChg>
        <pc:spChg chg="add del mod">
          <ac:chgData name="심 재철" userId="3a7cd7161df145aa" providerId="LiveId" clId="{9EDF1267-4813-4B5F-85AB-249D276E7A6A}" dt="2023-02-16T06:23:55.630" v="88"/>
          <ac:spMkLst>
            <pc:docMk/>
            <pc:sldMk cId="0" sldId="258"/>
            <ac:spMk id="3" creationId="{99E1161D-FEBE-A95D-4B41-89716A16BE18}"/>
          </ac:spMkLst>
        </pc:spChg>
        <pc:spChg chg="add del mod">
          <ac:chgData name="심 재철" userId="3a7cd7161df145aa" providerId="LiveId" clId="{9EDF1267-4813-4B5F-85AB-249D276E7A6A}" dt="2023-02-16T06:23:55.630" v="88"/>
          <ac:spMkLst>
            <pc:docMk/>
            <pc:sldMk cId="0" sldId="258"/>
            <ac:spMk id="4" creationId="{AD5CC438-D425-0C47-B6CF-02A128D0C3D3}"/>
          </ac:spMkLst>
        </pc:spChg>
        <pc:spChg chg="add del mod">
          <ac:chgData name="심 재철" userId="3a7cd7161df145aa" providerId="LiveId" clId="{9EDF1267-4813-4B5F-85AB-249D276E7A6A}" dt="2023-02-16T06:23:55.630" v="88"/>
          <ac:spMkLst>
            <pc:docMk/>
            <pc:sldMk cId="0" sldId="258"/>
            <ac:spMk id="5" creationId="{9D70BC7F-D32C-AA72-CB43-24CA7F53B9D9}"/>
          </ac:spMkLst>
        </pc:spChg>
        <pc:spChg chg="add mod">
          <ac:chgData name="심 재철" userId="3a7cd7161df145aa" providerId="LiveId" clId="{9EDF1267-4813-4B5F-85AB-249D276E7A6A}" dt="2023-02-16T06:24:05.221" v="92"/>
          <ac:spMkLst>
            <pc:docMk/>
            <pc:sldMk cId="0" sldId="258"/>
            <ac:spMk id="10" creationId="{DC3CB337-4F9B-BA87-F0FF-98895BD60F9E}"/>
          </ac:spMkLst>
        </pc:spChg>
        <pc:spChg chg="add mod">
          <ac:chgData name="심 재철" userId="3a7cd7161df145aa" providerId="LiveId" clId="{9EDF1267-4813-4B5F-85AB-249D276E7A6A}" dt="2023-02-16T06:24:05.221" v="92"/>
          <ac:spMkLst>
            <pc:docMk/>
            <pc:sldMk cId="0" sldId="258"/>
            <ac:spMk id="11" creationId="{DBAA6997-F6CF-2025-22E5-6082CC54B618}"/>
          </ac:spMkLst>
        </pc:spChg>
        <pc:spChg chg="add mod">
          <ac:chgData name="심 재철" userId="3a7cd7161df145aa" providerId="LiveId" clId="{9EDF1267-4813-4B5F-85AB-249D276E7A6A}" dt="2023-02-16T06:24:05.221" v="92"/>
          <ac:spMkLst>
            <pc:docMk/>
            <pc:sldMk cId="0" sldId="258"/>
            <ac:spMk id="12" creationId="{E27E1BE1-2D47-8BEB-899D-7A6F6DCE628F}"/>
          </ac:spMkLst>
        </pc:spChg>
        <pc:spChg chg="add mod">
          <ac:chgData name="심 재철" userId="3a7cd7161df145aa" providerId="LiveId" clId="{9EDF1267-4813-4B5F-85AB-249D276E7A6A}" dt="2023-02-16T06:24:05.221" v="92"/>
          <ac:spMkLst>
            <pc:docMk/>
            <pc:sldMk cId="0" sldId="258"/>
            <ac:spMk id="13" creationId="{85213124-0A04-B5E5-9AA0-BAD26EBCD066}"/>
          </ac:spMkLst>
        </pc:spChg>
        <pc:spChg chg="add mod">
          <ac:chgData name="심 재철" userId="3a7cd7161df145aa" providerId="LiveId" clId="{9EDF1267-4813-4B5F-85AB-249D276E7A6A}" dt="2023-02-16T06:30:43.599" v="178" actId="115"/>
          <ac:spMkLst>
            <pc:docMk/>
            <pc:sldMk cId="0" sldId="258"/>
            <ac:spMk id="14" creationId="{C6E7AA95-858A-4AB6-D65E-1A834382429F}"/>
          </ac:spMkLst>
        </pc:spChg>
        <pc:spChg chg="add del">
          <ac:chgData name="심 재철" userId="3a7cd7161df145aa" providerId="LiveId" clId="{9EDF1267-4813-4B5F-85AB-249D276E7A6A}" dt="2023-02-16T06:24:04.405" v="91" actId="478"/>
          <ac:spMkLst>
            <pc:docMk/>
            <pc:sldMk cId="0" sldId="258"/>
            <ac:spMk id="33" creationId="{EF950688-7B8C-4425-802E-F4115D99CBDD}"/>
          </ac:spMkLst>
        </pc:spChg>
        <pc:spChg chg="add del">
          <ac:chgData name="심 재철" userId="3a7cd7161df145aa" providerId="LiveId" clId="{9EDF1267-4813-4B5F-85AB-249D276E7A6A}" dt="2023-02-16T06:24:04.405" v="91" actId="478"/>
          <ac:spMkLst>
            <pc:docMk/>
            <pc:sldMk cId="0" sldId="258"/>
            <ac:spMk id="34" creationId="{6A1B3B77-8A2A-48D4-907D-968DC4061113}"/>
          </ac:spMkLst>
        </pc:spChg>
        <pc:spChg chg="add del">
          <ac:chgData name="심 재철" userId="3a7cd7161df145aa" providerId="LiveId" clId="{9EDF1267-4813-4B5F-85AB-249D276E7A6A}" dt="2023-02-16T06:24:04.405" v="91" actId="478"/>
          <ac:spMkLst>
            <pc:docMk/>
            <pc:sldMk cId="0" sldId="258"/>
            <ac:spMk id="35" creationId="{F3B00E7D-C840-49B7-9CCE-2F524EA87B15}"/>
          </ac:spMkLst>
        </pc:spChg>
        <pc:spChg chg="add del">
          <ac:chgData name="심 재철" userId="3a7cd7161df145aa" providerId="LiveId" clId="{9EDF1267-4813-4B5F-85AB-249D276E7A6A}" dt="2023-02-16T06:24:04.405" v="91" actId="478"/>
          <ac:spMkLst>
            <pc:docMk/>
            <pc:sldMk cId="0" sldId="258"/>
            <ac:spMk id="36" creationId="{3CF18F20-DC0F-4880-B660-68BACC86F2F2}"/>
          </ac:spMkLst>
        </pc:spChg>
        <pc:spChg chg="add del">
          <ac:chgData name="심 재철" userId="3a7cd7161df145aa" providerId="LiveId" clId="{9EDF1267-4813-4B5F-85AB-249D276E7A6A}" dt="2023-02-16T06:24:04.405" v="91" actId="478"/>
          <ac:spMkLst>
            <pc:docMk/>
            <pc:sldMk cId="0" sldId="258"/>
            <ac:spMk id="37" creationId="{355D8FC0-D3C6-408A-88F0-B2F3F5993BDD}"/>
          </ac:spMkLst>
        </pc:spChg>
        <pc:spChg chg="mod">
          <ac:chgData name="심 재철" userId="3a7cd7161df145aa" providerId="LiveId" clId="{9EDF1267-4813-4B5F-85AB-249D276E7A6A}" dt="2023-02-16T06:29:53.286" v="167" actId="207"/>
          <ac:spMkLst>
            <pc:docMk/>
            <pc:sldMk cId="0" sldId="258"/>
            <ac:spMk id="55" creationId="{A3272428-6259-4EB1-9687-C7C4D52BC91C}"/>
          </ac:spMkLst>
        </pc:spChg>
        <pc:spChg chg="mod">
          <ac:chgData name="심 재철" userId="3a7cd7161df145aa" providerId="LiveId" clId="{9EDF1267-4813-4B5F-85AB-249D276E7A6A}" dt="2023-02-16T06:30:05.340" v="169" actId="208"/>
          <ac:spMkLst>
            <pc:docMk/>
            <pc:sldMk cId="0" sldId="258"/>
            <ac:spMk id="60" creationId="{D4627A6D-44E3-435B-B6E8-F87FF4CF8401}"/>
          </ac:spMkLst>
        </pc:spChg>
        <pc:spChg chg="mod">
          <ac:chgData name="심 재철" userId="3a7cd7161df145aa" providerId="LiveId" clId="{9EDF1267-4813-4B5F-85AB-249D276E7A6A}" dt="2023-02-16T06:30:15.176" v="171" actId="208"/>
          <ac:spMkLst>
            <pc:docMk/>
            <pc:sldMk cId="0" sldId="258"/>
            <ac:spMk id="65" creationId="{C064B8AE-A323-44AA-A22D-972CD1F96C41}"/>
          </ac:spMkLst>
        </pc:spChg>
        <pc:picChg chg="add mod">
          <ac:chgData name="심 재철" userId="3a7cd7161df145aa" providerId="LiveId" clId="{9EDF1267-4813-4B5F-85AB-249D276E7A6A}" dt="2023-02-20T02:08:57.195" v="250"/>
          <ac:picMkLst>
            <pc:docMk/>
            <pc:sldMk cId="0" sldId="258"/>
            <ac:picMk id="2" creationId="{5F527224-FA3B-3FD7-9BA1-B3BE8564A63D}"/>
          </ac:picMkLst>
        </pc:picChg>
        <pc:picChg chg="add del mod">
          <ac:chgData name="심 재철" userId="3a7cd7161df145aa" providerId="LiveId" clId="{9EDF1267-4813-4B5F-85AB-249D276E7A6A}" dt="2023-02-16T06:23:55.630" v="88"/>
          <ac:picMkLst>
            <pc:docMk/>
            <pc:sldMk cId="0" sldId="258"/>
            <ac:picMk id="6" creationId="{71E9C4FB-A4B1-BC60-5BAC-FB945A03AFCB}"/>
          </ac:picMkLst>
        </pc:picChg>
        <pc:picChg chg="add del mod">
          <ac:chgData name="심 재철" userId="3a7cd7161df145aa" providerId="LiveId" clId="{9EDF1267-4813-4B5F-85AB-249D276E7A6A}" dt="2023-02-16T06:32:16.308" v="223" actId="478"/>
          <ac:picMkLst>
            <pc:docMk/>
            <pc:sldMk cId="0" sldId="258"/>
            <ac:picMk id="15" creationId="{C8188F1A-F0B2-9223-D0CD-79F3958B870E}"/>
          </ac:picMkLst>
        </pc:picChg>
        <pc:picChg chg="add del mod">
          <ac:chgData name="심 재철" userId="3a7cd7161df145aa" providerId="LiveId" clId="{9EDF1267-4813-4B5F-85AB-249D276E7A6A}" dt="2023-02-20T02:08:56.497" v="249" actId="478"/>
          <ac:picMkLst>
            <pc:docMk/>
            <pc:sldMk cId="0" sldId="258"/>
            <ac:picMk id="16" creationId="{627D7D13-D0D3-CF44-29A3-4914E3F3DC56}"/>
          </ac:picMkLst>
        </pc:picChg>
        <pc:picChg chg="add del">
          <ac:chgData name="심 재철" userId="3a7cd7161df145aa" providerId="LiveId" clId="{9EDF1267-4813-4B5F-85AB-249D276E7A6A}" dt="2023-02-16T06:24:04.405" v="91" actId="478"/>
          <ac:picMkLst>
            <pc:docMk/>
            <pc:sldMk cId="0" sldId="258"/>
            <ac:picMk id="38" creationId="{763C0D49-1947-46CA-A55D-4775170A1F35}"/>
          </ac:picMkLst>
        </pc:picChg>
        <pc:cxnChg chg="mod">
          <ac:chgData name="심 재철" userId="3a7cd7161df145aa" providerId="LiveId" clId="{9EDF1267-4813-4B5F-85AB-249D276E7A6A}" dt="2023-02-16T06:30:34.147" v="174" actId="208"/>
          <ac:cxnSpMkLst>
            <pc:docMk/>
            <pc:sldMk cId="0" sldId="258"/>
            <ac:cxnSpMk id="118" creationId="{00000000-0000-0000-0000-000000000000}"/>
          </ac:cxnSpMkLst>
        </pc:cxnChg>
      </pc:sldChg>
      <pc:sldChg chg="addSp delSp modSp del mod">
        <pc:chgData name="심 재철" userId="3a7cd7161df145aa" providerId="LiveId" clId="{9EDF1267-4813-4B5F-85AB-249D276E7A6A}" dt="2023-02-16T06:31:50.343" v="221" actId="47"/>
        <pc:sldMkLst>
          <pc:docMk/>
          <pc:sldMk cId="0" sldId="262"/>
        </pc:sldMkLst>
        <pc:spChg chg="mod">
          <ac:chgData name="심 재철" userId="3a7cd7161df145aa" providerId="LiveId" clId="{9EDF1267-4813-4B5F-85AB-249D276E7A6A}" dt="2023-02-16T06:31:24.795" v="186" actId="1076"/>
          <ac:spMkLst>
            <pc:docMk/>
            <pc:sldMk cId="0" sldId="262"/>
            <ac:spMk id="210" creationId="{00000000-0000-0000-0000-000000000000}"/>
          </ac:spMkLst>
        </pc:spChg>
        <pc:picChg chg="add mod">
          <ac:chgData name="심 재철" userId="3a7cd7161df145aa" providerId="LiveId" clId="{9EDF1267-4813-4B5F-85AB-249D276E7A6A}" dt="2023-02-16T06:31:17.992" v="184"/>
          <ac:picMkLst>
            <pc:docMk/>
            <pc:sldMk cId="0" sldId="262"/>
            <ac:picMk id="2" creationId="{5520330D-B1CA-0D99-9EF6-C3A8464E0702}"/>
          </ac:picMkLst>
        </pc:picChg>
        <pc:picChg chg="del">
          <ac:chgData name="심 재철" userId="3a7cd7161df145aa" providerId="LiveId" clId="{9EDF1267-4813-4B5F-85AB-249D276E7A6A}" dt="2023-02-16T06:31:14.832" v="183" actId="478"/>
          <ac:picMkLst>
            <pc:docMk/>
            <pc:sldMk cId="0" sldId="262"/>
            <ac:picMk id="19" creationId="{AF6A8152-129C-4194-B772-F7DF8CEB5AB7}"/>
          </ac:picMkLst>
        </pc:picChg>
      </pc:sldChg>
      <pc:sldChg chg="addSp delSp modSp mod">
        <pc:chgData name="심 재철" userId="3a7cd7161df145aa" providerId="LiveId" clId="{9EDF1267-4813-4B5F-85AB-249D276E7A6A}" dt="2023-02-20T02:08:59.951" v="252"/>
        <pc:sldMkLst>
          <pc:docMk/>
          <pc:sldMk cId="3425561884" sldId="263"/>
        </pc:sldMkLst>
        <pc:spChg chg="add del mod">
          <ac:chgData name="심 재철" userId="3a7cd7161df145aa" providerId="LiveId" clId="{9EDF1267-4813-4B5F-85AB-249D276E7A6A}" dt="2023-02-16T06:23:34.396" v="82"/>
          <ac:spMkLst>
            <pc:docMk/>
            <pc:sldMk cId="3425561884" sldId="263"/>
            <ac:spMk id="2" creationId="{53079C5B-B245-0D3E-89F7-E9F882C45B2B}"/>
          </ac:spMkLst>
        </pc:spChg>
        <pc:spChg chg="add del mod">
          <ac:chgData name="심 재철" userId="3a7cd7161df145aa" providerId="LiveId" clId="{9EDF1267-4813-4B5F-85AB-249D276E7A6A}" dt="2023-02-16T06:23:34.396" v="82"/>
          <ac:spMkLst>
            <pc:docMk/>
            <pc:sldMk cId="3425561884" sldId="263"/>
            <ac:spMk id="3" creationId="{FC24498F-12B2-76B6-1EFC-4C5516D55EDB}"/>
          </ac:spMkLst>
        </pc:spChg>
        <pc:spChg chg="add del mod">
          <ac:chgData name="심 재철" userId="3a7cd7161df145aa" providerId="LiveId" clId="{9EDF1267-4813-4B5F-85AB-249D276E7A6A}" dt="2023-02-16T06:23:34.396" v="82"/>
          <ac:spMkLst>
            <pc:docMk/>
            <pc:sldMk cId="3425561884" sldId="263"/>
            <ac:spMk id="4" creationId="{069EFB64-439A-E837-0BD1-8E639965E6BD}"/>
          </ac:spMkLst>
        </pc:spChg>
        <pc:spChg chg="add del mod">
          <ac:chgData name="심 재철" userId="3a7cd7161df145aa" providerId="LiveId" clId="{9EDF1267-4813-4B5F-85AB-249D276E7A6A}" dt="2023-02-16T06:23:34.396" v="82"/>
          <ac:spMkLst>
            <pc:docMk/>
            <pc:sldMk cId="3425561884" sldId="263"/>
            <ac:spMk id="6" creationId="{2D4905DC-4942-A127-11FD-B48DF7292D7E}"/>
          </ac:spMkLst>
        </pc:spChg>
        <pc:spChg chg="add del mod">
          <ac:chgData name="심 재철" userId="3a7cd7161df145aa" providerId="LiveId" clId="{9EDF1267-4813-4B5F-85AB-249D276E7A6A}" dt="2023-02-16T06:23:47.834" v="85"/>
          <ac:spMkLst>
            <pc:docMk/>
            <pc:sldMk cId="3425561884" sldId="263"/>
            <ac:spMk id="11" creationId="{953CC89F-670C-7090-CBF9-B009FCA6821F}"/>
          </ac:spMkLst>
        </pc:spChg>
        <pc:spChg chg="add del mod">
          <ac:chgData name="심 재철" userId="3a7cd7161df145aa" providerId="LiveId" clId="{9EDF1267-4813-4B5F-85AB-249D276E7A6A}" dt="2023-02-16T06:23:47.834" v="85"/>
          <ac:spMkLst>
            <pc:docMk/>
            <pc:sldMk cId="3425561884" sldId="263"/>
            <ac:spMk id="12" creationId="{55AE6391-ADFB-B3C1-34A7-BB7B2240304F}"/>
          </ac:spMkLst>
        </pc:spChg>
        <pc:spChg chg="add del mod">
          <ac:chgData name="심 재철" userId="3a7cd7161df145aa" providerId="LiveId" clId="{9EDF1267-4813-4B5F-85AB-249D276E7A6A}" dt="2023-02-16T06:23:47.834" v="85"/>
          <ac:spMkLst>
            <pc:docMk/>
            <pc:sldMk cId="3425561884" sldId="263"/>
            <ac:spMk id="13" creationId="{7B4C9989-8E6A-4C14-594C-3EC88945A222}"/>
          </ac:spMkLst>
        </pc:spChg>
        <pc:spChg chg="add del mod">
          <ac:chgData name="심 재철" userId="3a7cd7161df145aa" providerId="LiveId" clId="{9EDF1267-4813-4B5F-85AB-249D276E7A6A}" dt="2023-02-16T06:23:47.834" v="85"/>
          <ac:spMkLst>
            <pc:docMk/>
            <pc:sldMk cId="3425561884" sldId="263"/>
            <ac:spMk id="14" creationId="{F772DCA9-DBDC-B507-9877-1E218BCB71FB}"/>
          </ac:spMkLst>
        </pc:spChg>
        <pc:spChg chg="add mod">
          <ac:chgData name="심 재철" userId="3a7cd7161df145aa" providerId="LiveId" clId="{9EDF1267-4813-4B5F-85AB-249D276E7A6A}" dt="2023-02-16T06:24:12.094" v="94"/>
          <ac:spMkLst>
            <pc:docMk/>
            <pc:sldMk cId="3425561884" sldId="263"/>
            <ac:spMk id="16" creationId="{59279031-1047-34AD-83E4-438D7DC10A31}"/>
          </ac:spMkLst>
        </pc:spChg>
        <pc:spChg chg="add mod">
          <ac:chgData name="심 재철" userId="3a7cd7161df145aa" providerId="LiveId" clId="{9EDF1267-4813-4B5F-85AB-249D276E7A6A}" dt="2023-02-16T06:24:12.094" v="94"/>
          <ac:spMkLst>
            <pc:docMk/>
            <pc:sldMk cId="3425561884" sldId="263"/>
            <ac:spMk id="17" creationId="{6BA8DC11-0540-06B8-CDF0-90A7211D4E84}"/>
          </ac:spMkLst>
        </pc:spChg>
        <pc:spChg chg="add mod">
          <ac:chgData name="심 재철" userId="3a7cd7161df145aa" providerId="LiveId" clId="{9EDF1267-4813-4B5F-85AB-249D276E7A6A}" dt="2023-02-16T06:24:12.094" v="94"/>
          <ac:spMkLst>
            <pc:docMk/>
            <pc:sldMk cId="3425561884" sldId="263"/>
            <ac:spMk id="18" creationId="{5E761D10-9904-C797-AA51-C7D7D23B2D3B}"/>
          </ac:spMkLst>
        </pc:spChg>
        <pc:spChg chg="add mod">
          <ac:chgData name="심 재철" userId="3a7cd7161df145aa" providerId="LiveId" clId="{9EDF1267-4813-4B5F-85AB-249D276E7A6A}" dt="2023-02-16T06:24:12.094" v="94"/>
          <ac:spMkLst>
            <pc:docMk/>
            <pc:sldMk cId="3425561884" sldId="263"/>
            <ac:spMk id="19" creationId="{0E3531B8-1A0D-6469-7961-340F3A923AC1}"/>
          </ac:spMkLst>
        </pc:spChg>
        <pc:spChg chg="add mod">
          <ac:chgData name="심 재철" userId="3a7cd7161df145aa" providerId="LiveId" clId="{9EDF1267-4813-4B5F-85AB-249D276E7A6A}" dt="2023-02-16T06:24:12.094" v="94"/>
          <ac:spMkLst>
            <pc:docMk/>
            <pc:sldMk cId="3425561884" sldId="263"/>
            <ac:spMk id="20" creationId="{F120C541-F67E-3DFD-3AE9-56956904D0D8}"/>
          </ac:spMkLst>
        </pc:spChg>
        <pc:spChg chg="add del">
          <ac:chgData name="심 재철" userId="3a7cd7161df145aa" providerId="LiveId" clId="{9EDF1267-4813-4B5F-85AB-249D276E7A6A}" dt="2023-02-16T06:24:11.404" v="93" actId="478"/>
          <ac:spMkLst>
            <pc:docMk/>
            <pc:sldMk cId="3425561884" sldId="263"/>
            <ac:spMk id="33" creationId="{EF950688-7B8C-4425-802E-F4115D99CBDD}"/>
          </ac:spMkLst>
        </pc:spChg>
        <pc:spChg chg="add del">
          <ac:chgData name="심 재철" userId="3a7cd7161df145aa" providerId="LiveId" clId="{9EDF1267-4813-4B5F-85AB-249D276E7A6A}" dt="2023-02-16T06:24:11.404" v="93" actId="478"/>
          <ac:spMkLst>
            <pc:docMk/>
            <pc:sldMk cId="3425561884" sldId="263"/>
            <ac:spMk id="34" creationId="{6A1B3B77-8A2A-48D4-907D-968DC4061113}"/>
          </ac:spMkLst>
        </pc:spChg>
        <pc:spChg chg="add del">
          <ac:chgData name="심 재철" userId="3a7cd7161df145aa" providerId="LiveId" clId="{9EDF1267-4813-4B5F-85AB-249D276E7A6A}" dt="2023-02-16T06:24:11.404" v="93" actId="478"/>
          <ac:spMkLst>
            <pc:docMk/>
            <pc:sldMk cId="3425561884" sldId="263"/>
            <ac:spMk id="35" creationId="{F3B00E7D-C840-49B7-9CCE-2F524EA87B15}"/>
          </ac:spMkLst>
        </pc:spChg>
        <pc:spChg chg="add del">
          <ac:chgData name="심 재철" userId="3a7cd7161df145aa" providerId="LiveId" clId="{9EDF1267-4813-4B5F-85AB-249D276E7A6A}" dt="2023-02-16T06:24:11.404" v="93" actId="478"/>
          <ac:spMkLst>
            <pc:docMk/>
            <pc:sldMk cId="3425561884" sldId="263"/>
            <ac:spMk id="36" creationId="{3CF18F20-DC0F-4880-B660-68BACC86F2F2}"/>
          </ac:spMkLst>
        </pc:spChg>
        <pc:spChg chg="add del">
          <ac:chgData name="심 재철" userId="3a7cd7161df145aa" providerId="LiveId" clId="{9EDF1267-4813-4B5F-85AB-249D276E7A6A}" dt="2023-02-16T06:24:11.404" v="93" actId="478"/>
          <ac:spMkLst>
            <pc:docMk/>
            <pc:sldMk cId="3425561884" sldId="263"/>
            <ac:spMk id="37" creationId="{355D8FC0-D3C6-408A-88F0-B2F3F5993BDD}"/>
          </ac:spMkLst>
        </pc:spChg>
        <pc:spChg chg="mod">
          <ac:chgData name="심 재철" userId="3a7cd7161df145aa" providerId="LiveId" clId="{9EDF1267-4813-4B5F-85AB-249D276E7A6A}" dt="2023-02-16T06:30:26.968" v="173" actId="208"/>
          <ac:spMkLst>
            <pc:docMk/>
            <pc:sldMk cId="3425561884" sldId="263"/>
            <ac:spMk id="43" creationId="{5382E435-CE38-4776-BF83-712CE4C128C4}"/>
          </ac:spMkLst>
        </pc:spChg>
        <pc:spChg chg="add del">
          <ac:chgData name="심 재철" userId="3a7cd7161df145aa" providerId="LiveId" clId="{9EDF1267-4813-4B5F-85AB-249D276E7A6A}" dt="2023-02-16T06:23:54.948" v="86" actId="478"/>
          <ac:spMkLst>
            <pc:docMk/>
            <pc:sldMk cId="3425561884" sldId="263"/>
            <ac:spMk id="46" creationId="{DF6B49FF-FF78-41AC-B6FB-68D497ED0371}"/>
          </ac:spMkLst>
        </pc:spChg>
        <pc:picChg chg="add mod">
          <ac:chgData name="심 재철" userId="3a7cd7161df145aa" providerId="LiveId" clId="{9EDF1267-4813-4B5F-85AB-249D276E7A6A}" dt="2023-02-20T02:08:59.951" v="252"/>
          <ac:picMkLst>
            <pc:docMk/>
            <pc:sldMk cId="3425561884" sldId="263"/>
            <ac:picMk id="2" creationId="{258643A5-7971-6C5E-48A6-EB99A1044225}"/>
          </ac:picMkLst>
        </pc:picChg>
        <pc:picChg chg="add del mod">
          <ac:chgData name="심 재철" userId="3a7cd7161df145aa" providerId="LiveId" clId="{9EDF1267-4813-4B5F-85AB-249D276E7A6A}" dt="2023-02-16T06:23:34.396" v="82"/>
          <ac:picMkLst>
            <pc:docMk/>
            <pc:sldMk cId="3425561884" sldId="263"/>
            <ac:picMk id="8" creationId="{ADB5C93E-A8D0-B00B-72CB-B75B6C6CB989}"/>
          </ac:picMkLst>
        </pc:picChg>
        <pc:picChg chg="add del mod">
          <ac:chgData name="심 재철" userId="3a7cd7161df145aa" providerId="LiveId" clId="{9EDF1267-4813-4B5F-85AB-249D276E7A6A}" dt="2023-02-16T06:23:47.834" v="85"/>
          <ac:picMkLst>
            <pc:docMk/>
            <pc:sldMk cId="3425561884" sldId="263"/>
            <ac:picMk id="15" creationId="{D6908176-636E-6E4A-6C7A-448220F5029B}"/>
          </ac:picMkLst>
        </pc:picChg>
        <pc:picChg chg="add del mod">
          <ac:chgData name="심 재철" userId="3a7cd7161df145aa" providerId="LiveId" clId="{9EDF1267-4813-4B5F-85AB-249D276E7A6A}" dt="2023-02-16T06:32:18.838" v="225" actId="478"/>
          <ac:picMkLst>
            <pc:docMk/>
            <pc:sldMk cId="3425561884" sldId="263"/>
            <ac:picMk id="21" creationId="{F911F7DE-254E-173E-748B-CFE18068AFC6}"/>
          </ac:picMkLst>
        </pc:picChg>
        <pc:picChg chg="add del mod">
          <ac:chgData name="심 재철" userId="3a7cd7161df145aa" providerId="LiveId" clId="{9EDF1267-4813-4B5F-85AB-249D276E7A6A}" dt="2023-02-20T02:08:59.143" v="251" actId="478"/>
          <ac:picMkLst>
            <pc:docMk/>
            <pc:sldMk cId="3425561884" sldId="263"/>
            <ac:picMk id="22" creationId="{B9F87CF1-DA5D-3F41-CB86-65AFB812DC8E}"/>
          </ac:picMkLst>
        </pc:picChg>
        <pc:picChg chg="add del">
          <ac:chgData name="심 재철" userId="3a7cd7161df145aa" providerId="LiveId" clId="{9EDF1267-4813-4B5F-85AB-249D276E7A6A}" dt="2023-02-16T06:24:11.404" v="93" actId="478"/>
          <ac:picMkLst>
            <pc:docMk/>
            <pc:sldMk cId="3425561884" sldId="263"/>
            <ac:picMk id="38" creationId="{763C0D49-1947-46CA-A55D-4775170A1F35}"/>
          </ac:picMkLst>
        </pc:picChg>
      </pc:sldChg>
      <pc:sldChg chg="addSp delSp modSp mod">
        <pc:chgData name="심 재철" userId="3a7cd7161df145aa" providerId="LiveId" clId="{9EDF1267-4813-4B5F-85AB-249D276E7A6A}" dt="2023-02-20T02:09:03.004" v="254"/>
        <pc:sldMkLst>
          <pc:docMk/>
          <pc:sldMk cId="2519270469" sldId="264"/>
        </pc:sldMkLst>
        <pc:spChg chg="add mod">
          <ac:chgData name="심 재철" userId="3a7cd7161df145aa" providerId="LiveId" clId="{9EDF1267-4813-4B5F-85AB-249D276E7A6A}" dt="2023-02-16T06:24:20.071" v="98"/>
          <ac:spMkLst>
            <pc:docMk/>
            <pc:sldMk cId="2519270469" sldId="264"/>
            <ac:spMk id="2" creationId="{F1FAABE7-2C60-A00B-6F10-54B470967CD9}"/>
          </ac:spMkLst>
        </pc:spChg>
        <pc:spChg chg="add mod">
          <ac:chgData name="심 재철" userId="3a7cd7161df145aa" providerId="LiveId" clId="{9EDF1267-4813-4B5F-85AB-249D276E7A6A}" dt="2023-02-16T06:24:20.071" v="98"/>
          <ac:spMkLst>
            <pc:docMk/>
            <pc:sldMk cId="2519270469" sldId="264"/>
            <ac:spMk id="3" creationId="{DEB506EA-FBEB-809F-FD31-CADC8EBD0EB6}"/>
          </ac:spMkLst>
        </pc:spChg>
        <pc:spChg chg="add mod">
          <ac:chgData name="심 재철" userId="3a7cd7161df145aa" providerId="LiveId" clId="{9EDF1267-4813-4B5F-85AB-249D276E7A6A}" dt="2023-02-16T06:24:20.071" v="98"/>
          <ac:spMkLst>
            <pc:docMk/>
            <pc:sldMk cId="2519270469" sldId="264"/>
            <ac:spMk id="4" creationId="{42AD655C-DF49-FE69-F474-F1BB2474D335}"/>
          </ac:spMkLst>
        </pc:spChg>
        <pc:spChg chg="add mod">
          <ac:chgData name="심 재철" userId="3a7cd7161df145aa" providerId="LiveId" clId="{9EDF1267-4813-4B5F-85AB-249D276E7A6A}" dt="2023-02-16T06:24:20.071" v="98"/>
          <ac:spMkLst>
            <pc:docMk/>
            <pc:sldMk cId="2519270469" sldId="264"/>
            <ac:spMk id="8" creationId="{AA9D4380-35AA-6B64-DF97-37A7E94C203F}"/>
          </ac:spMkLst>
        </pc:spChg>
        <pc:spChg chg="add mod">
          <ac:chgData name="심 재철" userId="3a7cd7161df145aa" providerId="LiveId" clId="{9EDF1267-4813-4B5F-85AB-249D276E7A6A}" dt="2023-02-16T06:24:20.071" v="98"/>
          <ac:spMkLst>
            <pc:docMk/>
            <pc:sldMk cId="2519270469" sldId="264"/>
            <ac:spMk id="10" creationId="{E2894054-2107-14C8-34A6-2CB48753E96F}"/>
          </ac:spMkLst>
        </pc:spChg>
        <pc:spChg chg="del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33" creationId="{EF950688-7B8C-4425-802E-F4115D99CBDD}"/>
          </ac:spMkLst>
        </pc:spChg>
        <pc:spChg chg="del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34" creationId="{6A1B3B77-8A2A-48D4-907D-968DC4061113}"/>
          </ac:spMkLst>
        </pc:spChg>
        <pc:spChg chg="del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35" creationId="{F3B00E7D-C840-49B7-9CCE-2F524EA87B15}"/>
          </ac:spMkLst>
        </pc:spChg>
        <pc:spChg chg="del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36" creationId="{3CF18F20-DC0F-4880-B660-68BACC86F2F2}"/>
          </ac:spMkLst>
        </pc:spChg>
        <pc:spChg chg="del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37" creationId="{355D8FC0-D3C6-408A-88F0-B2F3F5993BDD}"/>
          </ac:spMkLst>
        </pc:spChg>
        <pc:spChg chg="mod">
          <ac:chgData name="심 재철" userId="3a7cd7161df145aa" providerId="LiveId" clId="{9EDF1267-4813-4B5F-85AB-249D276E7A6A}" dt="2023-02-16T06:30:57.379" v="180" actId="207"/>
          <ac:spMkLst>
            <pc:docMk/>
            <pc:sldMk cId="2519270469" sldId="264"/>
            <ac:spMk id="49" creationId="{6EC0A27F-CA5A-4A5B-ACA2-0870FC94E60A}"/>
          </ac:spMkLst>
        </pc:spChg>
        <pc:spChg chg="del mod">
          <ac:chgData name="심 재철" userId="3a7cd7161df145aa" providerId="LiveId" clId="{9EDF1267-4813-4B5F-85AB-249D276E7A6A}" dt="2023-02-16T06:24:19.487" v="97" actId="478"/>
          <ac:spMkLst>
            <pc:docMk/>
            <pc:sldMk cId="2519270469" sldId="264"/>
            <ac:spMk id="52" creationId="{3C2B3916-D238-48BD-B84E-751B4B99C88E}"/>
          </ac:spMkLst>
        </pc:spChg>
        <pc:picChg chg="add mod">
          <ac:chgData name="심 재철" userId="3a7cd7161df145aa" providerId="LiveId" clId="{9EDF1267-4813-4B5F-85AB-249D276E7A6A}" dt="2023-02-20T02:09:03.004" v="254"/>
          <ac:picMkLst>
            <pc:docMk/>
            <pc:sldMk cId="2519270469" sldId="264"/>
            <ac:picMk id="11" creationId="{055E0C1A-405A-B709-38CD-DA059AED4B29}"/>
          </ac:picMkLst>
        </pc:picChg>
        <pc:picChg chg="add del mod">
          <ac:chgData name="심 재철" userId="3a7cd7161df145aa" providerId="LiveId" clId="{9EDF1267-4813-4B5F-85AB-249D276E7A6A}" dt="2023-02-16T06:32:21.574" v="227" actId="478"/>
          <ac:picMkLst>
            <pc:docMk/>
            <pc:sldMk cId="2519270469" sldId="264"/>
            <ac:picMk id="11" creationId="{CB141BAD-9237-FE63-40BA-C999C4FDBCAE}"/>
          </ac:picMkLst>
        </pc:picChg>
        <pc:picChg chg="add del">
          <ac:chgData name="심 재철" userId="3a7cd7161df145aa" providerId="LiveId" clId="{9EDF1267-4813-4B5F-85AB-249D276E7A6A}" dt="2023-02-16T06:25:34.410" v="103"/>
          <ac:picMkLst>
            <pc:docMk/>
            <pc:sldMk cId="2519270469" sldId="264"/>
            <ac:picMk id="12" creationId="{D9A2E2A7-E984-306A-2307-5AA0EAB249A5}"/>
          </ac:picMkLst>
        </pc:picChg>
        <pc:picChg chg="add mod">
          <ac:chgData name="심 재철" userId="3a7cd7161df145aa" providerId="LiveId" clId="{9EDF1267-4813-4B5F-85AB-249D276E7A6A}" dt="2023-02-16T06:29:10.190" v="160" actId="1038"/>
          <ac:picMkLst>
            <pc:docMk/>
            <pc:sldMk cId="2519270469" sldId="264"/>
            <ac:picMk id="14" creationId="{C7BE9F3A-045E-1CEC-B09A-4D5AF445D361}"/>
          </ac:picMkLst>
        </pc:picChg>
        <pc:picChg chg="add mod">
          <ac:chgData name="심 재철" userId="3a7cd7161df145aa" providerId="LiveId" clId="{9EDF1267-4813-4B5F-85AB-249D276E7A6A}" dt="2023-02-16T06:28:51.604" v="144" actId="1038"/>
          <ac:picMkLst>
            <pc:docMk/>
            <pc:sldMk cId="2519270469" sldId="264"/>
            <ac:picMk id="16" creationId="{BEC8CF0C-9504-BDFF-2410-266552E96D67}"/>
          </ac:picMkLst>
        </pc:picChg>
        <pc:picChg chg="add del mod">
          <ac:chgData name="심 재철" userId="3a7cd7161df145aa" providerId="LiveId" clId="{9EDF1267-4813-4B5F-85AB-249D276E7A6A}" dt="2023-02-16T06:28:53.502" v="145" actId="478"/>
          <ac:picMkLst>
            <pc:docMk/>
            <pc:sldMk cId="2519270469" sldId="264"/>
            <ac:picMk id="17" creationId="{EAB57593-77E7-7672-CD73-F9CB8793C7D0}"/>
          </ac:picMkLst>
        </pc:picChg>
        <pc:picChg chg="add del mod">
          <ac:chgData name="심 재철" userId="3a7cd7161df145aa" providerId="LiveId" clId="{9EDF1267-4813-4B5F-85AB-249D276E7A6A}" dt="2023-02-16T06:29:11.993" v="161" actId="478"/>
          <ac:picMkLst>
            <pc:docMk/>
            <pc:sldMk cId="2519270469" sldId="264"/>
            <ac:picMk id="18" creationId="{FB745A39-318A-33AA-B8C9-6B6FAE906298}"/>
          </ac:picMkLst>
        </pc:picChg>
        <pc:picChg chg="add del mod">
          <ac:chgData name="심 재철" userId="3a7cd7161df145aa" providerId="LiveId" clId="{9EDF1267-4813-4B5F-85AB-249D276E7A6A}" dt="2023-02-20T02:09:02.233" v="253" actId="478"/>
          <ac:picMkLst>
            <pc:docMk/>
            <pc:sldMk cId="2519270469" sldId="264"/>
            <ac:picMk id="19" creationId="{3F20089A-258A-8A14-A8AA-4610E70AE2E9}"/>
          </ac:picMkLst>
        </pc:picChg>
        <pc:picChg chg="del">
          <ac:chgData name="심 재철" userId="3a7cd7161df145aa" providerId="LiveId" clId="{9EDF1267-4813-4B5F-85AB-249D276E7A6A}" dt="2023-02-16T06:24:19.487" v="97" actId="478"/>
          <ac:picMkLst>
            <pc:docMk/>
            <pc:sldMk cId="2519270469" sldId="264"/>
            <ac:picMk id="38" creationId="{763C0D49-1947-46CA-A55D-4775170A1F35}"/>
          </ac:picMkLst>
        </pc:picChg>
        <pc:picChg chg="del mod">
          <ac:chgData name="심 재철" userId="3a7cd7161df145aa" providerId="LiveId" clId="{9EDF1267-4813-4B5F-85AB-249D276E7A6A}" dt="2023-02-16T06:27:00.670" v="104" actId="478"/>
          <ac:picMkLst>
            <pc:docMk/>
            <pc:sldMk cId="2519270469" sldId="264"/>
            <ac:picMk id="3074" creationId="{E0902EBD-9BC1-4D3C-9632-96B3AA940545}"/>
          </ac:picMkLst>
        </pc:picChg>
        <pc:picChg chg="del">
          <ac:chgData name="심 재철" userId="3a7cd7161df145aa" providerId="LiveId" clId="{9EDF1267-4813-4B5F-85AB-249D276E7A6A}" dt="2023-02-16T06:27:06.548" v="106" actId="478"/>
          <ac:picMkLst>
            <pc:docMk/>
            <pc:sldMk cId="2519270469" sldId="264"/>
            <ac:picMk id="3076" creationId="{26980769-4312-4A70-A2BC-6C41CF9C1530}"/>
          </ac:picMkLst>
        </pc:picChg>
      </pc:sldChg>
      <pc:sldChg chg="addSp delSp modSp mod">
        <pc:chgData name="심 재철" userId="3a7cd7161df145aa" providerId="LiveId" clId="{9EDF1267-4813-4B5F-85AB-249D276E7A6A}" dt="2023-02-20T02:09:07.174" v="256"/>
        <pc:sldMkLst>
          <pc:docMk/>
          <pc:sldMk cId="2824343878" sldId="265"/>
        </pc:sldMkLst>
        <pc:spChg chg="add mod">
          <ac:chgData name="심 재철" userId="3a7cd7161df145aa" providerId="LiveId" clId="{9EDF1267-4813-4B5F-85AB-249D276E7A6A}" dt="2023-02-16T06:24:33.341" v="100"/>
          <ac:spMkLst>
            <pc:docMk/>
            <pc:sldMk cId="2824343878" sldId="265"/>
            <ac:spMk id="2" creationId="{1335F47C-31A7-F156-947D-5BE41FAE9589}"/>
          </ac:spMkLst>
        </pc:spChg>
        <pc:spChg chg="add mod">
          <ac:chgData name="심 재철" userId="3a7cd7161df145aa" providerId="LiveId" clId="{9EDF1267-4813-4B5F-85AB-249D276E7A6A}" dt="2023-02-16T06:24:33.341" v="100"/>
          <ac:spMkLst>
            <pc:docMk/>
            <pc:sldMk cId="2824343878" sldId="265"/>
            <ac:spMk id="3" creationId="{269DEA00-7683-3BDD-90C2-8A8D33B0BBA0}"/>
          </ac:spMkLst>
        </pc:spChg>
        <pc:spChg chg="add mod">
          <ac:chgData name="심 재철" userId="3a7cd7161df145aa" providerId="LiveId" clId="{9EDF1267-4813-4B5F-85AB-249D276E7A6A}" dt="2023-02-16T06:24:33.341" v="100"/>
          <ac:spMkLst>
            <pc:docMk/>
            <pc:sldMk cId="2824343878" sldId="265"/>
            <ac:spMk id="4" creationId="{67E591E8-059A-B303-8B7D-80FCA3467E8F}"/>
          </ac:spMkLst>
        </pc:spChg>
        <pc:spChg chg="add mod">
          <ac:chgData name="심 재철" userId="3a7cd7161df145aa" providerId="LiveId" clId="{9EDF1267-4813-4B5F-85AB-249D276E7A6A}" dt="2023-02-16T06:24:33.341" v="100"/>
          <ac:spMkLst>
            <pc:docMk/>
            <pc:sldMk cId="2824343878" sldId="265"/>
            <ac:spMk id="5" creationId="{0198F96A-C8CF-F45A-2BFA-5D2DA3DE1A03}"/>
          </ac:spMkLst>
        </pc:spChg>
        <pc:spChg chg="add mod">
          <ac:chgData name="심 재철" userId="3a7cd7161df145aa" providerId="LiveId" clId="{9EDF1267-4813-4B5F-85AB-249D276E7A6A}" dt="2023-02-16T06:24:33.341" v="100"/>
          <ac:spMkLst>
            <pc:docMk/>
            <pc:sldMk cId="2824343878" sldId="265"/>
            <ac:spMk id="6" creationId="{CA27636F-8C7B-2607-6E86-C3F693452DB2}"/>
          </ac:spMkLst>
        </pc:spChg>
        <pc:spChg chg="del">
          <ac:chgData name="심 재철" userId="3a7cd7161df145aa" providerId="LiveId" clId="{9EDF1267-4813-4B5F-85AB-249D276E7A6A}" dt="2023-02-16T06:24:32.557" v="99" actId="478"/>
          <ac:spMkLst>
            <pc:docMk/>
            <pc:sldMk cId="2824343878" sldId="265"/>
            <ac:spMk id="33" creationId="{EF950688-7B8C-4425-802E-F4115D99CBDD}"/>
          </ac:spMkLst>
        </pc:spChg>
        <pc:spChg chg="del">
          <ac:chgData name="심 재철" userId="3a7cd7161df145aa" providerId="LiveId" clId="{9EDF1267-4813-4B5F-85AB-249D276E7A6A}" dt="2023-02-16T06:24:32.557" v="99" actId="478"/>
          <ac:spMkLst>
            <pc:docMk/>
            <pc:sldMk cId="2824343878" sldId="265"/>
            <ac:spMk id="34" creationId="{6A1B3B77-8A2A-48D4-907D-968DC4061113}"/>
          </ac:spMkLst>
        </pc:spChg>
        <pc:spChg chg="del">
          <ac:chgData name="심 재철" userId="3a7cd7161df145aa" providerId="LiveId" clId="{9EDF1267-4813-4B5F-85AB-249D276E7A6A}" dt="2023-02-16T06:24:32.557" v="99" actId="478"/>
          <ac:spMkLst>
            <pc:docMk/>
            <pc:sldMk cId="2824343878" sldId="265"/>
            <ac:spMk id="35" creationId="{F3B00E7D-C840-49B7-9CCE-2F524EA87B15}"/>
          </ac:spMkLst>
        </pc:spChg>
        <pc:spChg chg="del">
          <ac:chgData name="심 재철" userId="3a7cd7161df145aa" providerId="LiveId" clId="{9EDF1267-4813-4B5F-85AB-249D276E7A6A}" dt="2023-02-16T06:24:32.557" v="99" actId="478"/>
          <ac:spMkLst>
            <pc:docMk/>
            <pc:sldMk cId="2824343878" sldId="265"/>
            <ac:spMk id="36" creationId="{3CF18F20-DC0F-4880-B660-68BACC86F2F2}"/>
          </ac:spMkLst>
        </pc:spChg>
        <pc:spChg chg="del">
          <ac:chgData name="심 재철" userId="3a7cd7161df145aa" providerId="LiveId" clId="{9EDF1267-4813-4B5F-85AB-249D276E7A6A}" dt="2023-02-16T06:24:32.557" v="99" actId="478"/>
          <ac:spMkLst>
            <pc:docMk/>
            <pc:sldMk cId="2824343878" sldId="265"/>
            <ac:spMk id="37" creationId="{355D8FC0-D3C6-408A-88F0-B2F3F5993BDD}"/>
          </ac:spMkLst>
        </pc:spChg>
        <pc:spChg chg="mod">
          <ac:chgData name="심 재철" userId="3a7cd7161df145aa" providerId="LiveId" clId="{9EDF1267-4813-4B5F-85AB-249D276E7A6A}" dt="2023-02-16T06:31:07.073" v="182" actId="208"/>
          <ac:spMkLst>
            <pc:docMk/>
            <pc:sldMk cId="2824343878" sldId="265"/>
            <ac:spMk id="51" creationId="{A14A19AA-1AAE-493A-8556-D920BFCCF056}"/>
          </ac:spMkLst>
        </pc:spChg>
        <pc:picChg chg="add mod">
          <ac:chgData name="심 재철" userId="3a7cd7161df145aa" providerId="LiveId" clId="{9EDF1267-4813-4B5F-85AB-249D276E7A6A}" dt="2023-02-20T02:09:07.174" v="256"/>
          <ac:picMkLst>
            <pc:docMk/>
            <pc:sldMk cId="2824343878" sldId="265"/>
            <ac:picMk id="7" creationId="{550D0801-B108-61DC-75D3-9414DA708C1C}"/>
          </ac:picMkLst>
        </pc:picChg>
        <pc:picChg chg="add del mod">
          <ac:chgData name="심 재철" userId="3a7cd7161df145aa" providerId="LiveId" clId="{9EDF1267-4813-4B5F-85AB-249D276E7A6A}" dt="2023-02-16T06:32:26.444" v="229" actId="478"/>
          <ac:picMkLst>
            <pc:docMk/>
            <pc:sldMk cId="2824343878" sldId="265"/>
            <ac:picMk id="7" creationId="{F400EC8D-5BC1-D6B4-7C47-6F1B98601DF3}"/>
          </ac:picMkLst>
        </pc:picChg>
        <pc:picChg chg="add del mod">
          <ac:chgData name="심 재철" userId="3a7cd7161df145aa" providerId="LiveId" clId="{9EDF1267-4813-4B5F-85AB-249D276E7A6A}" dt="2023-02-20T02:09:06.340" v="255" actId="478"/>
          <ac:picMkLst>
            <pc:docMk/>
            <pc:sldMk cId="2824343878" sldId="265"/>
            <ac:picMk id="8" creationId="{ADAB354E-F595-85F9-7351-E3AB063263F8}"/>
          </ac:picMkLst>
        </pc:picChg>
        <pc:picChg chg="del">
          <ac:chgData name="심 재철" userId="3a7cd7161df145aa" providerId="LiveId" clId="{9EDF1267-4813-4B5F-85AB-249D276E7A6A}" dt="2023-02-16T06:24:32.557" v="99" actId="478"/>
          <ac:picMkLst>
            <pc:docMk/>
            <pc:sldMk cId="2824343878" sldId="265"/>
            <ac:picMk id="38" creationId="{763C0D49-1947-46CA-A55D-4775170A1F35}"/>
          </ac:picMkLst>
        </pc:picChg>
      </pc:sldChg>
      <pc:sldChg chg="addSp delSp modSp add mod">
        <pc:chgData name="심 재철" userId="3a7cd7161df145aa" providerId="LiveId" clId="{9EDF1267-4813-4B5F-85AB-249D276E7A6A}" dt="2023-02-20T02:09:20.277" v="260"/>
        <pc:sldMkLst>
          <pc:docMk/>
          <pc:sldMk cId="1960047138" sldId="266"/>
        </pc:sldMkLst>
        <pc:spChg chg="del topLvl">
          <ac:chgData name="심 재철" userId="3a7cd7161df145aa" providerId="LiveId" clId="{9EDF1267-4813-4B5F-85AB-249D276E7A6A}" dt="2023-02-16T06:31:40.550" v="188" actId="478"/>
          <ac:spMkLst>
            <pc:docMk/>
            <pc:sldMk cId="1960047138" sldId="266"/>
            <ac:spMk id="59" creationId="{00000000-0000-0000-0000-000000000000}"/>
          </ac:spMkLst>
        </pc:spChg>
        <pc:spChg chg="topLvl">
          <ac:chgData name="심 재철" userId="3a7cd7161df145aa" providerId="LiveId" clId="{9EDF1267-4813-4B5F-85AB-249D276E7A6A}" dt="2023-02-16T06:31:40.550" v="188" actId="478"/>
          <ac:spMkLst>
            <pc:docMk/>
            <pc:sldMk cId="1960047138" sldId="266"/>
            <ac:spMk id="60" creationId="{00000000-0000-0000-0000-000000000000}"/>
          </ac:spMkLst>
        </pc:spChg>
        <pc:spChg chg="mod">
          <ac:chgData name="심 재철" userId="3a7cd7161df145aa" providerId="LiveId" clId="{9EDF1267-4813-4B5F-85AB-249D276E7A6A}" dt="2023-02-16T06:31:48.855" v="220" actId="20577"/>
          <ac:spMkLst>
            <pc:docMk/>
            <pc:sldMk cId="1960047138" sldId="266"/>
            <ac:spMk id="70" creationId="{00000000-0000-0000-0000-000000000000}"/>
          </ac:spMkLst>
        </pc:spChg>
        <pc:grpChg chg="del">
          <ac:chgData name="심 재철" userId="3a7cd7161df145aa" providerId="LiveId" clId="{9EDF1267-4813-4B5F-85AB-249D276E7A6A}" dt="2023-02-16T06:31:40.550" v="188" actId="478"/>
          <ac:grpSpMkLst>
            <pc:docMk/>
            <pc:sldMk cId="1960047138" sldId="266"/>
            <ac:grpSpMk id="58" creationId="{00000000-0000-0000-0000-000000000000}"/>
          </ac:grpSpMkLst>
        </pc:grpChg>
        <pc:picChg chg="add del mod">
          <ac:chgData name="심 재철" userId="3a7cd7161df145aa" providerId="LiveId" clId="{9EDF1267-4813-4B5F-85AB-249D276E7A6A}" dt="2023-02-20T02:09:15.503" v="257" actId="478"/>
          <ac:picMkLst>
            <pc:docMk/>
            <pc:sldMk cId="1960047138" sldId="266"/>
            <ac:picMk id="2" creationId="{3ECD3ECB-25BD-C25A-7BD1-FE6563AB1141}"/>
          </ac:picMkLst>
        </pc:picChg>
        <pc:picChg chg="add del mod">
          <ac:chgData name="심 재철" userId="3a7cd7161df145aa" providerId="LiveId" clId="{9EDF1267-4813-4B5F-85AB-249D276E7A6A}" dt="2023-02-20T02:09:17.702" v="259"/>
          <ac:picMkLst>
            <pc:docMk/>
            <pc:sldMk cId="1960047138" sldId="266"/>
            <ac:picMk id="3" creationId="{39F43298-0465-0EDE-2B8A-2E1FA54939F8}"/>
          </ac:picMkLst>
        </pc:picChg>
        <pc:picChg chg="del">
          <ac:chgData name="심 재철" userId="3a7cd7161df145aa" providerId="LiveId" clId="{9EDF1267-4813-4B5F-85AB-249D276E7A6A}" dt="2023-02-16T06:32:42.353" v="233" actId="478"/>
          <ac:picMkLst>
            <pc:docMk/>
            <pc:sldMk cId="1960047138" sldId="266"/>
            <ac:picMk id="4" creationId="{2CA03EE5-2825-9914-F8E7-E8E48D98B404}"/>
          </ac:picMkLst>
        </pc:picChg>
        <pc:picChg chg="add mod">
          <ac:chgData name="심 재철" userId="3a7cd7161df145aa" providerId="LiveId" clId="{9EDF1267-4813-4B5F-85AB-249D276E7A6A}" dt="2023-02-20T02:09:20.277" v="260"/>
          <ac:picMkLst>
            <pc:docMk/>
            <pc:sldMk cId="1960047138" sldId="266"/>
            <ac:picMk id="4" creationId="{3FA147BB-09D1-476A-1460-BF9997C128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4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9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10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sz="1200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0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10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" name="Google Shape;2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cjf0513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ocjf051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cjf0513/WebForReseller" TargetMode="External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wocjf0513" TargetMode="External"/><Relationship Id="rId4" Type="http://schemas.openxmlformats.org/officeDocument/2006/relationships/hyperlink" Target="https://github.com/08-PickMen/PickMen_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yukP/SW-09/tree/fron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59" name="Google Shape;59;p1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신입 </a:t>
            </a:r>
            <a:r>
              <a:rPr lang="ko-KR" altLang="en-US" sz="3600" b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개발</a:t>
            </a: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역량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</a:rPr>
              <a:t>PT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3762591" y="2443706"/>
            <a:ext cx="57579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Education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           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2022. 2  아주대학교 소프트웨어학과 졸업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cxnSp>
        <p:nvCxnSpPr>
          <p:cNvPr id="78" name="Google Shape;78;p2"/>
          <p:cNvCxnSpPr>
            <a:cxnSpLocks/>
          </p:cNvCxnSpPr>
          <p:nvPr/>
        </p:nvCxnSpPr>
        <p:spPr>
          <a:xfrm>
            <a:off x="3762591" y="2160765"/>
            <a:ext cx="759389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3762591" y="2994477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2"/>
          <p:cNvCxnSpPr/>
          <p:nvPr/>
        </p:nvCxnSpPr>
        <p:spPr>
          <a:xfrm>
            <a:off x="3762591" y="3797504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"/>
          <p:cNvSpPr/>
          <p:nvPr/>
        </p:nvSpPr>
        <p:spPr>
          <a:xfrm>
            <a:off x="3762591" y="3250524"/>
            <a:ext cx="15203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Work Experiences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762591" y="4183495"/>
            <a:ext cx="1047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Projects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281116" y="3158713"/>
            <a:ext cx="43003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7~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8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(주)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인턴 재직</a:t>
            </a:r>
            <a:endParaRPr lang="en-US" altLang="ko-KR"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8~9 (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)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아르바이트 재직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278433" y="3943093"/>
            <a:ext cx="62231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1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7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9 solidIT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자사제품인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SpeedWorks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Reseller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를 위한 주문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라이선스 관리 웹 플랫폼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“Web for Reseller”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3~6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지역별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학교별 멘토멘티 매칭 앱 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PickMen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”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9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~12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학우들 간의 배달 앱 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</a:t>
            </a:r>
            <a:r>
              <a:rPr lang="ko-KR" altLang="en-US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학우야 배달 해줘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34026" y="1595021"/>
            <a:ext cx="231830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Profile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771557" y="4882983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Skills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+mn-ea"/>
                <a:ea typeface="+mn-ea"/>
              </a:rPr>
              <a:t>심재철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(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Sim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</a:rPr>
              <a:t>Jae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Cheol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)</a:t>
            </a:r>
            <a:endParaRPr b="1" dirty="0">
              <a:latin typeface="+mn-ea"/>
              <a:ea typeface="+mn-e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807416" y="6093220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그림 26" descr="사람, 정장, 하늘, 남자이(가) 표시된 사진&#10;&#10;자동 생성된 설명">
            <a:extLst>
              <a:ext uri="{FF2B5EF4-FFF2-40B4-BE49-F238E27FC236}">
                <a16:creationId xmlns:a16="http://schemas.microsoft.com/office/drawing/2014/main" id="{AF55FE61-774D-4760-B8C3-77909179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" b="18844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</p:spPr>
      </p:pic>
      <p:sp>
        <p:nvSpPr>
          <p:cNvPr id="30" name="Google Shape;88;p2">
            <a:extLst>
              <a:ext uri="{FF2B5EF4-FFF2-40B4-BE49-F238E27FC236}">
                <a16:creationId xmlns:a16="http://schemas.microsoft.com/office/drawing/2014/main" id="{A183F962-6D01-4746-9F7F-4E30D0B54EA5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3BCCA-77B4-4777-B8F2-4235B5FD6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46"/>
          <a:stretch/>
        </p:blipFill>
        <p:spPr>
          <a:xfrm>
            <a:off x="5278433" y="4987670"/>
            <a:ext cx="641488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B3DAC-729E-4853-90F0-B78F5BABC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7" b="9354"/>
          <a:stretch/>
        </p:blipFill>
        <p:spPr>
          <a:xfrm>
            <a:off x="6629116" y="4991918"/>
            <a:ext cx="802182" cy="720000"/>
          </a:xfrm>
          <a:prstGeom prst="rect">
            <a:avLst/>
          </a:prstGeom>
        </p:spPr>
      </p:pic>
      <p:pic>
        <p:nvPicPr>
          <p:cNvPr id="1032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A5FBC6A2-EC6C-4952-BB8B-5CA1FC47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85" y="4932121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틀리시안 지라와 지라 플러그인 - Jira">
            <a:extLst>
              <a:ext uri="{FF2B5EF4-FFF2-40B4-BE49-F238E27FC236}">
                <a16:creationId xmlns:a16="http://schemas.microsoft.com/office/drawing/2014/main" id="{79265DF5-F0F0-41D1-9F54-2CBCDF4FA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r="59592" b="6371"/>
          <a:stretch/>
        </p:blipFill>
        <p:spPr bwMode="auto">
          <a:xfrm>
            <a:off x="8140493" y="4987670"/>
            <a:ext cx="83399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FE49C-5AE7-4456-A06D-7E621ECFD956}"/>
              </a:ext>
            </a:extLst>
          </p:cNvPr>
          <p:cNvSpPr txBox="1"/>
          <p:nvPr/>
        </p:nvSpPr>
        <p:spPr>
          <a:xfrm>
            <a:off x="5282906" y="572716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93638"/>
                </a:solidFill>
                <a:latin typeface="+mn-ea"/>
                <a:ea typeface="+mn-ea"/>
              </a:rPr>
              <a:t>JAVA</a:t>
            </a:r>
            <a:endParaRPr lang="ko-KR" altLang="en-US" b="1" dirty="0">
              <a:solidFill>
                <a:srgbClr val="E93638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888C48-193D-429D-9963-D7EAA8512F04}"/>
              </a:ext>
            </a:extLst>
          </p:cNvPr>
          <p:cNvSpPr txBox="1"/>
          <p:nvPr/>
        </p:nvSpPr>
        <p:spPr>
          <a:xfrm>
            <a:off x="6480282" y="572716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ABC4D"/>
                </a:solidFill>
                <a:latin typeface="+mn-ea"/>
                <a:ea typeface="+mn-ea"/>
              </a:rPr>
              <a:t>SpringBoot</a:t>
            </a:r>
            <a:endParaRPr lang="ko-KR" altLang="en-US" b="1" dirty="0">
              <a:solidFill>
                <a:srgbClr val="6ABC4D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F782FE-9443-403C-86C0-0CABD4DE885F}"/>
              </a:ext>
            </a:extLst>
          </p:cNvPr>
          <p:cNvSpPr txBox="1"/>
          <p:nvPr/>
        </p:nvSpPr>
        <p:spPr>
          <a:xfrm>
            <a:off x="8247479" y="5727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684FF"/>
                </a:solidFill>
                <a:latin typeface="+mn-ea"/>
                <a:ea typeface="+mn-ea"/>
              </a:rPr>
              <a:t>Jira</a:t>
            </a:r>
            <a:endParaRPr lang="ko-KR" altLang="en-US" b="1" dirty="0">
              <a:solidFill>
                <a:srgbClr val="2684FF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9F7B1-7F71-45F3-AB02-7D6D4E76A03E}"/>
              </a:ext>
            </a:extLst>
          </p:cNvPr>
          <p:cNvSpPr txBox="1"/>
          <p:nvPr/>
        </p:nvSpPr>
        <p:spPr>
          <a:xfrm>
            <a:off x="528390" y="1826184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8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04;p3">
            <a:extLst>
              <a:ext uri="{FF2B5EF4-FFF2-40B4-BE49-F238E27FC236}">
                <a16:creationId xmlns:a16="http://schemas.microsoft.com/office/drawing/2014/main" id="{A3272428-6259-4EB1-9687-C7C4D52BC91C}"/>
              </a:ext>
            </a:extLst>
          </p:cNvPr>
          <p:cNvSpPr/>
          <p:nvPr/>
        </p:nvSpPr>
        <p:spPr>
          <a:xfrm>
            <a:off x="4078421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58DE6BC-C4D5-4DF6-9C10-64358CFF5856}"/>
              </a:ext>
            </a:extLst>
          </p:cNvPr>
          <p:cNvSpPr/>
          <p:nvPr/>
        </p:nvSpPr>
        <p:spPr>
          <a:xfrm>
            <a:off x="4565598" y="2696755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170D7-9661-4882-A736-CD432351116F}"/>
              </a:ext>
            </a:extLst>
          </p:cNvPr>
          <p:cNvSpPr txBox="1"/>
          <p:nvPr/>
        </p:nvSpPr>
        <p:spPr>
          <a:xfrm>
            <a:off x="4078421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Web for Reseller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3FD8AA0-1B78-43AE-BA50-5B5AF82FF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4687479" y="3008135"/>
            <a:ext cx="714375" cy="670647"/>
          </a:xfrm>
          <a:prstGeom prst="rect">
            <a:avLst/>
          </a:prstGeom>
        </p:spPr>
      </p:pic>
      <p:sp>
        <p:nvSpPr>
          <p:cNvPr id="60" name="Google Shape;104;p3">
            <a:extLst>
              <a:ext uri="{FF2B5EF4-FFF2-40B4-BE49-F238E27FC236}">
                <a16:creationId xmlns:a16="http://schemas.microsoft.com/office/drawing/2014/main" id="{D4627A6D-44E3-435B-B6E8-F87FF4CF8401}"/>
              </a:ext>
            </a:extLst>
          </p:cNvPr>
          <p:cNvSpPr/>
          <p:nvPr/>
        </p:nvSpPr>
        <p:spPr>
          <a:xfrm>
            <a:off x="6639675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1" name="Google Shape;105;p3">
            <a:extLst>
              <a:ext uri="{FF2B5EF4-FFF2-40B4-BE49-F238E27FC236}">
                <a16:creationId xmlns:a16="http://schemas.microsoft.com/office/drawing/2014/main" id="{79D30847-01B5-468C-8046-31562DB53B1D}"/>
              </a:ext>
            </a:extLst>
          </p:cNvPr>
          <p:cNvSpPr/>
          <p:nvPr/>
        </p:nvSpPr>
        <p:spPr>
          <a:xfrm>
            <a:off x="7126851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50E55-D3A6-4DF8-A25F-3806DDC67454}"/>
              </a:ext>
            </a:extLst>
          </p:cNvPr>
          <p:cNvSpPr txBox="1"/>
          <p:nvPr/>
        </p:nvSpPr>
        <p:spPr>
          <a:xfrm>
            <a:off x="6639675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PickMen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9ADA99E-65AA-49A9-A4DE-571FF6472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7248733" y="3008135"/>
            <a:ext cx="714375" cy="670647"/>
          </a:xfrm>
          <a:prstGeom prst="rect">
            <a:avLst/>
          </a:prstGeom>
        </p:spPr>
      </p:pic>
      <p:sp>
        <p:nvSpPr>
          <p:cNvPr id="65" name="Google Shape;104;p3">
            <a:extLst>
              <a:ext uri="{FF2B5EF4-FFF2-40B4-BE49-F238E27FC236}">
                <a16:creationId xmlns:a16="http://schemas.microsoft.com/office/drawing/2014/main" id="{C064B8AE-A323-44AA-A22D-972CD1F96C41}"/>
              </a:ext>
            </a:extLst>
          </p:cNvPr>
          <p:cNvSpPr/>
          <p:nvPr/>
        </p:nvSpPr>
        <p:spPr>
          <a:xfrm>
            <a:off x="9200929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6" name="Google Shape;105;p3">
            <a:extLst>
              <a:ext uri="{FF2B5EF4-FFF2-40B4-BE49-F238E27FC236}">
                <a16:creationId xmlns:a16="http://schemas.microsoft.com/office/drawing/2014/main" id="{1B3DC0A0-F33F-4B7E-BAE8-99C5CBA2FB43}"/>
              </a:ext>
            </a:extLst>
          </p:cNvPr>
          <p:cNvSpPr/>
          <p:nvPr/>
        </p:nvSpPr>
        <p:spPr>
          <a:xfrm>
            <a:off x="9688106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8CBD7B-7803-4D40-9DC3-39B6CC14E628}"/>
              </a:ext>
            </a:extLst>
          </p:cNvPr>
          <p:cNvSpPr txBox="1"/>
          <p:nvPr/>
        </p:nvSpPr>
        <p:spPr>
          <a:xfrm>
            <a:off x="9200929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학우야 배달 해줘</a:t>
            </a:r>
            <a:r>
              <a:rPr lang="en-US" altLang="ko-KR" b="1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FF6C791-F0F5-4AB0-926A-D3C7A4109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9809987" y="3008135"/>
            <a:ext cx="714375" cy="67064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B64350-C3A9-4020-804B-88828E8B6FC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DC3CB337-4F9B-BA87-F0FF-98895BD60F9E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27E1BE1-2D47-8BEB-899D-7A6F6DCE628F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13" name="Google Shape;88;p2">
            <a:extLst>
              <a:ext uri="{FF2B5EF4-FFF2-40B4-BE49-F238E27FC236}">
                <a16:creationId xmlns:a16="http://schemas.microsoft.com/office/drawing/2014/main" id="{85213124-0A04-B5E5-9AA0-BAD26EBCD066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AA95-858A-4AB6-D65E-1A834382429F}"/>
              </a:ext>
            </a:extLst>
          </p:cNvPr>
          <p:cNvSpPr txBox="1"/>
          <p:nvPr/>
        </p:nvSpPr>
        <p:spPr>
          <a:xfrm>
            <a:off x="519018" y="1948140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26EC9158-9471-6B32-A8EF-9CC14027467D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2F0B3E9E-6E8A-90EA-B1E4-2D2C6F5A6AF7}"/>
              </a:ext>
            </a:extLst>
          </p:cNvPr>
          <p:cNvSpPr/>
          <p:nvPr/>
        </p:nvSpPr>
        <p:spPr>
          <a:xfrm>
            <a:off x="534026" y="1595021"/>
            <a:ext cx="231830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33F35-FC38-7FE6-694B-4C1D71B7696F}"/>
              </a:ext>
            </a:extLst>
          </p:cNvPr>
          <p:cNvSpPr txBox="1"/>
          <p:nvPr/>
        </p:nvSpPr>
        <p:spPr>
          <a:xfrm>
            <a:off x="528390" y="1826184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D3ABE-B7A8-4B6D-9BBD-317839D75EDB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63C1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[Git] WebForReseller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23AD8C-2B21-46FB-9523-5FC4A3904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5" t="15507" r="25579" b="10380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0C977E-EC84-4E61-A02A-0D5B57AA6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2" t="15507" r="24784" b="11723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33A15-C5DE-4736-A274-46CAF52B778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“Web for Reseller”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solidIT </a:t>
            </a:r>
            <a:r>
              <a:rPr lang="ko-KR" altLang="en-US" dirty="0">
                <a:latin typeface="+mn-ea"/>
                <a:ea typeface="+mn-ea"/>
              </a:rPr>
              <a:t>회사의 제품인 </a:t>
            </a:r>
            <a:r>
              <a:rPr lang="en-US" altLang="ko-KR" dirty="0">
                <a:latin typeface="+mn-ea"/>
                <a:ea typeface="+mn-ea"/>
              </a:rPr>
              <a:t>SpeedWorks</a:t>
            </a:r>
            <a:r>
              <a:rPr lang="ko-KR" altLang="en-US" dirty="0">
                <a:latin typeface="+mn-ea"/>
                <a:ea typeface="+mn-ea"/>
              </a:rPr>
              <a:t>를 이용하는 </a:t>
            </a:r>
            <a:r>
              <a:rPr lang="en-US" altLang="ko-KR" dirty="0">
                <a:latin typeface="+mn-ea"/>
                <a:ea typeface="+mn-ea"/>
              </a:rPr>
              <a:t>Reseller</a:t>
            </a:r>
            <a:r>
              <a:rPr lang="ko-KR" altLang="en-US" dirty="0">
                <a:latin typeface="+mn-ea"/>
                <a:ea typeface="+mn-ea"/>
              </a:rPr>
              <a:t> 고객들을 위한 라이센스 주문 및 관리가 가능한 웹 플랫폼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4D314-43CF-488B-9F57-08087A7E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1" y="3403188"/>
            <a:ext cx="4320000" cy="205998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810AF6-33F7-46AC-A440-4715DA9BFAE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04;p3">
            <a:extLst>
              <a:ext uri="{FF2B5EF4-FFF2-40B4-BE49-F238E27FC236}">
                <a16:creationId xmlns:a16="http://schemas.microsoft.com/office/drawing/2014/main" id="{5382E435-CE38-4776-BF83-712CE4C128C4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4" name="Google Shape;105;p3">
            <a:extLst>
              <a:ext uri="{FF2B5EF4-FFF2-40B4-BE49-F238E27FC236}">
                <a16:creationId xmlns:a16="http://schemas.microsoft.com/office/drawing/2014/main" id="{D68E1ADC-1435-4BE2-8637-C724D05758FC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2BA1-1126-4212-B325-4D4986A3BDE1}"/>
              </a:ext>
            </a:extLst>
          </p:cNvPr>
          <p:cNvSpPr txBox="1"/>
          <p:nvPr/>
        </p:nvSpPr>
        <p:spPr>
          <a:xfrm>
            <a:off x="258620" y="3161489"/>
            <a:ext cx="288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Spring Framework</a:t>
            </a:r>
            <a:r>
              <a:rPr lang="ko-KR" altLang="en-US" sz="1200" dirty="0">
                <a:latin typeface="+mn-ea"/>
                <a:ea typeface="+mn-ea"/>
              </a:rPr>
              <a:t>를 이용한 웹 플랫폼의 주문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관리 페이지와 그에 필요한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구축 및 연동을 진행했다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AmzonEC2 </a:t>
            </a:r>
            <a:r>
              <a:rPr lang="ko-KR" altLang="en-US" sz="1200" dirty="0">
                <a:latin typeface="+mn-ea"/>
                <a:ea typeface="+mn-ea"/>
              </a:rPr>
              <a:t>서버를 통해 배포하고 </a:t>
            </a:r>
            <a:r>
              <a:rPr lang="en-US" altLang="ko-KR" sz="1200" dirty="0">
                <a:latin typeface="+mn-ea"/>
                <a:ea typeface="+mn-ea"/>
              </a:rPr>
              <a:t>Jenkins</a:t>
            </a:r>
            <a:r>
              <a:rPr lang="ko-KR" altLang="en-US" sz="1200" dirty="0">
                <a:latin typeface="+mn-ea"/>
                <a:ea typeface="+mn-ea"/>
              </a:rPr>
              <a:t>를 통해 자동 빌드가 가능하도록 설정했다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서비스를 시작하면서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서버에서 나오는 </a:t>
            </a:r>
            <a:r>
              <a:rPr lang="en-US" altLang="ko-KR" sz="1200" dirty="0">
                <a:latin typeface="+mn-ea"/>
                <a:ea typeface="+mn-ea"/>
              </a:rPr>
              <a:t>Warning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Error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Sentry.io</a:t>
            </a:r>
            <a:r>
              <a:rPr lang="ko-KR" altLang="en-US" sz="1200" dirty="0">
                <a:latin typeface="+mn-ea"/>
                <a:ea typeface="+mn-ea"/>
              </a:rPr>
              <a:t>로 잡아주며 지속적인 서버 관리를 할 수 있게 해주었다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Google Shape;86;p2">
            <a:extLst>
              <a:ext uri="{FF2B5EF4-FFF2-40B4-BE49-F238E27FC236}">
                <a16:creationId xmlns:a16="http://schemas.microsoft.com/office/drawing/2014/main" id="{59279031-1047-34AD-83E4-438D7DC10A31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0E3531B8-1A0D-6469-7961-340F3A923AC1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75097382-DBB1-00AF-C014-72770B072629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9;p2">
            <a:extLst>
              <a:ext uri="{FF2B5EF4-FFF2-40B4-BE49-F238E27FC236}">
                <a16:creationId xmlns:a16="http://schemas.microsoft.com/office/drawing/2014/main" id="{83FC8AB6-972E-3014-653F-05CD88AAF6E4}"/>
              </a:ext>
            </a:extLst>
          </p:cNvPr>
          <p:cNvSpPr/>
          <p:nvPr/>
        </p:nvSpPr>
        <p:spPr>
          <a:xfrm>
            <a:off x="534026" y="1595021"/>
            <a:ext cx="231830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1D8CB-D5EB-2627-F376-F29E88EB7369}"/>
              </a:ext>
            </a:extLst>
          </p:cNvPr>
          <p:cNvSpPr txBox="1"/>
          <p:nvPr/>
        </p:nvSpPr>
        <p:spPr>
          <a:xfrm>
            <a:off x="528390" y="1826184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5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1C6528-689D-4F5B-98DC-E349B8BB3822}"/>
              </a:ext>
            </a:extLst>
          </p:cNvPr>
          <p:cNvGrpSpPr>
            <a:grpSpLocks noChangeAspect="1"/>
          </p:cNvGrpSpPr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3415FA-D84A-443B-8CBB-1B14886F5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51" r="4769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ln w="25400">
              <a:solidFill>
                <a:srgbClr val="E5F1DE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208C3-4AEB-4A59-ABBA-E76CC75341D1}"/>
                </a:ext>
              </a:extLst>
            </p:cNvPr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254751-BFCC-4D0E-9B16-D28ECD95A11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10292-6BE8-42B4-A667-EF421DCD9672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en-US" altLang="ko-KR" b="1" dirty="0">
                <a:latin typeface="+mn-ea"/>
                <a:ea typeface="+mn-ea"/>
              </a:rPr>
              <a:t>PickMen”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위치 기반 지역 선택 탭과 학교 선택 탭을 가지고 있어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사용자가 같은 지역 내의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같은 학우인 멘토나 멘티를 구할 수 있는 멘토멘티 매칭 앱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9A7F-D079-41A1-B8C4-0F7145300CB5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  <a:hlinkClick r:id="rId4"/>
              </a:rPr>
              <a:t>[Git] PickMen_App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9" name="Google Shape;104;p3">
            <a:extLst>
              <a:ext uri="{FF2B5EF4-FFF2-40B4-BE49-F238E27FC236}">
                <a16:creationId xmlns:a16="http://schemas.microsoft.com/office/drawing/2014/main" id="{6EC0A27F-CA5A-4A5B-ACA2-0870FC94E60A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0" name="Google Shape;105;p3">
            <a:extLst>
              <a:ext uri="{FF2B5EF4-FFF2-40B4-BE49-F238E27FC236}">
                <a16:creationId xmlns:a16="http://schemas.microsoft.com/office/drawing/2014/main" id="{3C402398-EE46-4B40-96C2-337409127BF1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354FA-2447-4528-BFFA-576E4BA81DB1}"/>
              </a:ext>
            </a:extLst>
          </p:cNvPr>
          <p:cNvSpPr txBox="1"/>
          <p:nvPr/>
        </p:nvSpPr>
        <p:spPr>
          <a:xfrm>
            <a:off x="259200" y="3161489"/>
            <a:ext cx="28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Slack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Git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Jira</a:t>
            </a:r>
            <a:r>
              <a:rPr lang="ko-KR" altLang="en-US" sz="1200" dirty="0">
                <a:latin typeface="+mn-ea"/>
                <a:ea typeface="+mn-ea"/>
              </a:rPr>
              <a:t>를 연동해 </a:t>
            </a:r>
            <a:r>
              <a:rPr lang="en-US" altLang="ko-KR" sz="1200" dirty="0">
                <a:latin typeface="+mn-ea"/>
                <a:ea typeface="+mn-ea"/>
              </a:rPr>
              <a:t>Scrum </a:t>
            </a:r>
            <a:r>
              <a:rPr lang="ko-KR" altLang="en-US" sz="1200" dirty="0">
                <a:latin typeface="+mn-ea"/>
                <a:ea typeface="+mn-ea"/>
              </a:rPr>
              <a:t>프로세스대로 프로젝트 진행 상황과 업무 분담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피드백이 편리하게 협업 환경을 구축했다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채팅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Postman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>
                <a:latin typeface="+mn-ea"/>
                <a:ea typeface="+mn-ea"/>
              </a:rPr>
              <a:t>통한 유닛 테스트</a:t>
            </a:r>
            <a:r>
              <a:rPr lang="en-US" altLang="ko-KR" sz="1200" dirty="0">
                <a:latin typeface="+mn-ea"/>
                <a:ea typeface="+mn-ea"/>
              </a:rPr>
              <a:t>, AmazonEC2</a:t>
            </a:r>
            <a:r>
              <a:rPr lang="ko-KR" altLang="en-US" sz="1200" dirty="0">
                <a:latin typeface="+mn-ea"/>
                <a:ea typeface="+mn-ea"/>
              </a:rPr>
              <a:t>를 통해 배포를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F1FAABE7-2C60-A00B-6F10-54B470967CD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" name="Google Shape;88;p2">
            <a:extLst>
              <a:ext uri="{FF2B5EF4-FFF2-40B4-BE49-F238E27FC236}">
                <a16:creationId xmlns:a16="http://schemas.microsoft.com/office/drawing/2014/main" id="{AA9D4380-35AA-6B64-DF97-37A7E94C203F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4054-2107-14C8-34A6-2CB48753E96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E9F3A-045E-1CEC-B09A-4D5AF445D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240" y="2139574"/>
            <a:ext cx="1627500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8CF0C-9504-BDFF-2410-266552E96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19" y="2135764"/>
            <a:ext cx="1588163" cy="3240000"/>
          </a:xfrm>
          <a:prstGeom prst="rect">
            <a:avLst/>
          </a:prstGeom>
        </p:spPr>
      </p:pic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3606E253-D87C-BDFE-66FF-C33DAB5C0250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9F3649A1-1137-31CA-AB3C-8186721F76E2}"/>
              </a:ext>
            </a:extLst>
          </p:cNvPr>
          <p:cNvSpPr/>
          <p:nvPr/>
        </p:nvSpPr>
        <p:spPr>
          <a:xfrm>
            <a:off x="534026" y="1595021"/>
            <a:ext cx="231830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27693-8C1B-85A4-1A83-790946846C57}"/>
              </a:ext>
            </a:extLst>
          </p:cNvPr>
          <p:cNvSpPr txBox="1"/>
          <p:nvPr/>
        </p:nvSpPr>
        <p:spPr>
          <a:xfrm>
            <a:off x="528390" y="1826184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2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E9000D-1AF9-4E7D-9037-36C0B0A36F6C}"/>
              </a:ext>
            </a:extLst>
          </p:cNvPr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DC7C7CF-2EB3-400B-9B80-D36E6650A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3" t="18844" r="9314" b="28838"/>
            <a:stretch/>
          </p:blipFill>
          <p:spPr bwMode="auto">
            <a:xfrm>
              <a:off x="4280168" y="2010479"/>
              <a:ext cx="4320000" cy="2401833"/>
            </a:xfrm>
            <a:prstGeom prst="rect">
              <a:avLst/>
            </a:prstGeom>
            <a:noFill/>
            <a:ln w="25400">
              <a:solidFill>
                <a:srgbClr val="E5F1D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FBDFE4-991D-442D-89D5-7A9C35FE3803}"/>
                </a:ext>
              </a:extLst>
            </p:cNvPr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46ED1E-6BC3-4F42-94DC-E3967955944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b="1" dirty="0">
                <a:latin typeface="+mn-ea"/>
                <a:ea typeface="+mn-ea"/>
              </a:rPr>
              <a:t>학우야 배달해줘</a:t>
            </a:r>
            <a:r>
              <a:rPr lang="en-US" altLang="ko-KR" b="1" dirty="0">
                <a:latin typeface="+mn-ea"/>
                <a:ea typeface="+mn-ea"/>
              </a:rPr>
              <a:t>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학생은 수업을 들으러 학교 강의실을 찾아야 한다는 걸 통해 교내에 있는 학우가 교외 음식을 포장 주문하면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교외에 있는 학우가 음식 배달이 가능하게 하는 플랫폼 앱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A8E9EB-BC36-4D92-8059-F2A5A6569028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F5A1CF-5A80-42D3-BA7D-98637B31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24" y="2135387"/>
            <a:ext cx="1671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DE4CE5-6CB6-4739-AF1D-A8AE6B84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98" y="2135387"/>
            <a:ext cx="1650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04;p3">
            <a:extLst>
              <a:ext uri="{FF2B5EF4-FFF2-40B4-BE49-F238E27FC236}">
                <a16:creationId xmlns:a16="http://schemas.microsoft.com/office/drawing/2014/main" id="{A14A19AA-1AAE-493A-8556-D920BFCCF056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2" name="Google Shape;105;p3">
            <a:extLst>
              <a:ext uri="{FF2B5EF4-FFF2-40B4-BE49-F238E27FC236}">
                <a16:creationId xmlns:a16="http://schemas.microsoft.com/office/drawing/2014/main" id="{42038B83-8F5E-452B-8796-7FCA57C50E36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39F9F-0CC1-4E18-8BA5-55B6294A8ED1}"/>
              </a:ext>
            </a:extLst>
          </p:cNvPr>
          <p:cNvSpPr txBox="1"/>
          <p:nvPr/>
        </p:nvSpPr>
        <p:spPr>
          <a:xfrm>
            <a:off x="259199" y="316148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수업에서 배운 </a:t>
            </a:r>
            <a:r>
              <a:rPr lang="en-US" altLang="ko-KR" sz="1200" dirty="0">
                <a:latin typeface="+mn-ea"/>
                <a:ea typeface="+mn-ea"/>
              </a:rPr>
              <a:t>Git PR</a:t>
            </a:r>
            <a:r>
              <a:rPr lang="ko-KR" altLang="en-US" sz="1200" dirty="0">
                <a:latin typeface="+mn-ea"/>
                <a:ea typeface="+mn-ea"/>
              </a:rPr>
              <a:t>방식을 통해 협업을 진행했으며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 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 Junit</a:t>
            </a:r>
            <a:r>
              <a:rPr lang="ko-KR" altLang="en-US" sz="1200" dirty="0">
                <a:latin typeface="+mn-ea"/>
                <a:ea typeface="+mn-ea"/>
              </a:rPr>
              <a:t>을 통한 유닛 테스트를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FBD52E-D835-45FA-AB89-FBD1D600E879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  <a:hlinkClick r:id="rId6"/>
              </a:rPr>
              <a:t>[Git] SW-09/tree/front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1335F47C-31A7-F156-947D-5BE41FAE958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0198F96A-C8CF-F45A-2BFA-5D2DA3DE1A03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88;p2">
            <a:extLst>
              <a:ext uri="{FF2B5EF4-FFF2-40B4-BE49-F238E27FC236}">
                <a16:creationId xmlns:a16="http://schemas.microsoft.com/office/drawing/2014/main" id="{BCC5754C-E959-105D-833C-72CB9E1F8FBC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" name="Google Shape;89;p2">
            <a:extLst>
              <a:ext uri="{FF2B5EF4-FFF2-40B4-BE49-F238E27FC236}">
                <a16:creationId xmlns:a16="http://schemas.microsoft.com/office/drawing/2014/main" id="{14530657-7089-0CEC-6B30-294069A9D260}"/>
              </a:ext>
            </a:extLst>
          </p:cNvPr>
          <p:cNvSpPr/>
          <p:nvPr/>
        </p:nvSpPr>
        <p:spPr>
          <a:xfrm>
            <a:off x="534026" y="1595021"/>
            <a:ext cx="231830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B3D95-BFD9-C9DD-A3A4-64945E4F3294}"/>
              </a:ext>
            </a:extLst>
          </p:cNvPr>
          <p:cNvSpPr txBox="1"/>
          <p:nvPr/>
        </p:nvSpPr>
        <p:spPr>
          <a:xfrm>
            <a:off x="528390" y="1826184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3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감사합니다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0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461</Words>
  <Application>Microsoft Office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Ultra</vt:lpstr>
      <vt:lpstr>Arial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심 재철</cp:lastModifiedBy>
  <cp:revision>170</cp:revision>
  <dcterms:created xsi:type="dcterms:W3CDTF">2018-06-16T09:30:48Z</dcterms:created>
  <dcterms:modified xsi:type="dcterms:W3CDTF">2023-04-17T05:54:24Z</dcterms:modified>
</cp:coreProperties>
</file>