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13716000" cx="24384000"/>
  <p:notesSz cx="6858000" cy="9144000"/>
  <p:embeddedFontLst>
    <p:embeddedFont>
      <p:font typeface="Libre Caslon Display"/>
      <p:regular r:id="rId17"/>
    </p:embeddedFont>
    <p:embeddedFont>
      <p:font typeface="Lato"/>
      <p:regular r:id="rId18"/>
      <p:bold r:id="rId19"/>
      <p:italic r:id="rId20"/>
      <p:boldItalic r:id="rId21"/>
    </p:embeddedFont>
    <p:embeddedFont>
      <p:font typeface="Shadows Into Light"/>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Rrt1isUrTsoILu9mqrSeBSLUs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22" Type="http://schemas.openxmlformats.org/officeDocument/2006/relationships/font" Target="fonts/ShadowsIntoLight-regular.fntdata"/><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CaslonDi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Lato"/>
                <a:ea typeface="Lato"/>
                <a:cs typeface="Lato"/>
                <a:sym typeface="Lato"/>
              </a:defRPr>
            </a:lvl1pPr>
            <a:lvl2pPr indent="-228600" lvl="1" marL="914400" marR="0" rtl="0" algn="l">
              <a:lnSpc>
                <a:spcPct val="117999"/>
              </a:lnSpc>
              <a:spcBef>
                <a:spcPts val="0"/>
              </a:spcBef>
              <a:spcAft>
                <a:spcPts val="0"/>
              </a:spcAft>
              <a:buSzPts val="1400"/>
              <a:buNone/>
              <a:defRPr b="0" i="0" sz="2200" u="none" cap="none" strike="noStrike">
                <a:latin typeface="Lato"/>
                <a:ea typeface="Lato"/>
                <a:cs typeface="Lato"/>
                <a:sym typeface="Lato"/>
              </a:defRPr>
            </a:lvl2pPr>
            <a:lvl3pPr indent="-228600" lvl="2" marL="1371600" marR="0" rtl="0" algn="l">
              <a:lnSpc>
                <a:spcPct val="117999"/>
              </a:lnSpc>
              <a:spcBef>
                <a:spcPts val="0"/>
              </a:spcBef>
              <a:spcAft>
                <a:spcPts val="0"/>
              </a:spcAft>
              <a:buSzPts val="1400"/>
              <a:buNone/>
              <a:defRPr b="0" i="0" sz="2200" u="none" cap="none" strike="noStrike">
                <a:latin typeface="Lato"/>
                <a:ea typeface="Lato"/>
                <a:cs typeface="Lato"/>
                <a:sym typeface="Lato"/>
              </a:defRPr>
            </a:lvl3pPr>
            <a:lvl4pPr indent="-228600" lvl="3" marL="1828800" marR="0" rtl="0" algn="l">
              <a:lnSpc>
                <a:spcPct val="117999"/>
              </a:lnSpc>
              <a:spcBef>
                <a:spcPts val="0"/>
              </a:spcBef>
              <a:spcAft>
                <a:spcPts val="0"/>
              </a:spcAft>
              <a:buSzPts val="1400"/>
              <a:buNone/>
              <a:defRPr b="0" i="0" sz="2200" u="none" cap="none" strike="noStrike">
                <a:latin typeface="Lato"/>
                <a:ea typeface="Lato"/>
                <a:cs typeface="Lato"/>
                <a:sym typeface="Lato"/>
              </a:defRPr>
            </a:lvl4pPr>
            <a:lvl5pPr indent="-228600" lvl="4" marL="2286000" marR="0" rtl="0" algn="l">
              <a:lnSpc>
                <a:spcPct val="117999"/>
              </a:lnSpc>
              <a:spcBef>
                <a:spcPts val="0"/>
              </a:spcBef>
              <a:spcAft>
                <a:spcPts val="0"/>
              </a:spcAft>
              <a:buSzPts val="1400"/>
              <a:buNone/>
              <a:defRPr b="0" i="0" sz="2200" u="none" cap="none" strike="noStrike">
                <a:latin typeface="Lato"/>
                <a:ea typeface="Lato"/>
                <a:cs typeface="Lato"/>
                <a:sym typeface="Lato"/>
              </a:defRPr>
            </a:lvl5pPr>
            <a:lvl6pPr indent="-228600" lvl="5" marL="2743200" marR="0" rtl="0" algn="l">
              <a:lnSpc>
                <a:spcPct val="117999"/>
              </a:lnSpc>
              <a:spcBef>
                <a:spcPts val="0"/>
              </a:spcBef>
              <a:spcAft>
                <a:spcPts val="0"/>
              </a:spcAft>
              <a:buSzPts val="1400"/>
              <a:buNone/>
              <a:defRPr b="0" i="0" sz="2200" u="none" cap="none" strike="noStrike">
                <a:latin typeface="Lato"/>
                <a:ea typeface="Lato"/>
                <a:cs typeface="Lato"/>
                <a:sym typeface="Lato"/>
              </a:defRPr>
            </a:lvl6pPr>
            <a:lvl7pPr indent="-228600" lvl="6" marL="3200400" marR="0" rtl="0" algn="l">
              <a:lnSpc>
                <a:spcPct val="117999"/>
              </a:lnSpc>
              <a:spcBef>
                <a:spcPts val="0"/>
              </a:spcBef>
              <a:spcAft>
                <a:spcPts val="0"/>
              </a:spcAft>
              <a:buSzPts val="1400"/>
              <a:buNone/>
              <a:defRPr b="0" i="0" sz="2200" u="none" cap="none" strike="noStrike">
                <a:latin typeface="Lato"/>
                <a:ea typeface="Lato"/>
                <a:cs typeface="Lato"/>
                <a:sym typeface="Lato"/>
              </a:defRPr>
            </a:lvl7pPr>
            <a:lvl8pPr indent="-228600" lvl="7" marL="3657600" marR="0" rtl="0" algn="l">
              <a:lnSpc>
                <a:spcPct val="117999"/>
              </a:lnSpc>
              <a:spcBef>
                <a:spcPts val="0"/>
              </a:spcBef>
              <a:spcAft>
                <a:spcPts val="0"/>
              </a:spcAft>
              <a:buSzPts val="1400"/>
              <a:buNone/>
              <a:defRPr b="0" i="0" sz="2200" u="none" cap="none" strike="noStrike">
                <a:latin typeface="Lato"/>
                <a:ea typeface="Lato"/>
                <a:cs typeface="Lato"/>
                <a:sym typeface="Lato"/>
              </a:defRPr>
            </a:lvl8pPr>
            <a:lvl9pPr indent="-228600" lvl="8" marL="4114800" marR="0" rtl="0" algn="l">
              <a:lnSpc>
                <a:spcPct val="117999"/>
              </a:lnSpc>
              <a:spcBef>
                <a:spcPts val="0"/>
              </a:spcBef>
              <a:spcAft>
                <a:spcPts val="0"/>
              </a:spcAft>
              <a:buSzPts val="1400"/>
              <a:buNone/>
              <a:defRPr b="0" i="0" sz="2200" u="none" cap="none" strike="noStrike">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4a4536882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g24a453688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4a45368829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24a45368829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45368829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4a45368829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a45368829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4a4536882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a45368829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4a45368829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type="tx">
  <p:cSld name="TITLE_AND_BODY">
    <p:spTree>
      <p:nvGrpSpPr>
        <p:cNvPr id="9" name="Shape 9"/>
        <p:cNvGrpSpPr/>
        <p:nvPr/>
      </p:nvGrpSpPr>
      <p:grpSpPr>
        <a:xfrm>
          <a:off x="0" y="0"/>
          <a:ext cx="0" cy="0"/>
          <a:chOff x="0" y="0"/>
          <a:chExt cx="0" cy="0"/>
        </a:xfrm>
      </p:grpSpPr>
      <p:sp>
        <p:nvSpPr>
          <p:cNvPr id="10" name="Google Shape;10;p16"/>
          <p:cNvSpPr txBox="1"/>
          <p:nvPr>
            <p:ph type="title"/>
          </p:nvPr>
        </p:nvSpPr>
        <p:spPr>
          <a:xfrm>
            <a:off x="1758753" y="5140550"/>
            <a:ext cx="21130936" cy="1902089"/>
          </a:xfrm>
          <a:prstGeom prst="rect">
            <a:avLst/>
          </a:prstGeom>
          <a:noFill/>
          <a:ln>
            <a:noFill/>
          </a:ln>
        </p:spPr>
        <p:txBody>
          <a:bodyPr anchorCtr="0" anchor="t" bIns="50800" lIns="50800" spcFirstLastPara="1" rIns="50800" wrap="square" tIns="50800">
            <a:normAutofit/>
          </a:bodyPr>
          <a:lstStyle>
            <a:lvl1pPr lvl="0" algn="l">
              <a:lnSpc>
                <a:spcPct val="100000"/>
              </a:lnSpc>
              <a:spcBef>
                <a:spcPts val="0"/>
              </a:spcBef>
              <a:spcAft>
                <a:spcPts val="0"/>
              </a:spcAft>
              <a:buClr>
                <a:srgbClr val="FFFFFF"/>
              </a:buClr>
              <a:buSzPts val="11000"/>
              <a:buFont typeface="Libre Caslon Display"/>
              <a:buNone/>
              <a:defRPr>
                <a:latin typeface="Libre Caslon Display"/>
                <a:ea typeface="Libre Caslon Display"/>
                <a:cs typeface="Libre Caslon Display"/>
                <a:sym typeface="Libre Caslon Display"/>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1" name="Google Shape;11;p16"/>
          <p:cNvSpPr txBox="1"/>
          <p:nvPr>
            <p:ph idx="1" type="body"/>
          </p:nvPr>
        </p:nvSpPr>
        <p:spPr>
          <a:xfrm>
            <a:off x="1752600" y="2188477"/>
            <a:ext cx="2795944" cy="508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FFFFFF"/>
              </a:buClr>
              <a:buSzPts val="1700"/>
              <a:buFont typeface="Lato"/>
              <a:buNone/>
              <a:defRPr sz="1700">
                <a:solidFill>
                  <a:srgbClr val="FFFFFF"/>
                </a:solidFill>
              </a:defRPr>
            </a:lvl1pPr>
            <a:lvl2pPr indent="-228600" lvl="1" marL="914400" algn="l">
              <a:lnSpc>
                <a:spcPct val="150000"/>
              </a:lnSpc>
              <a:spcBef>
                <a:spcPts val="0"/>
              </a:spcBef>
              <a:spcAft>
                <a:spcPts val="0"/>
              </a:spcAft>
              <a:buClr>
                <a:srgbClr val="838383"/>
              </a:buClr>
              <a:buSzPts val="1800"/>
              <a:buNone/>
              <a:defRPr/>
            </a:lvl2pPr>
            <a:lvl3pPr indent="-228600" lvl="2" marL="1371600" algn="l">
              <a:lnSpc>
                <a:spcPct val="150000"/>
              </a:lnSpc>
              <a:spcBef>
                <a:spcPts val="0"/>
              </a:spcBef>
              <a:spcAft>
                <a:spcPts val="0"/>
              </a:spcAft>
              <a:buClr>
                <a:srgbClr val="838383"/>
              </a:buClr>
              <a:buSzPts val="1800"/>
              <a:buNone/>
              <a:defRPr/>
            </a:lvl3pPr>
            <a:lvl4pPr indent="-228600" lvl="3" marL="1828800" algn="l">
              <a:lnSpc>
                <a:spcPct val="150000"/>
              </a:lnSpc>
              <a:spcBef>
                <a:spcPts val="0"/>
              </a:spcBef>
              <a:spcAft>
                <a:spcPts val="0"/>
              </a:spcAft>
              <a:buClr>
                <a:srgbClr val="838383"/>
              </a:buClr>
              <a:buSzPts val="1800"/>
              <a:buNone/>
              <a:defRPr/>
            </a:lvl4pPr>
            <a:lvl5pPr indent="-228600" lvl="4" marL="2286000" algn="l">
              <a:lnSpc>
                <a:spcPct val="150000"/>
              </a:lnSpc>
              <a:spcBef>
                <a:spcPts val="0"/>
              </a:spcBef>
              <a:spcAft>
                <a:spcPts val="0"/>
              </a:spcAft>
              <a:buClr>
                <a:srgbClr val="838383"/>
              </a:buClr>
              <a:buSzPts val="1800"/>
              <a:buNone/>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
        <p:nvSpPr>
          <p:cNvPr id="12" name="Google Shape;12;p16"/>
          <p:cNvSpPr txBox="1"/>
          <p:nvPr>
            <p:ph idx="2" type="body"/>
          </p:nvPr>
        </p:nvSpPr>
        <p:spPr>
          <a:xfrm>
            <a:off x="1752600" y="11314176"/>
            <a:ext cx="2795944" cy="508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FFFFFF"/>
              </a:buClr>
              <a:buSzPts val="1700"/>
              <a:buFont typeface="Lato"/>
              <a:buNone/>
              <a:defRPr sz="1700">
                <a:solidFill>
                  <a:srgbClr val="FFFFFF"/>
                </a:solidFill>
              </a:defRPr>
            </a:lvl1pPr>
            <a:lvl2pPr indent="-228600" lvl="1" marL="914400" algn="l">
              <a:lnSpc>
                <a:spcPct val="150000"/>
              </a:lnSpc>
              <a:spcBef>
                <a:spcPts val="0"/>
              </a:spcBef>
              <a:spcAft>
                <a:spcPts val="0"/>
              </a:spcAft>
              <a:buClr>
                <a:srgbClr val="838383"/>
              </a:buClr>
              <a:buSzPts val="1800"/>
              <a:buNone/>
              <a:defRPr/>
            </a:lvl2pPr>
            <a:lvl3pPr indent="-228600" lvl="2" marL="1371600" algn="l">
              <a:lnSpc>
                <a:spcPct val="150000"/>
              </a:lnSpc>
              <a:spcBef>
                <a:spcPts val="0"/>
              </a:spcBef>
              <a:spcAft>
                <a:spcPts val="0"/>
              </a:spcAft>
              <a:buClr>
                <a:srgbClr val="838383"/>
              </a:buClr>
              <a:buSzPts val="1800"/>
              <a:buNone/>
              <a:defRPr/>
            </a:lvl3pPr>
            <a:lvl4pPr indent="-228600" lvl="3" marL="1828800" algn="l">
              <a:lnSpc>
                <a:spcPct val="150000"/>
              </a:lnSpc>
              <a:spcBef>
                <a:spcPts val="0"/>
              </a:spcBef>
              <a:spcAft>
                <a:spcPts val="0"/>
              </a:spcAft>
              <a:buClr>
                <a:srgbClr val="838383"/>
              </a:buClr>
              <a:buSzPts val="1800"/>
              <a:buNone/>
              <a:defRPr/>
            </a:lvl4pPr>
            <a:lvl5pPr indent="-228600" lvl="4" marL="2286000" algn="l">
              <a:lnSpc>
                <a:spcPct val="150000"/>
              </a:lnSpc>
              <a:spcBef>
                <a:spcPts val="0"/>
              </a:spcBef>
              <a:spcAft>
                <a:spcPts val="0"/>
              </a:spcAft>
              <a:buClr>
                <a:srgbClr val="838383"/>
              </a:buClr>
              <a:buSzPts val="1800"/>
              <a:buNone/>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
        <p:nvSpPr>
          <p:cNvPr id="13" name="Google Shape;13;p16"/>
          <p:cNvSpPr txBox="1"/>
          <p:nvPr>
            <p:ph idx="3" type="body"/>
          </p:nvPr>
        </p:nvSpPr>
        <p:spPr>
          <a:xfrm>
            <a:off x="19834353" y="2188477"/>
            <a:ext cx="2795945" cy="508001"/>
          </a:xfrm>
          <a:prstGeom prst="rect">
            <a:avLst/>
          </a:prstGeom>
          <a:noFill/>
          <a:ln>
            <a:noFill/>
          </a:ln>
        </p:spPr>
        <p:txBody>
          <a:bodyPr anchorCtr="0" anchor="t" bIns="50800" lIns="50800" spcFirstLastPara="1" rIns="50800" wrap="square" tIns="50800">
            <a:normAutofit/>
          </a:bodyPr>
          <a:lstStyle>
            <a:lvl1pPr indent="-228600" lvl="0" marL="457200" algn="r">
              <a:lnSpc>
                <a:spcPct val="100000"/>
              </a:lnSpc>
              <a:spcBef>
                <a:spcPts val="0"/>
              </a:spcBef>
              <a:spcAft>
                <a:spcPts val="0"/>
              </a:spcAft>
              <a:buClr>
                <a:srgbClr val="FFFFFF"/>
              </a:buClr>
              <a:buSzPts val="1700"/>
              <a:buFont typeface="Lato"/>
              <a:buNone/>
              <a:defRPr sz="1700">
                <a:solidFill>
                  <a:srgbClr val="FFFFFF"/>
                </a:solidFill>
              </a:defRPr>
            </a:lvl1pPr>
            <a:lvl2pPr indent="-228600" lvl="1" marL="914400" algn="l">
              <a:lnSpc>
                <a:spcPct val="150000"/>
              </a:lnSpc>
              <a:spcBef>
                <a:spcPts val="0"/>
              </a:spcBef>
              <a:spcAft>
                <a:spcPts val="0"/>
              </a:spcAft>
              <a:buClr>
                <a:srgbClr val="838383"/>
              </a:buClr>
              <a:buSzPts val="1800"/>
              <a:buNone/>
              <a:defRPr/>
            </a:lvl2pPr>
            <a:lvl3pPr indent="-228600" lvl="2" marL="1371600" algn="l">
              <a:lnSpc>
                <a:spcPct val="150000"/>
              </a:lnSpc>
              <a:spcBef>
                <a:spcPts val="0"/>
              </a:spcBef>
              <a:spcAft>
                <a:spcPts val="0"/>
              </a:spcAft>
              <a:buClr>
                <a:srgbClr val="838383"/>
              </a:buClr>
              <a:buSzPts val="1800"/>
              <a:buNone/>
              <a:defRPr/>
            </a:lvl3pPr>
            <a:lvl4pPr indent="-228600" lvl="3" marL="1828800" algn="l">
              <a:lnSpc>
                <a:spcPct val="150000"/>
              </a:lnSpc>
              <a:spcBef>
                <a:spcPts val="0"/>
              </a:spcBef>
              <a:spcAft>
                <a:spcPts val="0"/>
              </a:spcAft>
              <a:buClr>
                <a:srgbClr val="838383"/>
              </a:buClr>
              <a:buSzPts val="1800"/>
              <a:buNone/>
              <a:defRPr/>
            </a:lvl4pPr>
            <a:lvl5pPr indent="-228600" lvl="4" marL="2286000" algn="l">
              <a:lnSpc>
                <a:spcPct val="150000"/>
              </a:lnSpc>
              <a:spcBef>
                <a:spcPts val="0"/>
              </a:spcBef>
              <a:spcAft>
                <a:spcPts val="0"/>
              </a:spcAft>
              <a:buClr>
                <a:srgbClr val="838383"/>
              </a:buClr>
              <a:buSzPts val="1800"/>
              <a:buNone/>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
        <p:nvSpPr>
          <p:cNvPr id="14" name="Google Shape;14;p16"/>
          <p:cNvSpPr txBox="1"/>
          <p:nvPr>
            <p:ph idx="4" type="body"/>
          </p:nvPr>
        </p:nvSpPr>
        <p:spPr>
          <a:xfrm>
            <a:off x="19834353" y="11314176"/>
            <a:ext cx="2795945" cy="508001"/>
          </a:xfrm>
          <a:prstGeom prst="rect">
            <a:avLst/>
          </a:prstGeom>
          <a:noFill/>
          <a:ln>
            <a:noFill/>
          </a:ln>
        </p:spPr>
        <p:txBody>
          <a:bodyPr anchorCtr="0" anchor="t" bIns="50800" lIns="50800" spcFirstLastPara="1" rIns="50800" wrap="square" tIns="50800">
            <a:normAutofit/>
          </a:bodyPr>
          <a:lstStyle>
            <a:lvl1pPr indent="-228600" lvl="0" marL="457200" algn="r">
              <a:lnSpc>
                <a:spcPct val="100000"/>
              </a:lnSpc>
              <a:spcBef>
                <a:spcPts val="0"/>
              </a:spcBef>
              <a:spcAft>
                <a:spcPts val="0"/>
              </a:spcAft>
              <a:buClr>
                <a:srgbClr val="FFFFFF"/>
              </a:buClr>
              <a:buSzPts val="1700"/>
              <a:buFont typeface="Lato"/>
              <a:buNone/>
              <a:defRPr sz="1700">
                <a:solidFill>
                  <a:srgbClr val="FFFFFF"/>
                </a:solidFill>
              </a:defRPr>
            </a:lvl1pPr>
            <a:lvl2pPr indent="-228600" lvl="1" marL="914400" algn="l">
              <a:lnSpc>
                <a:spcPct val="150000"/>
              </a:lnSpc>
              <a:spcBef>
                <a:spcPts val="0"/>
              </a:spcBef>
              <a:spcAft>
                <a:spcPts val="0"/>
              </a:spcAft>
              <a:buClr>
                <a:srgbClr val="838383"/>
              </a:buClr>
              <a:buSzPts val="1800"/>
              <a:buNone/>
              <a:defRPr/>
            </a:lvl2pPr>
            <a:lvl3pPr indent="-228600" lvl="2" marL="1371600" algn="l">
              <a:lnSpc>
                <a:spcPct val="150000"/>
              </a:lnSpc>
              <a:spcBef>
                <a:spcPts val="0"/>
              </a:spcBef>
              <a:spcAft>
                <a:spcPts val="0"/>
              </a:spcAft>
              <a:buClr>
                <a:srgbClr val="838383"/>
              </a:buClr>
              <a:buSzPts val="1800"/>
              <a:buNone/>
              <a:defRPr/>
            </a:lvl3pPr>
            <a:lvl4pPr indent="-228600" lvl="3" marL="1828800" algn="l">
              <a:lnSpc>
                <a:spcPct val="150000"/>
              </a:lnSpc>
              <a:spcBef>
                <a:spcPts val="0"/>
              </a:spcBef>
              <a:spcAft>
                <a:spcPts val="0"/>
              </a:spcAft>
              <a:buClr>
                <a:srgbClr val="838383"/>
              </a:buClr>
              <a:buSzPts val="1800"/>
              <a:buNone/>
              <a:defRPr/>
            </a:lvl4pPr>
            <a:lvl5pPr indent="-228600" lvl="4" marL="2286000" algn="l">
              <a:lnSpc>
                <a:spcPct val="150000"/>
              </a:lnSpc>
              <a:spcBef>
                <a:spcPts val="0"/>
              </a:spcBef>
              <a:spcAft>
                <a:spcPts val="0"/>
              </a:spcAft>
              <a:buClr>
                <a:srgbClr val="838383"/>
              </a:buClr>
              <a:buSzPts val="1800"/>
              <a:buNone/>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
        <p:nvSpPr>
          <p:cNvPr id="15" name="Google Shape;15;p16"/>
          <p:cNvSpPr txBox="1"/>
          <p:nvPr>
            <p:ph idx="5" type="body"/>
          </p:nvPr>
        </p:nvSpPr>
        <p:spPr>
          <a:xfrm>
            <a:off x="1752600" y="7223190"/>
            <a:ext cx="10932445" cy="2069316"/>
          </a:xfrm>
          <a:prstGeom prst="rect">
            <a:avLst/>
          </a:prstGeom>
          <a:noFill/>
          <a:ln>
            <a:noFill/>
          </a:ln>
        </p:spPr>
        <p:txBody>
          <a:bodyPr anchorCtr="0" anchor="t" bIns="50800" lIns="50800" spcFirstLastPara="1" rIns="50800" wrap="square" tIns="50800">
            <a:normAutofit/>
          </a:bodyPr>
          <a:lstStyle>
            <a:lvl1pPr indent="-228600" lvl="0" marL="457200" algn="l">
              <a:lnSpc>
                <a:spcPct val="150000"/>
              </a:lnSpc>
              <a:spcBef>
                <a:spcPts val="0"/>
              </a:spcBef>
              <a:spcAft>
                <a:spcPts val="0"/>
              </a:spcAft>
              <a:buClr>
                <a:srgbClr val="FFFFFF"/>
              </a:buClr>
              <a:buSzPts val="2000"/>
              <a:buFont typeface="Lato"/>
              <a:buNone/>
              <a:defRPr>
                <a:solidFill>
                  <a:srgbClr val="FFFFFF"/>
                </a:solidFill>
              </a:defRPr>
            </a:lvl1pPr>
            <a:lvl2pPr indent="-228600" lvl="1" marL="914400" algn="l">
              <a:lnSpc>
                <a:spcPct val="150000"/>
              </a:lnSpc>
              <a:spcBef>
                <a:spcPts val="0"/>
              </a:spcBef>
              <a:spcAft>
                <a:spcPts val="0"/>
              </a:spcAft>
              <a:buClr>
                <a:srgbClr val="FFFFFF"/>
              </a:buClr>
              <a:buSzPts val="2000"/>
              <a:buFont typeface="Lato"/>
              <a:buNone/>
              <a:defRPr>
                <a:solidFill>
                  <a:srgbClr val="FFFFFF"/>
                </a:solidFill>
              </a:defRPr>
            </a:lvl2pPr>
            <a:lvl3pPr indent="-228600" lvl="2" marL="1371600" algn="l">
              <a:lnSpc>
                <a:spcPct val="150000"/>
              </a:lnSpc>
              <a:spcBef>
                <a:spcPts val="0"/>
              </a:spcBef>
              <a:spcAft>
                <a:spcPts val="0"/>
              </a:spcAft>
              <a:buClr>
                <a:srgbClr val="FFFFFF"/>
              </a:buClr>
              <a:buSzPts val="2000"/>
              <a:buFont typeface="Lato"/>
              <a:buNone/>
              <a:defRPr>
                <a:solidFill>
                  <a:srgbClr val="FFFFFF"/>
                </a:solidFill>
              </a:defRPr>
            </a:lvl3pPr>
            <a:lvl4pPr indent="-228600" lvl="3" marL="1828800" algn="l">
              <a:lnSpc>
                <a:spcPct val="150000"/>
              </a:lnSpc>
              <a:spcBef>
                <a:spcPts val="0"/>
              </a:spcBef>
              <a:spcAft>
                <a:spcPts val="0"/>
              </a:spcAft>
              <a:buClr>
                <a:srgbClr val="FFFFFF"/>
              </a:buClr>
              <a:buSzPts val="2000"/>
              <a:buFont typeface="Lato"/>
              <a:buNone/>
              <a:defRPr>
                <a:solidFill>
                  <a:srgbClr val="FFFFFF"/>
                </a:solidFill>
              </a:defRPr>
            </a:lvl4pPr>
            <a:lvl5pPr indent="-228600" lvl="4" marL="2286000" algn="l">
              <a:lnSpc>
                <a:spcPct val="150000"/>
              </a:lnSpc>
              <a:spcBef>
                <a:spcPts val="0"/>
              </a:spcBef>
              <a:spcAft>
                <a:spcPts val="0"/>
              </a:spcAft>
              <a:buClr>
                <a:srgbClr val="FFFFFF"/>
              </a:buClr>
              <a:buSzPts val="2000"/>
              <a:buFont typeface="Lato"/>
              <a:buNone/>
              <a:defRPr>
                <a:solidFill>
                  <a:srgbClr val="FFFFFF"/>
                </a:solidFill>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Master">
  <p:cSld name="Diagram Master">
    <p:spTree>
      <p:nvGrpSpPr>
        <p:cNvPr id="16" name="Shape 16"/>
        <p:cNvGrpSpPr/>
        <p:nvPr/>
      </p:nvGrpSpPr>
      <p:grpSpPr>
        <a:xfrm>
          <a:off x="0" y="0"/>
          <a:ext cx="0" cy="0"/>
          <a:chOff x="0" y="0"/>
          <a:chExt cx="0" cy="0"/>
        </a:xfrm>
      </p:grpSpPr>
      <p:sp>
        <p:nvSpPr>
          <p:cNvPr id="17" name="Google Shape;17;p17"/>
          <p:cNvSpPr txBox="1"/>
          <p:nvPr>
            <p:ph type="title"/>
          </p:nvPr>
        </p:nvSpPr>
        <p:spPr>
          <a:xfrm>
            <a:off x="1626532" y="2574991"/>
            <a:ext cx="10922138" cy="1902088"/>
          </a:xfrm>
          <a:prstGeom prst="rect">
            <a:avLst/>
          </a:prstGeom>
          <a:noFill/>
          <a:ln>
            <a:noFill/>
          </a:ln>
        </p:spPr>
        <p:txBody>
          <a:bodyPr anchorCtr="0" anchor="t" bIns="50800" lIns="50800" spcFirstLastPara="1" rIns="50800" wrap="square" tIns="50800">
            <a:normAutofit/>
          </a:bodyPr>
          <a:lstStyle>
            <a:lvl1pPr lvl="0" algn="l">
              <a:lnSpc>
                <a:spcPct val="100000"/>
              </a:lnSpc>
              <a:spcBef>
                <a:spcPts val="0"/>
              </a:spcBef>
              <a:spcAft>
                <a:spcPts val="0"/>
              </a:spcAft>
              <a:buClr>
                <a:srgbClr val="262626"/>
              </a:buClr>
              <a:buSzPts val="9000"/>
              <a:buFont typeface="Libre Caslon Display"/>
              <a:buNone/>
              <a:defRPr sz="9000">
                <a:solidFill>
                  <a:srgbClr val="262626"/>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8" name="Google Shape;18;p17"/>
          <p:cNvSpPr txBox="1"/>
          <p:nvPr>
            <p:ph idx="1" type="body"/>
          </p:nvPr>
        </p:nvSpPr>
        <p:spPr>
          <a:xfrm>
            <a:off x="1754343" y="9067503"/>
            <a:ext cx="4903200" cy="3093428"/>
          </a:xfrm>
          <a:prstGeom prst="rect">
            <a:avLst/>
          </a:prstGeom>
          <a:noFill/>
          <a:ln>
            <a:noFill/>
          </a:ln>
        </p:spPr>
        <p:txBody>
          <a:bodyPr anchorCtr="0" anchor="t" bIns="50800" lIns="50800" spcFirstLastPara="1" rIns="50800" wrap="square" tIns="50800">
            <a:normAutofit/>
          </a:bodyPr>
          <a:lstStyle>
            <a:lvl1pPr indent="-228600" lvl="0" marL="457200" algn="l">
              <a:lnSpc>
                <a:spcPct val="150000"/>
              </a:lnSpc>
              <a:spcBef>
                <a:spcPts val="0"/>
              </a:spcBef>
              <a:spcAft>
                <a:spcPts val="0"/>
              </a:spcAft>
              <a:buClr>
                <a:srgbClr val="838383"/>
              </a:buClr>
              <a:buSzPts val="1800"/>
              <a:buNone/>
              <a:defRPr/>
            </a:lvl1pPr>
            <a:lvl2pPr indent="-228600" lvl="1" marL="914400" algn="l">
              <a:lnSpc>
                <a:spcPct val="150000"/>
              </a:lnSpc>
              <a:spcBef>
                <a:spcPts val="0"/>
              </a:spcBef>
              <a:spcAft>
                <a:spcPts val="0"/>
              </a:spcAft>
              <a:buClr>
                <a:srgbClr val="838383"/>
              </a:buClr>
              <a:buSzPts val="1800"/>
              <a:buNone/>
              <a:defRPr/>
            </a:lvl2pPr>
            <a:lvl3pPr indent="-228600" lvl="2" marL="1371600" algn="l">
              <a:lnSpc>
                <a:spcPct val="150000"/>
              </a:lnSpc>
              <a:spcBef>
                <a:spcPts val="0"/>
              </a:spcBef>
              <a:spcAft>
                <a:spcPts val="0"/>
              </a:spcAft>
              <a:buClr>
                <a:srgbClr val="838383"/>
              </a:buClr>
              <a:buSzPts val="1800"/>
              <a:buNone/>
              <a:defRPr/>
            </a:lvl3pPr>
            <a:lvl4pPr indent="-228600" lvl="3" marL="1828800" algn="l">
              <a:lnSpc>
                <a:spcPct val="150000"/>
              </a:lnSpc>
              <a:spcBef>
                <a:spcPts val="0"/>
              </a:spcBef>
              <a:spcAft>
                <a:spcPts val="0"/>
              </a:spcAft>
              <a:buClr>
                <a:srgbClr val="838383"/>
              </a:buClr>
              <a:buSzPts val="1800"/>
              <a:buNone/>
              <a:defRPr/>
            </a:lvl4pPr>
            <a:lvl5pPr indent="-228600" lvl="4" marL="2286000" algn="l">
              <a:lnSpc>
                <a:spcPct val="150000"/>
              </a:lnSpc>
              <a:spcBef>
                <a:spcPts val="0"/>
              </a:spcBef>
              <a:spcAft>
                <a:spcPts val="0"/>
              </a:spcAft>
              <a:buClr>
                <a:srgbClr val="838383"/>
              </a:buClr>
              <a:buSzPts val="1800"/>
              <a:buNone/>
              <a:defRPr/>
            </a:lvl5pPr>
            <a:lvl6pPr indent="-228600" lvl="5" marL="2743200" algn="l">
              <a:lnSpc>
                <a:spcPct val="150000"/>
              </a:lnSpc>
              <a:spcBef>
                <a:spcPts val="0"/>
              </a:spcBef>
              <a:spcAft>
                <a:spcPts val="0"/>
              </a:spcAft>
              <a:buClr>
                <a:srgbClr val="838383"/>
              </a:buClr>
              <a:buSzPts val="1800"/>
              <a:buNone/>
              <a:defRPr/>
            </a:lvl6pPr>
            <a:lvl7pPr indent="-228600" lvl="6" marL="3200400" algn="l">
              <a:lnSpc>
                <a:spcPct val="150000"/>
              </a:lnSpc>
              <a:spcBef>
                <a:spcPts val="0"/>
              </a:spcBef>
              <a:spcAft>
                <a:spcPts val="0"/>
              </a:spcAft>
              <a:buClr>
                <a:srgbClr val="838383"/>
              </a:buClr>
              <a:buSzPts val="1800"/>
              <a:buNone/>
              <a:defRPr/>
            </a:lvl7pPr>
            <a:lvl8pPr indent="-228600" lvl="7" marL="3657600" algn="l">
              <a:lnSpc>
                <a:spcPct val="150000"/>
              </a:lnSpc>
              <a:spcBef>
                <a:spcPts val="0"/>
              </a:spcBef>
              <a:spcAft>
                <a:spcPts val="0"/>
              </a:spcAft>
              <a:buClr>
                <a:srgbClr val="838383"/>
              </a:buClr>
              <a:buSzPts val="1800"/>
              <a:buNone/>
              <a:defRPr/>
            </a:lvl8pPr>
            <a:lvl9pPr indent="-228600" lvl="8" marL="4114800" algn="l">
              <a:lnSpc>
                <a:spcPct val="150000"/>
              </a:lnSpc>
              <a:spcBef>
                <a:spcPts val="0"/>
              </a:spcBef>
              <a:spcAft>
                <a:spcPts val="0"/>
              </a:spcAft>
              <a:buClr>
                <a:srgbClr val="838383"/>
              </a:buClr>
              <a:buSzPts val="1800"/>
              <a:buNone/>
              <a:defRPr/>
            </a:lvl9pPr>
          </a:lstStyle>
          <a:p/>
        </p:txBody>
      </p:sp>
      <p:sp>
        <p:nvSpPr>
          <p:cNvPr id="19" name="Google Shape;19;p17"/>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1pPr>
            <a:lvl2pPr indent="0" lvl="1"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2pPr>
            <a:lvl3pPr indent="0" lvl="2"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3pPr>
            <a:lvl4pPr indent="0" lvl="3"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4pPr>
            <a:lvl5pPr indent="0" lvl="4"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5pPr>
            <a:lvl6pPr indent="0" lvl="5"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6pPr>
            <a:lvl7pPr indent="0" lvl="6"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7pPr>
            <a:lvl8pPr indent="0" lvl="7"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8pPr>
            <a:lvl9pPr indent="0" lvl="8" marL="0" algn="ctr">
              <a:lnSpc>
                <a:spcPct val="100000"/>
              </a:lnSpc>
              <a:spcBef>
                <a:spcPts val="0"/>
              </a:spcBef>
              <a:spcAft>
                <a:spcPts val="0"/>
              </a:spcAft>
              <a:buClr>
                <a:srgbClr val="D5D5D5"/>
              </a:buClr>
              <a:buSzPts val="2500"/>
              <a:buFont typeface="Libre Caslon Display"/>
              <a:buNone/>
              <a:defRPr sz="2500">
                <a:solidFill>
                  <a:srgbClr val="D5D5D5"/>
                </a:solidFill>
                <a:latin typeface="Libre Caslon Display"/>
                <a:ea typeface="Libre Caslon Display"/>
                <a:cs typeface="Libre Caslon Display"/>
                <a:sym typeface="Libre Caslon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0" name="Shape 20"/>
        <p:cNvGrpSpPr/>
        <p:nvPr/>
      </p:nvGrpSpPr>
      <p:grpSpPr>
        <a:xfrm>
          <a:off x="0" y="0"/>
          <a:ext cx="0" cy="0"/>
          <a:chOff x="0" y="0"/>
          <a:chExt cx="0" cy="0"/>
        </a:xfrm>
      </p:grpSpPr>
      <p:sp>
        <p:nvSpPr>
          <p:cNvPr id="21" name="Google Shape;21;p18"/>
          <p:cNvSpPr txBox="1"/>
          <p:nvPr>
            <p:ph type="title"/>
          </p:nvPr>
        </p:nvSpPr>
        <p:spPr>
          <a:xfrm>
            <a:off x="2123809" y="2847709"/>
            <a:ext cx="18000000" cy="5040000"/>
          </a:xfrm>
          <a:prstGeom prst="rect">
            <a:avLst/>
          </a:prstGeom>
          <a:noFill/>
          <a:ln>
            <a:noFill/>
          </a:ln>
        </p:spPr>
        <p:txBody>
          <a:bodyPr anchorCtr="0" anchor="t" bIns="50800" lIns="50800" spcFirstLastPara="1" rIns="50800" wrap="square" tIns="50800">
            <a:normAutofit/>
          </a:bodyPr>
          <a:lstStyle>
            <a:lvl1pPr lvl="0" algn="l">
              <a:lnSpc>
                <a:spcPct val="100000"/>
              </a:lnSpc>
              <a:spcBef>
                <a:spcPts val="0"/>
              </a:spcBef>
              <a:spcAft>
                <a:spcPts val="0"/>
              </a:spcAft>
              <a:buClr>
                <a:schemeClr val="accent6"/>
              </a:buClr>
              <a:buSzPts val="30000"/>
              <a:buFont typeface="Libre Caslon Display"/>
              <a:buNone/>
              <a:defRPr sz="30000">
                <a:solidFill>
                  <a:schemeClr val="accent6"/>
                </a:solidFill>
                <a:latin typeface="Libre Caslon Display"/>
                <a:ea typeface="Libre Caslon Display"/>
                <a:cs typeface="Libre Caslon Display"/>
                <a:sym typeface="Libre Caslon Display"/>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1758753" y="5140550"/>
            <a:ext cx="21130936" cy="1902089"/>
          </a:xfrm>
          <a:prstGeom prst="rect">
            <a:avLst/>
          </a:prstGeom>
          <a:noFill/>
          <a:ln>
            <a:noFill/>
          </a:ln>
        </p:spPr>
        <p:txBody>
          <a:bodyPr anchorCtr="0" anchor="t" bIns="50800" lIns="50800" spcFirstLastPara="1" rIns="50800" wrap="square" tIns="50800">
            <a:normAutofit/>
          </a:bodyPr>
          <a:lstStyle>
            <a:lvl1pPr lvl="0" marR="0" rtl="0" algn="l">
              <a:lnSpc>
                <a:spcPct val="100000"/>
              </a:lnSpc>
              <a:spcBef>
                <a:spcPts val="0"/>
              </a:spcBef>
              <a:spcAft>
                <a:spcPts val="0"/>
              </a:spcAft>
              <a:buClr>
                <a:srgbClr val="FFFFFF"/>
              </a:buClr>
              <a:buSzPts val="11000"/>
              <a:buFont typeface="Libre Caslon Display"/>
              <a:buNone/>
              <a:defRPr b="0" i="0" sz="11000" u="none" cap="none" strike="noStrike">
                <a:solidFill>
                  <a:srgbClr val="FFFFFF"/>
                </a:solidFill>
                <a:latin typeface="Libre Caslon Display"/>
                <a:ea typeface="Libre Caslon Display"/>
                <a:cs typeface="Libre Caslon Display"/>
                <a:sym typeface="Libre Caslon Display"/>
              </a:defRPr>
            </a:lvl1pPr>
            <a:lvl2pPr lvl="1"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2pPr>
            <a:lvl3pPr lvl="2"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3pPr>
            <a:lvl4pPr lvl="3"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4pPr>
            <a:lvl5pPr lvl="4"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5pPr>
            <a:lvl6pPr lvl="5"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6pPr>
            <a:lvl7pPr lvl="6"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7pPr>
            <a:lvl8pPr lvl="7"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8pPr>
            <a:lvl9pPr lvl="8" marR="0" rtl="0" algn="l">
              <a:lnSpc>
                <a:spcPct val="100000"/>
              </a:lnSpc>
              <a:spcBef>
                <a:spcPts val="0"/>
              </a:spcBef>
              <a:spcAft>
                <a:spcPts val="0"/>
              </a:spcAft>
              <a:buClr>
                <a:srgbClr val="FFFFFF"/>
              </a:buClr>
              <a:buSzPts val="11000"/>
              <a:buFont typeface="Lato"/>
              <a:buNone/>
              <a:defRPr b="0" i="0" sz="11000" u="none" cap="none" strike="noStrike">
                <a:solidFill>
                  <a:srgbClr val="FFFFFF"/>
                </a:solidFill>
                <a:latin typeface="Lato"/>
                <a:ea typeface="Lato"/>
                <a:cs typeface="Lato"/>
                <a:sym typeface="Lato"/>
              </a:defRPr>
            </a:lvl9pPr>
          </a:lstStyle>
          <a:p/>
        </p:txBody>
      </p:sp>
      <p:sp>
        <p:nvSpPr>
          <p:cNvPr id="7" name="Google Shape;7;p15"/>
          <p:cNvSpPr txBox="1"/>
          <p:nvPr>
            <p:ph idx="1" type="body"/>
          </p:nvPr>
        </p:nvSpPr>
        <p:spPr>
          <a:xfrm>
            <a:off x="1752600" y="7223190"/>
            <a:ext cx="10932445" cy="2069316"/>
          </a:xfrm>
          <a:prstGeom prst="rect">
            <a:avLst/>
          </a:prstGeom>
          <a:noFill/>
          <a:ln>
            <a:noFill/>
          </a:ln>
        </p:spPr>
        <p:txBody>
          <a:bodyPr anchorCtr="0" anchor="t" bIns="50800" lIns="50800" spcFirstLastPara="1" rIns="50800" wrap="square" tIns="50800">
            <a:normAutofit/>
          </a:bodyPr>
          <a:lstStyle>
            <a:lvl1pPr indent="-228600" lvl="0" marL="457200" marR="0" rtl="0" algn="l">
              <a:lnSpc>
                <a:spcPct val="150000"/>
              </a:lnSpc>
              <a:spcBef>
                <a:spcPts val="0"/>
              </a:spcBef>
              <a:spcAft>
                <a:spcPts val="0"/>
              </a:spcAft>
              <a:buClr>
                <a:srgbClr val="838383"/>
              </a:buClr>
              <a:buSzPts val="2000"/>
              <a:buFont typeface="Lato"/>
              <a:buNone/>
              <a:defRPr b="0" i="0" sz="2000" u="none" cap="none" strike="noStrike">
                <a:solidFill>
                  <a:srgbClr val="838383"/>
                </a:solidFill>
                <a:latin typeface="Lato"/>
                <a:ea typeface="Lato"/>
                <a:cs typeface="Lato"/>
                <a:sym typeface="Lato"/>
              </a:defRPr>
            </a:lvl1pPr>
            <a:lvl2pPr indent="-228600" lvl="1" marL="914400" marR="0" rtl="0" algn="l">
              <a:lnSpc>
                <a:spcPct val="150000"/>
              </a:lnSpc>
              <a:spcBef>
                <a:spcPts val="0"/>
              </a:spcBef>
              <a:spcAft>
                <a:spcPts val="0"/>
              </a:spcAft>
              <a:buClr>
                <a:srgbClr val="838383"/>
              </a:buClr>
              <a:buSzPts val="2000"/>
              <a:buFont typeface="Lato"/>
              <a:buNone/>
              <a:defRPr b="0" i="0" sz="2000" u="none" cap="none" strike="noStrike">
                <a:solidFill>
                  <a:srgbClr val="838383"/>
                </a:solidFill>
                <a:latin typeface="Lato"/>
                <a:ea typeface="Lato"/>
                <a:cs typeface="Lato"/>
                <a:sym typeface="Lato"/>
              </a:defRPr>
            </a:lvl2pPr>
            <a:lvl3pPr indent="-228600" lvl="2" marL="1371600" marR="0" rtl="0" algn="l">
              <a:lnSpc>
                <a:spcPct val="150000"/>
              </a:lnSpc>
              <a:spcBef>
                <a:spcPts val="0"/>
              </a:spcBef>
              <a:spcAft>
                <a:spcPts val="0"/>
              </a:spcAft>
              <a:buClr>
                <a:srgbClr val="838383"/>
              </a:buClr>
              <a:buSzPts val="2000"/>
              <a:buFont typeface="Lato"/>
              <a:buNone/>
              <a:defRPr b="0" i="0" sz="2000" u="none" cap="none" strike="noStrike">
                <a:solidFill>
                  <a:srgbClr val="838383"/>
                </a:solidFill>
                <a:latin typeface="Lato"/>
                <a:ea typeface="Lato"/>
                <a:cs typeface="Lato"/>
                <a:sym typeface="Lato"/>
              </a:defRPr>
            </a:lvl3pPr>
            <a:lvl4pPr indent="-228600" lvl="3" marL="1828800" marR="0" rtl="0" algn="l">
              <a:lnSpc>
                <a:spcPct val="150000"/>
              </a:lnSpc>
              <a:spcBef>
                <a:spcPts val="0"/>
              </a:spcBef>
              <a:spcAft>
                <a:spcPts val="0"/>
              </a:spcAft>
              <a:buClr>
                <a:srgbClr val="838383"/>
              </a:buClr>
              <a:buSzPts val="2000"/>
              <a:buFont typeface="Lato"/>
              <a:buNone/>
              <a:defRPr b="0" i="0" sz="2000" u="none" cap="none" strike="noStrike">
                <a:solidFill>
                  <a:srgbClr val="838383"/>
                </a:solidFill>
                <a:latin typeface="Lato"/>
                <a:ea typeface="Lato"/>
                <a:cs typeface="Lato"/>
                <a:sym typeface="Lato"/>
              </a:defRPr>
            </a:lvl4pPr>
            <a:lvl5pPr indent="-228600" lvl="4" marL="2286000" marR="0" rtl="0" algn="l">
              <a:lnSpc>
                <a:spcPct val="150000"/>
              </a:lnSpc>
              <a:spcBef>
                <a:spcPts val="0"/>
              </a:spcBef>
              <a:spcAft>
                <a:spcPts val="0"/>
              </a:spcAft>
              <a:buClr>
                <a:srgbClr val="838383"/>
              </a:buClr>
              <a:buSzPts val="2000"/>
              <a:buFont typeface="Lato"/>
              <a:buNone/>
              <a:defRPr b="0" i="0" sz="2000" u="none" cap="none" strike="noStrike">
                <a:solidFill>
                  <a:srgbClr val="838383"/>
                </a:solidFill>
                <a:latin typeface="Lato"/>
                <a:ea typeface="Lato"/>
                <a:cs typeface="Lato"/>
                <a:sym typeface="Lato"/>
              </a:defRPr>
            </a:lvl5pPr>
            <a:lvl6pPr indent="-228600" lvl="5" marL="2743200" marR="0" rtl="0" algn="l">
              <a:lnSpc>
                <a:spcPct val="150000"/>
              </a:lnSpc>
              <a:spcBef>
                <a:spcPts val="0"/>
              </a:spcBef>
              <a:spcAft>
                <a:spcPts val="0"/>
              </a:spcAft>
              <a:buClr>
                <a:srgbClr val="838383"/>
              </a:buClr>
              <a:buSzPts val="2200"/>
              <a:buFont typeface="Lato"/>
              <a:buNone/>
              <a:defRPr b="0" i="0" sz="2200" u="none" cap="none" strike="noStrike">
                <a:solidFill>
                  <a:srgbClr val="838383"/>
                </a:solidFill>
                <a:latin typeface="Lato"/>
                <a:ea typeface="Lato"/>
                <a:cs typeface="Lato"/>
                <a:sym typeface="Lato"/>
              </a:defRPr>
            </a:lvl6pPr>
            <a:lvl7pPr indent="-228600" lvl="6" marL="3200400" marR="0" rtl="0" algn="l">
              <a:lnSpc>
                <a:spcPct val="150000"/>
              </a:lnSpc>
              <a:spcBef>
                <a:spcPts val="0"/>
              </a:spcBef>
              <a:spcAft>
                <a:spcPts val="0"/>
              </a:spcAft>
              <a:buClr>
                <a:srgbClr val="838383"/>
              </a:buClr>
              <a:buSzPts val="2200"/>
              <a:buFont typeface="Lato"/>
              <a:buNone/>
              <a:defRPr b="0" i="0" sz="2200" u="none" cap="none" strike="noStrike">
                <a:solidFill>
                  <a:srgbClr val="838383"/>
                </a:solidFill>
                <a:latin typeface="Lato"/>
                <a:ea typeface="Lato"/>
                <a:cs typeface="Lato"/>
                <a:sym typeface="Lato"/>
              </a:defRPr>
            </a:lvl7pPr>
            <a:lvl8pPr indent="-228600" lvl="7" marL="3657600" marR="0" rtl="0" algn="l">
              <a:lnSpc>
                <a:spcPct val="150000"/>
              </a:lnSpc>
              <a:spcBef>
                <a:spcPts val="0"/>
              </a:spcBef>
              <a:spcAft>
                <a:spcPts val="0"/>
              </a:spcAft>
              <a:buClr>
                <a:srgbClr val="838383"/>
              </a:buClr>
              <a:buSzPts val="2200"/>
              <a:buFont typeface="Lato"/>
              <a:buNone/>
              <a:defRPr b="0" i="0" sz="2200" u="none" cap="none" strike="noStrike">
                <a:solidFill>
                  <a:srgbClr val="838383"/>
                </a:solidFill>
                <a:latin typeface="Lato"/>
                <a:ea typeface="Lato"/>
                <a:cs typeface="Lato"/>
                <a:sym typeface="Lato"/>
              </a:defRPr>
            </a:lvl8pPr>
            <a:lvl9pPr indent="-228600" lvl="8" marL="4114800" marR="0" rtl="0" algn="l">
              <a:lnSpc>
                <a:spcPct val="150000"/>
              </a:lnSpc>
              <a:spcBef>
                <a:spcPts val="0"/>
              </a:spcBef>
              <a:spcAft>
                <a:spcPts val="0"/>
              </a:spcAft>
              <a:buClr>
                <a:srgbClr val="838383"/>
              </a:buClr>
              <a:buSzPts val="2200"/>
              <a:buFont typeface="Lato"/>
              <a:buNone/>
              <a:defRPr b="0" i="0" sz="2200" u="none" cap="none" strike="noStrike">
                <a:solidFill>
                  <a:srgbClr val="838383"/>
                </a:solidFill>
                <a:latin typeface="Lato"/>
                <a:ea typeface="Lato"/>
                <a:cs typeface="Lato"/>
                <a:sym typeface="Lato"/>
              </a:defRPr>
            </a:lvl9pPr>
          </a:lstStyle>
          <a:p/>
        </p:txBody>
      </p:sp>
      <p:sp>
        <p:nvSpPr>
          <p:cNvPr id="8" name="Google Shape;8;p15"/>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1pPr>
            <a:lvl2pPr indent="0" lvl="1"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2pPr>
            <a:lvl3pPr indent="0" lvl="2"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3pPr>
            <a:lvl4pPr indent="0" lvl="3"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4pPr>
            <a:lvl5pPr indent="0" lvl="4"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5pPr>
            <a:lvl6pPr indent="0" lvl="5"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6pPr>
            <a:lvl7pPr indent="0" lvl="6"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7pPr>
            <a:lvl8pPr indent="0" lvl="7"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8pPr>
            <a:lvl9pPr indent="0" lvl="8" marL="0" marR="0" rtl="0" algn="ctr">
              <a:lnSpc>
                <a:spcPct val="100000"/>
              </a:lnSpc>
              <a:spcBef>
                <a:spcPts val="0"/>
              </a:spcBef>
              <a:spcAft>
                <a:spcPts val="0"/>
              </a:spcAft>
              <a:buClr>
                <a:srgbClr val="D5D5D5"/>
              </a:buClr>
              <a:buSzPts val="2500"/>
              <a:buFont typeface="Libre Caslon Display"/>
              <a:buNone/>
              <a:defRPr b="0" i="0" sz="2500" u="none" cap="none" strike="noStrike">
                <a:solidFill>
                  <a:srgbClr val="D5D5D5"/>
                </a:solidFill>
                <a:latin typeface="Libre Caslon Display"/>
                <a:ea typeface="Libre Caslon Display"/>
                <a:cs typeface="Libre Caslon Display"/>
                <a:sym typeface="Libre Caslon Displa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1"/>
          <p:cNvSpPr/>
          <p:nvPr/>
        </p:nvSpPr>
        <p:spPr>
          <a:xfrm>
            <a:off x="0" y="0"/>
            <a:ext cx="24384000" cy="13716000"/>
          </a:xfrm>
          <a:prstGeom prst="rect">
            <a:avLst/>
          </a:prstGeom>
          <a:solidFill>
            <a:schemeClr val="dk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27" name="Google Shape;27;p1"/>
          <p:cNvSpPr/>
          <p:nvPr/>
        </p:nvSpPr>
        <p:spPr>
          <a:xfrm>
            <a:off x="2700" y="0"/>
            <a:ext cx="24378600" cy="708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1"/>
          <p:cNvCxnSpPr/>
          <p:nvPr/>
        </p:nvCxnSpPr>
        <p:spPr>
          <a:xfrm flipH="1" rot="10800000">
            <a:off x="1600809" y="1828799"/>
            <a:ext cx="21182382" cy="1"/>
          </a:xfrm>
          <a:prstGeom prst="straightConnector1">
            <a:avLst/>
          </a:prstGeom>
          <a:noFill/>
          <a:ln cap="flat" cmpd="sng" w="25400">
            <a:solidFill>
              <a:srgbClr val="FFFFFF">
                <a:alpha val="60000"/>
              </a:srgbClr>
            </a:solidFill>
            <a:prstDash val="solid"/>
            <a:miter lim="400000"/>
            <a:headEnd len="sm" w="sm" type="none"/>
            <a:tailEnd len="sm" w="sm" type="none"/>
          </a:ln>
        </p:spPr>
      </p:cxnSp>
      <p:cxnSp>
        <p:nvCxnSpPr>
          <p:cNvPr id="29" name="Google Shape;29;p1"/>
          <p:cNvCxnSpPr/>
          <p:nvPr/>
        </p:nvCxnSpPr>
        <p:spPr>
          <a:xfrm flipH="1" rot="10800000">
            <a:off x="1600809" y="12064999"/>
            <a:ext cx="21182382" cy="1"/>
          </a:xfrm>
          <a:prstGeom prst="straightConnector1">
            <a:avLst/>
          </a:prstGeom>
          <a:noFill/>
          <a:ln cap="flat" cmpd="sng" w="25400">
            <a:solidFill>
              <a:srgbClr val="FFFFFF">
                <a:alpha val="60000"/>
              </a:srgbClr>
            </a:solidFill>
            <a:prstDash val="solid"/>
            <a:miter lim="400000"/>
            <a:headEnd len="sm" w="sm" type="none"/>
            <a:tailEnd len="sm" w="sm" type="none"/>
          </a:ln>
        </p:spPr>
      </p:cxnSp>
      <p:sp>
        <p:nvSpPr>
          <p:cNvPr id="30" name="Google Shape;30;p1"/>
          <p:cNvSpPr txBox="1"/>
          <p:nvPr>
            <p:ph idx="2" type="body"/>
          </p:nvPr>
        </p:nvSpPr>
        <p:spPr>
          <a:xfrm>
            <a:off x="1752600" y="11314176"/>
            <a:ext cx="2795944" cy="508001"/>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FFFFFF"/>
              </a:buClr>
              <a:buSzPts val="1700"/>
              <a:buFont typeface="Lato"/>
              <a:buNone/>
            </a:pPr>
            <a:r>
              <a:rPr lang="en-US"/>
              <a:t>26 May, 2023</a:t>
            </a:r>
            <a:endParaRPr/>
          </a:p>
        </p:txBody>
      </p:sp>
      <p:sp>
        <p:nvSpPr>
          <p:cNvPr id="31" name="Google Shape;31;p1"/>
          <p:cNvSpPr txBox="1"/>
          <p:nvPr>
            <p:ph type="title"/>
          </p:nvPr>
        </p:nvSpPr>
        <p:spPr>
          <a:xfrm>
            <a:off x="1626600" y="4011900"/>
            <a:ext cx="21130800" cy="3069300"/>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rgbClr val="FFFFFF"/>
              </a:buClr>
              <a:buSzPts val="11000"/>
              <a:buFont typeface="Libre Caslon Display"/>
              <a:buNone/>
            </a:pPr>
            <a:r>
              <a:rPr i="1" lang="en-US" sz="20000">
                <a:solidFill>
                  <a:srgbClr val="E11D25"/>
                </a:solidFill>
                <a:latin typeface="Shadows Into Light"/>
                <a:ea typeface="Shadows Into Light"/>
                <a:cs typeface="Shadows Into Light"/>
                <a:sym typeface="Shadows Into Light"/>
              </a:rPr>
              <a:t>MOPICK</a:t>
            </a:r>
            <a:endParaRPr i="1" sz="20000">
              <a:solidFill>
                <a:srgbClr val="E11D25"/>
              </a:solidFill>
              <a:latin typeface="Shadows Into Light"/>
              <a:ea typeface="Shadows Into Light"/>
              <a:cs typeface="Shadows Into Light"/>
              <a:sym typeface="Shadows Into Light"/>
            </a:endParaRPr>
          </a:p>
        </p:txBody>
      </p:sp>
      <p:sp>
        <p:nvSpPr>
          <p:cNvPr id="32" name="Google Shape;32;p1"/>
          <p:cNvSpPr txBox="1"/>
          <p:nvPr>
            <p:ph idx="4" type="body"/>
          </p:nvPr>
        </p:nvSpPr>
        <p:spPr>
          <a:xfrm>
            <a:off x="18975426" y="10934049"/>
            <a:ext cx="3654900" cy="888000"/>
          </a:xfrm>
          <a:prstGeom prst="rect">
            <a:avLst/>
          </a:prstGeom>
          <a:noFill/>
          <a:ln>
            <a:noFill/>
          </a:ln>
        </p:spPr>
        <p:txBody>
          <a:bodyPr anchorCtr="0" anchor="t" bIns="50800" lIns="50800" spcFirstLastPara="1" rIns="50800" wrap="square" tIns="50800">
            <a:normAutofit/>
          </a:bodyPr>
          <a:lstStyle/>
          <a:p>
            <a:pPr indent="0" lvl="0" marL="0" rtl="0" algn="r">
              <a:lnSpc>
                <a:spcPct val="100000"/>
              </a:lnSpc>
              <a:spcBef>
                <a:spcPts val="0"/>
              </a:spcBef>
              <a:spcAft>
                <a:spcPts val="0"/>
              </a:spcAft>
              <a:buClr>
                <a:srgbClr val="FFFFFF"/>
              </a:buClr>
              <a:buSzPts val="1700"/>
              <a:buFont typeface="Lato"/>
              <a:buNone/>
            </a:pPr>
            <a:r>
              <a:rPr lang="en-US" sz="2000"/>
              <a:t>0942854 황재천</a:t>
            </a:r>
            <a:endParaRPr sz="2000"/>
          </a:p>
          <a:p>
            <a:pPr indent="0" lvl="0" marL="0" rtl="0" algn="r">
              <a:spcBef>
                <a:spcPts val="0"/>
              </a:spcBef>
              <a:spcAft>
                <a:spcPts val="0"/>
              </a:spcAft>
              <a:buClr>
                <a:schemeClr val="dk1"/>
              </a:buClr>
              <a:buSzPts val="1700"/>
              <a:buFont typeface="Lato"/>
              <a:buNone/>
            </a:pPr>
            <a:r>
              <a:rPr lang="en-US" sz="2000">
                <a:solidFill>
                  <a:schemeClr val="dk1"/>
                </a:solidFill>
              </a:rPr>
              <a:t>0945538 고세훈</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grpSp>
        <p:nvGrpSpPr>
          <p:cNvPr id="196" name="Google Shape;196;p13"/>
          <p:cNvGrpSpPr/>
          <p:nvPr/>
        </p:nvGrpSpPr>
        <p:grpSpPr>
          <a:xfrm>
            <a:off x="4893185" y="6287161"/>
            <a:ext cx="1434060" cy="4544490"/>
            <a:chOff x="4893185" y="6287161"/>
            <a:chExt cx="1434060" cy="4544490"/>
          </a:xfrm>
        </p:grpSpPr>
        <p:cxnSp>
          <p:nvCxnSpPr>
            <p:cNvPr id="197" name="Google Shape;197;p13"/>
            <p:cNvCxnSpPr/>
            <p:nvPr/>
          </p:nvCxnSpPr>
          <p:spPr>
            <a:xfrm flipH="1" rot="10800000">
              <a:off x="5665136" y="6292610"/>
              <a:ext cx="662109" cy="1"/>
            </a:xfrm>
            <a:prstGeom prst="straightConnector1">
              <a:avLst/>
            </a:prstGeom>
            <a:noFill/>
            <a:ln cap="flat" cmpd="sng" w="25400">
              <a:solidFill>
                <a:schemeClr val="dk1"/>
              </a:solidFill>
              <a:prstDash val="solid"/>
              <a:miter lim="400000"/>
              <a:headEnd len="sm" w="sm" type="none"/>
              <a:tailEnd len="sm" w="sm" type="none"/>
            </a:ln>
          </p:spPr>
        </p:cxnSp>
        <p:cxnSp>
          <p:nvCxnSpPr>
            <p:cNvPr id="198" name="Google Shape;198;p13"/>
            <p:cNvCxnSpPr/>
            <p:nvPr/>
          </p:nvCxnSpPr>
          <p:spPr>
            <a:xfrm>
              <a:off x="5665136" y="10829035"/>
              <a:ext cx="662109" cy="1"/>
            </a:xfrm>
            <a:prstGeom prst="straightConnector1">
              <a:avLst/>
            </a:prstGeom>
            <a:noFill/>
            <a:ln cap="flat" cmpd="sng" w="25400">
              <a:solidFill>
                <a:schemeClr val="dk1"/>
              </a:solidFill>
              <a:prstDash val="solid"/>
              <a:miter lim="400000"/>
              <a:headEnd len="sm" w="sm" type="none"/>
              <a:tailEnd len="sm" w="sm" type="none"/>
            </a:ln>
          </p:spPr>
        </p:cxnSp>
        <p:cxnSp>
          <p:nvCxnSpPr>
            <p:cNvPr id="199" name="Google Shape;199;p13"/>
            <p:cNvCxnSpPr/>
            <p:nvPr/>
          </p:nvCxnSpPr>
          <p:spPr>
            <a:xfrm flipH="1" rot="10800000">
              <a:off x="4893185" y="8652500"/>
              <a:ext cx="776409" cy="1"/>
            </a:xfrm>
            <a:prstGeom prst="straightConnector1">
              <a:avLst/>
            </a:prstGeom>
            <a:noFill/>
            <a:ln cap="flat" cmpd="sng" w="25400">
              <a:solidFill>
                <a:schemeClr val="dk1"/>
              </a:solidFill>
              <a:prstDash val="solid"/>
              <a:miter lim="400000"/>
              <a:headEnd len="sm" w="sm" type="none"/>
              <a:tailEnd len="sm" w="sm" type="none"/>
            </a:ln>
          </p:spPr>
        </p:cxnSp>
        <p:cxnSp>
          <p:nvCxnSpPr>
            <p:cNvPr id="200" name="Google Shape;200;p13"/>
            <p:cNvCxnSpPr/>
            <p:nvPr/>
          </p:nvCxnSpPr>
          <p:spPr>
            <a:xfrm>
              <a:off x="5674504" y="6287161"/>
              <a:ext cx="1" cy="4544490"/>
            </a:xfrm>
            <a:prstGeom prst="straightConnector1">
              <a:avLst/>
            </a:prstGeom>
            <a:noFill/>
            <a:ln cap="flat" cmpd="sng" w="25400">
              <a:solidFill>
                <a:schemeClr val="dk1"/>
              </a:solidFill>
              <a:prstDash val="solid"/>
              <a:miter lim="400000"/>
              <a:headEnd len="sm" w="sm" type="none"/>
              <a:tailEnd len="sm" w="sm" type="none"/>
            </a:ln>
          </p:spPr>
        </p:cxnSp>
      </p:grpSp>
      <p:grpSp>
        <p:nvGrpSpPr>
          <p:cNvPr id="201" name="Google Shape;201;p13"/>
          <p:cNvGrpSpPr/>
          <p:nvPr/>
        </p:nvGrpSpPr>
        <p:grpSpPr>
          <a:xfrm>
            <a:off x="14570350" y="2481241"/>
            <a:ext cx="1836932" cy="5143383"/>
            <a:chOff x="14569284" y="4970268"/>
            <a:chExt cx="1837483" cy="2644685"/>
          </a:xfrm>
        </p:grpSpPr>
        <p:cxnSp>
          <p:nvCxnSpPr>
            <p:cNvPr id="202" name="Google Shape;202;p13"/>
            <p:cNvCxnSpPr/>
            <p:nvPr/>
          </p:nvCxnSpPr>
          <p:spPr>
            <a:xfrm flipH="1" rot="10800000">
              <a:off x="15630358" y="4970268"/>
              <a:ext cx="776408" cy="1"/>
            </a:xfrm>
            <a:prstGeom prst="straightConnector1">
              <a:avLst/>
            </a:prstGeom>
            <a:noFill/>
            <a:ln cap="flat" cmpd="sng" w="25400">
              <a:solidFill>
                <a:schemeClr val="dk1"/>
              </a:solidFill>
              <a:prstDash val="solid"/>
              <a:miter lim="400000"/>
              <a:headEnd len="sm" w="sm" type="none"/>
              <a:tailEnd len="sm" w="sm" type="none"/>
            </a:ln>
          </p:spPr>
        </p:cxnSp>
        <p:cxnSp>
          <p:nvCxnSpPr>
            <p:cNvPr id="203" name="Google Shape;203;p13"/>
            <p:cNvCxnSpPr/>
            <p:nvPr/>
          </p:nvCxnSpPr>
          <p:spPr>
            <a:xfrm>
              <a:off x="15643058" y="4973221"/>
              <a:ext cx="1" cy="2638779"/>
            </a:xfrm>
            <a:prstGeom prst="straightConnector1">
              <a:avLst/>
            </a:prstGeom>
            <a:noFill/>
            <a:ln cap="flat" cmpd="sng" w="25400">
              <a:solidFill>
                <a:schemeClr val="dk1"/>
              </a:solidFill>
              <a:prstDash val="solid"/>
              <a:miter lim="400000"/>
              <a:headEnd len="sm" w="sm" type="none"/>
              <a:tailEnd len="sm" w="sm" type="none"/>
            </a:ln>
          </p:spPr>
        </p:cxnSp>
        <p:cxnSp>
          <p:nvCxnSpPr>
            <p:cNvPr id="204" name="Google Shape;204;p13"/>
            <p:cNvCxnSpPr/>
            <p:nvPr/>
          </p:nvCxnSpPr>
          <p:spPr>
            <a:xfrm flipH="1" rot="10800000">
              <a:off x="14569284" y="6292610"/>
              <a:ext cx="1837483" cy="1"/>
            </a:xfrm>
            <a:prstGeom prst="straightConnector1">
              <a:avLst/>
            </a:prstGeom>
            <a:noFill/>
            <a:ln cap="flat" cmpd="sng" w="25400">
              <a:solidFill>
                <a:schemeClr val="dk1"/>
              </a:solidFill>
              <a:prstDash val="solid"/>
              <a:miter lim="400000"/>
              <a:headEnd len="sm" w="sm" type="none"/>
              <a:tailEnd len="sm" w="sm" type="none"/>
            </a:ln>
          </p:spPr>
        </p:cxnSp>
        <p:cxnSp>
          <p:nvCxnSpPr>
            <p:cNvPr id="205" name="Google Shape;205;p13"/>
            <p:cNvCxnSpPr/>
            <p:nvPr/>
          </p:nvCxnSpPr>
          <p:spPr>
            <a:xfrm flipH="1" rot="10800000">
              <a:off x="15630358" y="7614952"/>
              <a:ext cx="776408" cy="1"/>
            </a:xfrm>
            <a:prstGeom prst="straightConnector1">
              <a:avLst/>
            </a:prstGeom>
            <a:noFill/>
            <a:ln cap="flat" cmpd="sng" w="25400">
              <a:solidFill>
                <a:schemeClr val="dk1"/>
              </a:solidFill>
              <a:prstDash val="solid"/>
              <a:miter lim="400000"/>
              <a:headEnd len="sm" w="sm" type="none"/>
              <a:tailEnd len="sm" w="sm" type="none"/>
            </a:ln>
          </p:spPr>
        </p:cxnSp>
      </p:grpSp>
      <p:grpSp>
        <p:nvGrpSpPr>
          <p:cNvPr id="206" name="Google Shape;206;p13"/>
          <p:cNvGrpSpPr/>
          <p:nvPr/>
        </p:nvGrpSpPr>
        <p:grpSpPr>
          <a:xfrm>
            <a:off x="14614542" y="10168294"/>
            <a:ext cx="1792224" cy="1321484"/>
            <a:chOff x="14614542" y="10168294"/>
            <a:chExt cx="1792224" cy="1321484"/>
          </a:xfrm>
        </p:grpSpPr>
        <p:cxnSp>
          <p:nvCxnSpPr>
            <p:cNvPr id="207" name="Google Shape;207;p13"/>
            <p:cNvCxnSpPr/>
            <p:nvPr/>
          </p:nvCxnSpPr>
          <p:spPr>
            <a:xfrm flipH="1" rot="10800000">
              <a:off x="15630358" y="10170388"/>
              <a:ext cx="776408" cy="1"/>
            </a:xfrm>
            <a:prstGeom prst="straightConnector1">
              <a:avLst/>
            </a:prstGeom>
            <a:noFill/>
            <a:ln cap="flat" cmpd="sng" w="25400">
              <a:solidFill>
                <a:schemeClr val="dk1"/>
              </a:solidFill>
              <a:prstDash val="solid"/>
              <a:miter lim="400000"/>
              <a:headEnd len="sm" w="sm" type="none"/>
              <a:tailEnd len="sm" w="sm" type="none"/>
            </a:ln>
          </p:spPr>
        </p:cxnSp>
        <p:cxnSp>
          <p:nvCxnSpPr>
            <p:cNvPr id="208" name="Google Shape;208;p13"/>
            <p:cNvCxnSpPr/>
            <p:nvPr/>
          </p:nvCxnSpPr>
          <p:spPr>
            <a:xfrm flipH="1" rot="10800000">
              <a:off x="15630358" y="11487682"/>
              <a:ext cx="776408" cy="1"/>
            </a:xfrm>
            <a:prstGeom prst="straightConnector1">
              <a:avLst/>
            </a:prstGeom>
            <a:noFill/>
            <a:ln cap="flat" cmpd="sng" w="25400">
              <a:solidFill>
                <a:schemeClr val="dk1"/>
              </a:solidFill>
              <a:prstDash val="solid"/>
              <a:miter lim="400000"/>
              <a:headEnd len="sm" w="sm" type="none"/>
              <a:tailEnd len="sm" w="sm" type="none"/>
            </a:ln>
          </p:spPr>
        </p:cxnSp>
        <p:cxnSp>
          <p:nvCxnSpPr>
            <p:cNvPr id="209" name="Google Shape;209;p13"/>
            <p:cNvCxnSpPr/>
            <p:nvPr/>
          </p:nvCxnSpPr>
          <p:spPr>
            <a:xfrm flipH="1" rot="10800000">
              <a:off x="14614542" y="10829036"/>
              <a:ext cx="1028480" cy="1"/>
            </a:xfrm>
            <a:prstGeom prst="straightConnector1">
              <a:avLst/>
            </a:prstGeom>
            <a:noFill/>
            <a:ln cap="flat" cmpd="sng" w="25400">
              <a:solidFill>
                <a:schemeClr val="dk1"/>
              </a:solidFill>
              <a:prstDash val="solid"/>
              <a:miter lim="400000"/>
              <a:headEnd len="sm" w="sm" type="none"/>
              <a:tailEnd len="sm" w="sm" type="none"/>
            </a:ln>
          </p:spPr>
        </p:cxnSp>
        <p:cxnSp>
          <p:nvCxnSpPr>
            <p:cNvPr id="210" name="Google Shape;210;p13"/>
            <p:cNvCxnSpPr/>
            <p:nvPr/>
          </p:nvCxnSpPr>
          <p:spPr>
            <a:xfrm>
              <a:off x="15643058" y="10168294"/>
              <a:ext cx="1" cy="1321484"/>
            </a:xfrm>
            <a:prstGeom prst="straightConnector1">
              <a:avLst/>
            </a:prstGeom>
            <a:noFill/>
            <a:ln cap="flat" cmpd="sng" w="25400">
              <a:solidFill>
                <a:schemeClr val="dk1"/>
              </a:solidFill>
              <a:prstDash val="solid"/>
              <a:miter lim="400000"/>
              <a:headEnd len="sm" w="sm" type="none"/>
              <a:tailEnd len="sm" w="sm" type="none"/>
            </a:ln>
          </p:spPr>
        </p:cxnSp>
      </p:grpSp>
      <p:cxnSp>
        <p:nvCxnSpPr>
          <p:cNvPr id="211" name="Google Shape;211;p13"/>
          <p:cNvCxnSpPr/>
          <p:nvPr/>
        </p:nvCxnSpPr>
        <p:spPr>
          <a:xfrm flipH="1" rot="10800000">
            <a:off x="8273199" y="6292610"/>
            <a:ext cx="2153005" cy="1"/>
          </a:xfrm>
          <a:prstGeom prst="straightConnector1">
            <a:avLst/>
          </a:prstGeom>
          <a:noFill/>
          <a:ln cap="flat" cmpd="sng" w="25400">
            <a:solidFill>
              <a:schemeClr val="dk1"/>
            </a:solidFill>
            <a:prstDash val="solid"/>
            <a:miter lim="400000"/>
            <a:headEnd len="sm" w="sm" type="none"/>
            <a:tailEnd len="sm" w="sm" type="none"/>
          </a:ln>
        </p:spPr>
      </p:cxnSp>
      <p:sp>
        <p:nvSpPr>
          <p:cNvPr id="212" name="Google Shape;212;p13"/>
          <p:cNvSpPr txBox="1"/>
          <p:nvPr>
            <p:ph type="title"/>
          </p:nvPr>
        </p:nvSpPr>
        <p:spPr>
          <a:xfrm>
            <a:off x="1626532" y="2574991"/>
            <a:ext cx="10922138" cy="1902088"/>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업무 분담 내역</a:t>
            </a:r>
            <a:endParaRPr>
              <a:solidFill>
                <a:schemeClr val="dk1"/>
              </a:solidFill>
            </a:endParaRPr>
          </a:p>
        </p:txBody>
      </p:sp>
      <p:sp>
        <p:nvSpPr>
          <p:cNvPr id="213" name="Google Shape;213;p13"/>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214" name="Google Shape;214;p13"/>
          <p:cNvSpPr/>
          <p:nvPr/>
        </p:nvSpPr>
        <p:spPr>
          <a:xfrm>
            <a:off x="10055206" y="5784610"/>
            <a:ext cx="4572001" cy="1016001"/>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Movie App</a:t>
            </a:r>
            <a:endParaRPr/>
          </a:p>
        </p:txBody>
      </p:sp>
      <p:cxnSp>
        <p:nvCxnSpPr>
          <p:cNvPr id="215" name="Google Shape;215;p13"/>
          <p:cNvCxnSpPr/>
          <p:nvPr/>
        </p:nvCxnSpPr>
        <p:spPr>
          <a:xfrm flipH="1" rot="10800000">
            <a:off x="8273199" y="10829035"/>
            <a:ext cx="2153005" cy="1"/>
          </a:xfrm>
          <a:prstGeom prst="straightConnector1">
            <a:avLst/>
          </a:prstGeom>
          <a:noFill/>
          <a:ln cap="flat" cmpd="sng" w="25400">
            <a:solidFill>
              <a:schemeClr val="dk1"/>
            </a:solidFill>
            <a:prstDash val="solid"/>
            <a:miter lim="400000"/>
            <a:headEnd len="sm" w="sm" type="none"/>
            <a:tailEnd len="sm" w="sm" type="none"/>
          </a:ln>
        </p:spPr>
      </p:cxnSp>
      <p:sp>
        <p:nvSpPr>
          <p:cNvPr id="216" name="Google Shape;216;p13"/>
          <p:cNvSpPr/>
          <p:nvPr/>
        </p:nvSpPr>
        <p:spPr>
          <a:xfrm>
            <a:off x="16346389" y="5779563"/>
            <a:ext cx="3937001" cy="1016001"/>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배우 정보 상세 제공</a:t>
            </a:r>
            <a:endParaRPr/>
          </a:p>
        </p:txBody>
      </p:sp>
      <p:sp>
        <p:nvSpPr>
          <p:cNvPr id="217" name="Google Shape;217;p13"/>
          <p:cNvSpPr/>
          <p:nvPr/>
        </p:nvSpPr>
        <p:spPr>
          <a:xfrm>
            <a:off x="10055206" y="10321035"/>
            <a:ext cx="4572001" cy="1016001"/>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Posts App</a:t>
            </a:r>
            <a:endParaRPr/>
          </a:p>
        </p:txBody>
      </p:sp>
      <p:sp>
        <p:nvSpPr>
          <p:cNvPr id="218" name="Google Shape;218;p13"/>
          <p:cNvSpPr/>
          <p:nvPr/>
        </p:nvSpPr>
        <p:spPr>
          <a:xfrm>
            <a:off x="16373958" y="9662388"/>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게시글 생성과 수정, </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조회 및 삭제</a:t>
            </a:r>
            <a:endParaRPr/>
          </a:p>
        </p:txBody>
      </p:sp>
      <p:sp>
        <p:nvSpPr>
          <p:cNvPr id="219" name="Google Shape;219;p13"/>
          <p:cNvSpPr/>
          <p:nvPr/>
        </p:nvSpPr>
        <p:spPr>
          <a:xfrm>
            <a:off x="16373958" y="10979681"/>
            <a:ext cx="3937001" cy="1016001"/>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댓글 생성, 삭제, 조회</a:t>
            </a:r>
            <a:endParaRPr/>
          </a:p>
        </p:txBody>
      </p:sp>
      <p:sp>
        <p:nvSpPr>
          <p:cNvPr id="220" name="Google Shape;220;p13"/>
          <p:cNvSpPr/>
          <p:nvPr/>
        </p:nvSpPr>
        <p:spPr>
          <a:xfrm>
            <a:off x="1539416" y="6825081"/>
            <a:ext cx="3654837" cy="3654838"/>
          </a:xfrm>
          <a:prstGeom prst="ellipse">
            <a:avLst/>
          </a:prstGeom>
          <a:solidFill>
            <a:srgbClr val="434343"/>
          </a:solidFill>
          <a:ln>
            <a:noFill/>
          </a:ln>
        </p:spPr>
        <p:txBody>
          <a:bodyPr anchorCtr="0" anchor="ctr" bIns="50800" lIns="50800" spcFirstLastPara="1" rIns="50800" wrap="square" tIns="50800">
            <a:noAutofit/>
          </a:bodyPr>
          <a:lstStyle/>
          <a:p>
            <a:pPr indent="0" lvl="0" marL="0" marR="0" rtl="0" algn="ctr">
              <a:lnSpc>
                <a:spcPct val="110000"/>
              </a:lnSpc>
              <a:spcBef>
                <a:spcPts val="0"/>
              </a:spcBef>
              <a:spcAft>
                <a:spcPts val="0"/>
              </a:spcAft>
              <a:buClr>
                <a:srgbClr val="FFFFFF"/>
              </a:buClr>
              <a:buSzPts val="2700"/>
              <a:buFont typeface="Lato"/>
              <a:buNone/>
            </a:pPr>
            <a:r>
              <a:rPr b="1" lang="en-US" sz="2700">
                <a:solidFill>
                  <a:srgbClr val="FFFFFF"/>
                </a:solidFill>
                <a:latin typeface="Lato"/>
                <a:ea typeface="Lato"/>
                <a:cs typeface="Lato"/>
                <a:sym typeface="Lato"/>
              </a:rPr>
              <a:t>Mopick</a:t>
            </a:r>
            <a:endParaRPr/>
          </a:p>
        </p:txBody>
      </p:sp>
      <p:sp>
        <p:nvSpPr>
          <p:cNvPr id="221" name="Google Shape;221;p13"/>
          <p:cNvSpPr/>
          <p:nvPr/>
        </p:nvSpPr>
        <p:spPr>
          <a:xfrm>
            <a:off x="6252848" y="9432035"/>
            <a:ext cx="2794001" cy="2794001"/>
          </a:xfrm>
          <a:prstGeom prst="ellipse">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고세훈</a:t>
            </a:r>
            <a:endParaRPr/>
          </a:p>
        </p:txBody>
      </p:sp>
      <p:sp>
        <p:nvSpPr>
          <p:cNvPr id="222" name="Google Shape;222;p13"/>
          <p:cNvSpPr/>
          <p:nvPr/>
        </p:nvSpPr>
        <p:spPr>
          <a:xfrm>
            <a:off x="6252848" y="4938143"/>
            <a:ext cx="2794001" cy="2794001"/>
          </a:xfrm>
          <a:prstGeom prst="ellipse">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황재천</a:t>
            </a:r>
            <a:endParaRPr/>
          </a:p>
        </p:txBody>
      </p:sp>
      <p:sp>
        <p:nvSpPr>
          <p:cNvPr id="223" name="Google Shape;223;p13"/>
          <p:cNvSpPr/>
          <p:nvPr/>
        </p:nvSpPr>
        <p:spPr>
          <a:xfrm>
            <a:off x="16346389" y="7106952"/>
            <a:ext cx="3937001" cy="1016001"/>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좋아하는 영화 선택과</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그에 따른 추천 영화</a:t>
            </a:r>
            <a:endParaRPr b="1" sz="2700">
              <a:solidFill>
                <a:srgbClr val="232323"/>
              </a:solidFill>
              <a:latin typeface="Lato"/>
              <a:ea typeface="Lato"/>
              <a:cs typeface="Lato"/>
              <a:sym typeface="Lato"/>
            </a:endParaRPr>
          </a:p>
        </p:txBody>
      </p:sp>
      <p:cxnSp>
        <p:nvCxnSpPr>
          <p:cNvPr id="224" name="Google Shape;224;p13"/>
          <p:cNvCxnSpPr>
            <a:endCxn id="216" idx="1"/>
          </p:cNvCxnSpPr>
          <p:nvPr/>
        </p:nvCxnSpPr>
        <p:spPr>
          <a:xfrm flipH="1" rot="10800000">
            <a:off x="15595189" y="6287564"/>
            <a:ext cx="751200" cy="13200"/>
          </a:xfrm>
          <a:prstGeom prst="straightConnector1">
            <a:avLst/>
          </a:prstGeom>
          <a:noFill/>
          <a:ln cap="flat" cmpd="sng" w="28575">
            <a:solidFill>
              <a:schemeClr val="dk1"/>
            </a:solidFill>
            <a:prstDash val="solid"/>
            <a:round/>
            <a:headEnd len="med" w="med" type="none"/>
            <a:tailEnd len="med" w="med" type="none"/>
          </a:ln>
        </p:spPr>
      </p:cxnSp>
      <p:sp>
        <p:nvSpPr>
          <p:cNvPr id="225" name="Google Shape;225;p13"/>
          <p:cNvSpPr/>
          <p:nvPr/>
        </p:nvSpPr>
        <p:spPr>
          <a:xfrm>
            <a:off x="16346439" y="3188807"/>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영화 또는 배우 검색</a:t>
            </a:r>
            <a:endParaRPr/>
          </a:p>
        </p:txBody>
      </p:sp>
      <p:sp>
        <p:nvSpPr>
          <p:cNvPr id="226" name="Google Shape;226;p13"/>
          <p:cNvSpPr/>
          <p:nvPr/>
        </p:nvSpPr>
        <p:spPr>
          <a:xfrm>
            <a:off x="16373989" y="1915332"/>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TMDB에서 선정된</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추천 영화 표시</a:t>
            </a:r>
            <a:endParaRPr/>
          </a:p>
        </p:txBody>
      </p:sp>
      <p:cxnSp>
        <p:nvCxnSpPr>
          <p:cNvPr id="227" name="Google Shape;227;p13"/>
          <p:cNvCxnSpPr>
            <a:endCxn id="225" idx="1"/>
          </p:cNvCxnSpPr>
          <p:nvPr/>
        </p:nvCxnSpPr>
        <p:spPr>
          <a:xfrm flipH="1" rot="10800000">
            <a:off x="15637539" y="3696857"/>
            <a:ext cx="708900" cy="3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3"/>
          <p:cNvCxnSpPr>
            <a:endCxn id="214" idx="0"/>
          </p:cNvCxnSpPr>
          <p:nvPr/>
        </p:nvCxnSpPr>
        <p:spPr>
          <a:xfrm flipH="1">
            <a:off x="12341207" y="5049310"/>
            <a:ext cx="2299200" cy="735300"/>
          </a:xfrm>
          <a:prstGeom prst="bentConnector2">
            <a:avLst/>
          </a:prstGeom>
          <a:noFill/>
          <a:ln cap="flat" cmpd="sng" w="28575">
            <a:solidFill>
              <a:schemeClr val="dk1"/>
            </a:solidFill>
            <a:prstDash val="solid"/>
            <a:round/>
            <a:headEnd len="med" w="med" type="none"/>
            <a:tailEnd len="med" w="med" type="none"/>
          </a:ln>
        </p:spPr>
      </p:cxnSp>
      <p:sp>
        <p:nvSpPr>
          <p:cNvPr id="229" name="Google Shape;229;p13"/>
          <p:cNvSpPr/>
          <p:nvPr/>
        </p:nvSpPr>
        <p:spPr>
          <a:xfrm>
            <a:off x="16346452" y="4484194"/>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영화 정보 상세 제공</a:t>
            </a:r>
            <a:endParaRPr/>
          </a:p>
        </p:txBody>
      </p:sp>
      <p:sp>
        <p:nvSpPr>
          <p:cNvPr id="230" name="Google Shape;230;p13"/>
          <p:cNvSpPr/>
          <p:nvPr/>
        </p:nvSpPr>
        <p:spPr>
          <a:xfrm>
            <a:off x="16374008" y="8384613"/>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게시판 페이지 제작</a:t>
            </a:r>
            <a:endParaRPr b="1" sz="2700">
              <a:solidFill>
                <a:srgbClr val="232323"/>
              </a:solidFill>
              <a:latin typeface="Lato"/>
              <a:ea typeface="Lato"/>
              <a:cs typeface="Lato"/>
              <a:sym typeface="Lato"/>
            </a:endParaRPr>
          </a:p>
        </p:txBody>
      </p:sp>
      <p:sp>
        <p:nvSpPr>
          <p:cNvPr id="231" name="Google Shape;231;p13"/>
          <p:cNvSpPr/>
          <p:nvPr/>
        </p:nvSpPr>
        <p:spPr>
          <a:xfrm>
            <a:off x="16407283" y="12217938"/>
            <a:ext cx="3936900" cy="1016100"/>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게시글과 댓글에</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좋아요 기능 구현현</a:t>
            </a:r>
            <a:endParaRPr b="1" sz="2700">
              <a:solidFill>
                <a:srgbClr val="232323"/>
              </a:solidFill>
              <a:latin typeface="Lato"/>
              <a:ea typeface="Lato"/>
              <a:cs typeface="Lato"/>
              <a:sym typeface="Lato"/>
            </a:endParaRPr>
          </a:p>
        </p:txBody>
      </p:sp>
      <p:cxnSp>
        <p:nvCxnSpPr>
          <p:cNvPr id="232" name="Google Shape;232;p13"/>
          <p:cNvCxnSpPr>
            <a:endCxn id="231" idx="1"/>
          </p:cNvCxnSpPr>
          <p:nvPr/>
        </p:nvCxnSpPr>
        <p:spPr>
          <a:xfrm flipH="1" rot="-5400000">
            <a:off x="15410833" y="11729538"/>
            <a:ext cx="1242000" cy="750900"/>
          </a:xfrm>
          <a:prstGeom prst="bentConnector2">
            <a:avLst/>
          </a:prstGeom>
          <a:noFill/>
          <a:ln cap="flat" cmpd="sng" w="28575">
            <a:solidFill>
              <a:schemeClr val="dk1"/>
            </a:solidFill>
            <a:prstDash val="solid"/>
            <a:round/>
            <a:headEnd len="med" w="med" type="none"/>
            <a:tailEnd len="med" w="med" type="none"/>
          </a:ln>
        </p:spPr>
      </p:cxnSp>
      <p:cxnSp>
        <p:nvCxnSpPr>
          <p:cNvPr id="233" name="Google Shape;233;p13"/>
          <p:cNvCxnSpPr>
            <a:endCxn id="230" idx="1"/>
          </p:cNvCxnSpPr>
          <p:nvPr/>
        </p:nvCxnSpPr>
        <p:spPr>
          <a:xfrm rot="-5400000">
            <a:off x="15364958" y="9162813"/>
            <a:ext cx="1279200" cy="738900"/>
          </a:xfrm>
          <a:prstGeom prst="bentConnector2">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7" name="Shape 237"/>
        <p:cNvGrpSpPr/>
        <p:nvPr/>
      </p:nvGrpSpPr>
      <p:grpSpPr>
        <a:xfrm>
          <a:off x="0" y="0"/>
          <a:ext cx="0" cy="0"/>
          <a:chOff x="0" y="0"/>
          <a:chExt cx="0" cy="0"/>
        </a:xfrm>
      </p:grpSpPr>
      <p:sp>
        <p:nvSpPr>
          <p:cNvPr id="238" name="Google Shape;238;p6"/>
          <p:cNvSpPr txBox="1"/>
          <p:nvPr>
            <p:ph type="title"/>
          </p:nvPr>
        </p:nvSpPr>
        <p:spPr>
          <a:xfrm>
            <a:off x="1179632" y="2278641"/>
            <a:ext cx="109221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latin typeface="Times New Roman"/>
                <a:ea typeface="Times New Roman"/>
                <a:cs typeface="Times New Roman"/>
                <a:sym typeface="Times New Roman"/>
              </a:rPr>
              <a:t>느낀점 및 후기</a:t>
            </a:r>
            <a:endParaRPr>
              <a:solidFill>
                <a:schemeClr val="dk1"/>
              </a:solidFill>
              <a:latin typeface="Times New Roman"/>
              <a:ea typeface="Times New Roman"/>
              <a:cs typeface="Times New Roman"/>
              <a:sym typeface="Times New Roman"/>
            </a:endParaRPr>
          </a:p>
        </p:txBody>
      </p:sp>
      <p:sp>
        <p:nvSpPr>
          <p:cNvPr id="239" name="Google Shape;239;p6"/>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240" name="Google Shape;240;p6"/>
          <p:cNvSpPr/>
          <p:nvPr/>
        </p:nvSpPr>
        <p:spPr>
          <a:xfrm>
            <a:off x="8637498" y="8842847"/>
            <a:ext cx="7109003" cy="3542741"/>
          </a:xfrm>
          <a:custGeom>
            <a:rect b="b" l="l" r="r" t="t"/>
            <a:pathLst>
              <a:path extrusionOk="0" h="21600" w="21600">
                <a:moveTo>
                  <a:pt x="10801" y="0"/>
                </a:moveTo>
                <a:cubicBezTo>
                  <a:pt x="8036" y="0"/>
                  <a:pt x="5272" y="2117"/>
                  <a:pt x="3163" y="6349"/>
                </a:cubicBezTo>
                <a:cubicBezTo>
                  <a:pt x="1063" y="10562"/>
                  <a:pt x="9" y="16078"/>
                  <a:pt x="0" y="21600"/>
                </a:cubicBezTo>
                <a:lnTo>
                  <a:pt x="21600" y="21600"/>
                </a:lnTo>
                <a:cubicBezTo>
                  <a:pt x="21591" y="16078"/>
                  <a:pt x="20537" y="10562"/>
                  <a:pt x="18437" y="6349"/>
                </a:cubicBezTo>
                <a:cubicBezTo>
                  <a:pt x="16328" y="2117"/>
                  <a:pt x="13565" y="0"/>
                  <a:pt x="10801" y="0"/>
                </a:cubicBezTo>
                <a:close/>
              </a:path>
            </a:pathLst>
          </a:custGeom>
          <a:solidFill>
            <a:schemeClr val="accent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241" name="Google Shape;241;p6"/>
          <p:cNvSpPr/>
          <p:nvPr/>
        </p:nvSpPr>
        <p:spPr>
          <a:xfrm>
            <a:off x="6193345" y="10355779"/>
            <a:ext cx="2139000" cy="2139000"/>
          </a:xfrm>
          <a:prstGeom prst="ellipse">
            <a:avLst/>
          </a:prstGeom>
          <a:solidFill>
            <a:srgbClr val="FFFFFF"/>
          </a:solidFill>
          <a:ln cap="flat" cmpd="sng" w="25400">
            <a:solidFill>
              <a:schemeClr val="lt2"/>
            </a:solidFill>
            <a:prstDash val="solid"/>
            <a:miter lim="400000"/>
            <a:headEnd len="sm" w="sm" type="none"/>
            <a:tailEnd len="sm" w="sm" type="none"/>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핵심 기능</a:t>
            </a:r>
            <a:endParaRPr/>
          </a:p>
        </p:txBody>
      </p:sp>
      <p:sp>
        <p:nvSpPr>
          <p:cNvPr id="242" name="Google Shape;242;p6"/>
          <p:cNvSpPr txBox="1"/>
          <p:nvPr/>
        </p:nvSpPr>
        <p:spPr>
          <a:xfrm>
            <a:off x="18306450" y="9544722"/>
            <a:ext cx="4538100" cy="2139000"/>
          </a:xfrm>
          <a:prstGeom prst="rect">
            <a:avLst/>
          </a:prstGeom>
          <a:noFill/>
          <a:ln>
            <a:noFill/>
          </a:ln>
        </p:spPr>
        <p:txBody>
          <a:bodyPr anchorCtr="0" anchor="t" bIns="71425" lIns="71425" spcFirstLastPara="1" rIns="71425" wrap="square" tIns="71425">
            <a:noAutofit/>
          </a:bodyPr>
          <a:lstStyle/>
          <a:p>
            <a:pPr indent="-355600" lvl="0" marL="457200" marR="0" rtl="0" algn="l">
              <a:lnSpc>
                <a:spcPct val="130000"/>
              </a:lnSpc>
              <a:spcBef>
                <a:spcPts val="0"/>
              </a:spcBef>
              <a:spcAft>
                <a:spcPts val="0"/>
              </a:spcAft>
              <a:buClr>
                <a:schemeClr val="accent1"/>
              </a:buClr>
              <a:buSzPts val="2000"/>
              <a:buChar char="-"/>
            </a:pPr>
            <a:r>
              <a:rPr lang="en-US" sz="2000">
                <a:solidFill>
                  <a:schemeClr val="accent1"/>
                </a:solidFill>
                <a:latin typeface="Lato"/>
                <a:ea typeface="Lato"/>
                <a:cs typeface="Lato"/>
                <a:sym typeface="Lato"/>
              </a:rPr>
              <a:t>개발에 대한 낮은 자신감과 협업에 대한 두려움이 있었으나 점진적으로 해결해 나가며 한층 성장했습니다.</a:t>
            </a:r>
            <a:endParaRPr sz="2000">
              <a:solidFill>
                <a:schemeClr val="accent1"/>
              </a:solidFill>
            </a:endParaRPr>
          </a:p>
        </p:txBody>
      </p:sp>
      <p:sp>
        <p:nvSpPr>
          <p:cNvPr id="243" name="Google Shape;243;p6"/>
          <p:cNvSpPr txBox="1"/>
          <p:nvPr/>
        </p:nvSpPr>
        <p:spPr>
          <a:xfrm>
            <a:off x="18073530" y="8971116"/>
            <a:ext cx="4538100" cy="527100"/>
          </a:xfrm>
          <a:prstGeom prst="rect">
            <a:avLst/>
          </a:prstGeom>
          <a:noFill/>
          <a:ln>
            <a:noFill/>
          </a:ln>
        </p:spPr>
        <p:txBody>
          <a:bodyPr anchorCtr="0" anchor="t" bIns="71425" lIns="71425" spcFirstLastPara="1" rIns="71425" wrap="square" tIns="71425">
            <a:no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개발에 대한 자신감</a:t>
            </a:r>
            <a:endParaRPr b="1" sz="2400">
              <a:solidFill>
                <a:schemeClr val="lt1"/>
              </a:solidFill>
            </a:endParaRPr>
          </a:p>
        </p:txBody>
      </p:sp>
      <p:sp>
        <p:nvSpPr>
          <p:cNvPr id="244" name="Google Shape;244;p6"/>
          <p:cNvSpPr txBox="1"/>
          <p:nvPr/>
        </p:nvSpPr>
        <p:spPr>
          <a:xfrm>
            <a:off x="10110263" y="9912776"/>
            <a:ext cx="4163476" cy="1250067"/>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5500"/>
              <a:buFont typeface="Libre Caslon Display"/>
              <a:buNone/>
            </a:pPr>
            <a:r>
              <a:rPr b="0" i="0" lang="en-US" sz="5500" u="none" cap="none" strike="noStrike">
                <a:solidFill>
                  <a:srgbClr val="262626"/>
                </a:solidFill>
                <a:latin typeface="Libre Caslon Display"/>
                <a:ea typeface="Libre Caslon Display"/>
                <a:cs typeface="Libre Caslon Display"/>
                <a:sym typeface="Libre Caslon Display"/>
              </a:rPr>
              <a:t>Results</a:t>
            </a:r>
            <a:endParaRPr/>
          </a:p>
        </p:txBody>
      </p:sp>
      <p:sp>
        <p:nvSpPr>
          <p:cNvPr id="245" name="Google Shape;245;p6"/>
          <p:cNvSpPr txBox="1"/>
          <p:nvPr/>
        </p:nvSpPr>
        <p:spPr>
          <a:xfrm>
            <a:off x="10011173" y="11120342"/>
            <a:ext cx="4361654" cy="619539"/>
          </a:xfrm>
          <a:prstGeom prst="rect">
            <a:avLst/>
          </a:prstGeom>
          <a:noFill/>
          <a:ln>
            <a:noFill/>
          </a:ln>
        </p:spPr>
        <p:txBody>
          <a:bodyPr anchorCtr="0" anchor="t" bIns="71425" lIns="71425" spcFirstLastPara="1" rIns="71425" wrap="square" tIns="71425">
            <a:normAutofit/>
          </a:bodyPr>
          <a:lstStyle/>
          <a:p>
            <a:pPr indent="0" lvl="0" marL="0" marR="0" rtl="0" algn="ctr">
              <a:lnSpc>
                <a:spcPct val="150000"/>
              </a:lnSpc>
              <a:spcBef>
                <a:spcPts val="0"/>
              </a:spcBef>
              <a:spcAft>
                <a:spcPts val="0"/>
              </a:spcAft>
              <a:buClr>
                <a:srgbClr val="838383"/>
              </a:buClr>
              <a:buSzPts val="2000"/>
              <a:buFont typeface="Lato"/>
              <a:buNone/>
            </a:pPr>
            <a:r>
              <a:rPr b="1" lang="en-US" sz="2000">
                <a:solidFill>
                  <a:srgbClr val="838383"/>
                </a:solidFill>
                <a:latin typeface="Lato"/>
                <a:ea typeface="Lato"/>
                <a:cs typeface="Lato"/>
                <a:sym typeface="Lato"/>
              </a:rPr>
              <a:t>We did it!</a:t>
            </a:r>
            <a:endParaRPr/>
          </a:p>
        </p:txBody>
      </p:sp>
      <p:sp>
        <p:nvSpPr>
          <p:cNvPr id="246" name="Google Shape;246;p6"/>
          <p:cNvSpPr txBox="1"/>
          <p:nvPr/>
        </p:nvSpPr>
        <p:spPr>
          <a:xfrm>
            <a:off x="16202025" y="5657675"/>
            <a:ext cx="4538100" cy="1746000"/>
          </a:xfrm>
          <a:prstGeom prst="rect">
            <a:avLst/>
          </a:prstGeom>
          <a:noFill/>
          <a:ln>
            <a:noFill/>
          </a:ln>
        </p:spPr>
        <p:txBody>
          <a:bodyPr anchorCtr="0" anchor="t" bIns="71425" lIns="71425" spcFirstLastPara="1" rIns="71425" wrap="square" tIns="71425">
            <a:noAutofit/>
          </a:bodyPr>
          <a:lstStyle/>
          <a:p>
            <a:pPr indent="-355600" lvl="0" marL="457200" marR="0" rtl="0" algn="l">
              <a:lnSpc>
                <a:spcPct val="130000"/>
              </a:lnSpc>
              <a:spcBef>
                <a:spcPts val="0"/>
              </a:spcBef>
              <a:spcAft>
                <a:spcPts val="0"/>
              </a:spcAft>
              <a:buClr>
                <a:schemeClr val="accent1"/>
              </a:buClr>
              <a:buSzPts val="2000"/>
              <a:buChar char="-"/>
            </a:pPr>
            <a:r>
              <a:rPr lang="en-US" sz="2000">
                <a:solidFill>
                  <a:schemeClr val="accent1"/>
                </a:solidFill>
                <a:latin typeface="Lato"/>
                <a:ea typeface="Lato"/>
                <a:cs typeface="Lato"/>
                <a:sym typeface="Lato"/>
              </a:rPr>
              <a:t>난생 처음 보는 Error와 함께 좌절한 순간도 있었지만,</a:t>
            </a:r>
            <a:endParaRPr sz="2000">
              <a:solidFill>
                <a:schemeClr val="accent1"/>
              </a:solidFill>
              <a:latin typeface="Lato"/>
              <a:ea typeface="Lato"/>
              <a:cs typeface="Lato"/>
              <a:sym typeface="Lato"/>
            </a:endParaRPr>
          </a:p>
          <a:p>
            <a:pPr indent="-355600" lvl="0" marL="457200" marR="0" rtl="0" algn="l">
              <a:lnSpc>
                <a:spcPct val="13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그를 고쳐가는 과정을 통해 한층층 성장한 기분분입니다.</a:t>
            </a:r>
            <a:endParaRPr sz="2000">
              <a:solidFill>
                <a:schemeClr val="accent1"/>
              </a:solidFill>
              <a:latin typeface="Lato"/>
              <a:ea typeface="Lato"/>
              <a:cs typeface="Lato"/>
              <a:sym typeface="Lato"/>
            </a:endParaRPr>
          </a:p>
        </p:txBody>
      </p:sp>
      <p:sp>
        <p:nvSpPr>
          <p:cNvPr id="247" name="Google Shape;247;p6"/>
          <p:cNvSpPr txBox="1"/>
          <p:nvPr/>
        </p:nvSpPr>
        <p:spPr>
          <a:xfrm>
            <a:off x="16202019" y="4962449"/>
            <a:ext cx="4538100" cy="527100"/>
          </a:xfrm>
          <a:prstGeom prst="rect">
            <a:avLst/>
          </a:prstGeom>
          <a:noFill/>
          <a:ln>
            <a:noFill/>
          </a:ln>
        </p:spPr>
        <p:txBody>
          <a:bodyPr anchorCtr="0" anchor="t" bIns="71425" lIns="71425" spcFirstLastPara="1" rIns="71425" wrap="square" tIns="71425">
            <a:no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수많은 Error와 디버깅</a:t>
            </a:r>
            <a:endParaRPr b="1" sz="2400">
              <a:solidFill>
                <a:schemeClr val="lt1"/>
              </a:solidFill>
            </a:endParaRPr>
          </a:p>
        </p:txBody>
      </p:sp>
      <p:sp>
        <p:nvSpPr>
          <p:cNvPr id="248" name="Google Shape;248;p6"/>
          <p:cNvSpPr txBox="1"/>
          <p:nvPr/>
        </p:nvSpPr>
        <p:spPr>
          <a:xfrm>
            <a:off x="3781900" y="5282775"/>
            <a:ext cx="4538100" cy="2735400"/>
          </a:xfrm>
          <a:prstGeom prst="rect">
            <a:avLst/>
          </a:prstGeom>
          <a:noFill/>
          <a:ln>
            <a:noFill/>
          </a:ln>
        </p:spPr>
        <p:txBody>
          <a:bodyPr anchorCtr="0" anchor="t" bIns="71425" lIns="71425" spcFirstLastPara="1" rIns="71425" wrap="square" tIns="71425">
            <a:noAutofit/>
          </a:bodyPr>
          <a:lstStyle/>
          <a:p>
            <a:pPr indent="-355600" lvl="0" marL="457200" marR="0" rtl="0" algn="l">
              <a:lnSpc>
                <a:spcPct val="13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맞춤형 영화 추천을 제공</a:t>
            </a:r>
            <a:endParaRPr sz="2000">
              <a:solidFill>
                <a:schemeClr val="accent1"/>
              </a:solidFill>
              <a:latin typeface="Lato"/>
              <a:ea typeface="Lato"/>
              <a:cs typeface="Lato"/>
              <a:sym typeface="Lato"/>
            </a:endParaRPr>
          </a:p>
          <a:p>
            <a:pPr indent="-355600" lvl="0" marL="457200" marR="0" rtl="0" algn="l">
              <a:lnSpc>
                <a:spcPct val="13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다양한 장르와 평점 기준 검색 기능 구현</a:t>
            </a:r>
            <a:endParaRPr sz="2000">
              <a:solidFill>
                <a:schemeClr val="accent1"/>
              </a:solidFill>
              <a:latin typeface="Lato"/>
              <a:ea typeface="Lato"/>
              <a:cs typeface="Lato"/>
              <a:sym typeface="Lato"/>
            </a:endParaRPr>
          </a:p>
          <a:p>
            <a:pPr indent="-355600" lvl="0" marL="457200" marR="0" rtl="0" algn="l">
              <a:lnSpc>
                <a:spcPct val="13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꽤 만족스러운 결과에 성취감을 느낍니다. </a:t>
            </a:r>
            <a:endParaRPr b="0" i="0" sz="2000" u="none" cap="none" strike="noStrike">
              <a:solidFill>
                <a:schemeClr val="accent1"/>
              </a:solidFill>
              <a:latin typeface="Lato"/>
              <a:ea typeface="Lato"/>
              <a:cs typeface="Lato"/>
              <a:sym typeface="Lato"/>
            </a:endParaRPr>
          </a:p>
        </p:txBody>
      </p:sp>
      <p:sp>
        <p:nvSpPr>
          <p:cNvPr id="249" name="Google Shape;249;p6"/>
          <p:cNvSpPr txBox="1"/>
          <p:nvPr/>
        </p:nvSpPr>
        <p:spPr>
          <a:xfrm>
            <a:off x="3781899" y="4616374"/>
            <a:ext cx="4538100" cy="527100"/>
          </a:xfrm>
          <a:prstGeom prst="rect">
            <a:avLst/>
          </a:prstGeom>
          <a:noFill/>
          <a:ln>
            <a:noFill/>
          </a:ln>
        </p:spPr>
        <p:txBody>
          <a:bodyPr anchorCtr="0" anchor="t" bIns="71425" lIns="71425" spcFirstLastPara="1" rIns="71425" wrap="square" tIns="71425">
            <a:no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기능 구현 완성도</a:t>
            </a:r>
            <a:endParaRPr b="1" sz="2400">
              <a:solidFill>
                <a:schemeClr val="lt1"/>
              </a:solidFill>
            </a:endParaRPr>
          </a:p>
        </p:txBody>
      </p:sp>
      <p:sp>
        <p:nvSpPr>
          <p:cNvPr id="250" name="Google Shape;250;p6"/>
          <p:cNvSpPr txBox="1"/>
          <p:nvPr/>
        </p:nvSpPr>
        <p:spPr>
          <a:xfrm>
            <a:off x="1179625" y="10790269"/>
            <a:ext cx="4538100" cy="2008500"/>
          </a:xfrm>
          <a:prstGeom prst="rect">
            <a:avLst/>
          </a:prstGeom>
          <a:noFill/>
          <a:ln>
            <a:noFill/>
          </a:ln>
        </p:spPr>
        <p:txBody>
          <a:bodyPr anchorCtr="0" anchor="t" bIns="71425" lIns="71425" spcFirstLastPara="1" rIns="71425" wrap="square" tIns="71425">
            <a:noAutofit/>
          </a:bodyPr>
          <a:lstStyle/>
          <a:p>
            <a:pPr indent="-355600" lvl="0" marL="457200" marR="0" rtl="0" algn="l">
              <a:lnSpc>
                <a:spcPct val="130000"/>
              </a:lnSpc>
              <a:spcBef>
                <a:spcPts val="0"/>
              </a:spcBef>
              <a:spcAft>
                <a:spcPts val="0"/>
              </a:spcAft>
              <a:buClr>
                <a:schemeClr val="accent1"/>
              </a:buClr>
              <a:buSzPts val="2000"/>
              <a:buChar char="-"/>
            </a:pPr>
            <a:r>
              <a:rPr lang="en-US" sz="2000">
                <a:solidFill>
                  <a:schemeClr val="accent1"/>
                </a:solidFill>
                <a:latin typeface="Lato"/>
                <a:ea typeface="Lato"/>
                <a:cs typeface="Lato"/>
                <a:sym typeface="Lato"/>
              </a:rPr>
              <a:t>사용자 친화적인 UI와 빠른 응답속도로 웹사이트의 사용성 증대 및 그에 대한 성취감</a:t>
            </a:r>
            <a:endParaRPr sz="2000">
              <a:solidFill>
                <a:schemeClr val="accent1"/>
              </a:solidFill>
            </a:endParaRPr>
          </a:p>
        </p:txBody>
      </p:sp>
      <p:sp>
        <p:nvSpPr>
          <p:cNvPr id="251" name="Google Shape;251;p6"/>
          <p:cNvSpPr txBox="1"/>
          <p:nvPr/>
        </p:nvSpPr>
        <p:spPr>
          <a:xfrm>
            <a:off x="1350125" y="9710830"/>
            <a:ext cx="4538100" cy="1250100"/>
          </a:xfrm>
          <a:prstGeom prst="rect">
            <a:avLst/>
          </a:prstGeom>
          <a:noFill/>
          <a:ln>
            <a:noFill/>
          </a:ln>
        </p:spPr>
        <p:txBody>
          <a:bodyPr anchorCtr="0" anchor="t" bIns="71425" lIns="71425" spcFirstLastPara="1" rIns="71425" wrap="square" tIns="71425">
            <a:noAutofit/>
          </a:bodyPr>
          <a:lstStyle/>
          <a:p>
            <a:pPr indent="0" lvl="0" marL="0" marR="0" rtl="0" algn="ct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리뷰와 평가를 수집해 </a:t>
            </a:r>
            <a:endParaRPr b="1" sz="2400">
              <a:solidFill>
                <a:schemeClr val="lt1"/>
              </a:solidFill>
              <a:latin typeface="Lato"/>
              <a:ea typeface="Lato"/>
              <a:cs typeface="Lato"/>
              <a:sym typeface="Lato"/>
            </a:endParaRPr>
          </a:p>
          <a:p>
            <a:pPr indent="0" lvl="0" marL="0" marR="0" rtl="0" algn="ct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영화 추천에 반영</a:t>
            </a:r>
            <a:endParaRPr b="1" sz="2400">
              <a:solidFill>
                <a:schemeClr val="lt1"/>
              </a:solidFill>
            </a:endParaRPr>
          </a:p>
        </p:txBody>
      </p:sp>
      <p:sp>
        <p:nvSpPr>
          <p:cNvPr id="252" name="Google Shape;252;p6"/>
          <p:cNvSpPr txBox="1"/>
          <p:nvPr/>
        </p:nvSpPr>
        <p:spPr>
          <a:xfrm>
            <a:off x="10110275" y="3683676"/>
            <a:ext cx="4538100" cy="2991300"/>
          </a:xfrm>
          <a:prstGeom prst="rect">
            <a:avLst/>
          </a:prstGeom>
          <a:noFill/>
          <a:ln>
            <a:noFill/>
          </a:ln>
        </p:spPr>
        <p:txBody>
          <a:bodyPr anchorCtr="0" anchor="t" bIns="71425" lIns="71425" spcFirstLastPara="1" rIns="71425" wrap="square" tIns="71425">
            <a:noAutofit/>
          </a:bodyPr>
          <a:lstStyle/>
          <a:p>
            <a:pPr indent="-336550" lvl="0" marL="457200" marR="0" rtl="0" algn="l">
              <a:lnSpc>
                <a:spcPct val="110000"/>
              </a:lnSpc>
              <a:spcBef>
                <a:spcPts val="0"/>
              </a:spcBef>
              <a:spcAft>
                <a:spcPts val="0"/>
              </a:spcAft>
              <a:buClr>
                <a:schemeClr val="accent1"/>
              </a:buClr>
              <a:buSzPts val="1700"/>
              <a:buChar char="-"/>
            </a:pPr>
            <a:r>
              <a:rPr lang="en-US" sz="2000">
                <a:solidFill>
                  <a:schemeClr val="accent1"/>
                </a:solidFill>
                <a:latin typeface="Lato"/>
                <a:ea typeface="Lato"/>
                <a:cs typeface="Lato"/>
                <a:sym typeface="Lato"/>
              </a:rPr>
              <a:t>5개월간의 학습의 결과물을 낸 것 같아 뿌듯함과 성취감이 있습니다.</a:t>
            </a:r>
            <a:endParaRPr sz="2000">
              <a:solidFill>
                <a:schemeClr val="accent1"/>
              </a:solidFill>
              <a:latin typeface="Lato"/>
              <a:ea typeface="Lato"/>
              <a:cs typeface="Lato"/>
              <a:sym typeface="Lato"/>
            </a:endParaRPr>
          </a:p>
          <a:p>
            <a:pPr indent="-355600" lvl="0" marL="457200" marR="0" rtl="0" algn="l">
              <a:lnSpc>
                <a:spcPct val="11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미래에 겪을 현업에 대해 맛본 느낌입니다.</a:t>
            </a:r>
            <a:endParaRPr sz="2000">
              <a:solidFill>
                <a:schemeClr val="accent1"/>
              </a:solidFill>
              <a:latin typeface="Lato"/>
              <a:ea typeface="Lato"/>
              <a:cs typeface="Lato"/>
              <a:sym typeface="Lato"/>
            </a:endParaRPr>
          </a:p>
          <a:p>
            <a:pPr indent="-355600" lvl="0" marL="457200" marR="0" rtl="0" algn="l">
              <a:lnSpc>
                <a:spcPct val="110000"/>
              </a:lnSpc>
              <a:spcBef>
                <a:spcPts val="0"/>
              </a:spcBef>
              <a:spcAft>
                <a:spcPts val="0"/>
              </a:spcAft>
              <a:buClr>
                <a:schemeClr val="accent1"/>
              </a:buClr>
              <a:buSzPts val="2000"/>
              <a:buFont typeface="Lato"/>
              <a:buChar char="-"/>
            </a:pPr>
            <a:r>
              <a:rPr lang="en-US" sz="2000">
                <a:solidFill>
                  <a:schemeClr val="accent1"/>
                </a:solidFill>
                <a:latin typeface="Lato"/>
                <a:ea typeface="Lato"/>
                <a:cs typeface="Lato"/>
                <a:sym typeface="Lato"/>
              </a:rPr>
              <a:t>이번 경험을 발판삼아 더 발전하겠습니다.</a:t>
            </a:r>
            <a:endParaRPr sz="2000">
              <a:solidFill>
                <a:schemeClr val="accent1"/>
              </a:solidFill>
              <a:latin typeface="Lato"/>
              <a:ea typeface="Lato"/>
              <a:cs typeface="Lato"/>
              <a:sym typeface="Lato"/>
            </a:endParaRPr>
          </a:p>
        </p:txBody>
      </p:sp>
      <p:sp>
        <p:nvSpPr>
          <p:cNvPr id="253" name="Google Shape;253;p6"/>
          <p:cNvSpPr txBox="1"/>
          <p:nvPr/>
        </p:nvSpPr>
        <p:spPr>
          <a:xfrm>
            <a:off x="10405428" y="3156587"/>
            <a:ext cx="4538100" cy="527100"/>
          </a:xfrm>
          <a:prstGeom prst="rect">
            <a:avLst/>
          </a:prstGeom>
          <a:noFill/>
          <a:ln>
            <a:noFill/>
          </a:ln>
        </p:spPr>
        <p:txBody>
          <a:bodyPr anchorCtr="0" anchor="t" bIns="71425" lIns="71425" spcFirstLastPara="1" rIns="71425" wrap="square" tIns="71425">
            <a:no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처음 겪는 협업 프로젝트</a:t>
            </a:r>
            <a:endParaRPr b="1" sz="2400">
              <a:solidFill>
                <a:schemeClr val="lt1"/>
              </a:solidFill>
            </a:endParaRPr>
          </a:p>
        </p:txBody>
      </p:sp>
      <p:sp>
        <p:nvSpPr>
          <p:cNvPr id="254" name="Google Shape;254;p6"/>
          <p:cNvSpPr/>
          <p:nvPr/>
        </p:nvSpPr>
        <p:spPr>
          <a:xfrm>
            <a:off x="10854701" y="6478088"/>
            <a:ext cx="2371800" cy="2344800"/>
          </a:xfrm>
          <a:prstGeom prst="ellipse">
            <a:avLst/>
          </a:prstGeom>
          <a:solidFill>
            <a:srgbClr val="FFFFFF"/>
          </a:solidFill>
          <a:ln cap="flat" cmpd="sng" w="25400">
            <a:solidFill>
              <a:schemeClr val="lt2"/>
            </a:solidFill>
            <a:prstDash val="solid"/>
            <a:miter lim="400000"/>
            <a:headEnd len="sm" w="sm" type="none"/>
            <a:tailEnd len="sm" w="sm" type="none"/>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협업</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프로젝트</a:t>
            </a:r>
            <a:endParaRPr b="1" sz="2700">
              <a:solidFill>
                <a:srgbClr val="232323"/>
              </a:solidFill>
              <a:latin typeface="Lato"/>
              <a:ea typeface="Lato"/>
              <a:cs typeface="Lato"/>
              <a:sym typeface="Lato"/>
            </a:endParaRPr>
          </a:p>
        </p:txBody>
      </p:sp>
      <p:sp>
        <p:nvSpPr>
          <p:cNvPr id="255" name="Google Shape;255;p6"/>
          <p:cNvSpPr/>
          <p:nvPr/>
        </p:nvSpPr>
        <p:spPr>
          <a:xfrm>
            <a:off x="7872160" y="7773742"/>
            <a:ext cx="2139000" cy="2139000"/>
          </a:xfrm>
          <a:prstGeom prst="ellipse">
            <a:avLst/>
          </a:prstGeom>
          <a:solidFill>
            <a:srgbClr val="FFFFFF"/>
          </a:solidFill>
          <a:ln cap="flat" cmpd="sng" w="25400">
            <a:solidFill>
              <a:schemeClr val="lt2"/>
            </a:solidFill>
            <a:prstDash val="solid"/>
            <a:miter lim="400000"/>
            <a:headEnd len="sm" w="sm" type="none"/>
            <a:tailEnd len="sm" w="sm" type="none"/>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구현</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완성도</a:t>
            </a:r>
            <a:endParaRPr b="1" sz="2700">
              <a:solidFill>
                <a:srgbClr val="232323"/>
              </a:solidFill>
              <a:latin typeface="Lato"/>
              <a:ea typeface="Lato"/>
              <a:cs typeface="Lato"/>
              <a:sym typeface="Lato"/>
            </a:endParaRPr>
          </a:p>
        </p:txBody>
      </p:sp>
      <p:sp>
        <p:nvSpPr>
          <p:cNvPr id="256" name="Google Shape;256;p6"/>
          <p:cNvSpPr/>
          <p:nvPr/>
        </p:nvSpPr>
        <p:spPr>
          <a:xfrm>
            <a:off x="14477916" y="7571792"/>
            <a:ext cx="2139000" cy="2139000"/>
          </a:xfrm>
          <a:prstGeom prst="ellipse">
            <a:avLst/>
          </a:prstGeom>
          <a:solidFill>
            <a:srgbClr val="FFFFFF"/>
          </a:solidFill>
          <a:ln cap="flat" cmpd="sng" w="25400">
            <a:solidFill>
              <a:schemeClr val="lt2"/>
            </a:solidFill>
            <a:prstDash val="solid"/>
            <a:miter lim="400000"/>
            <a:headEnd len="sm" w="sm" type="none"/>
            <a:tailEnd len="sm" w="sm" type="none"/>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개발</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과정</a:t>
            </a:r>
            <a:endParaRPr b="1" sz="2700">
              <a:solidFill>
                <a:srgbClr val="232323"/>
              </a:solidFill>
              <a:latin typeface="Lato"/>
              <a:ea typeface="Lato"/>
              <a:cs typeface="Lato"/>
              <a:sym typeface="Lato"/>
            </a:endParaRPr>
          </a:p>
        </p:txBody>
      </p:sp>
      <p:sp>
        <p:nvSpPr>
          <p:cNvPr id="257" name="Google Shape;257;p6"/>
          <p:cNvSpPr/>
          <p:nvPr/>
        </p:nvSpPr>
        <p:spPr>
          <a:xfrm>
            <a:off x="16110312" y="10355779"/>
            <a:ext cx="2139026" cy="2139025"/>
          </a:xfrm>
          <a:prstGeom prst="ellipse">
            <a:avLst/>
          </a:prstGeom>
          <a:solidFill>
            <a:srgbClr val="FFFFFF"/>
          </a:solidFill>
          <a:ln cap="flat" cmpd="sng" w="25400">
            <a:solidFill>
              <a:schemeClr val="lt2"/>
            </a:solidFill>
            <a:prstDash val="solid"/>
            <a:miter lim="400000"/>
            <a:headEnd len="sm" w="sm" type="none"/>
            <a:tailEnd len="sm" w="sm" type="none"/>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개인의 성장</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p:nvPr/>
        </p:nvSpPr>
        <p:spPr>
          <a:xfrm>
            <a:off x="0" y="0"/>
            <a:ext cx="24384000" cy="13716000"/>
          </a:xfrm>
          <a:prstGeom prst="rect">
            <a:avLst/>
          </a:prstGeom>
          <a:solidFill>
            <a:schemeClr val="dk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cxnSp>
        <p:nvCxnSpPr>
          <p:cNvPr id="263" name="Google Shape;263;p14"/>
          <p:cNvCxnSpPr/>
          <p:nvPr/>
        </p:nvCxnSpPr>
        <p:spPr>
          <a:xfrm>
            <a:off x="2286611" y="9459633"/>
            <a:ext cx="19810800" cy="0"/>
          </a:xfrm>
          <a:prstGeom prst="straightConnector1">
            <a:avLst/>
          </a:prstGeom>
          <a:noFill/>
          <a:ln cap="flat" cmpd="sng" w="25400">
            <a:solidFill>
              <a:srgbClr val="EFEFEF"/>
            </a:solidFill>
            <a:prstDash val="solid"/>
            <a:miter lim="400000"/>
            <a:headEnd len="sm" w="sm" type="none"/>
            <a:tailEnd len="sm" w="sm" type="none"/>
          </a:ln>
        </p:spPr>
      </p:cxnSp>
      <p:sp>
        <p:nvSpPr>
          <p:cNvPr id="264" name="Google Shape;264;p14"/>
          <p:cNvSpPr txBox="1"/>
          <p:nvPr>
            <p:ph type="title"/>
          </p:nvPr>
        </p:nvSpPr>
        <p:spPr>
          <a:xfrm>
            <a:off x="2286609" y="4338009"/>
            <a:ext cx="18000000" cy="5040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chemeClr val="accent6"/>
              </a:buClr>
              <a:buSzPts val="29700"/>
              <a:buFont typeface="Libre Caslon Display"/>
              <a:buNone/>
            </a:pPr>
            <a:r>
              <a:rPr b="0" i="0" lang="en-US" sz="29700" u="none" cap="none" strike="noStrike">
                <a:solidFill>
                  <a:srgbClr val="EFEFEF"/>
                </a:solidFill>
                <a:latin typeface="Libre Caslon Display"/>
                <a:ea typeface="Libre Caslon Display"/>
                <a:cs typeface="Libre Caslon Display"/>
                <a:sym typeface="Libre Caslon Display"/>
              </a:rPr>
              <a:t>Thank you</a:t>
            </a:r>
            <a:endParaRPr>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 name="Shape 36"/>
        <p:cNvGrpSpPr/>
        <p:nvPr/>
      </p:nvGrpSpPr>
      <p:grpSpPr>
        <a:xfrm>
          <a:off x="0" y="0"/>
          <a:ext cx="0" cy="0"/>
          <a:chOff x="0" y="0"/>
          <a:chExt cx="0" cy="0"/>
        </a:xfrm>
      </p:grpSpPr>
      <p:sp>
        <p:nvSpPr>
          <p:cNvPr id="37" name="Google Shape;37;g24a45368829_0_0"/>
          <p:cNvSpPr txBox="1"/>
          <p:nvPr>
            <p:ph type="title"/>
          </p:nvPr>
        </p:nvSpPr>
        <p:spPr>
          <a:xfrm>
            <a:off x="1626532" y="2574991"/>
            <a:ext cx="109221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rgbClr val="FDFDFD"/>
                </a:solidFill>
              </a:rPr>
              <a:t>목차</a:t>
            </a:r>
            <a:endParaRPr>
              <a:solidFill>
                <a:srgbClr val="FDFDFD"/>
              </a:solidFill>
            </a:endParaRPr>
          </a:p>
        </p:txBody>
      </p:sp>
      <p:sp>
        <p:nvSpPr>
          <p:cNvPr id="38" name="Google Shape;38;g24a45368829_0_0"/>
          <p:cNvSpPr txBox="1"/>
          <p:nvPr>
            <p:ph idx="12" type="sldNum"/>
          </p:nvPr>
        </p:nvSpPr>
        <p:spPr>
          <a:xfrm>
            <a:off x="22932049" y="12437698"/>
            <a:ext cx="458400" cy="4875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39" name="Google Shape;39;g24a45368829_0_0"/>
          <p:cNvSpPr/>
          <p:nvPr/>
        </p:nvSpPr>
        <p:spPr>
          <a:xfrm>
            <a:off x="1125006" y="5173290"/>
            <a:ext cx="4639500" cy="4639500"/>
          </a:xfrm>
          <a:prstGeom prst="ellipse">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1900"/>
              <a:buFont typeface="Noto Sans"/>
              <a:buNone/>
            </a:pPr>
            <a:r>
              <a:t/>
            </a:r>
            <a:endParaRPr b="1" i="0" sz="1900" u="none" cap="none" strike="noStrike">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프로젝트 개요</a:t>
            </a:r>
            <a:endParaRPr/>
          </a:p>
        </p:txBody>
      </p:sp>
      <p:sp>
        <p:nvSpPr>
          <p:cNvPr id="40" name="Google Shape;40;g24a45368829_0_0"/>
          <p:cNvSpPr/>
          <p:nvPr/>
        </p:nvSpPr>
        <p:spPr>
          <a:xfrm>
            <a:off x="5498648" y="5173290"/>
            <a:ext cx="4639500" cy="4639500"/>
          </a:xfrm>
          <a:prstGeom prst="ellipse">
            <a:avLst/>
          </a:prstGeom>
          <a:solidFill>
            <a:srgbClr val="D9D9D9"/>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2700"/>
              <a:buFont typeface="Lato"/>
              <a:buNone/>
            </a:pPr>
            <a:r>
              <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프로젝트 계획</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및 ERD</a:t>
            </a:r>
            <a:endParaRPr b="1" sz="2700">
              <a:solidFill>
                <a:srgbClr val="232323"/>
              </a:solidFill>
              <a:latin typeface="Lato"/>
              <a:ea typeface="Lato"/>
              <a:cs typeface="Lato"/>
              <a:sym typeface="Lato"/>
            </a:endParaRPr>
          </a:p>
        </p:txBody>
      </p:sp>
      <p:sp>
        <p:nvSpPr>
          <p:cNvPr id="41" name="Google Shape;41;g24a45368829_0_0"/>
          <p:cNvSpPr/>
          <p:nvPr/>
        </p:nvSpPr>
        <p:spPr>
          <a:xfrm>
            <a:off x="9872290" y="5173290"/>
            <a:ext cx="4639500" cy="4639500"/>
          </a:xfrm>
          <a:prstGeom prst="ellipse">
            <a:avLst/>
          </a:prstGeom>
          <a:solidFill>
            <a:srgbClr val="B7B7B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1900"/>
              <a:buFont typeface="Noto Sans"/>
              <a:buNone/>
            </a:pPr>
            <a:r>
              <a:t/>
            </a:r>
            <a:endParaRPr b="1" i="0" sz="1900" u="none" cap="none" strike="noStrike">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기능구현</a:t>
            </a:r>
            <a:endParaRPr/>
          </a:p>
        </p:txBody>
      </p:sp>
      <p:sp>
        <p:nvSpPr>
          <p:cNvPr id="42" name="Google Shape;42;g24a45368829_0_0"/>
          <p:cNvSpPr/>
          <p:nvPr/>
        </p:nvSpPr>
        <p:spPr>
          <a:xfrm>
            <a:off x="14245931" y="5173290"/>
            <a:ext cx="4639500" cy="4639500"/>
          </a:xfrm>
          <a:prstGeom prst="ellipse">
            <a:avLst/>
          </a:prstGeom>
          <a:solidFill>
            <a:srgbClr val="D9D9D9"/>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1900"/>
              <a:buFont typeface="Noto Sans"/>
              <a:buNone/>
            </a:pPr>
            <a:r>
              <a:t/>
            </a:r>
            <a:endParaRPr b="1" i="0" sz="1900" u="none" cap="none" strike="noStrike">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팀원 정보 및</a:t>
            </a:r>
            <a:endParaRPr b="1" sz="2700">
              <a:solidFill>
                <a:srgbClr val="232323"/>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업무 분담 내역</a:t>
            </a:r>
            <a:endParaRPr/>
          </a:p>
        </p:txBody>
      </p:sp>
      <p:sp>
        <p:nvSpPr>
          <p:cNvPr id="43" name="Google Shape;43;g24a45368829_0_0"/>
          <p:cNvSpPr/>
          <p:nvPr/>
        </p:nvSpPr>
        <p:spPr>
          <a:xfrm>
            <a:off x="18619575" y="5173290"/>
            <a:ext cx="4639500" cy="4639500"/>
          </a:xfrm>
          <a:prstGeom prst="ellipse">
            <a:avLst/>
          </a:prstGeom>
          <a:solidFill>
            <a:srgbClr val="F3F3F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32323"/>
              </a:buClr>
              <a:buSzPts val="1900"/>
              <a:buFont typeface="Noto Sans"/>
              <a:buNone/>
            </a:pPr>
            <a:r>
              <a:t/>
            </a:r>
            <a:endParaRPr b="1" sz="1900">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1900"/>
              <a:buFont typeface="Noto Sans"/>
              <a:buNone/>
            </a:pPr>
            <a:r>
              <a:t/>
            </a:r>
            <a:endParaRPr b="1" sz="1900">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느낀점, 후기</a:t>
            </a:r>
            <a:endParaRPr/>
          </a:p>
        </p:txBody>
      </p:sp>
      <p:sp>
        <p:nvSpPr>
          <p:cNvPr id="44" name="Google Shape;44;g24a45368829_0_0"/>
          <p:cNvSpPr txBox="1"/>
          <p:nvPr/>
        </p:nvSpPr>
        <p:spPr>
          <a:xfrm>
            <a:off x="3012719" y="5891427"/>
            <a:ext cx="864000" cy="13674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1</a:t>
            </a:r>
            <a:endParaRPr/>
          </a:p>
        </p:txBody>
      </p:sp>
      <p:sp>
        <p:nvSpPr>
          <p:cNvPr id="45" name="Google Shape;45;g24a45368829_0_0"/>
          <p:cNvSpPr txBox="1"/>
          <p:nvPr/>
        </p:nvSpPr>
        <p:spPr>
          <a:xfrm>
            <a:off x="7386361" y="5891427"/>
            <a:ext cx="864000" cy="13674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2</a:t>
            </a:r>
            <a:endParaRPr/>
          </a:p>
        </p:txBody>
      </p:sp>
      <p:sp>
        <p:nvSpPr>
          <p:cNvPr id="46" name="Google Shape;46;g24a45368829_0_0"/>
          <p:cNvSpPr txBox="1"/>
          <p:nvPr/>
        </p:nvSpPr>
        <p:spPr>
          <a:xfrm>
            <a:off x="11760003" y="5891427"/>
            <a:ext cx="864000" cy="13674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3</a:t>
            </a:r>
            <a:endParaRPr/>
          </a:p>
        </p:txBody>
      </p:sp>
      <p:sp>
        <p:nvSpPr>
          <p:cNvPr id="47" name="Google Shape;47;g24a45368829_0_0"/>
          <p:cNvSpPr txBox="1"/>
          <p:nvPr/>
        </p:nvSpPr>
        <p:spPr>
          <a:xfrm>
            <a:off x="16133644" y="5891427"/>
            <a:ext cx="864000" cy="13674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4</a:t>
            </a:r>
            <a:endParaRPr/>
          </a:p>
        </p:txBody>
      </p:sp>
      <p:sp>
        <p:nvSpPr>
          <p:cNvPr id="48" name="Google Shape;48;g24a45368829_0_0"/>
          <p:cNvSpPr txBox="1"/>
          <p:nvPr/>
        </p:nvSpPr>
        <p:spPr>
          <a:xfrm>
            <a:off x="20507287" y="5891427"/>
            <a:ext cx="864000" cy="13674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 name="Shape 52"/>
        <p:cNvGrpSpPr/>
        <p:nvPr/>
      </p:nvGrpSpPr>
      <p:grpSpPr>
        <a:xfrm>
          <a:off x="0" y="0"/>
          <a:ext cx="0" cy="0"/>
          <a:chOff x="0" y="0"/>
          <a:chExt cx="0" cy="0"/>
        </a:xfrm>
      </p:grpSpPr>
      <p:sp>
        <p:nvSpPr>
          <p:cNvPr id="53" name="Google Shape;53;g24a45368829_0_20"/>
          <p:cNvSpPr txBox="1"/>
          <p:nvPr>
            <p:ph type="title"/>
          </p:nvPr>
        </p:nvSpPr>
        <p:spPr>
          <a:xfrm>
            <a:off x="1626532" y="2594166"/>
            <a:ext cx="109221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프로젝트 개요</a:t>
            </a:r>
            <a:endParaRPr>
              <a:solidFill>
                <a:schemeClr val="dk1"/>
              </a:solidFill>
            </a:endParaRPr>
          </a:p>
        </p:txBody>
      </p:sp>
      <p:sp>
        <p:nvSpPr>
          <p:cNvPr id="54" name="Google Shape;54;g24a45368829_0_20"/>
          <p:cNvSpPr txBox="1"/>
          <p:nvPr>
            <p:ph idx="12" type="sldNum"/>
          </p:nvPr>
        </p:nvSpPr>
        <p:spPr>
          <a:xfrm>
            <a:off x="22932049" y="12456873"/>
            <a:ext cx="458400" cy="4875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55" name="Google Shape;55;g24a45368829_0_20"/>
          <p:cNvSpPr/>
          <p:nvPr/>
        </p:nvSpPr>
        <p:spPr>
          <a:xfrm>
            <a:off x="10747797" y="3365617"/>
            <a:ext cx="8675154" cy="8675154"/>
          </a:xfrm>
          <a:custGeom>
            <a:rect b="b" l="l" r="r" t="t"/>
            <a:pathLst>
              <a:path extrusionOk="0" h="21600" w="21600">
                <a:moveTo>
                  <a:pt x="10800" y="0"/>
                </a:moveTo>
                <a:lnTo>
                  <a:pt x="21600" y="21600"/>
                </a:lnTo>
                <a:lnTo>
                  <a:pt x="0" y="21600"/>
                </a:lnTo>
                <a:close/>
              </a:path>
            </a:pathLst>
          </a:cu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chemeClr val="dk2"/>
              </a:solidFill>
              <a:latin typeface="Lato"/>
              <a:ea typeface="Lato"/>
              <a:cs typeface="Lato"/>
              <a:sym typeface="Lato"/>
            </a:endParaRPr>
          </a:p>
        </p:txBody>
      </p:sp>
      <p:sp>
        <p:nvSpPr>
          <p:cNvPr id="56" name="Google Shape;56;g24a45368829_0_20"/>
          <p:cNvSpPr txBox="1"/>
          <p:nvPr/>
        </p:nvSpPr>
        <p:spPr>
          <a:xfrm>
            <a:off x="13360726" y="2286225"/>
            <a:ext cx="3385800" cy="1079400"/>
          </a:xfrm>
          <a:prstGeom prst="rect">
            <a:avLst/>
          </a:prstGeom>
          <a:noFill/>
          <a:ln>
            <a:noFill/>
          </a:ln>
        </p:spPr>
        <p:txBody>
          <a:bodyPr anchorCtr="0" anchor="ctr" bIns="71425" lIns="71425" spcFirstLastPara="1" rIns="71425" wrap="square" tIns="71425">
            <a:norm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영화 추천 알고리즘이 적용된 웹 사이트</a:t>
            </a:r>
            <a:endParaRPr>
              <a:solidFill>
                <a:schemeClr val="dk1"/>
              </a:solidFill>
            </a:endParaRPr>
          </a:p>
        </p:txBody>
      </p:sp>
      <p:sp>
        <p:nvSpPr>
          <p:cNvPr id="57" name="Google Shape;57;g24a45368829_0_20"/>
          <p:cNvSpPr txBox="1"/>
          <p:nvPr/>
        </p:nvSpPr>
        <p:spPr>
          <a:xfrm>
            <a:off x="19422946" y="11377475"/>
            <a:ext cx="3489000" cy="1079400"/>
          </a:xfrm>
          <a:prstGeom prst="rect">
            <a:avLst/>
          </a:prstGeom>
          <a:noFill/>
          <a:ln>
            <a:noFill/>
          </a:ln>
        </p:spPr>
        <p:txBody>
          <a:bodyPr anchorCtr="0" anchor="ctr" bIns="71425" lIns="71425" spcFirstLastPara="1" rIns="71425" wrap="square" tIns="71425">
            <a:norm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사용자 간 의사소통 가능한 게시판 &amp; 댓글</a:t>
            </a:r>
            <a:endParaRPr>
              <a:solidFill>
                <a:schemeClr val="dk1"/>
              </a:solidFill>
            </a:endParaRPr>
          </a:p>
        </p:txBody>
      </p:sp>
      <p:sp>
        <p:nvSpPr>
          <p:cNvPr id="58" name="Google Shape;58;g24a45368829_0_20"/>
          <p:cNvSpPr txBox="1"/>
          <p:nvPr/>
        </p:nvSpPr>
        <p:spPr>
          <a:xfrm>
            <a:off x="12971916" y="8204682"/>
            <a:ext cx="4163400" cy="12501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262626"/>
              </a:buClr>
              <a:buSzPts val="5500"/>
              <a:buFont typeface="Libre Caslon Display"/>
              <a:buNone/>
            </a:pPr>
            <a:r>
              <a:rPr b="1" lang="en-US" sz="5500">
                <a:solidFill>
                  <a:srgbClr val="262626"/>
                </a:solidFill>
                <a:latin typeface="Libre Caslon Display"/>
                <a:ea typeface="Libre Caslon Display"/>
                <a:cs typeface="Libre Caslon Display"/>
                <a:sym typeface="Libre Caslon Display"/>
              </a:rPr>
              <a:t>MOPICK</a:t>
            </a:r>
            <a:endParaRPr b="1"/>
          </a:p>
        </p:txBody>
      </p:sp>
      <p:sp>
        <p:nvSpPr>
          <p:cNvPr id="59" name="Google Shape;59;g24a45368829_0_20"/>
          <p:cNvSpPr txBox="1"/>
          <p:nvPr/>
        </p:nvSpPr>
        <p:spPr>
          <a:xfrm>
            <a:off x="12904526" y="9454773"/>
            <a:ext cx="4361700" cy="619500"/>
          </a:xfrm>
          <a:prstGeom prst="rect">
            <a:avLst/>
          </a:prstGeom>
          <a:noFill/>
          <a:ln>
            <a:noFill/>
          </a:ln>
        </p:spPr>
        <p:txBody>
          <a:bodyPr anchorCtr="0" anchor="t" bIns="71425" lIns="71425" spcFirstLastPara="1" rIns="71425" wrap="square" tIns="71425">
            <a:normAutofit/>
          </a:bodyPr>
          <a:lstStyle/>
          <a:p>
            <a:pPr indent="0" lvl="0" marL="0" marR="0" rtl="0" algn="ctr">
              <a:lnSpc>
                <a:spcPct val="150000"/>
              </a:lnSpc>
              <a:spcBef>
                <a:spcPts val="0"/>
              </a:spcBef>
              <a:spcAft>
                <a:spcPts val="0"/>
              </a:spcAft>
              <a:buClr>
                <a:srgbClr val="838383"/>
              </a:buClr>
              <a:buSzPts val="2000"/>
              <a:buFont typeface="Lato"/>
              <a:buNone/>
            </a:pPr>
            <a:r>
              <a:rPr b="1" lang="en-US" sz="2000">
                <a:solidFill>
                  <a:srgbClr val="E11D25"/>
                </a:solidFill>
                <a:latin typeface="Lato"/>
                <a:ea typeface="Lato"/>
                <a:cs typeface="Lato"/>
                <a:sym typeface="Lato"/>
              </a:rPr>
              <a:t>Faithful to Basics</a:t>
            </a:r>
            <a:endParaRPr>
              <a:solidFill>
                <a:srgbClr val="E11D25"/>
              </a:solidFill>
            </a:endParaRPr>
          </a:p>
        </p:txBody>
      </p:sp>
      <p:sp>
        <p:nvSpPr>
          <p:cNvPr id="60" name="Google Shape;60;g24a45368829_0_20"/>
          <p:cNvSpPr txBox="1"/>
          <p:nvPr/>
        </p:nvSpPr>
        <p:spPr>
          <a:xfrm>
            <a:off x="8301300" y="11377475"/>
            <a:ext cx="2446500" cy="1079400"/>
          </a:xfrm>
          <a:prstGeom prst="rect">
            <a:avLst/>
          </a:prstGeom>
          <a:noFill/>
          <a:ln>
            <a:noFill/>
          </a:ln>
        </p:spPr>
        <p:txBody>
          <a:bodyPr anchorCtr="0" anchor="ctr" bIns="71425" lIns="71425" spcFirstLastPara="1" rIns="71425" wrap="square" tIns="71425">
            <a:norm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영화 &amp; 배우</a:t>
            </a:r>
            <a:endParaRPr b="1" sz="2700">
              <a:solidFill>
                <a:schemeClr val="dk1"/>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정보 조회</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4" name="Shape 64"/>
        <p:cNvGrpSpPr/>
        <p:nvPr/>
      </p:nvGrpSpPr>
      <p:grpSpPr>
        <a:xfrm>
          <a:off x="0" y="0"/>
          <a:ext cx="0" cy="0"/>
          <a:chOff x="0" y="0"/>
          <a:chExt cx="0" cy="0"/>
        </a:xfrm>
      </p:grpSpPr>
      <p:sp>
        <p:nvSpPr>
          <p:cNvPr id="65" name="Google Shape;65;p2"/>
          <p:cNvSpPr txBox="1"/>
          <p:nvPr>
            <p:ph type="title"/>
          </p:nvPr>
        </p:nvSpPr>
        <p:spPr>
          <a:xfrm>
            <a:off x="1626527" y="2575000"/>
            <a:ext cx="7325700" cy="1902000"/>
          </a:xfrm>
          <a:prstGeom prst="rect">
            <a:avLst/>
          </a:prstGeom>
          <a:noFill/>
          <a:ln>
            <a:noFill/>
          </a:ln>
        </p:spPr>
        <p:txBody>
          <a:bodyPr anchorCtr="0" anchor="t" bIns="50800" lIns="50800" spcFirstLastPara="1" rIns="50800" wrap="square" tIns="50800">
            <a:normAutofit/>
          </a:bodyPr>
          <a:lstStyle/>
          <a:p>
            <a:pPr indent="0" lvl="0" marL="0" rtl="0" algn="l">
              <a:spcBef>
                <a:spcPts val="0"/>
              </a:spcBef>
              <a:spcAft>
                <a:spcPts val="0"/>
              </a:spcAft>
              <a:buClr>
                <a:schemeClr val="lt1"/>
              </a:buClr>
              <a:buSzPts val="9000"/>
              <a:buFont typeface="Libre Caslon Display"/>
              <a:buNone/>
            </a:pPr>
            <a:r>
              <a:rPr lang="en-US">
                <a:solidFill>
                  <a:schemeClr val="dk1"/>
                </a:solidFill>
              </a:rPr>
              <a:t>프로젝트 개요</a:t>
            </a:r>
            <a:endParaRPr>
              <a:solidFill>
                <a:schemeClr val="dk1"/>
              </a:solidFill>
            </a:endParaRPr>
          </a:p>
        </p:txBody>
      </p:sp>
      <p:sp>
        <p:nvSpPr>
          <p:cNvPr id="66" name="Google Shape;66;p2"/>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cxnSp>
        <p:nvCxnSpPr>
          <p:cNvPr id="67" name="Google Shape;67;p2"/>
          <p:cNvCxnSpPr/>
          <p:nvPr/>
        </p:nvCxnSpPr>
        <p:spPr>
          <a:xfrm>
            <a:off x="14054164" y="9150599"/>
            <a:ext cx="8208000" cy="0"/>
          </a:xfrm>
          <a:prstGeom prst="straightConnector1">
            <a:avLst/>
          </a:prstGeom>
          <a:noFill/>
          <a:ln cap="flat" cmpd="sng" w="25400">
            <a:solidFill>
              <a:schemeClr val="lt2"/>
            </a:solidFill>
            <a:prstDash val="solid"/>
            <a:miter lim="400000"/>
            <a:headEnd len="sm" w="sm" type="none"/>
            <a:tailEnd len="sm" w="sm" type="none"/>
          </a:ln>
        </p:spPr>
      </p:cxnSp>
      <p:cxnSp>
        <p:nvCxnSpPr>
          <p:cNvPr id="68" name="Google Shape;68;p2"/>
          <p:cNvCxnSpPr/>
          <p:nvPr/>
        </p:nvCxnSpPr>
        <p:spPr>
          <a:xfrm>
            <a:off x="12867075" y="6719519"/>
            <a:ext cx="9395100" cy="0"/>
          </a:xfrm>
          <a:prstGeom prst="straightConnector1">
            <a:avLst/>
          </a:prstGeom>
          <a:noFill/>
          <a:ln cap="flat" cmpd="sng" w="25400">
            <a:solidFill>
              <a:schemeClr val="lt2"/>
            </a:solidFill>
            <a:prstDash val="solid"/>
            <a:miter lim="400000"/>
            <a:headEnd len="sm" w="sm" type="none"/>
            <a:tailEnd len="sm" w="sm" type="none"/>
          </a:ln>
        </p:spPr>
      </p:cxnSp>
      <p:cxnSp>
        <p:nvCxnSpPr>
          <p:cNvPr id="69" name="Google Shape;69;p2"/>
          <p:cNvCxnSpPr/>
          <p:nvPr/>
        </p:nvCxnSpPr>
        <p:spPr>
          <a:xfrm>
            <a:off x="11744635" y="4288438"/>
            <a:ext cx="10517700" cy="0"/>
          </a:xfrm>
          <a:prstGeom prst="straightConnector1">
            <a:avLst/>
          </a:prstGeom>
          <a:noFill/>
          <a:ln cap="flat" cmpd="sng" w="25400">
            <a:solidFill>
              <a:schemeClr val="lt2"/>
            </a:solidFill>
            <a:prstDash val="solid"/>
            <a:miter lim="400000"/>
            <a:headEnd len="sm" w="sm" type="none"/>
            <a:tailEnd len="sm" w="sm" type="none"/>
          </a:ln>
        </p:spPr>
      </p:cxnSp>
      <p:sp>
        <p:nvSpPr>
          <p:cNvPr id="70" name="Google Shape;70;p2"/>
          <p:cNvSpPr/>
          <p:nvPr/>
        </p:nvSpPr>
        <p:spPr>
          <a:xfrm>
            <a:off x="9420598" y="6710998"/>
            <a:ext cx="4635414" cy="2400408"/>
          </a:xfrm>
          <a:custGeom>
            <a:rect b="b" l="l" r="r" t="t"/>
            <a:pathLst>
              <a:path extrusionOk="0" h="21600" w="21600">
                <a:moveTo>
                  <a:pt x="5401" y="0"/>
                </a:moveTo>
                <a:lnTo>
                  <a:pt x="0" y="21600"/>
                </a:lnTo>
                <a:lnTo>
                  <a:pt x="21600" y="21600"/>
                </a:lnTo>
                <a:lnTo>
                  <a:pt x="16201" y="0"/>
                </a:lnTo>
                <a:lnTo>
                  <a:pt x="5401" y="0"/>
                </a:lnTo>
                <a:close/>
              </a:path>
            </a:pathLst>
          </a:custGeom>
          <a:solidFill>
            <a:srgbClr val="B7B7B7"/>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For Who</a:t>
            </a:r>
            <a:endParaRPr/>
          </a:p>
        </p:txBody>
      </p:sp>
      <p:sp>
        <p:nvSpPr>
          <p:cNvPr id="71" name="Google Shape;71;p2"/>
          <p:cNvSpPr/>
          <p:nvPr/>
        </p:nvSpPr>
        <p:spPr>
          <a:xfrm>
            <a:off x="8261942" y="9135495"/>
            <a:ext cx="6953094" cy="2400408"/>
          </a:xfrm>
          <a:custGeom>
            <a:rect b="b" l="l" r="r" t="t"/>
            <a:pathLst>
              <a:path extrusionOk="0" h="21600" w="21600">
                <a:moveTo>
                  <a:pt x="3599" y="0"/>
                </a:moveTo>
                <a:lnTo>
                  <a:pt x="0" y="21600"/>
                </a:lnTo>
                <a:lnTo>
                  <a:pt x="21600" y="21600"/>
                </a:lnTo>
                <a:lnTo>
                  <a:pt x="17999" y="0"/>
                </a:lnTo>
                <a:lnTo>
                  <a:pt x="3599" y="0"/>
                </a:lnTo>
                <a:close/>
              </a:path>
            </a:pathLst>
          </a:custGeom>
          <a:solidFill>
            <a:srgbClr val="666666"/>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What</a:t>
            </a:r>
            <a:endParaRPr>
              <a:solidFill>
                <a:schemeClr val="dk1"/>
              </a:solidFill>
            </a:endParaRPr>
          </a:p>
        </p:txBody>
      </p:sp>
      <p:sp>
        <p:nvSpPr>
          <p:cNvPr id="72" name="Google Shape;72;p2"/>
          <p:cNvSpPr/>
          <p:nvPr/>
        </p:nvSpPr>
        <p:spPr>
          <a:xfrm>
            <a:off x="10579446" y="4286491"/>
            <a:ext cx="2317680" cy="2400408"/>
          </a:xfrm>
          <a:custGeom>
            <a:rect b="b" l="l" r="r" t="t"/>
            <a:pathLst>
              <a:path extrusionOk="0" h="21600" w="21600">
                <a:moveTo>
                  <a:pt x="10798" y="0"/>
                </a:moveTo>
                <a:lnTo>
                  <a:pt x="0" y="21600"/>
                </a:lnTo>
                <a:lnTo>
                  <a:pt x="21600" y="21600"/>
                </a:lnTo>
                <a:lnTo>
                  <a:pt x="10798" y="0"/>
                </a:lnTo>
                <a:close/>
              </a:path>
            </a:pathLst>
          </a:custGeom>
          <a:solidFill>
            <a:schemeClr val="dk1"/>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232323"/>
              </a:buClr>
              <a:buSzPts val="1900"/>
              <a:buFont typeface="Noto Sans"/>
              <a:buNone/>
            </a:pPr>
            <a:r>
              <a:t/>
            </a:r>
            <a:endParaRPr b="1" i="0" sz="1900" u="none" cap="none" strike="noStrike">
              <a:solidFill>
                <a:srgbClr val="818779"/>
              </a:solidFill>
              <a:latin typeface="Lato"/>
              <a:ea typeface="Lato"/>
              <a:cs typeface="Lato"/>
              <a:sym typeface="Lato"/>
            </a:endParaRPr>
          </a:p>
          <a:p>
            <a:pPr indent="0" lvl="0" marL="0" marR="0" rtl="0" algn="ctr">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How</a:t>
            </a:r>
            <a:endParaRPr/>
          </a:p>
        </p:txBody>
      </p:sp>
      <p:sp>
        <p:nvSpPr>
          <p:cNvPr id="73" name="Google Shape;73;p2"/>
          <p:cNvSpPr txBox="1"/>
          <p:nvPr/>
        </p:nvSpPr>
        <p:spPr>
          <a:xfrm>
            <a:off x="16804172" y="4534224"/>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lang="en-US" sz="6500">
                <a:solidFill>
                  <a:srgbClr val="262626"/>
                </a:solidFill>
                <a:latin typeface="Libre Caslon Display"/>
                <a:ea typeface="Libre Caslon Display"/>
                <a:cs typeface="Libre Caslon Display"/>
                <a:sym typeface="Libre Caslon Display"/>
              </a:rPr>
              <a:t>3</a:t>
            </a:r>
            <a:r>
              <a:rPr b="0" i="0" lang="en-US" sz="6500" u="none" cap="none" strike="noStrike">
                <a:solidFill>
                  <a:srgbClr val="262626"/>
                </a:solidFill>
                <a:latin typeface="Libre Caslon Display"/>
                <a:ea typeface="Libre Caslon Display"/>
                <a:cs typeface="Libre Caslon Display"/>
                <a:sym typeface="Libre Caslon Display"/>
              </a:rPr>
              <a:t>.</a:t>
            </a:r>
            <a:endParaRPr/>
          </a:p>
        </p:txBody>
      </p:sp>
      <p:sp>
        <p:nvSpPr>
          <p:cNvPr id="74" name="Google Shape;74;p2"/>
          <p:cNvSpPr txBox="1"/>
          <p:nvPr/>
        </p:nvSpPr>
        <p:spPr>
          <a:xfrm>
            <a:off x="16766262" y="6892488"/>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2.</a:t>
            </a:r>
            <a:endParaRPr/>
          </a:p>
        </p:txBody>
      </p:sp>
      <p:sp>
        <p:nvSpPr>
          <p:cNvPr id="75" name="Google Shape;75;p2"/>
          <p:cNvSpPr txBox="1"/>
          <p:nvPr/>
        </p:nvSpPr>
        <p:spPr>
          <a:xfrm>
            <a:off x="16766262" y="9387064"/>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lang="en-US" sz="6500">
                <a:solidFill>
                  <a:srgbClr val="262626"/>
                </a:solidFill>
                <a:latin typeface="Libre Caslon Display"/>
                <a:ea typeface="Libre Caslon Display"/>
                <a:cs typeface="Libre Caslon Display"/>
                <a:sym typeface="Libre Caslon Display"/>
              </a:rPr>
              <a:t>1</a:t>
            </a:r>
            <a:r>
              <a:rPr b="0" i="0" lang="en-US" sz="6500" u="none" cap="none" strike="noStrike">
                <a:solidFill>
                  <a:srgbClr val="262626"/>
                </a:solidFill>
                <a:latin typeface="Libre Caslon Display"/>
                <a:ea typeface="Libre Caslon Display"/>
                <a:cs typeface="Libre Caslon Display"/>
                <a:sym typeface="Libre Caslon Display"/>
              </a:rPr>
              <a:t>.</a:t>
            </a:r>
            <a:endParaRPr/>
          </a:p>
        </p:txBody>
      </p:sp>
      <p:sp>
        <p:nvSpPr>
          <p:cNvPr id="76" name="Google Shape;76;p2"/>
          <p:cNvSpPr txBox="1"/>
          <p:nvPr/>
        </p:nvSpPr>
        <p:spPr>
          <a:xfrm>
            <a:off x="17545725" y="9566200"/>
            <a:ext cx="5046000" cy="1367400"/>
          </a:xfrm>
          <a:prstGeom prst="rect">
            <a:avLst/>
          </a:prstGeom>
          <a:noFill/>
          <a:ln>
            <a:noFill/>
          </a:ln>
        </p:spPr>
        <p:txBody>
          <a:bodyPr anchorCtr="0" anchor="t" bIns="71425" lIns="71425" spcFirstLastPara="1" rIns="71425" wrap="square" tIns="71425">
            <a:normAutofit/>
          </a:bodyPr>
          <a:lstStyle/>
          <a:p>
            <a:pPr indent="0" lvl="0" marL="0" marR="0" rtl="0" algn="l">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[MOPICK]이라는 영화 추천 및 조회 기능을 포함하는 웹 서비스</a:t>
            </a:r>
            <a:endParaRPr b="1"/>
          </a:p>
        </p:txBody>
      </p:sp>
      <p:sp>
        <p:nvSpPr>
          <p:cNvPr id="77" name="Google Shape;77;p2"/>
          <p:cNvSpPr txBox="1"/>
          <p:nvPr/>
        </p:nvSpPr>
        <p:spPr>
          <a:xfrm>
            <a:off x="17630250" y="4520988"/>
            <a:ext cx="5046000" cy="1480800"/>
          </a:xfrm>
          <a:prstGeom prst="rect">
            <a:avLst/>
          </a:prstGeom>
          <a:noFill/>
          <a:ln>
            <a:noFill/>
          </a:ln>
        </p:spPr>
        <p:txBody>
          <a:bodyPr anchorCtr="0" anchor="t" bIns="71425" lIns="71425" spcFirstLastPara="1" rIns="71425" wrap="square" tIns="71425">
            <a:normAutofit/>
          </a:bodyPr>
          <a:lstStyle/>
          <a:p>
            <a:pPr indent="0" lvl="0" marL="0" marR="0" rtl="0" algn="l">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웹 사이트로 구현</a:t>
            </a:r>
            <a:endParaRPr b="1" sz="2700">
              <a:solidFill>
                <a:srgbClr val="232323"/>
              </a:solidFill>
              <a:latin typeface="Lato"/>
              <a:ea typeface="Lato"/>
              <a:cs typeface="Lato"/>
              <a:sym typeface="Lato"/>
            </a:endParaRPr>
          </a:p>
          <a:p>
            <a:pPr indent="0" lvl="0" marL="0" marR="0" rtl="0" algn="l">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Django Rest Framework,</a:t>
            </a:r>
            <a:endParaRPr b="1" sz="2700">
              <a:solidFill>
                <a:srgbClr val="232323"/>
              </a:solidFill>
              <a:latin typeface="Lato"/>
              <a:ea typeface="Lato"/>
              <a:cs typeface="Lato"/>
              <a:sym typeface="Lato"/>
            </a:endParaRPr>
          </a:p>
          <a:p>
            <a:pPr indent="0" lvl="0" marL="0" marR="0" rtl="0" algn="l">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Vue 활용</a:t>
            </a:r>
            <a:endParaRPr b="1" sz="2700">
              <a:solidFill>
                <a:srgbClr val="232323"/>
              </a:solidFill>
              <a:latin typeface="Lato"/>
              <a:ea typeface="Lato"/>
              <a:cs typeface="Lato"/>
              <a:sym typeface="Lato"/>
            </a:endParaRPr>
          </a:p>
        </p:txBody>
      </p:sp>
      <p:sp>
        <p:nvSpPr>
          <p:cNvPr id="78" name="Google Shape;78;p2"/>
          <p:cNvSpPr txBox="1"/>
          <p:nvPr/>
        </p:nvSpPr>
        <p:spPr>
          <a:xfrm>
            <a:off x="17545725" y="6896019"/>
            <a:ext cx="5046000" cy="2078100"/>
          </a:xfrm>
          <a:prstGeom prst="rect">
            <a:avLst/>
          </a:prstGeom>
          <a:noFill/>
          <a:ln>
            <a:noFill/>
          </a:ln>
        </p:spPr>
        <p:txBody>
          <a:bodyPr anchorCtr="0" anchor="t" bIns="71425" lIns="71425" spcFirstLastPara="1" rIns="71425" wrap="square" tIns="71425">
            <a:normAutofit/>
          </a:bodyPr>
          <a:lstStyle/>
          <a:p>
            <a:pPr indent="0" lvl="0" marL="0" marR="0" rtl="0" algn="l">
              <a:lnSpc>
                <a:spcPct val="100000"/>
              </a:lnSpc>
              <a:spcBef>
                <a:spcPts val="0"/>
              </a:spcBef>
              <a:spcAft>
                <a:spcPts val="0"/>
              </a:spcAft>
              <a:buClr>
                <a:srgbClr val="232323"/>
              </a:buClr>
              <a:buSzPts val="2700"/>
              <a:buFont typeface="Lato"/>
              <a:buNone/>
            </a:pPr>
            <a:r>
              <a:rPr b="1" lang="en-US" sz="2700">
                <a:solidFill>
                  <a:srgbClr val="232323"/>
                </a:solidFill>
                <a:latin typeface="Lato"/>
                <a:ea typeface="Lato"/>
                <a:cs typeface="Lato"/>
                <a:sym typeface="Lato"/>
              </a:rPr>
              <a:t>영화 애호가 &amp; 영화를 찾아보고 싶은 사람 &amp; 영화 추천을 받고 싶은 사람 &amp; 좋아하는 배우의 영화를 보고 싶은 사람</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2" name="Shape 82"/>
        <p:cNvGrpSpPr/>
        <p:nvPr/>
      </p:nvGrpSpPr>
      <p:grpSpPr>
        <a:xfrm>
          <a:off x="0" y="0"/>
          <a:ext cx="0" cy="0"/>
          <a:chOff x="0" y="0"/>
          <a:chExt cx="0" cy="0"/>
        </a:xfrm>
      </p:grpSpPr>
      <p:sp>
        <p:nvSpPr>
          <p:cNvPr id="83" name="Google Shape;83;g24a45368829_0_48"/>
          <p:cNvSpPr/>
          <p:nvPr/>
        </p:nvSpPr>
        <p:spPr>
          <a:xfrm rot="10800000">
            <a:off x="8549900" y="8578433"/>
            <a:ext cx="7284222" cy="3629826"/>
          </a:xfrm>
          <a:custGeom>
            <a:rect b="b" l="l" r="r" t="t"/>
            <a:pathLst>
              <a:path extrusionOk="0" h="21600" w="21600">
                <a:moveTo>
                  <a:pt x="10800" y="0"/>
                </a:moveTo>
                <a:cubicBezTo>
                  <a:pt x="8036" y="0"/>
                  <a:pt x="5271" y="2116"/>
                  <a:pt x="3162" y="6348"/>
                </a:cubicBezTo>
                <a:cubicBezTo>
                  <a:pt x="1063" y="10561"/>
                  <a:pt x="10" y="16078"/>
                  <a:pt x="0" y="21600"/>
                </a:cubicBezTo>
                <a:lnTo>
                  <a:pt x="3085" y="21600"/>
                </a:lnTo>
                <a:cubicBezTo>
                  <a:pt x="3094" y="17662"/>
                  <a:pt x="3846" y="13729"/>
                  <a:pt x="5343" y="10724"/>
                </a:cubicBezTo>
                <a:cubicBezTo>
                  <a:pt x="6850" y="7700"/>
                  <a:pt x="8825" y="6188"/>
                  <a:pt x="10800" y="6188"/>
                </a:cubicBezTo>
                <a:cubicBezTo>
                  <a:pt x="12775" y="6188"/>
                  <a:pt x="14750" y="7700"/>
                  <a:pt x="16257" y="10724"/>
                </a:cubicBezTo>
                <a:cubicBezTo>
                  <a:pt x="17754" y="13729"/>
                  <a:pt x="18506" y="17662"/>
                  <a:pt x="18515" y="21600"/>
                </a:cubicBezTo>
                <a:lnTo>
                  <a:pt x="21600" y="21600"/>
                </a:lnTo>
                <a:cubicBezTo>
                  <a:pt x="21590" y="16078"/>
                  <a:pt x="20537" y="10561"/>
                  <a:pt x="18438" y="6348"/>
                </a:cubicBezTo>
                <a:cubicBezTo>
                  <a:pt x="16329" y="2116"/>
                  <a:pt x="13564" y="0"/>
                  <a:pt x="10800" y="0"/>
                </a:cubicBezTo>
                <a:close/>
              </a:path>
            </a:pathLst>
          </a:custGeom>
          <a:solidFill>
            <a:srgbClr val="B7B7B7"/>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84" name="Google Shape;84;g24a45368829_0_48"/>
          <p:cNvSpPr txBox="1"/>
          <p:nvPr>
            <p:ph type="title"/>
          </p:nvPr>
        </p:nvSpPr>
        <p:spPr>
          <a:xfrm>
            <a:off x="1626532" y="2574991"/>
            <a:ext cx="109221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기술 스택</a:t>
            </a:r>
            <a:endParaRPr>
              <a:solidFill>
                <a:schemeClr val="dk1"/>
              </a:solidFill>
            </a:endParaRPr>
          </a:p>
        </p:txBody>
      </p:sp>
      <p:sp>
        <p:nvSpPr>
          <p:cNvPr id="85" name="Google Shape;85;g24a45368829_0_48"/>
          <p:cNvSpPr txBox="1"/>
          <p:nvPr>
            <p:ph idx="12" type="sldNum"/>
          </p:nvPr>
        </p:nvSpPr>
        <p:spPr>
          <a:xfrm>
            <a:off x="22932049" y="12437698"/>
            <a:ext cx="458400" cy="4875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86" name="Google Shape;86;g24a45368829_0_48"/>
          <p:cNvSpPr/>
          <p:nvPr/>
        </p:nvSpPr>
        <p:spPr>
          <a:xfrm>
            <a:off x="8549878" y="4957381"/>
            <a:ext cx="7284222" cy="3629826"/>
          </a:xfrm>
          <a:custGeom>
            <a:rect b="b" l="l" r="r" t="t"/>
            <a:pathLst>
              <a:path extrusionOk="0" h="21600" w="21600">
                <a:moveTo>
                  <a:pt x="10800" y="0"/>
                </a:moveTo>
                <a:cubicBezTo>
                  <a:pt x="8036" y="0"/>
                  <a:pt x="5271" y="2116"/>
                  <a:pt x="3162" y="6348"/>
                </a:cubicBezTo>
                <a:cubicBezTo>
                  <a:pt x="1063" y="10561"/>
                  <a:pt x="10" y="16078"/>
                  <a:pt x="0" y="21600"/>
                </a:cubicBezTo>
                <a:lnTo>
                  <a:pt x="3085" y="21600"/>
                </a:lnTo>
                <a:cubicBezTo>
                  <a:pt x="3094" y="17662"/>
                  <a:pt x="3846" y="13729"/>
                  <a:pt x="5343" y="10724"/>
                </a:cubicBezTo>
                <a:cubicBezTo>
                  <a:pt x="6850" y="7700"/>
                  <a:pt x="8825" y="6188"/>
                  <a:pt x="10800" y="6188"/>
                </a:cubicBezTo>
                <a:cubicBezTo>
                  <a:pt x="12775" y="6188"/>
                  <a:pt x="14750" y="7700"/>
                  <a:pt x="16257" y="10724"/>
                </a:cubicBezTo>
                <a:cubicBezTo>
                  <a:pt x="17754" y="13729"/>
                  <a:pt x="18506" y="17662"/>
                  <a:pt x="18515" y="21600"/>
                </a:cubicBezTo>
                <a:lnTo>
                  <a:pt x="21600" y="21600"/>
                </a:lnTo>
                <a:cubicBezTo>
                  <a:pt x="21590" y="16078"/>
                  <a:pt x="20537" y="10561"/>
                  <a:pt x="18438" y="6348"/>
                </a:cubicBezTo>
                <a:cubicBezTo>
                  <a:pt x="16329" y="2116"/>
                  <a:pt x="13564" y="0"/>
                  <a:pt x="10800" y="0"/>
                </a:cubicBezTo>
                <a:close/>
              </a:path>
            </a:pathLst>
          </a:custGeom>
          <a:solidFill>
            <a:srgbClr val="D9D9D9"/>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87" name="Google Shape;87;g24a45368829_0_48"/>
          <p:cNvSpPr/>
          <p:nvPr/>
        </p:nvSpPr>
        <p:spPr>
          <a:xfrm rot="10800000">
            <a:off x="14415790" y="8583772"/>
            <a:ext cx="1751166" cy="1085778"/>
          </a:xfrm>
          <a:custGeom>
            <a:rect b="b" l="l" r="r" t="t"/>
            <a:pathLst>
              <a:path extrusionOk="0" h="21600" w="21600">
                <a:moveTo>
                  <a:pt x="10800" y="0"/>
                </a:moveTo>
                <a:lnTo>
                  <a:pt x="21600" y="21600"/>
                </a:lnTo>
                <a:lnTo>
                  <a:pt x="0" y="21600"/>
                </a:lnTo>
                <a:close/>
              </a:path>
            </a:pathLst>
          </a:custGeom>
          <a:solidFill>
            <a:srgbClr val="D9D9D9"/>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88" name="Google Shape;88;g24a45368829_0_48"/>
          <p:cNvSpPr/>
          <p:nvPr/>
        </p:nvSpPr>
        <p:spPr>
          <a:xfrm flipH="1">
            <a:off x="8191686" y="7501412"/>
            <a:ext cx="1751166" cy="1085778"/>
          </a:xfrm>
          <a:custGeom>
            <a:rect b="b" l="l" r="r" t="t"/>
            <a:pathLst>
              <a:path extrusionOk="0" h="21600" w="21600">
                <a:moveTo>
                  <a:pt x="10800" y="0"/>
                </a:moveTo>
                <a:lnTo>
                  <a:pt x="21600" y="21600"/>
                </a:lnTo>
                <a:lnTo>
                  <a:pt x="0" y="21600"/>
                </a:lnTo>
                <a:close/>
              </a:path>
            </a:pathLst>
          </a:custGeom>
          <a:solidFill>
            <a:srgbClr val="B7B7B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cxnSp>
        <p:nvCxnSpPr>
          <p:cNvPr id="89" name="Google Shape;89;g24a45368829_0_48"/>
          <p:cNvCxnSpPr/>
          <p:nvPr/>
        </p:nvCxnSpPr>
        <p:spPr>
          <a:xfrm>
            <a:off x="12980600" y="5099125"/>
            <a:ext cx="10140300" cy="0"/>
          </a:xfrm>
          <a:prstGeom prst="straightConnector1">
            <a:avLst/>
          </a:prstGeom>
          <a:noFill/>
          <a:ln cap="flat" cmpd="sng" w="25400">
            <a:solidFill>
              <a:srgbClr val="D9D9D9"/>
            </a:solidFill>
            <a:prstDash val="solid"/>
            <a:miter lim="400000"/>
            <a:headEnd len="sm" w="sm" type="none"/>
            <a:tailEnd len="sm" w="sm" type="none"/>
          </a:ln>
        </p:spPr>
      </p:cxnSp>
      <p:sp>
        <p:nvSpPr>
          <p:cNvPr id="90" name="Google Shape;90;g24a45368829_0_48"/>
          <p:cNvSpPr txBox="1"/>
          <p:nvPr/>
        </p:nvSpPr>
        <p:spPr>
          <a:xfrm>
            <a:off x="18658490" y="6530022"/>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lang="en-US" sz="2200">
                <a:solidFill>
                  <a:srgbClr val="D9D9D9"/>
                </a:solidFill>
                <a:latin typeface="Lato"/>
                <a:ea typeface="Lato"/>
                <a:cs typeface="Lato"/>
                <a:sym typeface="Lato"/>
              </a:rPr>
              <a:t>python, Django REST Framework</a:t>
            </a:r>
            <a:endParaRPr sz="2200">
              <a:solidFill>
                <a:srgbClr val="D9D9D9"/>
              </a:solidFill>
            </a:endParaRPr>
          </a:p>
        </p:txBody>
      </p:sp>
      <p:sp>
        <p:nvSpPr>
          <p:cNvPr id="91" name="Google Shape;91;g24a45368829_0_48"/>
          <p:cNvSpPr txBox="1"/>
          <p:nvPr/>
        </p:nvSpPr>
        <p:spPr>
          <a:xfrm>
            <a:off x="18658500" y="5348499"/>
            <a:ext cx="4038600" cy="10857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232323"/>
              </a:buClr>
              <a:buSzPts val="2700"/>
              <a:buFont typeface="Lato"/>
              <a:buNone/>
            </a:pPr>
            <a:r>
              <a:rPr b="1" lang="en-US" sz="5000">
                <a:solidFill>
                  <a:schemeClr val="dk1"/>
                </a:solidFill>
                <a:latin typeface="Lato"/>
                <a:ea typeface="Lato"/>
                <a:cs typeface="Lato"/>
                <a:sym typeface="Lato"/>
              </a:rPr>
              <a:t>Back-End</a:t>
            </a:r>
            <a:endParaRPr sz="5000">
              <a:solidFill>
                <a:schemeClr val="dk1"/>
              </a:solidFill>
            </a:endParaRPr>
          </a:p>
        </p:txBody>
      </p:sp>
      <p:cxnSp>
        <p:nvCxnSpPr>
          <p:cNvPr id="92" name="Google Shape;92;g24a45368829_0_48"/>
          <p:cNvCxnSpPr/>
          <p:nvPr/>
        </p:nvCxnSpPr>
        <p:spPr>
          <a:xfrm>
            <a:off x="1716854" y="9776839"/>
            <a:ext cx="7990800" cy="0"/>
          </a:xfrm>
          <a:prstGeom prst="straightConnector1">
            <a:avLst/>
          </a:prstGeom>
          <a:noFill/>
          <a:ln cap="flat" cmpd="sng" w="25400">
            <a:solidFill>
              <a:srgbClr val="B7B7B7"/>
            </a:solidFill>
            <a:prstDash val="solid"/>
            <a:miter lim="400000"/>
            <a:headEnd len="sm" w="sm" type="none"/>
            <a:tailEnd len="sm" w="sm" type="none"/>
          </a:ln>
        </p:spPr>
      </p:cxnSp>
      <p:sp>
        <p:nvSpPr>
          <p:cNvPr id="93" name="Google Shape;93;g24a45368829_0_48"/>
          <p:cNvSpPr txBox="1"/>
          <p:nvPr/>
        </p:nvSpPr>
        <p:spPr>
          <a:xfrm>
            <a:off x="1814372" y="10834155"/>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lang="en-US" sz="2200">
                <a:solidFill>
                  <a:srgbClr val="D9D9D9"/>
                </a:solidFill>
              </a:rPr>
              <a:t>JavaScript, Vue</a:t>
            </a:r>
            <a:endParaRPr sz="2200">
              <a:solidFill>
                <a:srgbClr val="D9D9D9"/>
              </a:solidFill>
            </a:endParaRPr>
          </a:p>
        </p:txBody>
      </p:sp>
      <p:sp>
        <p:nvSpPr>
          <p:cNvPr id="94" name="Google Shape;94;g24a45368829_0_48"/>
          <p:cNvSpPr txBox="1"/>
          <p:nvPr/>
        </p:nvSpPr>
        <p:spPr>
          <a:xfrm>
            <a:off x="1760525" y="9850474"/>
            <a:ext cx="4645800" cy="1085700"/>
          </a:xfrm>
          <a:prstGeom prst="rect">
            <a:avLst/>
          </a:prstGeom>
          <a:noFill/>
          <a:ln>
            <a:noFill/>
          </a:ln>
        </p:spPr>
        <p:txBody>
          <a:bodyPr anchorCtr="0" anchor="t" bIns="71425" lIns="71425" spcFirstLastPara="1" rIns="71425" wrap="square" tIns="71425">
            <a:noAutofit/>
          </a:bodyPr>
          <a:lstStyle/>
          <a:p>
            <a:pPr indent="0" lvl="0" marL="0" rtl="0" algn="l">
              <a:spcBef>
                <a:spcPts val="0"/>
              </a:spcBef>
              <a:spcAft>
                <a:spcPts val="0"/>
              </a:spcAft>
              <a:buClr>
                <a:srgbClr val="232323"/>
              </a:buClr>
              <a:buSzPts val="2700"/>
              <a:buFont typeface="Lato"/>
              <a:buNone/>
            </a:pPr>
            <a:r>
              <a:rPr b="1" lang="en-US" sz="5000">
                <a:solidFill>
                  <a:schemeClr val="dk1"/>
                </a:solidFill>
                <a:latin typeface="Lato"/>
                <a:ea typeface="Lato"/>
                <a:cs typeface="Lato"/>
                <a:sym typeface="Lato"/>
              </a:rPr>
              <a:t>Front-End</a:t>
            </a:r>
            <a:endParaRPr b="1" sz="5000">
              <a:solidFill>
                <a:schemeClr val="dk1"/>
              </a:solidFill>
              <a:latin typeface="Lato"/>
              <a:ea typeface="Lato"/>
              <a:cs typeface="Lato"/>
              <a:sym typeface="Lato"/>
            </a:endParaRPr>
          </a:p>
        </p:txBody>
      </p:sp>
      <p:sp>
        <p:nvSpPr>
          <p:cNvPr id="95" name="Google Shape;95;g24a45368829_0_48"/>
          <p:cNvSpPr txBox="1"/>
          <p:nvPr/>
        </p:nvSpPr>
        <p:spPr>
          <a:xfrm>
            <a:off x="9922921" y="7894987"/>
            <a:ext cx="4538100" cy="1376400"/>
          </a:xfrm>
          <a:prstGeom prst="rect">
            <a:avLst/>
          </a:prstGeom>
          <a:noFill/>
          <a:ln>
            <a:noFill/>
          </a:ln>
        </p:spPr>
        <p:txBody>
          <a:bodyPr anchorCtr="0" anchor="t" bIns="71425" lIns="71425" spcFirstLastPara="1" rIns="71425" wrap="square" tIns="71425">
            <a:normAutofit/>
          </a:bodyPr>
          <a:lstStyle/>
          <a:p>
            <a:pPr indent="0" lvl="0" marL="0" marR="0" rtl="0" algn="ctr">
              <a:lnSpc>
                <a:spcPct val="100000"/>
              </a:lnSpc>
              <a:spcBef>
                <a:spcPts val="0"/>
              </a:spcBef>
              <a:spcAft>
                <a:spcPts val="0"/>
              </a:spcAft>
              <a:buClr>
                <a:srgbClr val="262626"/>
              </a:buClr>
              <a:buSzPts val="5500"/>
              <a:buFont typeface="Libre Caslon Display"/>
              <a:buNone/>
            </a:pPr>
            <a:r>
              <a:rPr b="1" lang="en-US" sz="5500">
                <a:solidFill>
                  <a:srgbClr val="E11D25"/>
                </a:solidFill>
                <a:latin typeface="Libre Caslon Display"/>
                <a:ea typeface="Libre Caslon Display"/>
                <a:cs typeface="Libre Caslon Display"/>
                <a:sym typeface="Libre Caslon Display"/>
              </a:rPr>
              <a:t>MOPICK</a:t>
            </a:r>
            <a:endParaRPr b="1">
              <a:solidFill>
                <a:srgbClr val="E11D25"/>
              </a:solidFill>
            </a:endParaRPr>
          </a:p>
        </p:txBody>
      </p:sp>
      <p:sp>
        <p:nvSpPr>
          <p:cNvPr id="96" name="Google Shape;96;g24a45368829_0_48"/>
          <p:cNvSpPr txBox="1"/>
          <p:nvPr/>
        </p:nvSpPr>
        <p:spPr>
          <a:xfrm>
            <a:off x="5730148" y="7018271"/>
            <a:ext cx="2250600" cy="6288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lang="en-US" sz="2200">
                <a:solidFill>
                  <a:srgbClr val="D9D9D9"/>
                </a:solidFill>
              </a:rPr>
              <a:t>SQLite3</a:t>
            </a:r>
            <a:endParaRPr sz="2200">
              <a:solidFill>
                <a:srgbClr val="D9D9D9"/>
              </a:solidFill>
            </a:endParaRPr>
          </a:p>
        </p:txBody>
      </p:sp>
      <p:sp>
        <p:nvSpPr>
          <p:cNvPr id="97" name="Google Shape;97;g24a45368829_0_48"/>
          <p:cNvSpPr txBox="1"/>
          <p:nvPr/>
        </p:nvSpPr>
        <p:spPr>
          <a:xfrm>
            <a:off x="5730149" y="6221725"/>
            <a:ext cx="2461500" cy="628800"/>
          </a:xfrm>
          <a:prstGeom prst="rect">
            <a:avLst/>
          </a:prstGeom>
          <a:noFill/>
          <a:ln>
            <a:noFill/>
          </a:ln>
        </p:spPr>
        <p:txBody>
          <a:bodyPr anchorCtr="0" anchor="t" bIns="71425" lIns="71425" spcFirstLastPara="1" rIns="71425" wrap="square" tIns="71425">
            <a:normAutofit/>
          </a:bodyPr>
          <a:lstStyle/>
          <a:p>
            <a:pPr indent="0" lvl="0" marL="0" rtl="0" algn="l">
              <a:spcBef>
                <a:spcPts val="0"/>
              </a:spcBef>
              <a:spcAft>
                <a:spcPts val="0"/>
              </a:spcAft>
              <a:buClr>
                <a:srgbClr val="232323"/>
              </a:buClr>
              <a:buSzPts val="2700"/>
              <a:buFont typeface="Lato"/>
              <a:buNone/>
            </a:pPr>
            <a:r>
              <a:rPr b="1" lang="en-US" sz="3100">
                <a:solidFill>
                  <a:schemeClr val="dk1"/>
                </a:solidFill>
                <a:latin typeface="Lato"/>
                <a:ea typeface="Lato"/>
                <a:cs typeface="Lato"/>
                <a:sym typeface="Lato"/>
              </a:rPr>
              <a:t>Database</a:t>
            </a:r>
            <a:endParaRPr b="1" sz="2700">
              <a:solidFill>
                <a:schemeClr val="dk1"/>
              </a:solidFill>
              <a:latin typeface="Lato"/>
              <a:ea typeface="Lato"/>
              <a:cs typeface="Lato"/>
              <a:sym typeface="Lato"/>
            </a:endParaRPr>
          </a:p>
        </p:txBody>
      </p:sp>
      <p:sp>
        <p:nvSpPr>
          <p:cNvPr id="98" name="Google Shape;98;g24a45368829_0_48"/>
          <p:cNvSpPr txBox="1"/>
          <p:nvPr/>
        </p:nvSpPr>
        <p:spPr>
          <a:xfrm>
            <a:off x="16997197" y="9410880"/>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lang="en-US" sz="2200">
                <a:solidFill>
                  <a:srgbClr val="D9D9D9"/>
                </a:solidFill>
              </a:rPr>
              <a:t>Notion, GitHub, GitLab</a:t>
            </a:r>
            <a:endParaRPr sz="2200">
              <a:solidFill>
                <a:srgbClr val="D9D9D9"/>
              </a:solidFill>
            </a:endParaRPr>
          </a:p>
        </p:txBody>
      </p:sp>
      <p:sp>
        <p:nvSpPr>
          <p:cNvPr id="99" name="Google Shape;99;g24a45368829_0_48"/>
          <p:cNvSpPr txBox="1"/>
          <p:nvPr/>
        </p:nvSpPr>
        <p:spPr>
          <a:xfrm>
            <a:off x="16997201" y="8614325"/>
            <a:ext cx="5567700" cy="628800"/>
          </a:xfrm>
          <a:prstGeom prst="rect">
            <a:avLst/>
          </a:prstGeom>
          <a:noFill/>
          <a:ln>
            <a:noFill/>
          </a:ln>
        </p:spPr>
        <p:txBody>
          <a:bodyPr anchorCtr="0" anchor="t" bIns="71425" lIns="71425" spcFirstLastPara="1" rIns="71425" wrap="square" tIns="71425">
            <a:noAutofit/>
          </a:bodyPr>
          <a:lstStyle/>
          <a:p>
            <a:pPr indent="0" lvl="0" marL="0" rtl="0" algn="l">
              <a:lnSpc>
                <a:spcPct val="126000"/>
              </a:lnSpc>
              <a:spcBef>
                <a:spcPts val="0"/>
              </a:spcBef>
              <a:spcAft>
                <a:spcPts val="0"/>
              </a:spcAft>
              <a:buNone/>
            </a:pPr>
            <a:r>
              <a:rPr b="1" lang="en-US" sz="3100">
                <a:solidFill>
                  <a:schemeClr val="dk1"/>
                </a:solidFill>
                <a:highlight>
                  <a:schemeClr val="dk2"/>
                </a:highlight>
                <a:latin typeface="Microsoft Yahei"/>
                <a:ea typeface="Microsoft Yahei"/>
                <a:cs typeface="Microsoft Yahei"/>
                <a:sym typeface="Microsoft Yahei"/>
              </a:rPr>
              <a:t>Project Utilization Tools</a:t>
            </a:r>
            <a:endParaRPr b="1" sz="3100">
              <a:solidFill>
                <a:schemeClr val="dk1"/>
              </a:solidFill>
              <a:highlight>
                <a:schemeClr val="dk2"/>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1754343" y="9067503"/>
            <a:ext cx="4903200" cy="3093428"/>
          </a:xfrm>
          <a:prstGeom prst="rect">
            <a:avLst/>
          </a:prstGeom>
          <a:noFill/>
          <a:ln>
            <a:noFill/>
          </a:ln>
        </p:spPr>
        <p:txBody>
          <a:bodyPr anchorCtr="0" anchor="t" bIns="50800" lIns="50800" spcFirstLastPara="1" rIns="50800" wrap="square" tIns="50800">
            <a:noAutofit/>
          </a:bodyPr>
          <a:lstStyle/>
          <a:p>
            <a:pPr indent="0" lvl="0" marL="0" rtl="0" algn="l">
              <a:lnSpc>
                <a:spcPct val="150000"/>
              </a:lnSpc>
              <a:spcBef>
                <a:spcPts val="0"/>
              </a:spcBef>
              <a:spcAft>
                <a:spcPts val="0"/>
              </a:spcAft>
              <a:buClr>
                <a:srgbClr val="838383"/>
              </a:buClr>
              <a:buSzPts val="2000"/>
              <a:buFont typeface="Lato"/>
              <a:buNone/>
            </a:pPr>
            <a:r>
              <a:rPr b="0" i="0" lang="en-US" sz="2000" u="none" cap="none" strike="noStrike">
                <a:solidFill>
                  <a:srgbClr val="838383"/>
                </a:solidFill>
                <a:latin typeface="Lato"/>
                <a:ea typeface="Lato"/>
                <a:cs typeface="Lato"/>
                <a:sym typeface="Lato"/>
              </a:rPr>
              <a:t>Lorem ipsum dolor sit amet, his ad blan phaedrum mnesarchum, eu facer prom oportere ius. In maiorum detraxit mei, error dolore invenire at sed. Cum utdici deirjd consulatu, te wisi platonem volup eam, ad est hinc melius feugiat. Ut erat</a:t>
            </a:r>
            <a:endParaRPr b="0" i="0" sz="2000" u="none" cap="none" strike="noStrike">
              <a:solidFill>
                <a:srgbClr val="838383"/>
              </a:solidFill>
              <a:latin typeface="Lato"/>
              <a:ea typeface="Lato"/>
              <a:cs typeface="Lato"/>
              <a:sym typeface="Lato"/>
            </a:endParaRPr>
          </a:p>
        </p:txBody>
      </p:sp>
      <p:sp>
        <p:nvSpPr>
          <p:cNvPr id="105" name="Google Shape;105;p3"/>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106" name="Google Shape;106;p3"/>
          <p:cNvSpPr/>
          <p:nvPr/>
        </p:nvSpPr>
        <p:spPr>
          <a:xfrm>
            <a:off x="7485539" y="3470442"/>
            <a:ext cx="9357516" cy="9357515"/>
          </a:xfrm>
          <a:prstGeom prst="ellipse">
            <a:avLst/>
          </a:prstGeom>
          <a:solidFill>
            <a:srgbClr val="F6F6F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07" name="Google Shape;107;p3"/>
          <p:cNvSpPr/>
          <p:nvPr/>
        </p:nvSpPr>
        <p:spPr>
          <a:xfrm>
            <a:off x="8832198" y="6163128"/>
            <a:ext cx="6664198" cy="6664829"/>
          </a:xfrm>
          <a:prstGeom prst="ellipse">
            <a:avLst/>
          </a:prstGeom>
          <a:solidFill>
            <a:schemeClr val="accent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08" name="Google Shape;108;p3"/>
          <p:cNvSpPr/>
          <p:nvPr/>
        </p:nvSpPr>
        <p:spPr>
          <a:xfrm>
            <a:off x="10177709" y="8859104"/>
            <a:ext cx="3973176" cy="3968852"/>
          </a:xfrm>
          <a:prstGeom prst="ellipse">
            <a:avLst/>
          </a:prstGeom>
          <a:solidFill>
            <a:schemeClr val="accent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cxnSp>
        <p:nvCxnSpPr>
          <p:cNvPr id="109" name="Google Shape;109;p3"/>
          <p:cNvCxnSpPr/>
          <p:nvPr/>
        </p:nvCxnSpPr>
        <p:spPr>
          <a:xfrm flipH="1" rot="10800000">
            <a:off x="12153900" y="3479851"/>
            <a:ext cx="10715636" cy="1"/>
          </a:xfrm>
          <a:prstGeom prst="straightConnector1">
            <a:avLst/>
          </a:prstGeom>
          <a:noFill/>
          <a:ln cap="flat" cmpd="sng" w="25400">
            <a:solidFill>
              <a:schemeClr val="lt2"/>
            </a:solidFill>
            <a:prstDash val="solid"/>
            <a:miter lim="400000"/>
            <a:headEnd len="sm" w="sm" type="none"/>
            <a:tailEnd len="sm" w="sm" type="none"/>
          </a:ln>
        </p:spPr>
      </p:cxnSp>
      <p:sp>
        <p:nvSpPr>
          <p:cNvPr id="110" name="Google Shape;110;p3"/>
          <p:cNvSpPr txBox="1"/>
          <p:nvPr/>
        </p:nvSpPr>
        <p:spPr>
          <a:xfrm>
            <a:off x="18407198" y="4348895"/>
            <a:ext cx="4538159" cy="1270001"/>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b="0" i="0" lang="en-US" sz="1700" u="none" cap="none" strike="noStrike">
                <a:solidFill>
                  <a:srgbClr val="818779"/>
                </a:solidFill>
                <a:latin typeface="Lato"/>
                <a:ea typeface="Lato"/>
                <a:cs typeface="Lato"/>
                <a:sym typeface="Lato"/>
              </a:rPr>
              <a:t>Lorem ipsum dolor sit amet, his ad blandit phaedrum mnesarch, eu facer promptaop</a:t>
            </a:r>
            <a:endParaRPr b="0" i="0" sz="1700" u="none" cap="none" strike="noStrike">
              <a:solidFill>
                <a:srgbClr val="818779"/>
              </a:solidFill>
              <a:latin typeface="Lato"/>
              <a:ea typeface="Lato"/>
              <a:cs typeface="Lato"/>
              <a:sym typeface="Lato"/>
            </a:endParaRPr>
          </a:p>
        </p:txBody>
      </p:sp>
      <p:sp>
        <p:nvSpPr>
          <p:cNvPr id="111" name="Google Shape;111;p3"/>
          <p:cNvSpPr txBox="1"/>
          <p:nvPr/>
        </p:nvSpPr>
        <p:spPr>
          <a:xfrm>
            <a:off x="17411698" y="3810869"/>
            <a:ext cx="863995" cy="136743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1.</a:t>
            </a:r>
            <a:endParaRPr/>
          </a:p>
        </p:txBody>
      </p:sp>
      <p:sp>
        <p:nvSpPr>
          <p:cNvPr id="112" name="Google Shape;112;p3"/>
          <p:cNvSpPr txBox="1"/>
          <p:nvPr/>
        </p:nvSpPr>
        <p:spPr>
          <a:xfrm>
            <a:off x="18407198" y="3867670"/>
            <a:ext cx="4538159" cy="527107"/>
          </a:xfrm>
          <a:prstGeom prst="rect">
            <a:avLst/>
          </a:prstGeom>
          <a:noFill/>
          <a:ln>
            <a:noFill/>
          </a:ln>
        </p:spPr>
        <p:txBody>
          <a:bodyPr anchorCtr="0" anchor="t" bIns="71425" lIns="71425" spcFirstLastPara="1" rIns="71425" wrap="square" tIns="71425">
            <a:normAutofit fontScale="92500" lnSpcReduction="10000"/>
          </a:bodyPr>
          <a:lstStyle/>
          <a:p>
            <a:pPr indent="0" lvl="0" marL="0" marR="0" rtl="0" algn="l">
              <a:lnSpc>
                <a:spcPct val="150000"/>
              </a:lnSpc>
              <a:spcBef>
                <a:spcPts val="0"/>
              </a:spcBef>
              <a:spcAft>
                <a:spcPts val="0"/>
              </a:spcAft>
              <a:buClr>
                <a:srgbClr val="838383"/>
              </a:buClr>
              <a:buSzPct val="100000"/>
              <a:buFont typeface="Lato"/>
              <a:buNone/>
            </a:pPr>
            <a:r>
              <a:rPr b="1" i="0" lang="en-US" sz="2000" u="none" cap="none" strike="noStrike">
                <a:solidFill>
                  <a:srgbClr val="838383"/>
                </a:solidFill>
                <a:latin typeface="Lato"/>
                <a:ea typeface="Lato"/>
                <a:cs typeface="Lato"/>
                <a:sym typeface="Lato"/>
              </a:rPr>
              <a:t>Diagram Title</a:t>
            </a:r>
            <a:endParaRPr/>
          </a:p>
        </p:txBody>
      </p:sp>
      <p:cxnSp>
        <p:nvCxnSpPr>
          <p:cNvPr id="113" name="Google Shape;113;p3"/>
          <p:cNvCxnSpPr/>
          <p:nvPr/>
        </p:nvCxnSpPr>
        <p:spPr>
          <a:xfrm flipH="1" rot="10800000">
            <a:off x="12153900" y="6175827"/>
            <a:ext cx="10677726" cy="1"/>
          </a:xfrm>
          <a:prstGeom prst="straightConnector1">
            <a:avLst/>
          </a:prstGeom>
          <a:noFill/>
          <a:ln cap="flat" cmpd="sng" w="25400">
            <a:solidFill>
              <a:schemeClr val="lt2"/>
            </a:solidFill>
            <a:prstDash val="solid"/>
            <a:miter lim="400000"/>
            <a:headEnd len="sm" w="sm" type="none"/>
            <a:tailEnd len="sm" w="sm" type="none"/>
          </a:ln>
        </p:spPr>
      </p:cxnSp>
      <p:sp>
        <p:nvSpPr>
          <p:cNvPr id="114" name="Google Shape;114;p3"/>
          <p:cNvSpPr txBox="1"/>
          <p:nvPr/>
        </p:nvSpPr>
        <p:spPr>
          <a:xfrm>
            <a:off x="18369289" y="7044872"/>
            <a:ext cx="4538158" cy="1270001"/>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b="0" i="0" lang="en-US" sz="1700" u="none" cap="none" strike="noStrike">
                <a:solidFill>
                  <a:srgbClr val="818779"/>
                </a:solidFill>
                <a:latin typeface="Lato"/>
                <a:ea typeface="Lato"/>
                <a:cs typeface="Lato"/>
                <a:sym typeface="Lato"/>
              </a:rPr>
              <a:t>Lorem ipsum dolor sit amet, his ad blandit phaedrum mnesarch, eu facer promptaop</a:t>
            </a:r>
            <a:endParaRPr/>
          </a:p>
        </p:txBody>
      </p:sp>
      <p:sp>
        <p:nvSpPr>
          <p:cNvPr id="115" name="Google Shape;115;p3"/>
          <p:cNvSpPr txBox="1"/>
          <p:nvPr/>
        </p:nvSpPr>
        <p:spPr>
          <a:xfrm>
            <a:off x="17373789" y="6506846"/>
            <a:ext cx="863994"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2.</a:t>
            </a:r>
            <a:endParaRPr/>
          </a:p>
        </p:txBody>
      </p:sp>
      <p:sp>
        <p:nvSpPr>
          <p:cNvPr id="116" name="Google Shape;116;p3"/>
          <p:cNvSpPr txBox="1"/>
          <p:nvPr/>
        </p:nvSpPr>
        <p:spPr>
          <a:xfrm>
            <a:off x="18369289" y="6563646"/>
            <a:ext cx="4538158" cy="527107"/>
          </a:xfrm>
          <a:prstGeom prst="rect">
            <a:avLst/>
          </a:prstGeom>
          <a:noFill/>
          <a:ln>
            <a:noFill/>
          </a:ln>
        </p:spPr>
        <p:txBody>
          <a:bodyPr anchorCtr="0" anchor="t" bIns="71425" lIns="71425" spcFirstLastPara="1" rIns="71425" wrap="square" tIns="71425">
            <a:normAutofit fontScale="92500" lnSpcReduction="10000"/>
          </a:bodyPr>
          <a:lstStyle/>
          <a:p>
            <a:pPr indent="0" lvl="0" marL="0" marR="0" rtl="0" algn="l">
              <a:lnSpc>
                <a:spcPct val="150000"/>
              </a:lnSpc>
              <a:spcBef>
                <a:spcPts val="0"/>
              </a:spcBef>
              <a:spcAft>
                <a:spcPts val="0"/>
              </a:spcAft>
              <a:buClr>
                <a:srgbClr val="838383"/>
              </a:buClr>
              <a:buSzPct val="100000"/>
              <a:buFont typeface="Lato"/>
              <a:buNone/>
            </a:pPr>
            <a:r>
              <a:rPr b="1" i="0" lang="en-US" sz="2000" u="none" cap="none" strike="noStrike">
                <a:solidFill>
                  <a:srgbClr val="838383"/>
                </a:solidFill>
                <a:latin typeface="Lato"/>
                <a:ea typeface="Lato"/>
                <a:cs typeface="Lato"/>
                <a:sym typeface="Lato"/>
              </a:rPr>
              <a:t>Diagram Title</a:t>
            </a:r>
            <a:endParaRPr/>
          </a:p>
        </p:txBody>
      </p:sp>
      <p:cxnSp>
        <p:nvCxnSpPr>
          <p:cNvPr id="117" name="Google Shape;117;p3"/>
          <p:cNvCxnSpPr/>
          <p:nvPr/>
        </p:nvCxnSpPr>
        <p:spPr>
          <a:xfrm flipH="1" rot="10800000">
            <a:off x="12152822" y="8871804"/>
            <a:ext cx="10723064" cy="1"/>
          </a:xfrm>
          <a:prstGeom prst="straightConnector1">
            <a:avLst/>
          </a:prstGeom>
          <a:noFill/>
          <a:ln cap="flat" cmpd="sng" w="25400">
            <a:solidFill>
              <a:schemeClr val="lt2"/>
            </a:solidFill>
            <a:prstDash val="solid"/>
            <a:miter lim="400000"/>
            <a:headEnd len="sm" w="sm" type="none"/>
            <a:tailEnd len="sm" w="sm" type="none"/>
          </a:ln>
        </p:spPr>
      </p:cxnSp>
      <p:sp>
        <p:nvSpPr>
          <p:cNvPr id="118" name="Google Shape;118;p3"/>
          <p:cNvSpPr txBox="1"/>
          <p:nvPr/>
        </p:nvSpPr>
        <p:spPr>
          <a:xfrm>
            <a:off x="18413548" y="9740848"/>
            <a:ext cx="4538159" cy="1270001"/>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b="0" i="0" lang="en-US" sz="1700" u="none" cap="none" strike="noStrike">
                <a:solidFill>
                  <a:srgbClr val="818779"/>
                </a:solidFill>
                <a:latin typeface="Lato"/>
                <a:ea typeface="Lato"/>
                <a:cs typeface="Lato"/>
                <a:sym typeface="Lato"/>
              </a:rPr>
              <a:t>Lorem ipsum dolor sit amet, his ad blandit phaedrum mnesarch, eu facer promptaop</a:t>
            </a:r>
            <a:endParaRPr/>
          </a:p>
        </p:txBody>
      </p:sp>
      <p:sp>
        <p:nvSpPr>
          <p:cNvPr id="119" name="Google Shape;119;p3"/>
          <p:cNvSpPr txBox="1"/>
          <p:nvPr/>
        </p:nvSpPr>
        <p:spPr>
          <a:xfrm>
            <a:off x="17418048" y="9202822"/>
            <a:ext cx="863995"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rgbClr val="262626"/>
                </a:solidFill>
                <a:latin typeface="Libre Caslon Display"/>
                <a:ea typeface="Libre Caslon Display"/>
                <a:cs typeface="Libre Caslon Display"/>
                <a:sym typeface="Libre Caslon Display"/>
              </a:rPr>
              <a:t>3.</a:t>
            </a:r>
            <a:endParaRPr/>
          </a:p>
        </p:txBody>
      </p:sp>
      <p:sp>
        <p:nvSpPr>
          <p:cNvPr id="120" name="Google Shape;120;p3"/>
          <p:cNvSpPr txBox="1"/>
          <p:nvPr/>
        </p:nvSpPr>
        <p:spPr>
          <a:xfrm>
            <a:off x="18413548" y="9259623"/>
            <a:ext cx="4538159" cy="527107"/>
          </a:xfrm>
          <a:prstGeom prst="rect">
            <a:avLst/>
          </a:prstGeom>
          <a:noFill/>
          <a:ln>
            <a:noFill/>
          </a:ln>
        </p:spPr>
        <p:txBody>
          <a:bodyPr anchorCtr="0" anchor="t" bIns="71425" lIns="71425" spcFirstLastPara="1" rIns="71425" wrap="square" tIns="71425">
            <a:normAutofit fontScale="92500" lnSpcReduction="10000"/>
          </a:bodyPr>
          <a:lstStyle/>
          <a:p>
            <a:pPr indent="0" lvl="0" marL="0" marR="0" rtl="0" algn="l">
              <a:lnSpc>
                <a:spcPct val="150000"/>
              </a:lnSpc>
              <a:spcBef>
                <a:spcPts val="0"/>
              </a:spcBef>
              <a:spcAft>
                <a:spcPts val="0"/>
              </a:spcAft>
              <a:buClr>
                <a:srgbClr val="838383"/>
              </a:buClr>
              <a:buSzPct val="100000"/>
              <a:buFont typeface="Lato"/>
              <a:buNone/>
            </a:pPr>
            <a:r>
              <a:rPr b="1" i="0" lang="en-US" sz="2000" u="none" cap="none" strike="noStrike">
                <a:solidFill>
                  <a:srgbClr val="838383"/>
                </a:solidFill>
                <a:latin typeface="Lato"/>
                <a:ea typeface="Lato"/>
                <a:cs typeface="Lato"/>
                <a:sym typeface="Lato"/>
              </a:rPr>
              <a:t>Diagram Title</a:t>
            </a:r>
            <a:endParaRPr/>
          </a:p>
        </p:txBody>
      </p:sp>
      <p:pic>
        <p:nvPicPr>
          <p:cNvPr id="121" name="Google Shape;121;p3"/>
          <p:cNvPicPr preferRelativeResize="0"/>
          <p:nvPr/>
        </p:nvPicPr>
        <p:blipFill>
          <a:blip r:embed="rId3">
            <a:alphaModFix/>
          </a:blip>
          <a:stretch>
            <a:fillRect/>
          </a:stretch>
        </p:blipFill>
        <p:spPr>
          <a:xfrm>
            <a:off x="0" y="0"/>
            <a:ext cx="24384002" cy="13716001"/>
          </a:xfrm>
          <a:prstGeom prst="rect">
            <a:avLst/>
          </a:prstGeom>
          <a:noFill/>
          <a:ln>
            <a:noFill/>
          </a:ln>
        </p:spPr>
      </p:pic>
      <p:sp>
        <p:nvSpPr>
          <p:cNvPr id="122" name="Google Shape;122;p3"/>
          <p:cNvSpPr txBox="1"/>
          <p:nvPr>
            <p:ph type="title"/>
          </p:nvPr>
        </p:nvSpPr>
        <p:spPr>
          <a:xfrm>
            <a:off x="2087275" y="8538475"/>
            <a:ext cx="3048000" cy="26961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sz="11500">
                <a:solidFill>
                  <a:srgbClr val="FFFFFF"/>
                </a:solidFill>
              </a:rPr>
              <a:t>ERD</a:t>
            </a:r>
            <a:endParaRPr sz="11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6" name="Shape 126"/>
        <p:cNvGrpSpPr/>
        <p:nvPr/>
      </p:nvGrpSpPr>
      <p:grpSpPr>
        <a:xfrm>
          <a:off x="0" y="0"/>
          <a:ext cx="0" cy="0"/>
          <a:chOff x="0" y="0"/>
          <a:chExt cx="0" cy="0"/>
        </a:xfrm>
      </p:grpSpPr>
      <p:sp>
        <p:nvSpPr>
          <p:cNvPr id="127" name="Google Shape;127;p5"/>
          <p:cNvSpPr txBox="1"/>
          <p:nvPr>
            <p:ph type="title"/>
          </p:nvPr>
        </p:nvSpPr>
        <p:spPr>
          <a:xfrm>
            <a:off x="1626525" y="2575000"/>
            <a:ext cx="141414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Key Features</a:t>
            </a:r>
            <a:endParaRPr>
              <a:solidFill>
                <a:schemeClr val="dk1"/>
              </a:solidFill>
            </a:endParaRPr>
          </a:p>
        </p:txBody>
      </p:sp>
      <p:sp>
        <p:nvSpPr>
          <p:cNvPr id="128" name="Google Shape;128;p5"/>
          <p:cNvSpPr txBox="1"/>
          <p:nvPr>
            <p:ph idx="12" type="sldNum"/>
          </p:nvPr>
        </p:nvSpPr>
        <p:spPr>
          <a:xfrm>
            <a:off x="22932049" y="12437698"/>
            <a:ext cx="458459" cy="487313"/>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129" name="Google Shape;129;p5"/>
          <p:cNvSpPr txBox="1"/>
          <p:nvPr/>
        </p:nvSpPr>
        <p:spPr>
          <a:xfrm>
            <a:off x="16330998" y="5270760"/>
            <a:ext cx="863995"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2.</a:t>
            </a:r>
            <a:endParaRPr>
              <a:solidFill>
                <a:schemeClr val="dk1"/>
              </a:solidFill>
            </a:endParaRPr>
          </a:p>
        </p:txBody>
      </p:sp>
      <p:sp>
        <p:nvSpPr>
          <p:cNvPr id="130" name="Google Shape;130;p5"/>
          <p:cNvSpPr txBox="1"/>
          <p:nvPr/>
        </p:nvSpPr>
        <p:spPr>
          <a:xfrm>
            <a:off x="16354978" y="10240371"/>
            <a:ext cx="863995"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4.</a:t>
            </a:r>
            <a:endParaRPr>
              <a:solidFill>
                <a:schemeClr val="dk1"/>
              </a:solidFill>
            </a:endParaRPr>
          </a:p>
        </p:txBody>
      </p:sp>
      <p:sp>
        <p:nvSpPr>
          <p:cNvPr id="131" name="Google Shape;131;p5"/>
          <p:cNvSpPr txBox="1"/>
          <p:nvPr/>
        </p:nvSpPr>
        <p:spPr>
          <a:xfrm>
            <a:off x="2998063" y="5771102"/>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최고 평점 영화를 tmdb로부터 받아와서 사용자에게 제공</a:t>
            </a:r>
            <a:endParaRPr sz="2000">
              <a:solidFill>
                <a:schemeClr val="accent1"/>
              </a:solidFill>
            </a:endParaRPr>
          </a:p>
        </p:txBody>
      </p:sp>
      <p:sp>
        <p:nvSpPr>
          <p:cNvPr id="132" name="Google Shape;132;p5"/>
          <p:cNvSpPr txBox="1"/>
          <p:nvPr/>
        </p:nvSpPr>
        <p:spPr>
          <a:xfrm>
            <a:off x="7813603" y="10240371"/>
            <a:ext cx="863995"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3.</a:t>
            </a:r>
            <a:endParaRPr>
              <a:solidFill>
                <a:schemeClr val="dk1"/>
              </a:solidFill>
            </a:endParaRPr>
          </a:p>
        </p:txBody>
      </p:sp>
      <p:sp>
        <p:nvSpPr>
          <p:cNvPr id="133" name="Google Shape;133;p5"/>
          <p:cNvSpPr txBox="1"/>
          <p:nvPr/>
        </p:nvSpPr>
        <p:spPr>
          <a:xfrm>
            <a:off x="2998063" y="5270746"/>
            <a:ext cx="4538100" cy="527100"/>
          </a:xfrm>
          <a:prstGeom prst="rect">
            <a:avLst/>
          </a:prstGeom>
          <a:noFill/>
          <a:ln>
            <a:noFill/>
          </a:ln>
        </p:spPr>
        <p:txBody>
          <a:bodyPr anchorCtr="0" anchor="t" bIns="71425" lIns="71425" spcFirstLastPara="1" rIns="71425" wrap="square" tIns="71425">
            <a:norm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Top Movies</a:t>
            </a:r>
            <a:endParaRPr sz="2400">
              <a:solidFill>
                <a:schemeClr val="lt1"/>
              </a:solidFill>
            </a:endParaRPr>
          </a:p>
        </p:txBody>
      </p:sp>
      <p:sp>
        <p:nvSpPr>
          <p:cNvPr id="134" name="Google Shape;134;p5"/>
          <p:cNvSpPr txBox="1"/>
          <p:nvPr/>
        </p:nvSpPr>
        <p:spPr>
          <a:xfrm>
            <a:off x="3417224" y="10338350"/>
            <a:ext cx="4163400" cy="2052900"/>
          </a:xfrm>
          <a:prstGeom prst="rect">
            <a:avLst/>
          </a:prstGeom>
          <a:noFill/>
          <a:ln>
            <a:noFill/>
          </a:ln>
        </p:spPr>
        <p:txBody>
          <a:bodyPr anchorCtr="0" anchor="t" bIns="71425" lIns="71425" spcFirstLastPara="1" rIns="71425" wrap="square" tIns="71425">
            <a:sp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사용자 별로 선호하는 영화 데이터를 저장하고 </a:t>
            </a:r>
            <a:endParaRPr sz="2000">
              <a:solidFill>
                <a:schemeClr val="accent1"/>
              </a:solidFill>
              <a:latin typeface="Lato"/>
              <a:ea typeface="Lato"/>
              <a:cs typeface="Lato"/>
              <a:sym typeface="Lato"/>
            </a:endParaRPr>
          </a:p>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관련된 영화들을 가져와서 메인 페이지 또는 추천 카테고리 페이지에서 제공</a:t>
            </a:r>
            <a:endParaRPr b="0" i="0" sz="2000" u="none" cap="none" strike="noStrike">
              <a:solidFill>
                <a:schemeClr val="accent1"/>
              </a:solidFill>
              <a:latin typeface="Lato"/>
              <a:ea typeface="Lato"/>
              <a:cs typeface="Lato"/>
              <a:sym typeface="Lato"/>
            </a:endParaRPr>
          </a:p>
        </p:txBody>
      </p:sp>
      <p:sp>
        <p:nvSpPr>
          <p:cNvPr id="135" name="Google Shape;135;p5"/>
          <p:cNvSpPr txBox="1"/>
          <p:nvPr/>
        </p:nvSpPr>
        <p:spPr>
          <a:xfrm>
            <a:off x="7672006" y="5270760"/>
            <a:ext cx="863994" cy="136743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1.</a:t>
            </a:r>
            <a:endParaRPr>
              <a:solidFill>
                <a:schemeClr val="dk1"/>
              </a:solidFill>
            </a:endParaRPr>
          </a:p>
        </p:txBody>
      </p:sp>
      <p:sp>
        <p:nvSpPr>
          <p:cNvPr id="136" name="Google Shape;136;p5"/>
          <p:cNvSpPr txBox="1"/>
          <p:nvPr/>
        </p:nvSpPr>
        <p:spPr>
          <a:xfrm>
            <a:off x="2998065" y="9894476"/>
            <a:ext cx="4538100" cy="527100"/>
          </a:xfrm>
          <a:prstGeom prst="rect">
            <a:avLst/>
          </a:prstGeom>
          <a:noFill/>
          <a:ln>
            <a:noFill/>
          </a:ln>
        </p:spPr>
        <p:txBody>
          <a:bodyPr anchorCtr="0" anchor="t" bIns="71425" lIns="71425" spcFirstLastPara="1" rIns="71425" wrap="square" tIns="71425">
            <a:norm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Recommendations</a:t>
            </a:r>
            <a:endParaRPr sz="1800">
              <a:solidFill>
                <a:schemeClr val="lt1"/>
              </a:solidFill>
            </a:endParaRPr>
          </a:p>
        </p:txBody>
      </p:sp>
      <p:sp>
        <p:nvSpPr>
          <p:cNvPr id="137" name="Google Shape;137;p5"/>
          <p:cNvSpPr/>
          <p:nvPr/>
        </p:nvSpPr>
        <p:spPr>
          <a:xfrm>
            <a:off x="8556817" y="4905375"/>
            <a:ext cx="3629423" cy="3629422"/>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rgbClr val="F6F6F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38" name="Google Shape;138;p5"/>
          <p:cNvSpPr/>
          <p:nvPr/>
        </p:nvSpPr>
        <p:spPr>
          <a:xfrm flipH="1">
            <a:off x="12198939" y="4905375"/>
            <a:ext cx="3629422" cy="3629422"/>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39" name="Google Shape;139;p5"/>
          <p:cNvSpPr/>
          <p:nvPr/>
        </p:nvSpPr>
        <p:spPr>
          <a:xfrm rot="10800000">
            <a:off x="12198939" y="8572551"/>
            <a:ext cx="3629422" cy="3629423"/>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4"/>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40" name="Google Shape;140;p5"/>
          <p:cNvSpPr/>
          <p:nvPr/>
        </p:nvSpPr>
        <p:spPr>
          <a:xfrm flipH="1" rot="10800000">
            <a:off x="8555639" y="8572551"/>
            <a:ext cx="3629422" cy="3629423"/>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41" name="Google Shape;141;p5"/>
          <p:cNvSpPr txBox="1"/>
          <p:nvPr/>
        </p:nvSpPr>
        <p:spPr>
          <a:xfrm>
            <a:off x="10110289" y="8185469"/>
            <a:ext cx="4163400" cy="1250100"/>
          </a:xfrm>
          <a:prstGeom prst="rect">
            <a:avLst/>
          </a:prstGeom>
          <a:noFill/>
          <a:ln>
            <a:noFill/>
          </a:ln>
        </p:spPr>
        <p:txBody>
          <a:bodyPr anchorCtr="0" anchor="t" bIns="50800" lIns="50800" spcFirstLastPara="1" rIns="50800" wrap="square" tIns="50800">
            <a:normAutofit lnSpcReduction="10000"/>
          </a:bodyPr>
          <a:lstStyle/>
          <a:p>
            <a:pPr indent="0" lvl="0" marL="0" rtl="0" algn="ctr">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영화 추천 알고리즘이 적용된 웹 사이트</a:t>
            </a:r>
            <a:endParaRPr sz="5500">
              <a:solidFill>
                <a:schemeClr val="dk1"/>
              </a:solidFill>
              <a:latin typeface="Libre Caslon Display"/>
              <a:ea typeface="Libre Caslon Display"/>
              <a:cs typeface="Libre Caslon Display"/>
              <a:sym typeface="Libre Caslon Display"/>
            </a:endParaRPr>
          </a:p>
        </p:txBody>
      </p:sp>
      <p:sp>
        <p:nvSpPr>
          <p:cNvPr id="142" name="Google Shape;142;p5"/>
          <p:cNvSpPr txBox="1"/>
          <p:nvPr/>
        </p:nvSpPr>
        <p:spPr>
          <a:xfrm>
            <a:off x="17414913" y="10767477"/>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사용자는 언제든지 좋아하는 영화를 새로 선택하고 새로운 영화 추천을 제공받을 수 있음</a:t>
            </a:r>
            <a:endParaRPr sz="2000">
              <a:solidFill>
                <a:schemeClr val="accent1"/>
              </a:solidFill>
            </a:endParaRPr>
          </a:p>
        </p:txBody>
      </p:sp>
      <p:sp>
        <p:nvSpPr>
          <p:cNvPr id="143" name="Google Shape;143;p5"/>
          <p:cNvSpPr txBox="1"/>
          <p:nvPr/>
        </p:nvSpPr>
        <p:spPr>
          <a:xfrm>
            <a:off x="17414913" y="10240371"/>
            <a:ext cx="4538100" cy="527100"/>
          </a:xfrm>
          <a:prstGeom prst="rect">
            <a:avLst/>
          </a:prstGeom>
          <a:noFill/>
          <a:ln>
            <a:noFill/>
          </a:ln>
        </p:spPr>
        <p:txBody>
          <a:bodyPr anchorCtr="0" anchor="t" bIns="71425" lIns="71425" spcFirstLastPara="1" rIns="71425" wrap="square" tIns="71425">
            <a:norm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Recommend Anytime</a:t>
            </a:r>
            <a:endParaRPr sz="2400">
              <a:solidFill>
                <a:schemeClr val="lt1"/>
              </a:solidFill>
            </a:endParaRPr>
          </a:p>
        </p:txBody>
      </p:sp>
      <p:sp>
        <p:nvSpPr>
          <p:cNvPr id="144" name="Google Shape;144;p5"/>
          <p:cNvSpPr txBox="1"/>
          <p:nvPr/>
        </p:nvSpPr>
        <p:spPr>
          <a:xfrm>
            <a:off x="17307863" y="5771102"/>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현재 인기 영화를 tmdb로부터 받아와서 사용자에게 제공</a:t>
            </a:r>
            <a:endParaRPr sz="2000">
              <a:solidFill>
                <a:schemeClr val="accent1"/>
              </a:solidFill>
            </a:endParaRPr>
          </a:p>
        </p:txBody>
      </p:sp>
      <p:sp>
        <p:nvSpPr>
          <p:cNvPr id="145" name="Google Shape;145;p5"/>
          <p:cNvSpPr txBox="1"/>
          <p:nvPr/>
        </p:nvSpPr>
        <p:spPr>
          <a:xfrm>
            <a:off x="17218963" y="5270746"/>
            <a:ext cx="4538100" cy="527100"/>
          </a:xfrm>
          <a:prstGeom prst="rect">
            <a:avLst/>
          </a:prstGeom>
          <a:noFill/>
          <a:ln>
            <a:noFill/>
          </a:ln>
        </p:spPr>
        <p:txBody>
          <a:bodyPr anchorCtr="0" anchor="t" bIns="71425" lIns="71425" spcFirstLastPara="1" rIns="71425" wrap="square" tIns="71425">
            <a:norm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Popular Movies</a:t>
            </a:r>
            <a:endParaRPr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9" name="Shape 149"/>
        <p:cNvGrpSpPr/>
        <p:nvPr/>
      </p:nvGrpSpPr>
      <p:grpSpPr>
        <a:xfrm>
          <a:off x="0" y="0"/>
          <a:ext cx="0" cy="0"/>
          <a:chOff x="0" y="0"/>
          <a:chExt cx="0" cy="0"/>
        </a:xfrm>
      </p:grpSpPr>
      <p:sp>
        <p:nvSpPr>
          <p:cNvPr id="150" name="Google Shape;150;g24a45368829_0_92"/>
          <p:cNvSpPr txBox="1"/>
          <p:nvPr>
            <p:ph type="title"/>
          </p:nvPr>
        </p:nvSpPr>
        <p:spPr>
          <a:xfrm>
            <a:off x="1626525" y="2575000"/>
            <a:ext cx="132540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Movie &amp; Actor Info Inquiry</a:t>
            </a:r>
            <a:endParaRPr>
              <a:solidFill>
                <a:schemeClr val="dk1"/>
              </a:solidFill>
            </a:endParaRPr>
          </a:p>
        </p:txBody>
      </p:sp>
      <p:sp>
        <p:nvSpPr>
          <p:cNvPr id="151" name="Google Shape;151;g24a45368829_0_92"/>
          <p:cNvSpPr txBox="1"/>
          <p:nvPr>
            <p:ph idx="12" type="sldNum"/>
          </p:nvPr>
        </p:nvSpPr>
        <p:spPr>
          <a:xfrm>
            <a:off x="22932049" y="12437698"/>
            <a:ext cx="458400" cy="4875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152" name="Google Shape;152;g24a45368829_0_92"/>
          <p:cNvSpPr txBox="1"/>
          <p:nvPr/>
        </p:nvSpPr>
        <p:spPr>
          <a:xfrm>
            <a:off x="16330998" y="5270760"/>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2.</a:t>
            </a:r>
            <a:endParaRPr>
              <a:solidFill>
                <a:schemeClr val="dk1"/>
              </a:solidFill>
            </a:endParaRPr>
          </a:p>
        </p:txBody>
      </p:sp>
      <p:sp>
        <p:nvSpPr>
          <p:cNvPr id="153" name="Google Shape;153;g24a45368829_0_92"/>
          <p:cNvSpPr txBox="1"/>
          <p:nvPr/>
        </p:nvSpPr>
        <p:spPr>
          <a:xfrm>
            <a:off x="16354978" y="10240371"/>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4.</a:t>
            </a:r>
            <a:endParaRPr>
              <a:solidFill>
                <a:schemeClr val="dk1"/>
              </a:solidFill>
            </a:endParaRPr>
          </a:p>
        </p:txBody>
      </p:sp>
      <p:sp>
        <p:nvSpPr>
          <p:cNvPr id="154" name="Google Shape;154;g24a45368829_0_92"/>
          <p:cNvSpPr txBox="1"/>
          <p:nvPr/>
        </p:nvSpPr>
        <p:spPr>
          <a:xfrm>
            <a:off x="7813603" y="10240371"/>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3.</a:t>
            </a:r>
            <a:endParaRPr>
              <a:solidFill>
                <a:schemeClr val="dk1"/>
              </a:solidFill>
            </a:endParaRPr>
          </a:p>
        </p:txBody>
      </p:sp>
      <p:sp>
        <p:nvSpPr>
          <p:cNvPr id="155" name="Google Shape;155;g24a45368829_0_92"/>
          <p:cNvSpPr txBox="1"/>
          <p:nvPr/>
        </p:nvSpPr>
        <p:spPr>
          <a:xfrm>
            <a:off x="7672006" y="5270760"/>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1.</a:t>
            </a:r>
            <a:endParaRPr>
              <a:solidFill>
                <a:schemeClr val="dk1"/>
              </a:solidFill>
            </a:endParaRPr>
          </a:p>
        </p:txBody>
      </p:sp>
      <p:sp>
        <p:nvSpPr>
          <p:cNvPr id="156" name="Google Shape;156;g24a45368829_0_92"/>
          <p:cNvSpPr/>
          <p:nvPr/>
        </p:nvSpPr>
        <p:spPr>
          <a:xfrm>
            <a:off x="8556817" y="4905375"/>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rgbClr val="F6F6F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57" name="Google Shape;157;g24a45368829_0_92"/>
          <p:cNvSpPr/>
          <p:nvPr/>
        </p:nvSpPr>
        <p:spPr>
          <a:xfrm flipH="1">
            <a:off x="12198913" y="4905375"/>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58" name="Google Shape;158;g24a45368829_0_92"/>
          <p:cNvSpPr/>
          <p:nvPr/>
        </p:nvSpPr>
        <p:spPr>
          <a:xfrm rot="10800000">
            <a:off x="12198913" y="8572526"/>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4"/>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59" name="Google Shape;159;g24a45368829_0_92"/>
          <p:cNvSpPr/>
          <p:nvPr/>
        </p:nvSpPr>
        <p:spPr>
          <a:xfrm flipH="1" rot="10800000">
            <a:off x="8555639" y="8572526"/>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60" name="Google Shape;160;g24a45368829_0_92"/>
          <p:cNvSpPr txBox="1"/>
          <p:nvPr/>
        </p:nvSpPr>
        <p:spPr>
          <a:xfrm>
            <a:off x="10110300" y="8148149"/>
            <a:ext cx="4163400" cy="1019100"/>
          </a:xfrm>
          <a:prstGeom prst="rect">
            <a:avLst/>
          </a:prstGeom>
          <a:noFill/>
          <a:ln>
            <a:noFill/>
          </a:ln>
        </p:spPr>
        <p:txBody>
          <a:bodyPr anchorCtr="0" anchor="t" bIns="50800" lIns="50800" spcFirstLastPara="1" rIns="50800" wrap="square" tIns="50800">
            <a:normAutofit/>
          </a:bodyPr>
          <a:lstStyle/>
          <a:p>
            <a:pPr indent="0" lvl="0" marL="0" rtl="0" algn="ctr">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영화 &amp; 배우</a:t>
            </a:r>
            <a:endParaRPr b="1" sz="2700">
              <a:solidFill>
                <a:schemeClr val="dk1"/>
              </a:solidFill>
              <a:latin typeface="Lato"/>
              <a:ea typeface="Lato"/>
              <a:cs typeface="Lato"/>
              <a:sym typeface="Lato"/>
            </a:endParaRPr>
          </a:p>
          <a:p>
            <a:pPr indent="0" lvl="0" marL="0" rtl="0" algn="ctr">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정보 조회</a:t>
            </a:r>
            <a:endParaRPr b="1" sz="5500">
              <a:solidFill>
                <a:schemeClr val="dk1"/>
              </a:solidFill>
              <a:latin typeface="Libre Caslon Display"/>
              <a:ea typeface="Libre Caslon Display"/>
              <a:cs typeface="Libre Caslon Display"/>
              <a:sym typeface="Libre Caslon Display"/>
            </a:endParaRPr>
          </a:p>
        </p:txBody>
      </p:sp>
      <p:sp>
        <p:nvSpPr>
          <p:cNvPr id="161" name="Google Shape;161;g24a45368829_0_92"/>
          <p:cNvSpPr txBox="1"/>
          <p:nvPr/>
        </p:nvSpPr>
        <p:spPr>
          <a:xfrm>
            <a:off x="17334050" y="5771100"/>
            <a:ext cx="4538100" cy="1790400"/>
          </a:xfrm>
          <a:prstGeom prst="rect">
            <a:avLst/>
          </a:prstGeom>
          <a:noFill/>
          <a:ln>
            <a:noFill/>
          </a:ln>
        </p:spPr>
        <p:txBody>
          <a:bodyPr anchorCtr="0" anchor="t" bIns="71425" lIns="71425" spcFirstLastPara="1" rIns="71425" wrap="square" tIns="71425">
            <a:normAutofit lnSpcReduction="20000"/>
          </a:bodyPr>
          <a:lstStyle/>
          <a:p>
            <a:pPr indent="0" lvl="0" marL="0" marR="0" rtl="0" algn="l">
              <a:lnSpc>
                <a:spcPct val="130000"/>
              </a:lnSpc>
              <a:spcBef>
                <a:spcPts val="0"/>
              </a:spcBef>
              <a:spcAft>
                <a:spcPts val="0"/>
              </a:spcAft>
              <a:buClr>
                <a:srgbClr val="818779"/>
              </a:buClr>
              <a:buSzPts val="1700"/>
              <a:buFont typeface="Lato"/>
              <a:buNone/>
            </a:pPr>
            <a:r>
              <a:rPr lang="en-US" sz="2000">
                <a:solidFill>
                  <a:schemeClr val="dk1"/>
                </a:solidFill>
                <a:latin typeface="Lato"/>
                <a:ea typeface="Lato"/>
                <a:cs typeface="Lato"/>
                <a:sym typeface="Lato"/>
              </a:rPr>
              <a:t>tmdb로부터 영화 상세 정보를 받아와 세부 정보를 제공, </a:t>
            </a:r>
            <a:r>
              <a:rPr lang="en-US" sz="2000">
                <a:solidFill>
                  <a:schemeClr val="dk1"/>
                </a:solidFill>
                <a:latin typeface="Lato"/>
                <a:ea typeface="Lato"/>
                <a:cs typeface="Lato"/>
                <a:sym typeface="Lato"/>
              </a:rPr>
              <a:t>예고편 key값을 추출하여 예고편 또한 자동으로 사용자에게 제공</a:t>
            </a:r>
            <a:endParaRPr sz="2000">
              <a:solidFill>
                <a:schemeClr val="dk1"/>
              </a:solidFill>
            </a:endParaRPr>
          </a:p>
          <a:p>
            <a:pPr indent="0" lvl="0" marL="0" marR="0" rtl="0" algn="l">
              <a:lnSpc>
                <a:spcPct val="130000"/>
              </a:lnSpc>
              <a:spcBef>
                <a:spcPts val="0"/>
              </a:spcBef>
              <a:spcAft>
                <a:spcPts val="0"/>
              </a:spcAft>
              <a:buClr>
                <a:srgbClr val="818779"/>
              </a:buClr>
              <a:buSzPts val="1700"/>
              <a:buFont typeface="Lato"/>
              <a:buNone/>
            </a:pPr>
            <a:r>
              <a:t/>
            </a:r>
            <a:endParaRPr sz="2000">
              <a:solidFill>
                <a:schemeClr val="dk1"/>
              </a:solidFill>
              <a:latin typeface="Lato"/>
              <a:ea typeface="Lato"/>
              <a:cs typeface="Lato"/>
              <a:sym typeface="Lato"/>
            </a:endParaRPr>
          </a:p>
        </p:txBody>
      </p:sp>
      <p:sp>
        <p:nvSpPr>
          <p:cNvPr id="162" name="Google Shape;162;g24a45368829_0_92"/>
          <p:cNvSpPr txBox="1"/>
          <p:nvPr/>
        </p:nvSpPr>
        <p:spPr>
          <a:xfrm>
            <a:off x="17334038" y="5270746"/>
            <a:ext cx="4538100" cy="527100"/>
          </a:xfrm>
          <a:prstGeom prst="rect">
            <a:avLst/>
          </a:prstGeom>
          <a:noFill/>
          <a:ln>
            <a:noFill/>
          </a:ln>
        </p:spPr>
        <p:txBody>
          <a:bodyPr anchorCtr="0" anchor="t" bIns="71425" lIns="71425" spcFirstLastPara="1" rIns="71425" wrap="square" tIns="71425">
            <a:normAutofit/>
          </a:bodyPr>
          <a:lstStyle/>
          <a:p>
            <a:pPr indent="0" lvl="0" marL="0" rtl="0" algn="l">
              <a:lnSpc>
                <a:spcPct val="150000"/>
              </a:lnSpc>
              <a:spcBef>
                <a:spcPts val="0"/>
              </a:spcBef>
              <a:spcAft>
                <a:spcPts val="0"/>
              </a:spcAft>
              <a:buClr>
                <a:schemeClr val="dk2"/>
              </a:buClr>
              <a:buSzPts val="2000"/>
              <a:buFont typeface="Lato"/>
              <a:buNone/>
            </a:pPr>
            <a:r>
              <a:rPr b="1" lang="en-US" sz="2400">
                <a:solidFill>
                  <a:schemeClr val="lt1"/>
                </a:solidFill>
                <a:latin typeface="Lato"/>
                <a:ea typeface="Lato"/>
                <a:cs typeface="Lato"/>
                <a:sym typeface="Lato"/>
              </a:rPr>
              <a:t>Movie </a:t>
            </a:r>
            <a:r>
              <a:rPr b="1" lang="en-US" sz="2400">
                <a:solidFill>
                  <a:schemeClr val="lt1"/>
                </a:solidFill>
                <a:latin typeface="Lato"/>
                <a:ea typeface="Lato"/>
                <a:cs typeface="Lato"/>
                <a:sym typeface="Lato"/>
              </a:rPr>
              <a:t>Info Inquiry</a:t>
            </a:r>
            <a:endParaRPr b="1" sz="2400">
              <a:solidFill>
                <a:schemeClr val="lt1"/>
              </a:solidFill>
              <a:latin typeface="Lato"/>
              <a:ea typeface="Lato"/>
              <a:cs typeface="Lato"/>
              <a:sym typeface="Lato"/>
            </a:endParaRPr>
          </a:p>
        </p:txBody>
      </p:sp>
      <p:sp>
        <p:nvSpPr>
          <p:cNvPr id="163" name="Google Shape;163;g24a45368829_0_92"/>
          <p:cNvSpPr txBox="1"/>
          <p:nvPr/>
        </p:nvSpPr>
        <p:spPr>
          <a:xfrm>
            <a:off x="3188525" y="10170899"/>
            <a:ext cx="4538100" cy="2006700"/>
          </a:xfrm>
          <a:prstGeom prst="rect">
            <a:avLst/>
          </a:prstGeom>
          <a:noFill/>
          <a:ln>
            <a:noFill/>
          </a:ln>
        </p:spPr>
        <p:txBody>
          <a:bodyPr anchorCtr="0" anchor="t" bIns="71425" lIns="71425" spcFirstLastPara="1" rIns="71425" wrap="square" tIns="71425">
            <a:normAutofit/>
          </a:bodyPr>
          <a:lstStyle/>
          <a:p>
            <a:pPr indent="0" lvl="0" marL="0" rtl="0" algn="l">
              <a:lnSpc>
                <a:spcPct val="130000"/>
              </a:lnSpc>
              <a:spcBef>
                <a:spcPts val="0"/>
              </a:spcBef>
              <a:spcAft>
                <a:spcPts val="0"/>
              </a:spcAft>
              <a:buClr>
                <a:schemeClr val="lt2"/>
              </a:buClr>
              <a:buSzPts val="1700"/>
              <a:buFont typeface="Lato"/>
              <a:buNone/>
            </a:pPr>
            <a:r>
              <a:rPr lang="en-US" sz="2000">
                <a:solidFill>
                  <a:schemeClr val="dk1"/>
                </a:solidFill>
                <a:latin typeface="Lato"/>
                <a:ea typeface="Lato"/>
                <a:cs typeface="Lato"/>
                <a:sym typeface="Lato"/>
              </a:rPr>
              <a:t>특정 영화에 대한 세부 페이지로 이동 시 출연진을 알 수 있고, 해당 배우의 프로필로 이동 시 출연작들 또한 제공</a:t>
            </a:r>
            <a:endParaRPr sz="2000">
              <a:solidFill>
                <a:schemeClr val="dk1"/>
              </a:solidFill>
            </a:endParaRPr>
          </a:p>
        </p:txBody>
      </p:sp>
      <p:sp>
        <p:nvSpPr>
          <p:cNvPr id="164" name="Google Shape;164;g24a45368829_0_92"/>
          <p:cNvSpPr txBox="1"/>
          <p:nvPr/>
        </p:nvSpPr>
        <p:spPr>
          <a:xfrm>
            <a:off x="3188513" y="9670546"/>
            <a:ext cx="4538100" cy="527100"/>
          </a:xfrm>
          <a:prstGeom prst="rect">
            <a:avLst/>
          </a:prstGeom>
          <a:noFill/>
          <a:ln>
            <a:noFill/>
          </a:ln>
        </p:spPr>
        <p:txBody>
          <a:bodyPr anchorCtr="0" anchor="t" bIns="71425" lIns="71425" spcFirstLastPara="1" rIns="71425" wrap="square" tIns="71425">
            <a:norm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Actor Info Inquiry</a:t>
            </a:r>
            <a:endParaRPr sz="2400">
              <a:solidFill>
                <a:schemeClr val="lt1"/>
              </a:solidFill>
            </a:endParaRPr>
          </a:p>
        </p:txBody>
      </p:sp>
      <p:sp>
        <p:nvSpPr>
          <p:cNvPr id="165" name="Google Shape;165;g24a45368829_0_92"/>
          <p:cNvSpPr txBox="1"/>
          <p:nvPr/>
        </p:nvSpPr>
        <p:spPr>
          <a:xfrm>
            <a:off x="17464738" y="10539302"/>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Clr>
                <a:srgbClr val="818779"/>
              </a:buClr>
              <a:buSzPts val="1700"/>
              <a:buFont typeface="Lato"/>
              <a:buNone/>
            </a:pPr>
            <a:r>
              <a:rPr lang="en-US" sz="2000">
                <a:solidFill>
                  <a:schemeClr val="dk1"/>
                </a:solidFill>
                <a:latin typeface="Lato"/>
                <a:ea typeface="Lato"/>
                <a:cs typeface="Lato"/>
                <a:sym typeface="Lato"/>
              </a:rPr>
              <a:t>특정 영화에 대한 비슷한 영화를 사용자에게 추가로 제공</a:t>
            </a:r>
            <a:endParaRPr sz="2000">
              <a:solidFill>
                <a:schemeClr val="dk1"/>
              </a:solidFill>
            </a:endParaRPr>
          </a:p>
        </p:txBody>
      </p:sp>
      <p:sp>
        <p:nvSpPr>
          <p:cNvPr id="166" name="Google Shape;166;g24a45368829_0_92"/>
          <p:cNvSpPr txBox="1"/>
          <p:nvPr/>
        </p:nvSpPr>
        <p:spPr>
          <a:xfrm>
            <a:off x="17464738" y="10038946"/>
            <a:ext cx="4538100" cy="527100"/>
          </a:xfrm>
          <a:prstGeom prst="rect">
            <a:avLst/>
          </a:prstGeom>
          <a:noFill/>
          <a:ln>
            <a:noFill/>
          </a:ln>
        </p:spPr>
        <p:txBody>
          <a:bodyPr anchorCtr="0" anchor="t" bIns="71425" lIns="71425" spcFirstLastPara="1" rIns="71425" wrap="square" tIns="71425">
            <a:norm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Recommend Again</a:t>
            </a:r>
            <a:endParaRPr sz="2400">
              <a:solidFill>
                <a:schemeClr val="lt1"/>
              </a:solidFill>
            </a:endParaRPr>
          </a:p>
        </p:txBody>
      </p:sp>
      <p:sp>
        <p:nvSpPr>
          <p:cNvPr id="167" name="Google Shape;167;g24a45368829_0_92"/>
          <p:cNvSpPr txBox="1"/>
          <p:nvPr/>
        </p:nvSpPr>
        <p:spPr>
          <a:xfrm>
            <a:off x="3188524" y="5922675"/>
            <a:ext cx="4163400" cy="1252500"/>
          </a:xfrm>
          <a:prstGeom prst="rect">
            <a:avLst/>
          </a:prstGeom>
          <a:noFill/>
          <a:ln>
            <a:noFill/>
          </a:ln>
        </p:spPr>
        <p:txBody>
          <a:bodyPr anchorCtr="0" anchor="t" bIns="71425" lIns="71425" spcFirstLastPara="1" rIns="71425" wrap="square" tIns="71425">
            <a:spAutoFit/>
          </a:bodyPr>
          <a:lstStyle/>
          <a:p>
            <a:pPr indent="0" lvl="0" marL="0" marR="0" rtl="0" algn="l">
              <a:lnSpc>
                <a:spcPct val="130000"/>
              </a:lnSpc>
              <a:spcBef>
                <a:spcPts val="0"/>
              </a:spcBef>
              <a:spcAft>
                <a:spcPts val="0"/>
              </a:spcAft>
              <a:buClr>
                <a:srgbClr val="818779"/>
              </a:buClr>
              <a:buSzPts val="1700"/>
              <a:buFont typeface="Lato"/>
              <a:buNone/>
            </a:pPr>
            <a:r>
              <a:rPr lang="en-US" sz="2000">
                <a:solidFill>
                  <a:schemeClr val="dk1"/>
                </a:solidFill>
                <a:latin typeface="Lato"/>
                <a:ea typeface="Lato"/>
                <a:cs typeface="Lato"/>
                <a:sym typeface="Lato"/>
              </a:rPr>
              <a:t>검색기능을 제공하여 검색어와 일치하는 영화 또는 이름이 포함된 모든 데이터를 제공</a:t>
            </a:r>
            <a:endParaRPr b="0" i="0" sz="2000" u="none" cap="none" strike="noStrike">
              <a:solidFill>
                <a:schemeClr val="dk1"/>
              </a:solidFill>
              <a:latin typeface="Lato"/>
              <a:ea typeface="Lato"/>
              <a:cs typeface="Lato"/>
              <a:sym typeface="Lato"/>
            </a:endParaRPr>
          </a:p>
        </p:txBody>
      </p:sp>
      <p:sp>
        <p:nvSpPr>
          <p:cNvPr id="168" name="Google Shape;168;g24a45368829_0_92"/>
          <p:cNvSpPr txBox="1"/>
          <p:nvPr/>
        </p:nvSpPr>
        <p:spPr>
          <a:xfrm>
            <a:off x="2769365" y="5395576"/>
            <a:ext cx="4538100" cy="527100"/>
          </a:xfrm>
          <a:prstGeom prst="rect">
            <a:avLst/>
          </a:prstGeom>
          <a:noFill/>
          <a:ln>
            <a:noFill/>
          </a:ln>
        </p:spPr>
        <p:txBody>
          <a:bodyPr anchorCtr="0" anchor="t" bIns="71425" lIns="71425" spcFirstLastPara="1" rIns="71425" wrap="square" tIns="71425">
            <a:norm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Search</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2" name="Shape 172"/>
        <p:cNvGrpSpPr/>
        <p:nvPr/>
      </p:nvGrpSpPr>
      <p:grpSpPr>
        <a:xfrm>
          <a:off x="0" y="0"/>
          <a:ext cx="0" cy="0"/>
          <a:chOff x="0" y="0"/>
          <a:chExt cx="0" cy="0"/>
        </a:xfrm>
      </p:grpSpPr>
      <p:sp>
        <p:nvSpPr>
          <p:cNvPr id="173" name="Google Shape;173;g24a45368829_0_69"/>
          <p:cNvSpPr txBox="1"/>
          <p:nvPr>
            <p:ph type="title"/>
          </p:nvPr>
        </p:nvSpPr>
        <p:spPr>
          <a:xfrm>
            <a:off x="1626532" y="2574991"/>
            <a:ext cx="10922100" cy="1902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262626"/>
              </a:buClr>
              <a:buSzPts val="9000"/>
              <a:buFont typeface="Libre Caslon Display"/>
              <a:buNone/>
            </a:pPr>
            <a:r>
              <a:rPr lang="en-US">
                <a:solidFill>
                  <a:schemeClr val="dk1"/>
                </a:solidFill>
              </a:rPr>
              <a:t>Communication Features</a:t>
            </a:r>
            <a:endParaRPr>
              <a:solidFill>
                <a:schemeClr val="dk1"/>
              </a:solidFill>
            </a:endParaRPr>
          </a:p>
        </p:txBody>
      </p:sp>
      <p:sp>
        <p:nvSpPr>
          <p:cNvPr id="174" name="Google Shape;174;g24a45368829_0_69"/>
          <p:cNvSpPr txBox="1"/>
          <p:nvPr>
            <p:ph idx="12" type="sldNum"/>
          </p:nvPr>
        </p:nvSpPr>
        <p:spPr>
          <a:xfrm>
            <a:off x="22932049" y="12437698"/>
            <a:ext cx="458400" cy="48750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D5D5D5"/>
              </a:buClr>
              <a:buSzPts val="2500"/>
              <a:buFont typeface="Libre Caslon Display"/>
              <a:buNone/>
            </a:pPr>
            <a:fld id="{00000000-1234-1234-1234-123412341234}" type="slidenum">
              <a:rPr lang="en-US"/>
              <a:t>‹#›</a:t>
            </a:fld>
            <a:endParaRPr/>
          </a:p>
        </p:txBody>
      </p:sp>
      <p:sp>
        <p:nvSpPr>
          <p:cNvPr id="175" name="Google Shape;175;g24a45368829_0_69"/>
          <p:cNvSpPr txBox="1"/>
          <p:nvPr/>
        </p:nvSpPr>
        <p:spPr>
          <a:xfrm>
            <a:off x="17326500" y="5808771"/>
            <a:ext cx="4538100" cy="1773900"/>
          </a:xfrm>
          <a:prstGeom prst="rect">
            <a:avLst/>
          </a:prstGeom>
          <a:noFill/>
          <a:ln>
            <a:noFill/>
          </a:ln>
        </p:spPr>
        <p:txBody>
          <a:bodyPr anchorCtr="0" anchor="t" bIns="71425" lIns="71425" spcFirstLastPara="1" rIns="71425" wrap="square" tIns="71425">
            <a:no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각 게시글에 대한 생성, 수정, 삭제, 조회 기능 구현</a:t>
            </a:r>
            <a:endParaRPr sz="2000">
              <a:solidFill>
                <a:schemeClr val="accent1"/>
              </a:solidFill>
              <a:latin typeface="Lato"/>
              <a:ea typeface="Lato"/>
              <a:cs typeface="Lato"/>
              <a:sym typeface="Lato"/>
            </a:endParaRPr>
          </a:p>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작성자가 아니라면 수정과 삭제가 불가합니다.</a:t>
            </a:r>
            <a:endParaRPr sz="2000">
              <a:solidFill>
                <a:schemeClr val="accent1"/>
              </a:solidFill>
              <a:latin typeface="Lato"/>
              <a:ea typeface="Lato"/>
              <a:cs typeface="Lato"/>
              <a:sym typeface="Lato"/>
            </a:endParaRPr>
          </a:p>
        </p:txBody>
      </p:sp>
      <p:sp>
        <p:nvSpPr>
          <p:cNvPr id="176" name="Google Shape;176;g24a45368829_0_69"/>
          <p:cNvSpPr txBox="1"/>
          <p:nvPr/>
        </p:nvSpPr>
        <p:spPr>
          <a:xfrm>
            <a:off x="16330998" y="5270760"/>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2.</a:t>
            </a:r>
            <a:endParaRPr>
              <a:solidFill>
                <a:schemeClr val="dk1"/>
              </a:solidFill>
            </a:endParaRPr>
          </a:p>
        </p:txBody>
      </p:sp>
      <p:sp>
        <p:nvSpPr>
          <p:cNvPr id="177" name="Google Shape;177;g24a45368829_0_69"/>
          <p:cNvSpPr txBox="1"/>
          <p:nvPr/>
        </p:nvSpPr>
        <p:spPr>
          <a:xfrm>
            <a:off x="17326498" y="5327560"/>
            <a:ext cx="4538100" cy="527100"/>
          </a:xfrm>
          <a:prstGeom prst="rect">
            <a:avLst/>
          </a:prstGeom>
          <a:noFill/>
          <a:ln>
            <a:noFill/>
          </a:ln>
        </p:spPr>
        <p:txBody>
          <a:bodyPr anchorCtr="0" anchor="t" bIns="71425" lIns="71425" spcFirstLastPara="1" rIns="71425" wrap="square" tIns="71425">
            <a:norm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Post CRUD</a:t>
            </a:r>
            <a:endParaRPr sz="2400">
              <a:solidFill>
                <a:schemeClr val="lt1"/>
              </a:solidFill>
            </a:endParaRPr>
          </a:p>
        </p:txBody>
      </p:sp>
      <p:sp>
        <p:nvSpPr>
          <p:cNvPr id="178" name="Google Shape;178;g24a45368829_0_69"/>
          <p:cNvSpPr txBox="1"/>
          <p:nvPr/>
        </p:nvSpPr>
        <p:spPr>
          <a:xfrm>
            <a:off x="17350478" y="10778397"/>
            <a:ext cx="4538100" cy="1269900"/>
          </a:xfrm>
          <a:prstGeom prst="rect">
            <a:avLst/>
          </a:prstGeom>
          <a:noFill/>
          <a:ln>
            <a:noFill/>
          </a:ln>
        </p:spPr>
        <p:txBody>
          <a:bodyPr anchorCtr="0" anchor="t" bIns="71425" lIns="71425" spcFirstLastPara="1" rIns="71425" wrap="square" tIns="71425">
            <a:normAutofit/>
          </a:bodyPr>
          <a:lstStyle/>
          <a:p>
            <a:pPr indent="0" lvl="0" marL="0" marR="0" rtl="0" algn="l">
              <a:lnSpc>
                <a:spcPct val="130000"/>
              </a:lnSpc>
              <a:spcBef>
                <a:spcPts val="0"/>
              </a:spcBef>
              <a:spcAft>
                <a:spcPts val="0"/>
              </a:spcAft>
              <a:buNone/>
            </a:pPr>
            <a:r>
              <a:rPr lang="en-US" sz="2000">
                <a:solidFill>
                  <a:schemeClr val="accent1"/>
                </a:solidFill>
                <a:latin typeface="Lato"/>
                <a:ea typeface="Lato"/>
                <a:cs typeface="Lato"/>
                <a:sym typeface="Lato"/>
              </a:rPr>
              <a:t>공감되는 댓글이나 재밌는 댓글이 있다면 좋아요를 눌러 관심을 표현할 수 있습니다.</a:t>
            </a:r>
            <a:endParaRPr sz="2000">
              <a:solidFill>
                <a:schemeClr val="accent1"/>
              </a:solidFill>
            </a:endParaRPr>
          </a:p>
        </p:txBody>
      </p:sp>
      <p:sp>
        <p:nvSpPr>
          <p:cNvPr id="179" name="Google Shape;179;g24a45368829_0_69"/>
          <p:cNvSpPr txBox="1"/>
          <p:nvPr/>
        </p:nvSpPr>
        <p:spPr>
          <a:xfrm>
            <a:off x="16354978" y="10240371"/>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4.</a:t>
            </a:r>
            <a:endParaRPr>
              <a:solidFill>
                <a:schemeClr val="dk1"/>
              </a:solidFill>
            </a:endParaRPr>
          </a:p>
        </p:txBody>
      </p:sp>
      <p:sp>
        <p:nvSpPr>
          <p:cNvPr id="180" name="Google Shape;180;g24a45368829_0_69"/>
          <p:cNvSpPr txBox="1"/>
          <p:nvPr/>
        </p:nvSpPr>
        <p:spPr>
          <a:xfrm>
            <a:off x="17350478" y="10297171"/>
            <a:ext cx="4538100" cy="527100"/>
          </a:xfrm>
          <a:prstGeom prst="rect">
            <a:avLst/>
          </a:prstGeom>
          <a:noFill/>
          <a:ln>
            <a:noFill/>
          </a:ln>
        </p:spPr>
        <p:txBody>
          <a:bodyPr anchorCtr="0" anchor="t" bIns="71425" lIns="71425" spcFirstLastPara="1" rIns="71425" wrap="square" tIns="71425">
            <a:normAutofit/>
          </a:bodyPr>
          <a:lstStyle/>
          <a:p>
            <a:pPr indent="0" lvl="0" marL="0" marR="0" rtl="0" algn="l">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Like Comment</a:t>
            </a:r>
            <a:endParaRPr sz="2400">
              <a:solidFill>
                <a:schemeClr val="lt1"/>
              </a:solidFill>
            </a:endParaRPr>
          </a:p>
        </p:txBody>
      </p:sp>
      <p:sp>
        <p:nvSpPr>
          <p:cNvPr id="181" name="Google Shape;181;g24a45368829_0_69"/>
          <p:cNvSpPr txBox="1"/>
          <p:nvPr/>
        </p:nvSpPr>
        <p:spPr>
          <a:xfrm>
            <a:off x="3042550" y="10797525"/>
            <a:ext cx="4538100" cy="2127600"/>
          </a:xfrm>
          <a:prstGeom prst="rect">
            <a:avLst/>
          </a:prstGeom>
          <a:noFill/>
          <a:ln>
            <a:noFill/>
          </a:ln>
        </p:spPr>
        <p:txBody>
          <a:bodyPr anchorCtr="0" anchor="t" bIns="71425" lIns="71425" spcFirstLastPara="1" rIns="71425" wrap="square" tIns="71425">
            <a:noAutofit/>
          </a:bodyPr>
          <a:lstStyle/>
          <a:p>
            <a:pPr indent="0" lvl="0" marL="0" marR="0" rtl="0" algn="l">
              <a:lnSpc>
                <a:spcPct val="110000"/>
              </a:lnSpc>
              <a:spcBef>
                <a:spcPts val="0"/>
              </a:spcBef>
              <a:spcAft>
                <a:spcPts val="0"/>
              </a:spcAft>
              <a:buNone/>
            </a:pPr>
            <a:r>
              <a:rPr lang="en-US" sz="2000">
                <a:solidFill>
                  <a:schemeClr val="accent1"/>
                </a:solidFill>
                <a:latin typeface="Lato"/>
                <a:ea typeface="Lato"/>
                <a:cs typeface="Lato"/>
                <a:sym typeface="Lato"/>
              </a:rPr>
              <a:t>게시글에 좋아요를 표시해 관심을 표현할 수 있습니다.</a:t>
            </a:r>
            <a:endParaRPr sz="2000">
              <a:solidFill>
                <a:schemeClr val="accent1"/>
              </a:solidFill>
              <a:latin typeface="Lato"/>
              <a:ea typeface="Lato"/>
              <a:cs typeface="Lato"/>
              <a:sym typeface="Lato"/>
            </a:endParaRPr>
          </a:p>
          <a:p>
            <a:pPr indent="0" lvl="0" marL="0" marR="0" rtl="0" algn="l">
              <a:lnSpc>
                <a:spcPct val="110000"/>
              </a:lnSpc>
              <a:spcBef>
                <a:spcPts val="0"/>
              </a:spcBef>
              <a:spcAft>
                <a:spcPts val="0"/>
              </a:spcAft>
              <a:buNone/>
            </a:pPr>
            <a:r>
              <a:rPr lang="en-US" sz="2000">
                <a:solidFill>
                  <a:schemeClr val="accent1"/>
                </a:solidFill>
                <a:latin typeface="Lato"/>
                <a:ea typeface="Lato"/>
                <a:cs typeface="Lato"/>
                <a:sym typeface="Lato"/>
              </a:rPr>
              <a:t>댓글을 작성해 자신의 의견을 표현할 수 있습니다.</a:t>
            </a:r>
            <a:endParaRPr sz="2000">
              <a:solidFill>
                <a:schemeClr val="accent1"/>
              </a:solidFill>
              <a:latin typeface="Lato"/>
              <a:ea typeface="Lato"/>
              <a:cs typeface="Lato"/>
              <a:sym typeface="Lato"/>
            </a:endParaRPr>
          </a:p>
          <a:p>
            <a:pPr indent="0" lvl="0" marL="0" marR="0" rtl="0" algn="l">
              <a:lnSpc>
                <a:spcPct val="110000"/>
              </a:lnSpc>
              <a:spcBef>
                <a:spcPts val="0"/>
              </a:spcBef>
              <a:spcAft>
                <a:spcPts val="0"/>
              </a:spcAft>
              <a:buNone/>
            </a:pPr>
            <a:r>
              <a:rPr lang="en-US" sz="2000">
                <a:solidFill>
                  <a:schemeClr val="accent1"/>
                </a:solidFill>
                <a:latin typeface="Lato"/>
                <a:ea typeface="Lato"/>
                <a:cs typeface="Lato"/>
                <a:sym typeface="Lato"/>
              </a:rPr>
              <a:t>자신의 댓글이 마음에 들지 않는다면 삭제가 가능합니다.</a:t>
            </a:r>
            <a:endParaRPr sz="2000">
              <a:solidFill>
                <a:schemeClr val="accent1"/>
              </a:solidFill>
              <a:latin typeface="Lato"/>
              <a:ea typeface="Lato"/>
              <a:cs typeface="Lato"/>
              <a:sym typeface="Lato"/>
            </a:endParaRPr>
          </a:p>
        </p:txBody>
      </p:sp>
      <p:sp>
        <p:nvSpPr>
          <p:cNvPr id="182" name="Google Shape;182;g24a45368829_0_69"/>
          <p:cNvSpPr txBox="1"/>
          <p:nvPr/>
        </p:nvSpPr>
        <p:spPr>
          <a:xfrm>
            <a:off x="7813603" y="10240371"/>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3.</a:t>
            </a:r>
            <a:endParaRPr>
              <a:solidFill>
                <a:schemeClr val="dk1"/>
              </a:solidFill>
            </a:endParaRPr>
          </a:p>
        </p:txBody>
      </p:sp>
      <p:sp>
        <p:nvSpPr>
          <p:cNvPr id="183" name="Google Shape;183;g24a45368829_0_69"/>
          <p:cNvSpPr txBox="1"/>
          <p:nvPr/>
        </p:nvSpPr>
        <p:spPr>
          <a:xfrm>
            <a:off x="2953638" y="10297171"/>
            <a:ext cx="4538100" cy="527100"/>
          </a:xfrm>
          <a:prstGeom prst="rect">
            <a:avLst/>
          </a:prstGeom>
          <a:noFill/>
          <a:ln>
            <a:noFill/>
          </a:ln>
        </p:spPr>
        <p:txBody>
          <a:bodyPr anchorCtr="0" anchor="t" bIns="71425" lIns="71425" spcFirstLastPara="1" rIns="71425" wrap="square" tIns="71425">
            <a:norm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Like post and Comment</a:t>
            </a:r>
            <a:endParaRPr sz="2400">
              <a:solidFill>
                <a:schemeClr val="lt1"/>
              </a:solidFill>
            </a:endParaRPr>
          </a:p>
        </p:txBody>
      </p:sp>
      <p:sp>
        <p:nvSpPr>
          <p:cNvPr id="184" name="Google Shape;184;g24a45368829_0_69"/>
          <p:cNvSpPr txBox="1"/>
          <p:nvPr/>
        </p:nvSpPr>
        <p:spPr>
          <a:xfrm>
            <a:off x="2900950" y="5810450"/>
            <a:ext cx="4538100" cy="1566000"/>
          </a:xfrm>
          <a:prstGeom prst="rect">
            <a:avLst/>
          </a:prstGeom>
          <a:noFill/>
          <a:ln>
            <a:noFill/>
          </a:ln>
        </p:spPr>
        <p:txBody>
          <a:bodyPr anchorCtr="0" anchor="t" bIns="71425" lIns="71425" spcFirstLastPara="1" rIns="71425" wrap="square" tIns="71425">
            <a:noAutofit/>
          </a:bodyPr>
          <a:lstStyle/>
          <a:p>
            <a:pPr indent="0" lvl="0" marL="0" marR="0" rtl="0" algn="l">
              <a:lnSpc>
                <a:spcPct val="110000"/>
              </a:lnSpc>
              <a:spcBef>
                <a:spcPts val="0"/>
              </a:spcBef>
              <a:spcAft>
                <a:spcPts val="0"/>
              </a:spcAft>
              <a:buNone/>
            </a:pPr>
            <a:r>
              <a:rPr lang="en-US" sz="2000">
                <a:solidFill>
                  <a:schemeClr val="dk1"/>
                </a:solidFill>
                <a:latin typeface="Lato"/>
                <a:ea typeface="Lato"/>
                <a:cs typeface="Lato"/>
                <a:sym typeface="Lato"/>
              </a:rPr>
              <a:t>사용자간 자유롭게 소통할 수 있는 페이지 생성</a:t>
            </a:r>
            <a:endParaRPr sz="2000">
              <a:solidFill>
                <a:schemeClr val="dk1"/>
              </a:solidFill>
              <a:latin typeface="Lato"/>
              <a:ea typeface="Lato"/>
              <a:cs typeface="Lato"/>
              <a:sym typeface="Lato"/>
            </a:endParaRPr>
          </a:p>
          <a:p>
            <a:pPr indent="0" lvl="0" marL="0" marR="0" rtl="0" algn="l">
              <a:lnSpc>
                <a:spcPct val="110000"/>
              </a:lnSpc>
              <a:spcBef>
                <a:spcPts val="0"/>
              </a:spcBef>
              <a:spcAft>
                <a:spcPts val="0"/>
              </a:spcAft>
              <a:buNone/>
            </a:pPr>
            <a:r>
              <a:rPr lang="en-US" sz="2000">
                <a:solidFill>
                  <a:schemeClr val="dk1"/>
                </a:solidFill>
                <a:latin typeface="Lato"/>
                <a:ea typeface="Lato"/>
                <a:cs typeface="Lato"/>
                <a:sym typeface="Lato"/>
              </a:rPr>
              <a:t>영화나 배우에 관한 이야기, 추천 등 자유로운 주제의 게시글 작성</a:t>
            </a:r>
            <a:endParaRPr sz="2000">
              <a:solidFill>
                <a:schemeClr val="dk1"/>
              </a:solidFill>
              <a:latin typeface="Lato"/>
              <a:ea typeface="Lato"/>
              <a:cs typeface="Lato"/>
              <a:sym typeface="Lato"/>
            </a:endParaRPr>
          </a:p>
        </p:txBody>
      </p:sp>
      <p:sp>
        <p:nvSpPr>
          <p:cNvPr id="185" name="Google Shape;185;g24a45368829_0_69"/>
          <p:cNvSpPr txBox="1"/>
          <p:nvPr/>
        </p:nvSpPr>
        <p:spPr>
          <a:xfrm>
            <a:off x="7672006" y="5270760"/>
            <a:ext cx="864000" cy="13674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262626"/>
              </a:buClr>
              <a:buSzPts val="6500"/>
              <a:buFont typeface="Libre Caslon Display"/>
              <a:buNone/>
            </a:pPr>
            <a:r>
              <a:rPr b="0" i="0" lang="en-US" sz="6500" u="none" cap="none" strike="noStrike">
                <a:solidFill>
                  <a:schemeClr val="dk1"/>
                </a:solidFill>
                <a:latin typeface="Libre Caslon Display"/>
                <a:ea typeface="Libre Caslon Display"/>
                <a:cs typeface="Libre Caslon Display"/>
                <a:sym typeface="Libre Caslon Display"/>
              </a:rPr>
              <a:t>1.</a:t>
            </a:r>
            <a:endParaRPr>
              <a:solidFill>
                <a:schemeClr val="dk1"/>
              </a:solidFill>
            </a:endParaRPr>
          </a:p>
        </p:txBody>
      </p:sp>
      <p:sp>
        <p:nvSpPr>
          <p:cNvPr id="186" name="Google Shape;186;g24a45368829_0_69"/>
          <p:cNvSpPr txBox="1"/>
          <p:nvPr/>
        </p:nvSpPr>
        <p:spPr>
          <a:xfrm>
            <a:off x="2812040" y="5329226"/>
            <a:ext cx="4538100" cy="527100"/>
          </a:xfrm>
          <a:prstGeom prst="rect">
            <a:avLst/>
          </a:prstGeom>
          <a:noFill/>
          <a:ln>
            <a:noFill/>
          </a:ln>
        </p:spPr>
        <p:txBody>
          <a:bodyPr anchorCtr="0" anchor="t" bIns="71425" lIns="71425" spcFirstLastPara="1" rIns="71425" wrap="square" tIns="71425">
            <a:noAutofit/>
          </a:bodyPr>
          <a:lstStyle/>
          <a:p>
            <a:pPr indent="0" lvl="0" marL="0" marR="0" rtl="0" algn="r">
              <a:lnSpc>
                <a:spcPct val="150000"/>
              </a:lnSpc>
              <a:spcBef>
                <a:spcPts val="0"/>
              </a:spcBef>
              <a:spcAft>
                <a:spcPts val="0"/>
              </a:spcAft>
              <a:buClr>
                <a:srgbClr val="838383"/>
              </a:buClr>
              <a:buSzPts val="2000"/>
              <a:buFont typeface="Lato"/>
              <a:buNone/>
            </a:pPr>
            <a:r>
              <a:rPr b="1" lang="en-US" sz="2400">
                <a:solidFill>
                  <a:schemeClr val="lt1"/>
                </a:solidFill>
                <a:latin typeface="Lato"/>
                <a:ea typeface="Lato"/>
                <a:cs typeface="Lato"/>
                <a:sym typeface="Lato"/>
              </a:rPr>
              <a:t>Post Page</a:t>
            </a:r>
            <a:endParaRPr sz="2400">
              <a:solidFill>
                <a:schemeClr val="lt1"/>
              </a:solidFill>
            </a:endParaRPr>
          </a:p>
        </p:txBody>
      </p:sp>
      <p:sp>
        <p:nvSpPr>
          <p:cNvPr id="187" name="Google Shape;187;g24a45368829_0_69"/>
          <p:cNvSpPr/>
          <p:nvPr/>
        </p:nvSpPr>
        <p:spPr>
          <a:xfrm>
            <a:off x="8556817" y="4905375"/>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rgbClr val="F6F6F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88" name="Google Shape;188;g24a45368829_0_69"/>
          <p:cNvSpPr/>
          <p:nvPr/>
        </p:nvSpPr>
        <p:spPr>
          <a:xfrm flipH="1">
            <a:off x="12198913" y="4905375"/>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2"/>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89" name="Google Shape;189;g24a45368829_0_69"/>
          <p:cNvSpPr/>
          <p:nvPr/>
        </p:nvSpPr>
        <p:spPr>
          <a:xfrm rot="10800000">
            <a:off x="12198913" y="8572526"/>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4"/>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90" name="Google Shape;190;g24a45368829_0_69"/>
          <p:cNvSpPr/>
          <p:nvPr/>
        </p:nvSpPr>
        <p:spPr>
          <a:xfrm flipH="1" rot="10800000">
            <a:off x="8555639" y="8572526"/>
            <a:ext cx="3629448" cy="3629448"/>
          </a:xfrm>
          <a:custGeom>
            <a:rect b="b" l="l" r="r" t="t"/>
            <a:pathLst>
              <a:path extrusionOk="0" h="21600" w="21600">
                <a:moveTo>
                  <a:pt x="21600" y="0"/>
                </a:moveTo>
                <a:cubicBezTo>
                  <a:pt x="16077" y="19"/>
                  <a:pt x="10560" y="2133"/>
                  <a:pt x="6347" y="6347"/>
                </a:cubicBezTo>
                <a:cubicBezTo>
                  <a:pt x="2133" y="10560"/>
                  <a:pt x="19" y="16077"/>
                  <a:pt x="0" y="21600"/>
                </a:cubicBezTo>
                <a:lnTo>
                  <a:pt x="6191" y="21600"/>
                </a:lnTo>
                <a:cubicBezTo>
                  <a:pt x="6210" y="17661"/>
                  <a:pt x="7718" y="13728"/>
                  <a:pt x="10723" y="10723"/>
                </a:cubicBezTo>
                <a:cubicBezTo>
                  <a:pt x="13728" y="7718"/>
                  <a:pt x="17661" y="6210"/>
                  <a:pt x="21600" y="6191"/>
                </a:cubicBezTo>
                <a:lnTo>
                  <a:pt x="21600" y="0"/>
                </a:lnTo>
                <a:close/>
              </a:path>
            </a:pathLst>
          </a:custGeom>
          <a:solidFill>
            <a:schemeClr val="accent3"/>
          </a:solidFill>
          <a:ln>
            <a:noFill/>
          </a:ln>
        </p:spPr>
        <p:txBody>
          <a:bodyPr anchorCtr="0" anchor="ctr" bIns="82975" lIns="82975" spcFirstLastPara="1" rIns="82975" wrap="square" tIns="82975">
            <a:noAutofit/>
          </a:bodyPr>
          <a:lstStyle/>
          <a:p>
            <a:pPr indent="0" lvl="0" marL="0" marR="0" rtl="0" algn="ctr">
              <a:lnSpc>
                <a:spcPct val="100000"/>
              </a:lnSpc>
              <a:spcBef>
                <a:spcPts val="0"/>
              </a:spcBef>
              <a:spcAft>
                <a:spcPts val="0"/>
              </a:spcAft>
              <a:buClr>
                <a:srgbClr val="FFFFFF"/>
              </a:buClr>
              <a:buSzPts val="1900"/>
              <a:buFont typeface="Lato"/>
              <a:buNone/>
            </a:pPr>
            <a:r>
              <a:t/>
            </a:r>
            <a:endParaRPr b="0" i="0" sz="1900" u="none" cap="none" strike="noStrike">
              <a:solidFill>
                <a:srgbClr val="818779"/>
              </a:solidFill>
              <a:latin typeface="Lato"/>
              <a:ea typeface="Lato"/>
              <a:cs typeface="Lato"/>
              <a:sym typeface="Lato"/>
            </a:endParaRPr>
          </a:p>
        </p:txBody>
      </p:sp>
      <p:sp>
        <p:nvSpPr>
          <p:cNvPr id="191" name="Google Shape;191;g24a45368829_0_69"/>
          <p:cNvSpPr txBox="1"/>
          <p:nvPr/>
        </p:nvSpPr>
        <p:spPr>
          <a:xfrm>
            <a:off x="10110302" y="8189369"/>
            <a:ext cx="4163400" cy="1250100"/>
          </a:xfrm>
          <a:prstGeom prst="rect">
            <a:avLst/>
          </a:prstGeom>
          <a:noFill/>
          <a:ln>
            <a:noFill/>
          </a:ln>
        </p:spPr>
        <p:txBody>
          <a:bodyPr anchorCtr="0" anchor="t" bIns="50800" lIns="50800" spcFirstLastPara="1" rIns="50800" wrap="square" tIns="50800">
            <a:normAutofit lnSpcReduction="10000"/>
          </a:bodyPr>
          <a:lstStyle/>
          <a:p>
            <a:pPr indent="0" lvl="0" marL="0" rtl="0" algn="ctr">
              <a:spcBef>
                <a:spcPts val="0"/>
              </a:spcBef>
              <a:spcAft>
                <a:spcPts val="0"/>
              </a:spcAft>
              <a:buClr>
                <a:srgbClr val="232323"/>
              </a:buClr>
              <a:buSzPts val="2700"/>
              <a:buFont typeface="Lato"/>
              <a:buNone/>
            </a:pPr>
            <a:r>
              <a:rPr b="1" lang="en-US" sz="2700">
                <a:solidFill>
                  <a:schemeClr val="dk1"/>
                </a:solidFill>
                <a:latin typeface="Lato"/>
                <a:ea typeface="Lato"/>
                <a:cs typeface="Lato"/>
                <a:sym typeface="Lato"/>
              </a:rPr>
              <a:t>사용자 간 의사소통이 가능한 게시판 &amp; 댓글</a:t>
            </a:r>
            <a:endParaRPr sz="5500">
              <a:solidFill>
                <a:schemeClr val="dk1"/>
              </a:solidFill>
              <a:latin typeface="Libre Caslon Display"/>
              <a:ea typeface="Libre Caslon Display"/>
              <a:cs typeface="Libre Caslon Display"/>
              <a:sym typeface="Libre Caslon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Proposal">
      <a:dk1>
        <a:srgbClr val="FFFFFF"/>
      </a:dk1>
      <a:lt1>
        <a:srgbClr val="262626"/>
      </a:lt1>
      <a:dk2>
        <a:srgbClr val="838383"/>
      </a:dk2>
      <a:lt2>
        <a:srgbClr val="818779"/>
      </a:lt2>
      <a:accent1>
        <a:srgbClr val="F6F6F3"/>
      </a:accent1>
      <a:accent2>
        <a:srgbClr val="F3F1E6"/>
      </a:accent2>
      <a:accent3>
        <a:srgbClr val="E5E2DC"/>
      </a:accent3>
      <a:accent4>
        <a:srgbClr val="D2CFC4"/>
      </a:accent4>
      <a:accent5>
        <a:srgbClr val="CBCEC8"/>
      </a:accent5>
      <a:accent6>
        <a:srgbClr val="A9ADA4"/>
      </a:accent6>
      <a:hlink>
        <a:srgbClr val="838383"/>
      </a:hlink>
      <a:folHlink>
        <a:srgbClr val="E5E2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공주</dc:creator>
</cp:coreProperties>
</file>