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bkkE0S46pfUwkA1y13CZ7Y1t6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7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2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5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6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스크린샷이(가) 표시된 사진&#10;&#10;높은 신뢰도로 생성된 설명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928815"/>
            <a:ext cx="4001315" cy="44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br>
              <a:rPr lang="en-US" sz="4800"/>
            </a:br>
            <a:r>
              <a:rPr lang="en-US" sz="4800"/>
              <a:t>열혈 Java 프로그래밍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5447071" y="4455621"/>
            <a:ext cx="6112029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 cap="none">
                <a:solidFill>
                  <a:srgbClr val="262626"/>
                </a:solidFill>
              </a:rPr>
              <a:t>Chapter 24. 컬렉션 프레임워크 2</a:t>
            </a:r>
            <a:endParaRPr b="1" sz="2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찾기</a:t>
            </a:r>
            <a:endParaRPr/>
          </a:p>
        </p:txBody>
      </p:sp>
      <p:cxnSp>
        <p:nvCxnSpPr>
          <p:cNvPr id="187" name="Google Shape;187;p1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10"/>
          <p:cNvSpPr/>
          <p:nvPr/>
        </p:nvSpPr>
        <p:spPr>
          <a:xfrm>
            <a:off x="1193531" y="1830649"/>
            <a:ext cx="971300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&lt;T&gt; int binarySearch(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List&lt;? extends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Comparable&lt;? super T&gt;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list, T key)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→ list에서 key를 찾아 그 인덱스 값 반환, 못 찾으면 음의 정수 반환</a:t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1320507" y="3567834"/>
            <a:ext cx="9713008" cy="1619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1. public static &lt;T&gt; int binarySearch(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List&lt;?&gt;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list, T key)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2.                                   (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List&lt;? extends Comparable&lt;T&gt;&gt;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list, T key)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3.                                   (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List&lt;? extends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Comparable&lt;? super T&gt;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list, T key)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찾기의 예	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1"/>
          <p:cNvSpPr/>
          <p:nvPr/>
        </p:nvSpPr>
        <p:spPr>
          <a:xfrm>
            <a:off x="1193530" y="1763981"/>
            <a:ext cx="7937217" cy="3612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StringBinarySearch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List&lt;String&gt; list = new ArrayList&lt;&gt;();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list.add("Box");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list.add("Robot");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list.add("Apple");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Collections.sort(list);   // 정렬이 먼저다!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idx = Collections.binarySearch(list, "Robot");   // 탐색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System.out.println(list.get(idx));   // 탐색의 결과 출력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4642" y="4888690"/>
            <a:ext cx="31051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/>
          <p:nvPr/>
        </p:nvSpPr>
        <p:spPr>
          <a:xfrm>
            <a:off x="2730783" y="1255455"/>
            <a:ext cx="8888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 static &lt;T&gt; int binarySearch(List&lt;? extends Comparable&lt;? super T&gt;&gt; list, T key)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찾기: Comparator&lt;T&gt; 기반</a:t>
            </a:r>
            <a:endParaRPr/>
          </a:p>
        </p:txBody>
      </p:sp>
      <p:cxnSp>
        <p:nvCxnSpPr>
          <p:cNvPr id="204" name="Google Shape;204;p1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2"/>
          <p:cNvSpPr/>
          <p:nvPr/>
        </p:nvSpPr>
        <p:spPr>
          <a:xfrm>
            <a:off x="1150288" y="1838764"/>
            <a:ext cx="10163583" cy="10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&lt;T&gt; int binarySearch(List&lt;? extends T&gt; list, T key, Comparator&lt;? super T&gt; c)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list에서 key를 찾는데 c의 기준을 적용하여 찾는다.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1320506" y="3567834"/>
            <a:ext cx="10275145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1. public static &lt;T&gt; int binarySearch(List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list, T key, Comparator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2.                                   (List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&lt;? extends T&gt;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list, T key, Comparator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&lt;? super T&gt;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찾기: Comparator&lt;T&gt; 기반의 예</a:t>
            </a:r>
            <a:endParaRPr/>
          </a:p>
        </p:txBody>
      </p:sp>
      <p:cxnSp>
        <p:nvCxnSpPr>
          <p:cNvPr id="212" name="Google Shape;212;p1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3"/>
          <p:cNvSpPr/>
          <p:nvPr/>
        </p:nvSpPr>
        <p:spPr>
          <a:xfrm>
            <a:off x="1193531" y="1604955"/>
            <a:ext cx="879860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StrComp implements Comparator&lt;String&gt;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compare(String s1, String s2)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s1.compareToIgnoreCase(s2);   // 대문자, 소문자 구분 없이 비교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StringComparator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List&lt;String&gt; list = new ArrayList&lt;&gt;();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list.add("ROBOT");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list.add("APPLE");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list.add("BOX");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StrComp cmp = new StrComp(); // 정렬과 탐색의 기준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Collections.sort(list, cmp); // 정렬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idx = Collections.binarySearch(list, "Robot", cmp); // 탐색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System.out.println(list.get(idx)); // 탐색 결과 출력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3880" y="4939360"/>
            <a:ext cx="2971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복사하기</a:t>
            </a:r>
            <a:endParaRPr/>
          </a:p>
        </p:txBody>
      </p:sp>
      <p:cxnSp>
        <p:nvCxnSpPr>
          <p:cNvPr id="220" name="Google Shape;220;p1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14"/>
          <p:cNvSpPr/>
          <p:nvPr/>
        </p:nvSpPr>
        <p:spPr>
          <a:xfrm>
            <a:off x="1297306" y="1947926"/>
            <a:ext cx="9279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&lt;T&gt; void copy(List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 super T&gt;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dest, List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 extends T&gt;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src)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src의 내용을 dest로 복사</a:t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2386227" y="3177722"/>
            <a:ext cx="826852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List&lt;T&gt; dest 아닌 List&lt;? super T&gt; dest 인 이유는?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→ dest에 T형 인스턴스를 넣는 것만 허용하겠다. 꺼내면 컴파일 에러!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List&lt;T&gt; src 아닌 List&lt;? extends T&gt; src 인 이유는?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→ src로부터 T형 인스턴스 꺼내는 것만 허용하겠다. 넣으면 컴파일 에러!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458724" y="457200"/>
            <a:ext cx="11274552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808" y="1926590"/>
            <a:ext cx="4320318" cy="241397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24의 강의를 마칩니다.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24-1. 컬렉션 기반 알고리즘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정렬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1195936" y="1602361"/>
            <a:ext cx="952507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List&lt;E&gt;를 구현한 컬렉션 클래스들은 저장된 인스턴스를 정렬된 상태로 유지하지 않는다.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대신에 정렬을 해야 한다면 다음 메소드를 사용할 수 있다.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193531" y="2991989"/>
            <a:ext cx="9250017" cy="1990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&lt;T extends Comparable&lt;T&gt;&gt; void sort(List&lt;T&gt; list)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Collections 클래스에 정의되어 있는 제네릭 메소드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인자로 List&lt;T&gt;의 인스턴스는 모두 전달 가능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단, T는 Comparable&lt;T&gt; 인터페이스를 구현한 상태이어야 한다.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리스트 대상 정렬의 예</a:t>
            </a:r>
            <a:endParaRPr/>
          </a:p>
        </p:txBody>
      </p:sp>
      <p:cxnSp>
        <p:nvCxnSpPr>
          <p:cNvPr id="129" name="Google Shape;129;p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4"/>
          <p:cNvSpPr/>
          <p:nvPr/>
        </p:nvSpPr>
        <p:spPr>
          <a:xfrm>
            <a:off x="1193531" y="1532717"/>
            <a:ext cx="9514226" cy="443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List&lt;String&gt; list = Arrays.asList("Toy", "Box", "Robot", "Weapon");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 = new ArrayList&lt;&gt;(list);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정렬 이전 출력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for(Iterator&lt;String&gt; itr = list.iterator(); itr.hasNext(); 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System.out.print(itr.next() + '\t');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정렬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Collections.sort(list);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정렬 이후 출력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for(Iterator&lt;String&gt; itr = list.iterator(); itr.hasNext(); 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System.out.print(itr.next() + '\t');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4147" y="4948679"/>
            <a:ext cx="3491533" cy="1285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4443872" y="3553784"/>
            <a:ext cx="699275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 static &lt;T extends Comparable&lt;T&gt;&gt; void sort(List&lt;T&gt; list)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5035826" y="4079627"/>
            <a:ext cx="631996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extends Object implements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Comparable&lt;String&gt;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 extends Comparable&lt;T&gt;&gt; 아니고 &lt;T extends Comparable&lt;? super T&gt;&gt;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5"/>
          <p:cNvSpPr/>
          <p:nvPr/>
        </p:nvSpPr>
        <p:spPr>
          <a:xfrm>
            <a:off x="1193531" y="2178183"/>
            <a:ext cx="72746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임시로</a:t>
            </a:r>
            <a:endParaRPr sz="16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&lt;T extends Comparable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void sort(List&lt;T&gt; list)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193531" y="3641371"/>
            <a:ext cx="103226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실제로</a:t>
            </a:r>
            <a:endParaRPr sz="16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&lt;T extends Comparable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 super T&gt;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void sort(List&lt;T&gt; list)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3699101" y="4472368"/>
            <a:ext cx="6992754" cy="949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이러한 선언이 붙은 이유를 설명하는데 시간이 조금 걸림!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이해했으면 그 이해의 내용을 외우자!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 extends Comparable&lt;? super T&gt;&gt;  의 이해 1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6"/>
          <p:cNvSpPr/>
          <p:nvPr/>
        </p:nvSpPr>
        <p:spPr>
          <a:xfrm>
            <a:off x="1193531" y="1443841"/>
            <a:ext cx="4610921" cy="2270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Car implements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Comparable&lt;Car&gt;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disp; // 배기량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Car(int d) { disp = d;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compareTo(Car o)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disp - o.disp;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193531" y="3827937"/>
            <a:ext cx="6516094" cy="251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List&lt;Car&gt; list = new ArrayList&lt;&gt;();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list.add(new Car(1200));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list.add(new Car(3000));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list.add(new Car(1800));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Collections.sort(list); //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정렬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for(Iterator&lt;Car&gt; itr = list.iterator(); itr.hasNext(); )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System.out.println(itr.next().toString() + '\t');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030574" y="1820374"/>
            <a:ext cx="54723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sort 메소드가 다음과 같다고 가정하자!</a:t>
            </a:r>
            <a:endParaRPr sz="16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&lt;T extends Comparable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void sort(List&lt;T&gt; list)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 extends Comparable&lt;? super T&gt;&gt;  의 이해 2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7"/>
          <p:cNvSpPr/>
          <p:nvPr/>
        </p:nvSpPr>
        <p:spPr>
          <a:xfrm>
            <a:off x="1097280" y="1483093"/>
            <a:ext cx="945145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Car implements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Comparable&lt;Car&gt;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ECar extends Car {...}    // ECar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Comparable&lt;Car&gt;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간접 구현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1193531" y="4066917"/>
            <a:ext cx="8043234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List&lt;ECar&gt; list = new ArrayList&lt;&gt;();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Collections.sort(list);   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 메소드 호출이 성공할 수 있을까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4108175" y="2922730"/>
            <a:ext cx="7315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sort 메소드가 다음과 같다고 여전히 가정하자!</a:t>
            </a:r>
            <a:endParaRPr sz="16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&lt;T extends Comparable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void sort(List&lt;T&gt; list)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210464" y="5490383"/>
            <a:ext cx="8945216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public static &lt;ECar extends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Comparable&lt;ECar&gt;</a:t>
            </a:r>
            <a:r>
              <a:rPr lang="en-US" sz="15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&gt; void sort(List&lt;ECar&gt; list)</a:t>
            </a:r>
            <a:endParaRPr sz="15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 extends Comparable&lt;? super T&gt;&gt;  의 이해 3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8"/>
          <p:cNvSpPr/>
          <p:nvPr/>
        </p:nvSpPr>
        <p:spPr>
          <a:xfrm>
            <a:off x="1097280" y="1483093"/>
            <a:ext cx="945145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Car implements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Comparable&lt;Car&gt;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ECar extends Car {...}    // ECar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Comparable&lt;Car&gt;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간접 구현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3419062" y="2936799"/>
            <a:ext cx="79778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그러나 실제로는 다음과 같으니!</a:t>
            </a:r>
            <a:endParaRPr sz="16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&lt;T extends Comparable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 super T&gt;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void sort(List&lt;T&gt; list)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193531" y="4066917"/>
            <a:ext cx="8043234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List&lt;ECar&gt; list = new ArrayList&lt;&gt;();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Collections.sort(list);   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 메소드 호출 가능!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2314003" y="5527445"/>
            <a:ext cx="8945216" cy="40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public static &lt;ECar extends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Comparable&lt;? super ECar&gt;</a:t>
            </a:r>
            <a:r>
              <a:rPr lang="en-US" sz="15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&gt; void sort(List&lt;ECar&gt; list)</a:t>
            </a:r>
            <a:endParaRPr sz="15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정렬: Comparator&lt;T&gt; 기반</a:t>
            </a:r>
            <a:endParaRPr/>
          </a:p>
        </p:txBody>
      </p:sp>
      <p:cxnSp>
        <p:nvCxnSpPr>
          <p:cNvPr id="177" name="Google Shape;177;p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9"/>
          <p:cNvSpPr/>
          <p:nvPr/>
        </p:nvSpPr>
        <p:spPr>
          <a:xfrm>
            <a:off x="1193531" y="1250124"/>
            <a:ext cx="1016358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Collections 클래스에는 호출 시 정렬의 기준을 결정할 수 있는 다음 메소드가 정의되어 있다.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 static &lt;T&gt; void sort(List&lt;T&gt; list, Comparator&lt;? super T&gt; c)</a:t>
            </a:r>
            <a:endParaRPr sz="16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193531" y="2482220"/>
            <a:ext cx="7845287" cy="276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Car { . .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Car의 정렬을 위한 클래스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CarComp implements </a:t>
            </a: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Comparator&lt;Car&gt;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ECar extends Car { . . .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5764696" y="2447356"/>
            <a:ext cx="5390984" cy="356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List&lt;Car&gt; clist = new ArrayList&lt;&gt;();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clist.add(new Car(1800));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clist.add(new Car(1200));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List&lt;ECar&gt; elist = new ArrayList&lt;&gt;();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elist.add(new ECar(3000, 55));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elist.add(new ECar(1800, 87));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CarComp comp = new CarComp();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각각 정렬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Collections.sort(clist, </a:t>
            </a: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Collections.sort(elist, </a:t>
            </a: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1153775" y="5584566"/>
            <a:ext cx="549965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sort(List&lt;Car&gt; list, Comparator&lt;? super Car&gt; c)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sort(List&lt;ECar&gt; list, Comparator&lt;? super ECar&gt; c)</a:t>
            </a:r>
            <a:endParaRPr sz="13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추억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2017-07-09T08:11:09Z</dcterms:created>
  <dc:creator>윤성우</dc:creator>
</cp:coreProperties>
</file>