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Nopb5US3oCGMulWfqbKe/e0JL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1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0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26. 네스티드 클래스와 람다의 소개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익명 클래스 (Anonymous Class)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0"/>
          <p:cNvSpPr/>
          <p:nvPr/>
        </p:nvSpPr>
        <p:spPr>
          <a:xfrm>
            <a:off x="1193531" y="1636499"/>
            <a:ext cx="7648514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Printable getPrinter()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class Printer implements Printable { // 로컬 클래스 Printer의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    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System.out.println(con);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return new Printer();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Printer 인스턴스의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3510116" y="4152872"/>
            <a:ext cx="732110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Printable getPrinter()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Printable() {    // 익명 클래스의 정의와 인스턴스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System.out.println(con);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2374490" y="4152872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7170666" y="2564544"/>
            <a:ext cx="409919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Printable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void print();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익명 클래스 사용의 예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1"/>
          <p:cNvSpPr/>
          <p:nvPr/>
        </p:nvSpPr>
        <p:spPr>
          <a:xfrm>
            <a:off x="1193531" y="1571480"/>
            <a:ext cx="4720572" cy="446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StrComp implements Comparator&lt;String&gt;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public int compare(String s1, String s2)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return s1.length() - s2.length();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SortComparator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list = new ArrayList&lt;&gt;();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list.add("ROBOT");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list.add("APPLE");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list.add("BOX");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StrComp cmp = new StrComp(); </a:t>
            </a:r>
            <a:endParaRPr sz="13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Collections.sort(list, cmp);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System.out.println(list);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126480" y="1571480"/>
            <a:ext cx="541616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AnonymousComparator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list = new ArrayList&lt;&gt;();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list.add("ROBOT");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list.add("APPLE");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list.add("BOX");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Comparator&lt;String&gt; cmp = new Comparator&lt;String&gt;()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@Override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public int compare(String s1, String s2)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return s1.length() - s2.length();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Collections.sort(list, cmp);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System.out.println(list);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5610286" y="3239107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26-2. 람다의 소개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람다의 이해1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3"/>
          <p:cNvSpPr/>
          <p:nvPr/>
        </p:nvSpPr>
        <p:spPr>
          <a:xfrm>
            <a:off x="1193531" y="1683037"/>
            <a:ext cx="6096000" cy="417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Printer implements Printable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print(String 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Lambda1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Printable prn = new Printer();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prn.print("What is Lambda?");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6331968" y="1798453"/>
            <a:ext cx="5348748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Lambda2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Printable prn = new Printable() { //익명 클래스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public void print(String 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prn.print("What is Lambda?");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5579806" y="3547757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6965016" y="5459584"/>
            <a:ext cx="2960649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아직 람다 등장 안 했음!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람다의 이해2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4"/>
          <p:cNvSpPr/>
          <p:nvPr/>
        </p:nvSpPr>
        <p:spPr>
          <a:xfrm>
            <a:off x="1202224" y="1531105"/>
            <a:ext cx="5348748" cy="3921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Lambda2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Printable prn = new Printer() {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public void print(String 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System.out.println(s);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prn.print("What is Lambda?");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5917415" y="2641495"/>
            <a:ext cx="2960649" cy="4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드디어 람다 등장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5917415" y="3028946"/>
            <a:ext cx="5837263" cy="251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 // 추상 메소드가 하나인 인터페이스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Lambda3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Printable prn = (s) -&gt; { System.out.println(s); };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prn.print("What is Lambda?");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5005988" y="3928017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람다의 이해3 : 생략 가능한 것을 지워보자.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5"/>
          <p:cNvSpPr/>
          <p:nvPr/>
        </p:nvSpPr>
        <p:spPr>
          <a:xfrm>
            <a:off x="1193531" y="1716943"/>
            <a:ext cx="6096000" cy="178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Printable prn = new Printable() 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print(String 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059680" y="3988194"/>
            <a:ext cx="6096000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Printable prn = </a:t>
            </a:r>
            <a:r>
              <a:rPr lang="en-US" sz="15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new Printable()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print(String 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5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2669458" y="3000173"/>
            <a:ext cx="8486222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prn이 Printable형 참조변수이니 = 의 왼편에는 new가 당연히 올 것이고,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메소드 정의가 온 것을 보니, 익명 클래스를 기반으로 보건대 이는 인스턴스 생성이야!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3983434" y="4245960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람다의 이해4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6"/>
          <p:cNvSpPr/>
          <p:nvPr/>
        </p:nvSpPr>
        <p:spPr>
          <a:xfrm>
            <a:off x="1193531" y="1642851"/>
            <a:ext cx="6096000" cy="1441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Printable prn 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print(String 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850193" y="4038256"/>
            <a:ext cx="49898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Printable prn 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public void print(String s) 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4897834" y="4552607"/>
            <a:ext cx="516194" cy="4486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802195" y="3361240"/>
            <a:ext cx="8486222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Printable 인터페이스에 있는 메소드 그거 public void print(String s)니 뻔하지 뭐!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람다식의 인자 전달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8"/>
          <p:cNvSpPr/>
          <p:nvPr/>
        </p:nvSpPr>
        <p:spPr>
          <a:xfrm>
            <a:off x="8224683" y="1275882"/>
            <a:ext cx="2930997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193531" y="2406961"/>
            <a:ext cx="821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Printable prn =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(s) -&gt; { System.out.println(s);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1193530" y="3806105"/>
            <a:ext cx="9962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method(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(s) -&gt; System.out.println(s)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 // void method(Printable prn) {...}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26의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26-1. 네스티드 클래스와 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				이너 클래스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네스티드 클래스의 구분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267271" y="1449547"/>
            <a:ext cx="6096000" cy="1027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 {   // 외부 클래스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class Nested {...}   // 네스티드 클래스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788636" y="2846211"/>
            <a:ext cx="706328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OuterClass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static class StaticNestedClass {...}   // Static 네스티드 클래스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788635" y="3740525"/>
            <a:ext cx="706328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OuterClass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class InnerClass {...}   // Non-static 네스티드 클래스, 이너 클래스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497711" y="4891238"/>
            <a:ext cx="609600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멤버 (이너) 클래스 (Member Inner Class)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로컬 (이너) 클래스 (Local Inner Class)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익명 (이너) 클래스 (Anonymous Inner Class)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193530" y="1445026"/>
            <a:ext cx="7109812" cy="1070681"/>
          </a:xfrm>
          <a:prstGeom prst="rect">
            <a:avLst/>
          </a:prstGeom>
          <a:noFill/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2788635" y="2777759"/>
            <a:ext cx="7063282" cy="830077"/>
          </a:xfrm>
          <a:prstGeom prst="rect">
            <a:avLst/>
          </a:prstGeom>
          <a:noFill/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788635" y="3727182"/>
            <a:ext cx="7063282" cy="830077"/>
          </a:xfrm>
          <a:prstGeom prst="rect">
            <a:avLst/>
          </a:prstGeom>
          <a:noFill/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377316" y="4772262"/>
            <a:ext cx="6197273" cy="1274577"/>
          </a:xfrm>
          <a:prstGeom prst="rect">
            <a:avLst/>
          </a:prstGeom>
          <a:noFill/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flipH="1">
            <a:off x="2507225" y="2109019"/>
            <a:ext cx="1" cy="1777391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"/>
          <p:cNvCxnSpPr/>
          <p:nvPr/>
        </p:nvCxnSpPr>
        <p:spPr>
          <a:xfrm flipH="1" rot="10800000">
            <a:off x="2507226" y="3017036"/>
            <a:ext cx="275303" cy="1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/>
          <p:nvPr/>
        </p:nvCxnSpPr>
        <p:spPr>
          <a:xfrm flipH="1" rot="10800000">
            <a:off x="2507225" y="3886410"/>
            <a:ext cx="275303" cy="1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3"/>
          <p:cNvCxnSpPr/>
          <p:nvPr/>
        </p:nvCxnSpPr>
        <p:spPr>
          <a:xfrm flipH="1">
            <a:off x="4090220" y="4269448"/>
            <a:ext cx="1" cy="82619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/>
          <p:nvPr/>
        </p:nvCxnSpPr>
        <p:spPr>
          <a:xfrm flipH="1" rot="10800000">
            <a:off x="4090925" y="5072849"/>
            <a:ext cx="275303" cy="1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Static 네스티드 클래스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1097279" y="1416889"/>
            <a:ext cx="9226591" cy="4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static int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 Nested1 {   // Static 네스티드 클래스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void add(int n) {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n;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 Nested2 {   // Static 네스티드 클래스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get() { return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StaticNested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Outer.Nested1 nst1 = new Outer.Nested1();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nst1.add(5);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Outer.Nested2 nst2 = new Outer.Nested2();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System.out.println(nst2.get());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886547" y="2056865"/>
            <a:ext cx="5029200" cy="46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Outer 클래스의 static 변수 공유!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126480" y="4362530"/>
            <a:ext cx="5029200" cy="46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인스턴스 생성 방법!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667431" y="3412307"/>
            <a:ext cx="78215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Static 네스티드 클래스는 static 선언이 갖는 특성이 반영된 클래스이다. 따라서 자신을 감싸는 외부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클래스의 인스턴스와 상관없이 Static 네스티드 클래스의 인스턴스 생성이 가능하다.</a:t>
            </a:r>
            <a:endParaRPr b="0" i="0" sz="1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955" y="4631118"/>
            <a:ext cx="27527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이너 클래스의 구분</a:t>
            </a:r>
            <a:endParaRPr/>
          </a:p>
        </p:txBody>
      </p:sp>
      <p:cxnSp>
        <p:nvCxnSpPr>
          <p:cNvPr id="151" name="Google Shape;151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5"/>
          <p:cNvSpPr/>
          <p:nvPr/>
        </p:nvSpPr>
        <p:spPr>
          <a:xfrm>
            <a:off x="1193531" y="1516027"/>
            <a:ext cx="882062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멤버 클래스 (Member Class)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인스턴스 변수, 인스턴스 메소드와 동일한 위치에 정의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로컬 클래스 (Local Class)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중괄호 내에, 특히 메소드 내에 정의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익명 클래스 (Anonymous Class)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클래스인데 이름이 없어! ^^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6177011" y="3011682"/>
            <a:ext cx="5093109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MemberInner {...}   // 멤버 클래스</a:t>
            </a:r>
            <a:endParaRPr b="0" i="0" sz="15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method()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LocalInner {...}   // 로컬 클래스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멤버 클래스</a:t>
            </a:r>
            <a:endParaRPr/>
          </a:p>
        </p:txBody>
      </p:sp>
      <p:cxnSp>
        <p:nvCxnSpPr>
          <p:cNvPr id="159" name="Google Shape;159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6"/>
          <p:cNvSpPr/>
          <p:nvPr/>
        </p:nvSpPr>
        <p:spPr>
          <a:xfrm>
            <a:off x="1193531" y="1566915"/>
            <a:ext cx="44108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Outer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class Member {     // 멤버 클래스의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void add(int n) {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n;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get() { return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096000" y="1566915"/>
            <a:ext cx="6096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MemberInner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Outer o1 = new Outer();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Outer o2 = new Outer();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o1 기반으로 두 인스턴스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Outer.Member o1m1 = o1.new Member();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Outer.Member o1m2 = o1.new Member();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o2 기반으로 두 인스턴스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Outer.Member o2m1 = o2.new Member();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Outer.Member o2m2 = o2.new Member();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o1 기반으로 생성된 두 인스턴스의 메소드 호출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o1m1.add(5);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System.out.println(o1m2.get());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o2 기반으로 생성된 두 인스턴스의 메소드 호출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o2m1.add(7);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System.out.println(o2m2.get());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087" y="4967975"/>
            <a:ext cx="27813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1193531" y="3529054"/>
            <a:ext cx="49024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“멤버 클래스의 인스턴스는 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외부 클래스의 인스턴스에 종속적이다."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‘멤버 클래스’를 언제 사용하는가?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7"/>
          <p:cNvSpPr/>
          <p:nvPr/>
        </p:nvSpPr>
        <p:spPr>
          <a:xfrm>
            <a:off x="1193531" y="1441237"/>
            <a:ext cx="749115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멤버 클래스는 클래스의 정의를 감추어야 할 때 유용하게 사용이 된다.</a:t>
            </a:r>
            <a:endParaRPr sz="17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193531" y="1946466"/>
            <a:ext cx="517777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Papers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String con;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Papers(String s) { con = s;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Printable getPrinter()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new Printer();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class Printer implements Printable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System.out.println(con);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5922803" y="1946466"/>
            <a:ext cx="5232877" cy="1478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Papers p = new Papers("서류 내용: 행복합니다.");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Printable prn = p.getPrinter();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prn.print();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922803" y="3403892"/>
            <a:ext cx="5462952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클래스 사용자 입장에서 Printable 인터페이스는 알지만 Printer 클래스는 모른다! 알 필요도 없다!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955" y="4589951"/>
            <a:ext cx="27527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반복자가 멤버 클래스라는 사실!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8"/>
          <p:cNvSpPr/>
          <p:nvPr/>
        </p:nvSpPr>
        <p:spPr>
          <a:xfrm>
            <a:off x="1185767" y="1661170"/>
            <a:ext cx="695533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List&lt;String&gt; list = new ArrayList&lt;&gt;();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Iterator&lt;String&gt; itr = list.iterator();   // 반복자 획득!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716594" y="3509717"/>
            <a:ext cx="7167716" cy="265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ArrayList&lt;E&gt; implements List&lt;E&gt;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Iterator&lt;E&gt;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iterator()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Itr()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// 멤버 클래스의 인스턴스 생성 및 반환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class Itr implements Iterator&lt;E&gt; {   // 멤버 클래스의 정의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....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321142" y="5512152"/>
            <a:ext cx="5462952" cy="4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반복자 클래스를 감췄다! 그 이름까지도!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로컬 클래스 (Local Class)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9"/>
          <p:cNvSpPr/>
          <p:nvPr/>
        </p:nvSpPr>
        <p:spPr>
          <a:xfrm>
            <a:off x="1193531" y="1630996"/>
            <a:ext cx="967603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‘로컬 클래스’는 바로 위에서 소개한 ‘멤버 클래스’와 상당 부분 유사하다.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지역 내에 정의된다는 점에서만 차이를 보임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1193531" y="2415826"/>
            <a:ext cx="649037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 void print();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Papers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String con;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Papers(String s) { con = s;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Printable getPrinter()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Printer implements Printable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System.out.println(con);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new Printer();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177011" y="2597287"/>
            <a:ext cx="5663925" cy="1481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Papers p = new Papers("서류 내용: 행복합니다.");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Printable prn = p.getPrinter();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prn.print();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2751899" y="4901662"/>
            <a:ext cx="5462952" cy="4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감췄어! 더 깊이 감췄어! 메소드 안으로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569" y="4217332"/>
            <a:ext cx="27813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