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7" r:id="rId3"/>
    <p:sldId id="300" r:id="rId4"/>
    <p:sldId id="302" r:id="rId5"/>
    <p:sldId id="303" r:id="rId6"/>
    <p:sldId id="304" r:id="rId7"/>
    <p:sldId id="301" r:id="rId8"/>
    <p:sldId id="305" r:id="rId9"/>
    <p:sldId id="306" r:id="rId10"/>
    <p:sldId id="307" r:id="rId11"/>
    <p:sldId id="308" r:id="rId12"/>
    <p:sldId id="262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10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2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82595C-6148-4DB3-A9CA-10E0451EB5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3A982DA-0825-4A4E-A2D2-0A6C64BD61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71B912-0A69-46F6-A55C-099A85D16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78D9C-A5DC-480B-9A19-0F9E79D7F0EB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FA626D-F183-4A05-8DDA-5F716662D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60AD86-E11E-43DE-BED8-3D0B94995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2ADD7-7EE7-4336-8C7B-27C433FC62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4584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D888A7-6DFD-4135-B642-28493B06D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10ED8B5-B3DC-4579-8EDF-60D0EE1693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EEC59A-D391-4778-A4B1-8050F5455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78D9C-A5DC-480B-9A19-0F9E79D7F0EB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8ECF2D-B3D9-4A32-997D-1756AB046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0AA934-C275-490E-AD38-1E5F73C6D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2ADD7-7EE7-4336-8C7B-27C433FC62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288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99BB22F-7291-4F94-A02E-E9F061A436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4E2D684-7860-440D-BF39-41CD4F6C17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746E8E-B8A7-4816-925D-A7F1038D0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78D9C-A5DC-480B-9A19-0F9E79D7F0EB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4EF5E9-A6AB-4A3F-8934-D3CBE359B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46BECC-A248-4C12-BAAB-824B5F0D0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2ADD7-7EE7-4336-8C7B-27C433FC62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952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D18B11-EB5D-49C1-B6A6-4ED2DFBF6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C64BE8-5031-45D9-960E-E2EEB9E1E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97F346-AB58-4793-8E4A-EF9AFAE7F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78D9C-A5DC-480B-9A19-0F9E79D7F0EB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95851D-3341-4AFD-9701-447C64453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FDFF63-3748-414A-9F9C-29E68E359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2ADD7-7EE7-4336-8C7B-27C433FC62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792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CE2B65-6386-49B5-9577-E872261DF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8845EC-8AFE-46C0-B6CC-C5CEBAF730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6CB1BE-BB5F-4522-BB20-59E2198C9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78D9C-A5DC-480B-9A19-0F9E79D7F0EB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E37F5D-11A4-4ACF-9E57-BCDE28BBD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A219D8-B296-4442-8C85-4C188F9FA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2ADD7-7EE7-4336-8C7B-27C433FC62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29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C7072E-F3F5-4F62-9A88-8900DF08B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ABE025-4EC2-4217-8D36-CD509AEF7D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7CBE0A-24B8-4BD0-B804-846ECCF6E5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EDCF11-75B8-44AE-A132-2BC555DC3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78D9C-A5DC-480B-9A19-0F9E79D7F0EB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11EB4D-A4E3-4680-8D76-DFD0FF963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1B437B-EE80-40F0-B705-154D73143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2ADD7-7EE7-4336-8C7B-27C433FC62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5473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874E93-A69E-4C71-84FC-A92B72440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1760F4-A325-41ED-952F-E58940B271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E24B0F-BBF1-41C8-B8C2-4C433AEDAD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8C9F726-5B43-4216-8797-0683051FEE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53B38CE-CB0A-406E-88B8-C2F3EF4925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58C4702-D7DA-47E4-9A99-8431B0D0C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78D9C-A5DC-480B-9A19-0F9E79D7F0EB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04FB8D6-8FDD-47A6-AF96-DE68DEF26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0C5F859-FDE7-45E4-9D54-537BE673C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2ADD7-7EE7-4336-8C7B-27C433FC62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568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F2F57E-6F49-4F88-B53F-B2008FEF7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A0904F2-4D8A-4F2F-B8FE-8C97E8387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78D9C-A5DC-480B-9A19-0F9E79D7F0EB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ED10E95-495B-49AE-95CA-C3AE1EED3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68B7955-E39F-47F7-B516-B3F6EC35B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2ADD7-7EE7-4336-8C7B-27C433FC62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336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E6F757A-0454-4336-AAF1-E3F349E7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78D9C-A5DC-480B-9A19-0F9E79D7F0EB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906B652-E767-4D7C-B1AF-76706E519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F5DA6C0-7B7C-43FA-8C9F-D443BB707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2ADD7-7EE7-4336-8C7B-27C433FC62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245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ABBFCB-3304-464D-8148-414A0B309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61E45D-A3D1-4A7C-99AA-7065605F3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1AF599-E05B-4EBD-B83A-84C42B5F11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5D646F-F2C5-47F7-85BC-0BAA3C6F4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78D9C-A5DC-480B-9A19-0F9E79D7F0EB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7ED0A2-404F-4938-9497-75C8E28B1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63ED76-521C-4FCB-85A8-7199BCF8E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2ADD7-7EE7-4336-8C7B-27C433FC62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372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002427-7AFC-4FF1-A130-4C2E03E90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D5EE8C2-1C99-4E6E-B1E8-26BBC86D75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2C99A73-B341-433F-8A4A-5E73CBC712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3FE66A-2BDC-4AAD-BA4B-3FE072837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78D9C-A5DC-480B-9A19-0F9E79D7F0EB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67C4D7-9FFC-4840-BFE5-686F91A4D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C6212E-536A-4485-A70B-064161009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2ADD7-7EE7-4336-8C7B-27C433FC62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020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18BCCB2-07E8-4E22-A7A3-77F46E75D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9990CD-98ED-45AD-B33C-9637F49BAD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0E0636-F0D0-4584-BDFA-B924A6F76A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78D9C-A5DC-480B-9A19-0F9E79D7F0EB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A32115-A4CC-4F69-B261-60A93F2812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CD5388-4974-4811-ACD9-6A37052AA4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E2ADD7-7EE7-4336-8C7B-27C433FC62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787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slide" Target="slide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D0606E-C078-4C7C-BEF0-76F68F5DA930}"/>
              </a:ext>
            </a:extLst>
          </p:cNvPr>
          <p:cNvSpPr txBox="1"/>
          <p:nvPr/>
        </p:nvSpPr>
        <p:spPr>
          <a:xfrm>
            <a:off x="3097404" y="2690336"/>
            <a:ext cx="59971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/>
              <a:t>홈페이지 매뉴얼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64B79F2-ECE6-4EEE-A65E-D01BD96B1C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4547" y="6102788"/>
            <a:ext cx="1702904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98811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C552015-C1BA-4370-9FE3-13ECC5EF44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6" y="697830"/>
            <a:ext cx="7392350" cy="4721274"/>
          </a:xfrm>
          <a:prstGeom prst="rect">
            <a:avLst/>
          </a:prstGeom>
        </p:spPr>
      </p:pic>
      <p:sp>
        <p:nvSpPr>
          <p:cNvPr id="48" name="직사각형 47">
            <a:extLst>
              <a:ext uri="{FF2B5EF4-FFF2-40B4-BE49-F238E27FC236}">
                <a16:creationId xmlns:a16="http://schemas.microsoft.com/office/drawing/2014/main" id="{314BEF13-F81D-4635-BA3B-5FA577C5CC94}"/>
              </a:ext>
            </a:extLst>
          </p:cNvPr>
          <p:cNvSpPr/>
          <p:nvPr/>
        </p:nvSpPr>
        <p:spPr>
          <a:xfrm>
            <a:off x="7570572" y="432733"/>
            <a:ext cx="4621427" cy="2712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화면설명</a:t>
            </a:r>
          </a:p>
        </p:txBody>
      </p:sp>
      <p:sp>
        <p:nvSpPr>
          <p:cNvPr id="52" name="텍스트 개체 틀 31">
            <a:extLst>
              <a:ext uri="{FF2B5EF4-FFF2-40B4-BE49-F238E27FC236}">
                <a16:creationId xmlns:a16="http://schemas.microsoft.com/office/drawing/2014/main" id="{05FC7FA1-B9AF-41B1-AAF6-6F61096BBEC2}"/>
              </a:ext>
            </a:extLst>
          </p:cNvPr>
          <p:cNvSpPr txBox="1">
            <a:spLocks/>
          </p:cNvSpPr>
          <p:nvPr/>
        </p:nvSpPr>
        <p:spPr>
          <a:xfrm>
            <a:off x="7570573" y="703985"/>
            <a:ext cx="4621427" cy="588739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vert="horz" lIns="91440" tIns="45720" rIns="91440" bIns="45720" rtlCol="0" anchor="t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제출내역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자세히 보기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수정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삭제입니다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. </a:t>
            </a:r>
          </a:p>
          <a:p>
            <a:pPr marR="0" lvl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상담 신청과 프로그램 신청은 입력된 양식만 다르고 삭제나 수정 방법은 동일합니다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R="0" lvl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28600" marR="0" lvl="0" indent="-22860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228600" marR="0" lvl="0" indent="-22860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클릭 시 해당 신청서의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상세 페이지로 이동합니다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.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상세 페이지에는 신청자가 입력한 정보가 있고 수정 삭제가 가능합니다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  <a:p>
            <a:pPr marL="228600" marR="0" lvl="0" indent="-22860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228600" marR="0" lvl="0" indent="-22860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신청서 상세 페이지 </a:t>
            </a:r>
            <a:r>
              <a:rPr lang="ko-KR" altLang="en-US" dirty="0" err="1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최하단</a:t>
            </a: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228600" marR="0" lvl="0" indent="-22860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28600" marR="0" lvl="0" indent="-22860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클릭 시 상세 페이지에서 나갑니다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. (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제출내역 페이지로 이동합니다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.)</a:t>
            </a:r>
          </a:p>
          <a:p>
            <a:pPr marL="228600" marR="0" lvl="0" indent="-22860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28600" marR="0" lvl="0" indent="-22860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클릭 시 삭제 여부를 묻고 신청서가 삭제됩니다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228600" marR="0" lvl="0" indent="-22860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228600" marR="0" lvl="0" indent="-22860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클릭 시 상세 페이지에서 수정한 정보가 신청서에 입력됩니다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</p:txBody>
      </p:sp>
      <p:sp>
        <p:nvSpPr>
          <p:cNvPr id="192" name="제목 6">
            <a:extLst>
              <a:ext uri="{FF2B5EF4-FFF2-40B4-BE49-F238E27FC236}">
                <a16:creationId xmlns:a16="http://schemas.microsoft.com/office/drawing/2014/main" id="{982FF361-B3F1-4CFC-89D2-F94812DBA10B}"/>
              </a:ext>
            </a:extLst>
          </p:cNvPr>
          <p:cNvSpPr txBox="1">
            <a:spLocks/>
          </p:cNvSpPr>
          <p:nvPr/>
        </p:nvSpPr>
        <p:spPr>
          <a:xfrm>
            <a:off x="66816" y="28517"/>
            <a:ext cx="3931920" cy="3845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700" b="1" dirty="0">
                <a:solidFill>
                  <a:prstClr val="black"/>
                </a:solidFill>
                <a:latin typeface="맑은 고딕" panose="020F0302020204030204"/>
                <a:ea typeface="맑은 고딕" panose="020B0503020000020004" pitchFamily="50" charset="-127"/>
              </a:rPr>
              <a:t>9</a:t>
            </a: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.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제출내역 </a:t>
            </a:r>
            <a:r>
              <a:rPr lang="en-US" altLang="ko-KR" sz="1700" b="1" dirty="0">
                <a:solidFill>
                  <a:prstClr val="black"/>
                </a:solidFill>
                <a:latin typeface="맑은 고딕" panose="020F0302020204030204"/>
                <a:ea typeface="맑은 고딕" panose="020B0503020000020004" pitchFamily="50" charset="-127"/>
              </a:rPr>
              <a:t>– </a:t>
            </a:r>
            <a:r>
              <a:rPr lang="ko-KR" altLang="en-US" sz="1700" b="1" dirty="0">
                <a:solidFill>
                  <a:prstClr val="black"/>
                </a:solidFill>
                <a:latin typeface="맑은 고딕" panose="020F0302020204030204"/>
                <a:ea typeface="맑은 고딕" panose="020B0503020000020004" pitchFamily="50" charset="-127"/>
              </a:rPr>
              <a:t>자세히 보기</a:t>
            </a:r>
            <a:r>
              <a:rPr lang="en-US" altLang="ko-KR" sz="1700" b="1" dirty="0">
                <a:solidFill>
                  <a:prstClr val="black"/>
                </a:solidFill>
                <a:latin typeface="맑은 고딕" panose="020F0302020204030204"/>
                <a:ea typeface="맑은 고딕" panose="020B0503020000020004" pitchFamily="50" charset="-127"/>
              </a:rPr>
              <a:t>, </a:t>
            </a:r>
            <a:r>
              <a:rPr lang="ko-KR" altLang="en-US" sz="1700" b="1" dirty="0">
                <a:solidFill>
                  <a:prstClr val="black"/>
                </a:solidFill>
                <a:latin typeface="맑은 고딕" panose="020F0302020204030204"/>
                <a:ea typeface="맑은 고딕" panose="020B0503020000020004" pitchFamily="50" charset="-127"/>
              </a:rPr>
              <a:t>수정</a:t>
            </a:r>
            <a:r>
              <a:rPr lang="en-US" altLang="ko-KR" sz="1700" b="1" dirty="0">
                <a:solidFill>
                  <a:prstClr val="black"/>
                </a:solidFill>
                <a:latin typeface="맑은 고딕" panose="020F0302020204030204"/>
                <a:ea typeface="맑은 고딕" panose="020B0503020000020004" pitchFamily="50" charset="-127"/>
              </a:rPr>
              <a:t>, </a:t>
            </a:r>
            <a:r>
              <a:rPr lang="ko-KR" altLang="en-US" sz="1700" b="1" dirty="0">
                <a:solidFill>
                  <a:prstClr val="black"/>
                </a:solidFill>
                <a:latin typeface="맑은 고딕" panose="020F0302020204030204"/>
                <a:ea typeface="맑은 고딕" panose="020B0503020000020004" pitchFamily="50" charset="-127"/>
              </a:rPr>
              <a:t>삭제</a:t>
            </a:r>
            <a:r>
              <a:rPr lang="en-US" altLang="ko-KR" sz="1700" b="1" dirty="0">
                <a:solidFill>
                  <a:prstClr val="black"/>
                </a:solidFill>
                <a:latin typeface="맑은 고딕" panose="020F0302020204030204"/>
                <a:ea typeface="맑은 고딕" panose="020B0503020000020004" pitchFamily="50" charset="-127"/>
              </a:rPr>
              <a:t> </a:t>
            </a:r>
            <a:endParaRPr kumimoji="0" lang="ko-KR" altLang="en-US" sz="1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302020204030204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962DD1D1-7645-4D76-9FB1-CE9439F009FA}"/>
              </a:ext>
            </a:extLst>
          </p:cNvPr>
          <p:cNvSpPr/>
          <p:nvPr/>
        </p:nvSpPr>
        <p:spPr>
          <a:xfrm flipV="1">
            <a:off x="66816" y="408578"/>
            <a:ext cx="2880000" cy="18000"/>
          </a:xfrm>
          <a:prstGeom prst="rect">
            <a:avLst/>
          </a:prstGeom>
          <a:solidFill>
            <a:srgbClr val="B5101A"/>
          </a:solidFill>
          <a:ln w="0">
            <a:solidFill>
              <a:srgbClr val="B510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C7CECD-31F7-4A74-97DD-8AF1152C7D89}"/>
              </a:ext>
            </a:extLst>
          </p:cNvPr>
          <p:cNvSpPr txBox="1"/>
          <p:nvPr/>
        </p:nvSpPr>
        <p:spPr>
          <a:xfrm>
            <a:off x="138746" y="2200833"/>
            <a:ext cx="3666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(1)</a:t>
            </a:r>
            <a:endParaRPr lang="ko-KR" altLang="en-US" sz="15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FF7CE81-14FC-4B63-BF31-520C411BC4B7}"/>
              </a:ext>
            </a:extLst>
          </p:cNvPr>
          <p:cNvSpPr/>
          <p:nvPr/>
        </p:nvSpPr>
        <p:spPr>
          <a:xfrm flipV="1">
            <a:off x="716521" y="408578"/>
            <a:ext cx="2880000" cy="18000"/>
          </a:xfrm>
          <a:prstGeom prst="rect">
            <a:avLst/>
          </a:prstGeom>
          <a:solidFill>
            <a:srgbClr val="B5101A"/>
          </a:solidFill>
          <a:ln w="0">
            <a:solidFill>
              <a:srgbClr val="B510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F753C4E-5258-4C43-8AD9-86D48D3B8EC5}"/>
              </a:ext>
            </a:extLst>
          </p:cNvPr>
          <p:cNvSpPr/>
          <p:nvPr/>
        </p:nvSpPr>
        <p:spPr>
          <a:xfrm>
            <a:off x="322083" y="2556259"/>
            <a:ext cx="6848738" cy="3132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B27CDD9-8FE9-4209-B1D5-DE85451439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383" y="3216468"/>
            <a:ext cx="3862917" cy="3460268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A37EF67B-B10A-47FF-966D-604BA11C1687}"/>
              </a:ext>
            </a:extLst>
          </p:cNvPr>
          <p:cNvSpPr/>
          <p:nvPr/>
        </p:nvSpPr>
        <p:spPr>
          <a:xfrm>
            <a:off x="1272383" y="3230958"/>
            <a:ext cx="3862917" cy="34457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6A9739-0CFD-47E5-B7DB-035AA1C327AE}"/>
              </a:ext>
            </a:extLst>
          </p:cNvPr>
          <p:cNvSpPr txBox="1"/>
          <p:nvPr/>
        </p:nvSpPr>
        <p:spPr>
          <a:xfrm>
            <a:off x="1160976" y="2907793"/>
            <a:ext cx="3666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(2)</a:t>
            </a:r>
            <a:endParaRPr lang="ko-KR" altLang="en-US" sz="15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820BF03-13CB-4259-B435-3AB97605802D}"/>
              </a:ext>
            </a:extLst>
          </p:cNvPr>
          <p:cNvSpPr txBox="1"/>
          <p:nvPr/>
        </p:nvSpPr>
        <p:spPr>
          <a:xfrm>
            <a:off x="3632062" y="5990171"/>
            <a:ext cx="3666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(3)</a:t>
            </a:r>
            <a:endParaRPr lang="ko-KR" altLang="en-US" sz="15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4118601-FE59-4C75-A0CD-9148CD226946}"/>
              </a:ext>
            </a:extLst>
          </p:cNvPr>
          <p:cNvSpPr txBox="1"/>
          <p:nvPr/>
        </p:nvSpPr>
        <p:spPr>
          <a:xfrm>
            <a:off x="4049308" y="5998586"/>
            <a:ext cx="3666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(4)</a:t>
            </a:r>
            <a:endParaRPr lang="ko-KR" altLang="en-US" sz="15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1A587A1-CCAB-47B0-BFA9-AD0412A2D1A4}"/>
              </a:ext>
            </a:extLst>
          </p:cNvPr>
          <p:cNvSpPr txBox="1"/>
          <p:nvPr/>
        </p:nvSpPr>
        <p:spPr>
          <a:xfrm>
            <a:off x="4463111" y="5998586"/>
            <a:ext cx="3666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(5)</a:t>
            </a:r>
            <a:endParaRPr lang="ko-KR" altLang="en-US" sz="15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Shape 410">
            <a:extLst>
              <a:ext uri="{FF2B5EF4-FFF2-40B4-BE49-F238E27FC236}">
                <a16:creationId xmlns:a16="http://schemas.microsoft.com/office/drawing/2014/main" id="{1DF0AC77-C49F-416A-AC3D-EB3876E72E8C}"/>
              </a:ext>
            </a:extLst>
          </p:cNvPr>
          <p:cNvSpPr txBox="1"/>
          <p:nvPr/>
        </p:nvSpPr>
        <p:spPr>
          <a:xfrm>
            <a:off x="10803971" y="36246"/>
            <a:ext cx="1487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 action="ppaction://hlinksldjump"/>
              </a:rPr>
              <a:t>목차로 가기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7749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>
            <a:extLst>
              <a:ext uri="{FF2B5EF4-FFF2-40B4-BE49-F238E27FC236}">
                <a16:creationId xmlns:a16="http://schemas.microsoft.com/office/drawing/2014/main" id="{314BEF13-F81D-4635-BA3B-5FA577C5CC94}"/>
              </a:ext>
            </a:extLst>
          </p:cNvPr>
          <p:cNvSpPr/>
          <p:nvPr/>
        </p:nvSpPr>
        <p:spPr>
          <a:xfrm>
            <a:off x="7570572" y="432733"/>
            <a:ext cx="4621427" cy="2712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화면설명</a:t>
            </a:r>
          </a:p>
        </p:txBody>
      </p:sp>
      <p:sp>
        <p:nvSpPr>
          <p:cNvPr id="52" name="텍스트 개체 틀 31">
            <a:extLst>
              <a:ext uri="{FF2B5EF4-FFF2-40B4-BE49-F238E27FC236}">
                <a16:creationId xmlns:a16="http://schemas.microsoft.com/office/drawing/2014/main" id="{05FC7FA1-B9AF-41B1-AAF6-6F61096BBEC2}"/>
              </a:ext>
            </a:extLst>
          </p:cNvPr>
          <p:cNvSpPr txBox="1">
            <a:spLocks/>
          </p:cNvSpPr>
          <p:nvPr/>
        </p:nvSpPr>
        <p:spPr>
          <a:xfrm>
            <a:off x="7570573" y="703985"/>
            <a:ext cx="4621427" cy="588739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vert="horz" lIns="91440" tIns="45720" rIns="91440" bIns="45720" rtlCol="0" anchor="t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제출내역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자세히 보기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수정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삭제입니다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. </a:t>
            </a:r>
          </a:p>
          <a:p>
            <a:pPr marR="0" lvl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상담 신청과 프로그램 신청은 입력된 양식만 다르고 삭제나 수정 방법은 동일합니다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R="0" lvl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28600" marR="0" lvl="0" indent="-22860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228600" marR="0" lvl="0" indent="-22860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클릭 시 프로그램 추가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페이지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(2)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로 이동합니다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. </a:t>
            </a:r>
          </a:p>
          <a:p>
            <a:pPr marL="228600" marR="0" lvl="0" indent="-22860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228600" marR="0" lvl="0" indent="-22860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프로그램 추가 페이지</a:t>
            </a: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228600" marR="0" lvl="0" indent="-22860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28600" marR="0" lvl="0" indent="-22860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클릭 시 상세 페이지에서 나갑니다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. (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제출내역 페이지로 이동합니다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.)</a:t>
            </a:r>
          </a:p>
          <a:p>
            <a:pPr marL="228600" marR="0" lvl="0" indent="-22860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28600" marR="0" lvl="0" indent="-22860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클릭 시 삭제 여부를 묻고 신청서가 삭제됩니다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228600" marR="0" lvl="0" indent="-22860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228600" marR="0" lvl="0" indent="-22860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클릭 시 상세 페이지에서 수정한 정보가 신청서에 입력됩니다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</p:txBody>
      </p:sp>
      <p:sp>
        <p:nvSpPr>
          <p:cNvPr id="192" name="제목 6">
            <a:extLst>
              <a:ext uri="{FF2B5EF4-FFF2-40B4-BE49-F238E27FC236}">
                <a16:creationId xmlns:a16="http://schemas.microsoft.com/office/drawing/2014/main" id="{982FF361-B3F1-4CFC-89D2-F94812DBA10B}"/>
              </a:ext>
            </a:extLst>
          </p:cNvPr>
          <p:cNvSpPr txBox="1">
            <a:spLocks/>
          </p:cNvSpPr>
          <p:nvPr/>
        </p:nvSpPr>
        <p:spPr>
          <a:xfrm>
            <a:off x="66816" y="28517"/>
            <a:ext cx="3931920" cy="3845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10.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프로그램 관리 </a:t>
            </a:r>
            <a:r>
              <a:rPr lang="en-US" altLang="ko-KR" sz="1700" b="1" dirty="0">
                <a:solidFill>
                  <a:prstClr val="black"/>
                </a:solidFill>
                <a:latin typeface="맑은 고딕" panose="020F0302020204030204"/>
                <a:ea typeface="맑은 고딕" panose="020B0503020000020004" pitchFamily="50" charset="-127"/>
              </a:rPr>
              <a:t>– </a:t>
            </a:r>
            <a:endParaRPr kumimoji="0" lang="ko-KR" altLang="en-US" sz="1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302020204030204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962DD1D1-7645-4D76-9FB1-CE9439F009FA}"/>
              </a:ext>
            </a:extLst>
          </p:cNvPr>
          <p:cNvSpPr/>
          <p:nvPr/>
        </p:nvSpPr>
        <p:spPr>
          <a:xfrm flipV="1">
            <a:off x="66816" y="408578"/>
            <a:ext cx="2880000" cy="18000"/>
          </a:xfrm>
          <a:prstGeom prst="rect">
            <a:avLst/>
          </a:prstGeom>
          <a:solidFill>
            <a:srgbClr val="B5101A"/>
          </a:solidFill>
          <a:ln w="0">
            <a:solidFill>
              <a:srgbClr val="B510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C7CECD-31F7-4A74-97DD-8AF1152C7D89}"/>
              </a:ext>
            </a:extLst>
          </p:cNvPr>
          <p:cNvSpPr txBox="1"/>
          <p:nvPr/>
        </p:nvSpPr>
        <p:spPr>
          <a:xfrm>
            <a:off x="138746" y="2200833"/>
            <a:ext cx="3666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(1)</a:t>
            </a:r>
            <a:endParaRPr lang="ko-KR" altLang="en-US" sz="15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FF7CE81-14FC-4B63-BF31-520C411BC4B7}"/>
              </a:ext>
            </a:extLst>
          </p:cNvPr>
          <p:cNvSpPr/>
          <p:nvPr/>
        </p:nvSpPr>
        <p:spPr>
          <a:xfrm flipV="1">
            <a:off x="716521" y="408578"/>
            <a:ext cx="2880000" cy="18000"/>
          </a:xfrm>
          <a:prstGeom prst="rect">
            <a:avLst/>
          </a:prstGeom>
          <a:solidFill>
            <a:srgbClr val="B5101A"/>
          </a:solidFill>
          <a:ln w="0">
            <a:solidFill>
              <a:srgbClr val="B510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F753C4E-5258-4C43-8AD9-86D48D3B8EC5}"/>
              </a:ext>
            </a:extLst>
          </p:cNvPr>
          <p:cNvSpPr/>
          <p:nvPr/>
        </p:nvSpPr>
        <p:spPr>
          <a:xfrm>
            <a:off x="322083" y="2556259"/>
            <a:ext cx="6848738" cy="3132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Shape 410">
            <a:extLst>
              <a:ext uri="{FF2B5EF4-FFF2-40B4-BE49-F238E27FC236}">
                <a16:creationId xmlns:a16="http://schemas.microsoft.com/office/drawing/2014/main" id="{1DF0AC77-C49F-416A-AC3D-EB3876E72E8C}"/>
              </a:ext>
            </a:extLst>
          </p:cNvPr>
          <p:cNvSpPr txBox="1"/>
          <p:nvPr/>
        </p:nvSpPr>
        <p:spPr>
          <a:xfrm>
            <a:off x="10803971" y="36246"/>
            <a:ext cx="1487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" action="ppaction://hlinksldjump"/>
              </a:rPr>
              <a:t>목차로 가기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39C7EF8-E5AD-43BD-A792-F1538CAB92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6" y="697831"/>
            <a:ext cx="7284479" cy="288642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7371846-7352-421B-873B-60CD19D8D2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807" y="1517192"/>
            <a:ext cx="4621428" cy="4260982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729BE24A-76FE-4540-BBB4-F7A8583D41D0}"/>
              </a:ext>
            </a:extLst>
          </p:cNvPr>
          <p:cNvSpPr/>
          <p:nvPr/>
        </p:nvSpPr>
        <p:spPr>
          <a:xfrm>
            <a:off x="1149177" y="1517192"/>
            <a:ext cx="4758058" cy="44745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AD067DD-638E-4FCD-B1A9-AD1DF9F0FAAC}"/>
              </a:ext>
            </a:extLst>
          </p:cNvPr>
          <p:cNvSpPr txBox="1"/>
          <p:nvPr/>
        </p:nvSpPr>
        <p:spPr>
          <a:xfrm>
            <a:off x="6465331" y="1267784"/>
            <a:ext cx="3666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(1)</a:t>
            </a:r>
            <a:endParaRPr lang="ko-KR" altLang="en-US" sz="15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787164C-11FA-4ECD-960E-989512EF80B7}"/>
              </a:ext>
            </a:extLst>
          </p:cNvPr>
          <p:cNvSpPr txBox="1"/>
          <p:nvPr/>
        </p:nvSpPr>
        <p:spPr>
          <a:xfrm>
            <a:off x="1149176" y="1142298"/>
            <a:ext cx="3666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(2)</a:t>
            </a:r>
            <a:endParaRPr lang="ko-KR" altLang="en-US" sz="15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217E8B0-9343-411B-BD67-A5FF5AFF131D}"/>
              </a:ext>
            </a:extLst>
          </p:cNvPr>
          <p:cNvSpPr txBox="1"/>
          <p:nvPr/>
        </p:nvSpPr>
        <p:spPr>
          <a:xfrm>
            <a:off x="1102470" y="1736716"/>
            <a:ext cx="3666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(3)</a:t>
            </a:r>
            <a:endParaRPr lang="ko-KR" altLang="en-US" sz="15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428FCF4-1441-4B62-B2CE-4C9BDE3FC067}"/>
              </a:ext>
            </a:extLst>
          </p:cNvPr>
          <p:cNvSpPr txBox="1"/>
          <p:nvPr/>
        </p:nvSpPr>
        <p:spPr>
          <a:xfrm>
            <a:off x="1102470" y="2380956"/>
            <a:ext cx="3666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(4)</a:t>
            </a:r>
            <a:endParaRPr lang="ko-KR" altLang="en-US" sz="15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5BA107D-065A-4AB8-B258-AA89D8AA8748}"/>
              </a:ext>
            </a:extLst>
          </p:cNvPr>
          <p:cNvSpPr txBox="1"/>
          <p:nvPr/>
        </p:nvSpPr>
        <p:spPr>
          <a:xfrm>
            <a:off x="1102470" y="3041862"/>
            <a:ext cx="3666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(3)</a:t>
            </a:r>
            <a:endParaRPr lang="ko-KR" altLang="en-US" sz="15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9DDF0A8-59C3-45AC-A222-0144E88EEE0F}"/>
              </a:ext>
            </a:extLst>
          </p:cNvPr>
          <p:cNvSpPr txBox="1"/>
          <p:nvPr/>
        </p:nvSpPr>
        <p:spPr>
          <a:xfrm>
            <a:off x="1102470" y="3702335"/>
            <a:ext cx="3666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(3)</a:t>
            </a:r>
            <a:endParaRPr lang="ko-KR" altLang="en-US" sz="15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37954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0594E07-6D62-494A-AC96-F0289787384E}"/>
              </a:ext>
            </a:extLst>
          </p:cNvPr>
          <p:cNvSpPr txBox="1"/>
          <p:nvPr/>
        </p:nvSpPr>
        <p:spPr>
          <a:xfrm>
            <a:off x="3097404" y="3152001"/>
            <a:ext cx="59971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/>
              <a:t>감사합니다</a:t>
            </a:r>
            <a:r>
              <a:rPr lang="en-US" altLang="ko-KR" sz="3000" dirty="0"/>
              <a:t>.</a:t>
            </a:r>
            <a:endParaRPr lang="ko-KR" altLang="en-US" sz="3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77F8AC8-BB39-4CFF-B96F-32DDEC77C5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4547" y="6102788"/>
            <a:ext cx="1702904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5364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제목 6">
            <a:extLst>
              <a:ext uri="{FF2B5EF4-FFF2-40B4-BE49-F238E27FC236}">
                <a16:creationId xmlns:a16="http://schemas.microsoft.com/office/drawing/2014/main" id="{982FF361-B3F1-4CFC-89D2-F94812DBA10B}"/>
              </a:ext>
            </a:extLst>
          </p:cNvPr>
          <p:cNvSpPr txBox="1">
            <a:spLocks/>
          </p:cNvSpPr>
          <p:nvPr/>
        </p:nvSpPr>
        <p:spPr>
          <a:xfrm>
            <a:off x="66816" y="28517"/>
            <a:ext cx="3008893" cy="3845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1.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목차</a:t>
            </a:r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962DD1D1-7645-4D76-9FB1-CE9439F009FA}"/>
              </a:ext>
            </a:extLst>
          </p:cNvPr>
          <p:cNvSpPr/>
          <p:nvPr/>
        </p:nvSpPr>
        <p:spPr>
          <a:xfrm flipV="1">
            <a:off x="66816" y="408578"/>
            <a:ext cx="2880000" cy="18000"/>
          </a:xfrm>
          <a:prstGeom prst="rect">
            <a:avLst/>
          </a:prstGeom>
          <a:solidFill>
            <a:srgbClr val="B5101A"/>
          </a:solidFill>
          <a:ln w="0">
            <a:solidFill>
              <a:srgbClr val="B510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4215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17FC373-9A72-4297-AD87-4C701CB83B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6" y="723150"/>
            <a:ext cx="7365517" cy="5316703"/>
          </a:xfrm>
          <a:prstGeom prst="rect">
            <a:avLst/>
          </a:prstGeom>
        </p:spPr>
      </p:pic>
      <p:sp>
        <p:nvSpPr>
          <p:cNvPr id="48" name="직사각형 47">
            <a:extLst>
              <a:ext uri="{FF2B5EF4-FFF2-40B4-BE49-F238E27FC236}">
                <a16:creationId xmlns:a16="http://schemas.microsoft.com/office/drawing/2014/main" id="{314BEF13-F81D-4635-BA3B-5FA577C5CC94}"/>
              </a:ext>
            </a:extLst>
          </p:cNvPr>
          <p:cNvSpPr/>
          <p:nvPr/>
        </p:nvSpPr>
        <p:spPr>
          <a:xfrm>
            <a:off x="7570572" y="432733"/>
            <a:ext cx="4621427" cy="2712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설명</a:t>
            </a:r>
          </a:p>
        </p:txBody>
      </p:sp>
      <p:sp>
        <p:nvSpPr>
          <p:cNvPr id="52" name="텍스트 개체 틀 31">
            <a:extLst>
              <a:ext uri="{FF2B5EF4-FFF2-40B4-BE49-F238E27FC236}">
                <a16:creationId xmlns:a16="http://schemas.microsoft.com/office/drawing/2014/main" id="{05FC7FA1-B9AF-41B1-AAF6-6F61096BBEC2}"/>
              </a:ext>
            </a:extLst>
          </p:cNvPr>
          <p:cNvSpPr txBox="1">
            <a:spLocks/>
          </p:cNvSpPr>
          <p:nvPr/>
        </p:nvSpPr>
        <p:spPr>
          <a:xfrm>
            <a:off x="7570573" y="703985"/>
            <a:ext cx="4621428" cy="588739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vert="horz" lIns="91440" tIns="45720" rIns="91440" bIns="45720" rtlCol="0" anchor="t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데이터를 얼마나 어떻게 볼 건지 설정합니다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메인을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 제외한 모든 관리자 페이지에서 적용됩니다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1.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선택한 수만큼 데이터가 한 페이지에 보여집니다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10, 25, 50, 100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을 선택할 수 있습니다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2.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상단 카테고리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관리마다 다름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.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예시는 제목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작성자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등록일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조회수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)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를 클릭하면 해당 카테고리를 기준으로 내용이 정렬됩니다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한 번 </a:t>
            </a:r>
            <a:r>
              <a:rPr kumimoji="0" lang="ko-KR" alt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클릭시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오름차순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두 번 </a:t>
            </a:r>
            <a:r>
              <a:rPr kumimoji="0" lang="ko-KR" alt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클릭시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내림차순입니다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algn="just">
              <a:defRPr/>
            </a:pP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3.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내용을 입력해서 원하는 데이터를 검색할 수 있습니다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algn="just">
              <a:defRPr/>
            </a:pP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4.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페이지를 제목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작성자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등록일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dirty="0" err="1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조회수선택할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 수 있습니다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92" name="제목 6">
            <a:extLst>
              <a:ext uri="{FF2B5EF4-FFF2-40B4-BE49-F238E27FC236}">
                <a16:creationId xmlns:a16="http://schemas.microsoft.com/office/drawing/2014/main" id="{982FF361-B3F1-4CFC-89D2-F94812DBA10B}"/>
              </a:ext>
            </a:extLst>
          </p:cNvPr>
          <p:cNvSpPr txBox="1">
            <a:spLocks/>
          </p:cNvSpPr>
          <p:nvPr/>
        </p:nvSpPr>
        <p:spPr>
          <a:xfrm>
            <a:off x="66816" y="28517"/>
            <a:ext cx="3626879" cy="3845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2.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공통 사용법 </a:t>
            </a: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-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데이터 보기 방법</a:t>
            </a:r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962DD1D1-7645-4D76-9FB1-CE9439F009FA}"/>
              </a:ext>
            </a:extLst>
          </p:cNvPr>
          <p:cNvSpPr/>
          <p:nvPr/>
        </p:nvSpPr>
        <p:spPr>
          <a:xfrm flipV="1">
            <a:off x="66816" y="408578"/>
            <a:ext cx="2880000" cy="18000"/>
          </a:xfrm>
          <a:prstGeom prst="rect">
            <a:avLst/>
          </a:prstGeom>
          <a:solidFill>
            <a:srgbClr val="B5101A"/>
          </a:solidFill>
          <a:ln w="0">
            <a:solidFill>
              <a:srgbClr val="B510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C7CECD-31F7-4A74-97DD-8AF1152C7D89}"/>
              </a:ext>
            </a:extLst>
          </p:cNvPr>
          <p:cNvSpPr txBox="1"/>
          <p:nvPr/>
        </p:nvSpPr>
        <p:spPr>
          <a:xfrm>
            <a:off x="66816" y="1663127"/>
            <a:ext cx="3666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(1)</a:t>
            </a:r>
            <a:endParaRPr lang="ko-KR" altLang="en-US" sz="15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6A9739-0CFD-47E5-B7DB-035AA1C327AE}"/>
              </a:ext>
            </a:extLst>
          </p:cNvPr>
          <p:cNvSpPr txBox="1"/>
          <p:nvPr/>
        </p:nvSpPr>
        <p:spPr>
          <a:xfrm>
            <a:off x="66816" y="2023965"/>
            <a:ext cx="3666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(2)</a:t>
            </a:r>
            <a:endParaRPr lang="ko-KR" altLang="en-US" sz="15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80874B-BF5F-44F5-928E-1A27B2F35BD1}"/>
              </a:ext>
            </a:extLst>
          </p:cNvPr>
          <p:cNvSpPr txBox="1"/>
          <p:nvPr/>
        </p:nvSpPr>
        <p:spPr>
          <a:xfrm>
            <a:off x="5675826" y="1700800"/>
            <a:ext cx="3666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(3)</a:t>
            </a:r>
            <a:endParaRPr lang="ko-KR" altLang="en-US" sz="15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82EFFE5-9AC2-49BD-9893-FDA8646D5688}"/>
              </a:ext>
            </a:extLst>
          </p:cNvPr>
          <p:cNvSpPr txBox="1"/>
          <p:nvPr/>
        </p:nvSpPr>
        <p:spPr>
          <a:xfrm>
            <a:off x="4596714" y="5460645"/>
            <a:ext cx="3666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(4)</a:t>
            </a:r>
            <a:endParaRPr lang="ko-KR" altLang="en-US" sz="15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F0E83CE-B92B-4215-AF4C-2A0C6C79216A}"/>
              </a:ext>
            </a:extLst>
          </p:cNvPr>
          <p:cNvSpPr/>
          <p:nvPr/>
        </p:nvSpPr>
        <p:spPr>
          <a:xfrm flipV="1">
            <a:off x="716521" y="408578"/>
            <a:ext cx="2880000" cy="18000"/>
          </a:xfrm>
          <a:prstGeom prst="rect">
            <a:avLst/>
          </a:prstGeom>
          <a:solidFill>
            <a:srgbClr val="B5101A"/>
          </a:solidFill>
          <a:ln w="0">
            <a:solidFill>
              <a:srgbClr val="B510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Shape 410">
            <a:extLst>
              <a:ext uri="{FF2B5EF4-FFF2-40B4-BE49-F238E27FC236}">
                <a16:creationId xmlns:a16="http://schemas.microsoft.com/office/drawing/2014/main" id="{5A3807DF-54F2-4EB4-BDD0-307CF9B19497}"/>
              </a:ext>
            </a:extLst>
          </p:cNvPr>
          <p:cNvSpPr txBox="1"/>
          <p:nvPr/>
        </p:nvSpPr>
        <p:spPr>
          <a:xfrm>
            <a:off x="10803971" y="36246"/>
            <a:ext cx="1487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 action="ppaction://hlinksldjump"/>
              </a:rPr>
              <a:t>목차로 가기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70023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A3234A0-6FD9-4BCA-9BC4-8C80589ED8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4" y="703985"/>
            <a:ext cx="7248386" cy="5331715"/>
          </a:xfrm>
          <a:prstGeom prst="rect">
            <a:avLst/>
          </a:prstGeom>
        </p:spPr>
      </p:pic>
      <p:sp>
        <p:nvSpPr>
          <p:cNvPr id="48" name="직사각형 47">
            <a:extLst>
              <a:ext uri="{FF2B5EF4-FFF2-40B4-BE49-F238E27FC236}">
                <a16:creationId xmlns:a16="http://schemas.microsoft.com/office/drawing/2014/main" id="{314BEF13-F81D-4635-BA3B-5FA577C5CC94}"/>
              </a:ext>
            </a:extLst>
          </p:cNvPr>
          <p:cNvSpPr/>
          <p:nvPr/>
        </p:nvSpPr>
        <p:spPr>
          <a:xfrm>
            <a:off x="7570572" y="432733"/>
            <a:ext cx="4621427" cy="2712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화면설명</a:t>
            </a:r>
          </a:p>
        </p:txBody>
      </p:sp>
      <p:sp>
        <p:nvSpPr>
          <p:cNvPr id="52" name="텍스트 개체 틀 31">
            <a:extLst>
              <a:ext uri="{FF2B5EF4-FFF2-40B4-BE49-F238E27FC236}">
                <a16:creationId xmlns:a16="http://schemas.microsoft.com/office/drawing/2014/main" id="{05FC7FA1-B9AF-41B1-AAF6-6F61096BBEC2}"/>
              </a:ext>
            </a:extLst>
          </p:cNvPr>
          <p:cNvSpPr txBox="1">
            <a:spLocks/>
          </p:cNvSpPr>
          <p:nvPr/>
        </p:nvSpPr>
        <p:spPr>
          <a:xfrm>
            <a:off x="7570573" y="703985"/>
            <a:ext cx="4621428" cy="588739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vert="horz" lIns="91440" tIns="45720" rIns="91440" bIns="45720" rtlCol="0" anchor="t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데이터를 삭제합니다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제출내역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프로그램 관리는 제외입니다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연계협력 관리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게시판 관리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, FAQ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관리 페이지만 적용됩니다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228600" marR="0" lvl="0" indent="-22860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데이터를 누르면 배경이 하늘색으로 변합니다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228600" marR="0" lvl="0" indent="-22860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228600" marR="0" lvl="0" indent="-22860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삭제 버튼을 누르면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(3)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알림이 생성됩니다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  <a:p>
            <a:pPr marL="228600" marR="0" lvl="0" indent="-22860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228600" marR="0" lvl="0" indent="-22860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 startAt="4"/>
              <a:tabLst/>
              <a:defRPr/>
            </a:pP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확인을 누르면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(1)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에서 선택된 데이터가 모두 삭제됩니다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  <a:p>
            <a:pPr marL="228600" marR="0" lvl="0" indent="-22860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 startAt="4"/>
              <a:tabLst/>
              <a:defRPr/>
            </a:pP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228600" marR="0" lvl="0" indent="-22860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 startAt="4"/>
              <a:tabLst/>
              <a:defRPr/>
            </a:pP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취소를 누르면 삭제되지 않습니다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92" name="제목 6">
            <a:extLst>
              <a:ext uri="{FF2B5EF4-FFF2-40B4-BE49-F238E27FC236}">
                <a16:creationId xmlns:a16="http://schemas.microsoft.com/office/drawing/2014/main" id="{982FF361-B3F1-4CFC-89D2-F94812DBA10B}"/>
              </a:ext>
            </a:extLst>
          </p:cNvPr>
          <p:cNvSpPr txBox="1">
            <a:spLocks/>
          </p:cNvSpPr>
          <p:nvPr/>
        </p:nvSpPr>
        <p:spPr>
          <a:xfrm>
            <a:off x="66816" y="28517"/>
            <a:ext cx="3008893" cy="3845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700" b="1" dirty="0">
                <a:solidFill>
                  <a:prstClr val="black"/>
                </a:solidFill>
                <a:latin typeface="맑은 고딕" panose="020F0302020204030204"/>
                <a:ea typeface="맑은 고딕" panose="020B0503020000020004" pitchFamily="50" charset="-127"/>
              </a:rPr>
              <a:t>3</a:t>
            </a: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.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공통 사용법 </a:t>
            </a: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-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다중 삭제</a:t>
            </a:r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962DD1D1-7645-4D76-9FB1-CE9439F009FA}"/>
              </a:ext>
            </a:extLst>
          </p:cNvPr>
          <p:cNvSpPr/>
          <p:nvPr/>
        </p:nvSpPr>
        <p:spPr>
          <a:xfrm flipV="1">
            <a:off x="66816" y="408578"/>
            <a:ext cx="2880000" cy="18000"/>
          </a:xfrm>
          <a:prstGeom prst="rect">
            <a:avLst/>
          </a:prstGeom>
          <a:solidFill>
            <a:srgbClr val="B5101A"/>
          </a:solidFill>
          <a:ln w="0">
            <a:solidFill>
              <a:srgbClr val="B510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C7CECD-31F7-4A74-97DD-8AF1152C7D89}"/>
              </a:ext>
            </a:extLst>
          </p:cNvPr>
          <p:cNvSpPr txBox="1"/>
          <p:nvPr/>
        </p:nvSpPr>
        <p:spPr>
          <a:xfrm>
            <a:off x="66814" y="2709874"/>
            <a:ext cx="3666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(1)</a:t>
            </a:r>
            <a:endParaRPr lang="ko-KR" altLang="en-US" sz="15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6A9739-0CFD-47E5-B7DB-035AA1C327AE}"/>
              </a:ext>
            </a:extLst>
          </p:cNvPr>
          <p:cNvSpPr txBox="1"/>
          <p:nvPr/>
        </p:nvSpPr>
        <p:spPr>
          <a:xfrm>
            <a:off x="5782828" y="1339962"/>
            <a:ext cx="3666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(2)</a:t>
            </a:r>
            <a:endParaRPr lang="ko-KR" altLang="en-US" sz="15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80874B-BF5F-44F5-928E-1A27B2F35BD1}"/>
              </a:ext>
            </a:extLst>
          </p:cNvPr>
          <p:cNvSpPr txBox="1"/>
          <p:nvPr/>
        </p:nvSpPr>
        <p:spPr>
          <a:xfrm>
            <a:off x="3075709" y="380784"/>
            <a:ext cx="3666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(3)</a:t>
            </a:r>
            <a:endParaRPr lang="ko-KR" altLang="en-US" sz="15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82EFFE5-9AC2-49BD-9893-FDA8646D5688}"/>
              </a:ext>
            </a:extLst>
          </p:cNvPr>
          <p:cNvSpPr txBox="1"/>
          <p:nvPr/>
        </p:nvSpPr>
        <p:spPr>
          <a:xfrm>
            <a:off x="4956466" y="713577"/>
            <a:ext cx="3666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(4)</a:t>
            </a:r>
            <a:endParaRPr lang="ko-KR" altLang="en-US" sz="15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B0406A8-D993-478A-AE02-A6F7DE7942B0}"/>
              </a:ext>
            </a:extLst>
          </p:cNvPr>
          <p:cNvSpPr/>
          <p:nvPr/>
        </p:nvSpPr>
        <p:spPr>
          <a:xfrm>
            <a:off x="3441032" y="589547"/>
            <a:ext cx="2815389" cy="7504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2F824E-C01B-4223-8BAB-CE868091A9BB}"/>
              </a:ext>
            </a:extLst>
          </p:cNvPr>
          <p:cNvSpPr txBox="1"/>
          <p:nvPr/>
        </p:nvSpPr>
        <p:spPr>
          <a:xfrm>
            <a:off x="5578513" y="713577"/>
            <a:ext cx="3666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(5)</a:t>
            </a:r>
            <a:endParaRPr lang="ko-KR" altLang="en-US" sz="15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BE3452B-F39B-4FBC-B07B-1866B637653A}"/>
              </a:ext>
            </a:extLst>
          </p:cNvPr>
          <p:cNvSpPr/>
          <p:nvPr/>
        </p:nvSpPr>
        <p:spPr>
          <a:xfrm flipV="1">
            <a:off x="716521" y="408578"/>
            <a:ext cx="2880000" cy="18000"/>
          </a:xfrm>
          <a:prstGeom prst="rect">
            <a:avLst/>
          </a:prstGeom>
          <a:solidFill>
            <a:srgbClr val="B5101A"/>
          </a:solidFill>
          <a:ln w="0">
            <a:solidFill>
              <a:srgbClr val="B510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Shape 410">
            <a:extLst>
              <a:ext uri="{FF2B5EF4-FFF2-40B4-BE49-F238E27FC236}">
                <a16:creationId xmlns:a16="http://schemas.microsoft.com/office/drawing/2014/main" id="{F04BD6AC-EB60-45EB-BD67-9C8C986FA8E7}"/>
              </a:ext>
            </a:extLst>
          </p:cNvPr>
          <p:cNvSpPr txBox="1"/>
          <p:nvPr/>
        </p:nvSpPr>
        <p:spPr>
          <a:xfrm>
            <a:off x="10803971" y="36246"/>
            <a:ext cx="1487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 action="ppaction://hlinksldjump"/>
              </a:rPr>
              <a:t>목차로 가기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46877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6E7E9A5-F15A-4C6C-9905-805CC88E24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4" y="713577"/>
            <a:ext cx="7356670" cy="5176444"/>
          </a:xfrm>
          <a:prstGeom prst="rect">
            <a:avLst/>
          </a:prstGeom>
        </p:spPr>
      </p:pic>
      <p:sp>
        <p:nvSpPr>
          <p:cNvPr id="48" name="직사각형 47">
            <a:extLst>
              <a:ext uri="{FF2B5EF4-FFF2-40B4-BE49-F238E27FC236}">
                <a16:creationId xmlns:a16="http://schemas.microsoft.com/office/drawing/2014/main" id="{314BEF13-F81D-4635-BA3B-5FA577C5CC94}"/>
              </a:ext>
            </a:extLst>
          </p:cNvPr>
          <p:cNvSpPr/>
          <p:nvPr/>
        </p:nvSpPr>
        <p:spPr>
          <a:xfrm>
            <a:off x="7570572" y="432733"/>
            <a:ext cx="4621427" cy="2712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화면설명</a:t>
            </a:r>
          </a:p>
        </p:txBody>
      </p:sp>
      <p:sp>
        <p:nvSpPr>
          <p:cNvPr id="52" name="텍스트 개체 틀 31">
            <a:extLst>
              <a:ext uri="{FF2B5EF4-FFF2-40B4-BE49-F238E27FC236}">
                <a16:creationId xmlns:a16="http://schemas.microsoft.com/office/drawing/2014/main" id="{05FC7FA1-B9AF-41B1-AAF6-6F61096BBEC2}"/>
              </a:ext>
            </a:extLst>
          </p:cNvPr>
          <p:cNvSpPr txBox="1">
            <a:spLocks/>
          </p:cNvSpPr>
          <p:nvPr/>
        </p:nvSpPr>
        <p:spPr>
          <a:xfrm>
            <a:off x="7570573" y="703985"/>
            <a:ext cx="4621428" cy="588739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vert="horz" lIns="91440" tIns="45720" rIns="91440" bIns="45720" rtlCol="0" anchor="t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현재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사용 중인 관리자 계정의 아이디나 비밀번호를 변경합니다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R="0" lvl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28600" marR="0" lvl="0" indent="-22860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228600" marR="0" lvl="0" indent="-22860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클릭 시 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(2)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가 있는 페이지로 이동합니다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228600" marR="0" lvl="0" indent="-22860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R="0" lvl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3. 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현재 사용 중인 비밀번호를 입력합니다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  <a:p>
            <a:pPr marL="228600" marR="0" lvl="0" indent="-22860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228600" marR="0" lvl="0" indent="-22860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 startAt="4"/>
              <a:tabLst/>
              <a:defRPr/>
            </a:pP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(3)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에서 입력한 비밀번호가 현재 비밀번호와 일치하면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(5)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가 있는 페이지로 이동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일치하지 않으면 알림이 표시됩니다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  <a:p>
            <a:pPr marL="228600" marR="0" lvl="0" indent="-22860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 startAt="4"/>
              <a:tabLst/>
              <a:defRPr/>
            </a:pP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228600" marR="0" lvl="0" indent="-22860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 startAt="6"/>
              <a:tabLst/>
              <a:defRPr/>
            </a:pP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아이디 입력 칸입니다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.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현재 아이디가 기본으로 입력 되어있습니다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.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변경 가능합니다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. </a:t>
            </a:r>
          </a:p>
          <a:p>
            <a:pPr marL="228600" marR="0" lvl="0" indent="-22860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 startAt="6"/>
              <a:tabLst/>
              <a:defRPr/>
            </a:pP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228600" marR="0" lvl="0" indent="-22860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 startAt="6"/>
              <a:tabLst/>
              <a:defRPr/>
            </a:pP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변경할 비밀번호 입력 칸입니다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  <a:p>
            <a:pPr marL="228600" marR="0" lvl="0" indent="-22860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 startAt="6"/>
              <a:tabLst/>
              <a:defRPr/>
            </a:pP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228600" marR="0" lvl="0" indent="-22860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 startAt="6"/>
              <a:tabLst/>
              <a:defRPr/>
            </a:pP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변경할 비밀번호 확인 칸입니다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  <a:p>
            <a:pPr marL="228600" marR="0" lvl="0" indent="-22860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 startAt="6"/>
              <a:tabLst/>
              <a:defRPr/>
            </a:pP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228600" marR="0" lvl="0" indent="-22860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 startAt="6"/>
              <a:tabLst/>
              <a:defRPr/>
            </a:pP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클릭 시 아이디와 비밀번호가 변경되고 재로그인을 위해 로그인 페이지로 이동합니다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92" name="제목 6">
            <a:extLst>
              <a:ext uri="{FF2B5EF4-FFF2-40B4-BE49-F238E27FC236}">
                <a16:creationId xmlns:a16="http://schemas.microsoft.com/office/drawing/2014/main" id="{982FF361-B3F1-4CFC-89D2-F94812DBA10B}"/>
              </a:ext>
            </a:extLst>
          </p:cNvPr>
          <p:cNvSpPr txBox="1">
            <a:spLocks/>
          </p:cNvSpPr>
          <p:nvPr/>
        </p:nvSpPr>
        <p:spPr>
          <a:xfrm>
            <a:off x="66816" y="28517"/>
            <a:ext cx="3008893" cy="3845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4.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계정 </a:t>
            </a: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-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계정변경</a:t>
            </a:r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962DD1D1-7645-4D76-9FB1-CE9439F009FA}"/>
              </a:ext>
            </a:extLst>
          </p:cNvPr>
          <p:cNvSpPr/>
          <p:nvPr/>
        </p:nvSpPr>
        <p:spPr>
          <a:xfrm flipV="1">
            <a:off x="66816" y="408578"/>
            <a:ext cx="2880000" cy="18000"/>
          </a:xfrm>
          <a:prstGeom prst="rect">
            <a:avLst/>
          </a:prstGeom>
          <a:solidFill>
            <a:srgbClr val="B5101A"/>
          </a:solidFill>
          <a:ln w="0">
            <a:solidFill>
              <a:srgbClr val="B510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C7CECD-31F7-4A74-97DD-8AF1152C7D89}"/>
              </a:ext>
            </a:extLst>
          </p:cNvPr>
          <p:cNvSpPr txBox="1"/>
          <p:nvPr/>
        </p:nvSpPr>
        <p:spPr>
          <a:xfrm>
            <a:off x="6317661" y="505853"/>
            <a:ext cx="3666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(1)</a:t>
            </a:r>
            <a:endParaRPr lang="ko-KR" altLang="en-US" sz="15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6A9739-0CFD-47E5-B7DB-035AA1C327AE}"/>
              </a:ext>
            </a:extLst>
          </p:cNvPr>
          <p:cNvSpPr txBox="1"/>
          <p:nvPr/>
        </p:nvSpPr>
        <p:spPr>
          <a:xfrm>
            <a:off x="57409" y="1326799"/>
            <a:ext cx="3666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(2)</a:t>
            </a:r>
            <a:endParaRPr lang="ko-KR" altLang="en-US" sz="15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B0406A8-D993-478A-AE02-A6F7DE7942B0}"/>
              </a:ext>
            </a:extLst>
          </p:cNvPr>
          <p:cNvSpPr/>
          <p:nvPr/>
        </p:nvSpPr>
        <p:spPr>
          <a:xfrm>
            <a:off x="2106104" y="2494250"/>
            <a:ext cx="3217035" cy="21860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00EB154-8CB0-4996-9D52-DFD5C715D8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816" y="2494251"/>
            <a:ext cx="4876800" cy="395517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DC3EA0C-9420-4F4C-B657-0352366F77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63" y="1667890"/>
            <a:ext cx="3006242" cy="201270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5C8C4CD-F2A2-4A5D-BCFB-23DC189B08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664" y="2622884"/>
            <a:ext cx="3353190" cy="3567680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B20F20C5-0767-46BC-9E77-AE3E6D4A9C08}"/>
              </a:ext>
            </a:extLst>
          </p:cNvPr>
          <p:cNvSpPr/>
          <p:nvPr/>
        </p:nvSpPr>
        <p:spPr>
          <a:xfrm>
            <a:off x="131427" y="1641886"/>
            <a:ext cx="3032878" cy="20387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62890E9-3AD8-4C32-AD5B-24B837DB5EDB}"/>
              </a:ext>
            </a:extLst>
          </p:cNvPr>
          <p:cNvSpPr/>
          <p:nvPr/>
        </p:nvSpPr>
        <p:spPr>
          <a:xfrm>
            <a:off x="3888814" y="2567910"/>
            <a:ext cx="3381040" cy="37776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80874B-BF5F-44F5-928E-1A27B2F35BD1}"/>
              </a:ext>
            </a:extLst>
          </p:cNvPr>
          <p:cNvSpPr txBox="1"/>
          <p:nvPr/>
        </p:nvSpPr>
        <p:spPr>
          <a:xfrm>
            <a:off x="131427" y="2332667"/>
            <a:ext cx="3666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(3)</a:t>
            </a:r>
            <a:endParaRPr lang="ko-KR" altLang="en-US" sz="15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82EFFE5-9AC2-49BD-9893-FDA8646D5688}"/>
              </a:ext>
            </a:extLst>
          </p:cNvPr>
          <p:cNvSpPr txBox="1"/>
          <p:nvPr/>
        </p:nvSpPr>
        <p:spPr>
          <a:xfrm>
            <a:off x="314764" y="2701973"/>
            <a:ext cx="3666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(4)</a:t>
            </a:r>
            <a:endParaRPr lang="ko-KR" altLang="en-US" sz="15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2F824E-C01B-4223-8BAB-CE868091A9BB}"/>
              </a:ext>
            </a:extLst>
          </p:cNvPr>
          <p:cNvSpPr txBox="1"/>
          <p:nvPr/>
        </p:nvSpPr>
        <p:spPr>
          <a:xfrm>
            <a:off x="3646579" y="2251375"/>
            <a:ext cx="3666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(5)</a:t>
            </a:r>
            <a:endParaRPr lang="ko-KR" altLang="en-US" sz="15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423ABBE-11A1-420E-B32F-8F9BD9CF0769}"/>
              </a:ext>
            </a:extLst>
          </p:cNvPr>
          <p:cNvSpPr txBox="1"/>
          <p:nvPr/>
        </p:nvSpPr>
        <p:spPr>
          <a:xfrm>
            <a:off x="3945216" y="3483182"/>
            <a:ext cx="3666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(6)</a:t>
            </a:r>
            <a:endParaRPr lang="ko-KR" altLang="en-US" sz="15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32450AA-3AFA-41C5-B190-028794EA70FC}"/>
              </a:ext>
            </a:extLst>
          </p:cNvPr>
          <p:cNvSpPr txBox="1"/>
          <p:nvPr/>
        </p:nvSpPr>
        <p:spPr>
          <a:xfrm>
            <a:off x="3945216" y="4177256"/>
            <a:ext cx="3666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(7)</a:t>
            </a:r>
            <a:endParaRPr lang="ko-KR" altLang="en-US" sz="15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B8905B7-D05B-4689-BC1B-2C7145D55D3C}"/>
              </a:ext>
            </a:extLst>
          </p:cNvPr>
          <p:cNvSpPr txBox="1"/>
          <p:nvPr/>
        </p:nvSpPr>
        <p:spPr>
          <a:xfrm>
            <a:off x="3945216" y="4872056"/>
            <a:ext cx="3666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(8)</a:t>
            </a:r>
            <a:endParaRPr lang="ko-KR" altLang="en-US" sz="15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8A766D3-C4AF-4690-BD34-82C46E259656}"/>
              </a:ext>
            </a:extLst>
          </p:cNvPr>
          <p:cNvSpPr txBox="1"/>
          <p:nvPr/>
        </p:nvSpPr>
        <p:spPr>
          <a:xfrm>
            <a:off x="3945216" y="5405274"/>
            <a:ext cx="3666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(9)</a:t>
            </a:r>
            <a:endParaRPr lang="ko-KR" altLang="en-US" sz="15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Shape 410">
            <a:extLst>
              <a:ext uri="{FF2B5EF4-FFF2-40B4-BE49-F238E27FC236}">
                <a16:creationId xmlns:a16="http://schemas.microsoft.com/office/drawing/2014/main" id="{94D61EE2-AC1C-4A3F-BBA5-9C50585636C4}"/>
              </a:ext>
            </a:extLst>
          </p:cNvPr>
          <p:cNvSpPr txBox="1"/>
          <p:nvPr/>
        </p:nvSpPr>
        <p:spPr>
          <a:xfrm>
            <a:off x="10803971" y="36246"/>
            <a:ext cx="1487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 action="ppaction://hlinksldjump"/>
              </a:rPr>
              <a:t>목차로 가기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3129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6E7E9A5-F15A-4C6C-9905-805CC88E24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4" y="713577"/>
            <a:ext cx="7356670" cy="5176444"/>
          </a:xfrm>
          <a:prstGeom prst="rect">
            <a:avLst/>
          </a:prstGeom>
        </p:spPr>
      </p:pic>
      <p:sp>
        <p:nvSpPr>
          <p:cNvPr id="48" name="직사각형 47">
            <a:extLst>
              <a:ext uri="{FF2B5EF4-FFF2-40B4-BE49-F238E27FC236}">
                <a16:creationId xmlns:a16="http://schemas.microsoft.com/office/drawing/2014/main" id="{314BEF13-F81D-4635-BA3B-5FA577C5CC94}"/>
              </a:ext>
            </a:extLst>
          </p:cNvPr>
          <p:cNvSpPr/>
          <p:nvPr/>
        </p:nvSpPr>
        <p:spPr>
          <a:xfrm>
            <a:off x="7570572" y="432733"/>
            <a:ext cx="4621427" cy="2712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화면설명</a:t>
            </a:r>
          </a:p>
        </p:txBody>
      </p:sp>
      <p:sp>
        <p:nvSpPr>
          <p:cNvPr id="52" name="텍스트 개체 틀 31">
            <a:extLst>
              <a:ext uri="{FF2B5EF4-FFF2-40B4-BE49-F238E27FC236}">
                <a16:creationId xmlns:a16="http://schemas.microsoft.com/office/drawing/2014/main" id="{05FC7FA1-B9AF-41B1-AAF6-6F61096BBEC2}"/>
              </a:ext>
            </a:extLst>
          </p:cNvPr>
          <p:cNvSpPr txBox="1">
            <a:spLocks/>
          </p:cNvSpPr>
          <p:nvPr/>
        </p:nvSpPr>
        <p:spPr>
          <a:xfrm>
            <a:off x="7570573" y="703985"/>
            <a:ext cx="4621428" cy="588739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vert="horz" lIns="91440" tIns="45720" rIns="91440" bIns="45720" rtlCol="0" anchor="t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관리자 계정을 로그아웃 합니다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R="0" lvl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28600" marR="0" lvl="0" indent="-22860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228600" marR="0" lvl="0" indent="-22860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클릭 시 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(2)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가 알림이 나타납니다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228600" marR="0" lvl="0" indent="-22860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228600" marR="0" lvl="0" indent="-22860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 startAt="3"/>
              <a:tabLst/>
              <a:defRPr/>
            </a:pP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클릭 시 로그아웃 되며 로그인 페이지로 이동합니다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  <a:p>
            <a:pPr marL="228600" marR="0" lvl="0" indent="-22860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 startAt="3"/>
              <a:tabLst/>
              <a:defRPr/>
            </a:pP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228600" marR="0" lvl="0" indent="-22860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 startAt="3"/>
              <a:tabLst/>
              <a:defRPr/>
            </a:pP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클릭 시 로그아웃이 취소됩니다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92" name="제목 6">
            <a:extLst>
              <a:ext uri="{FF2B5EF4-FFF2-40B4-BE49-F238E27FC236}">
                <a16:creationId xmlns:a16="http://schemas.microsoft.com/office/drawing/2014/main" id="{982FF361-B3F1-4CFC-89D2-F94812DBA10B}"/>
              </a:ext>
            </a:extLst>
          </p:cNvPr>
          <p:cNvSpPr txBox="1">
            <a:spLocks/>
          </p:cNvSpPr>
          <p:nvPr/>
        </p:nvSpPr>
        <p:spPr>
          <a:xfrm>
            <a:off x="66816" y="28517"/>
            <a:ext cx="3008893" cy="3845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5.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계정 </a:t>
            </a: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-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로그아웃</a:t>
            </a:r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962DD1D1-7645-4D76-9FB1-CE9439F009FA}"/>
              </a:ext>
            </a:extLst>
          </p:cNvPr>
          <p:cNvSpPr/>
          <p:nvPr/>
        </p:nvSpPr>
        <p:spPr>
          <a:xfrm flipV="1">
            <a:off x="66816" y="408578"/>
            <a:ext cx="2880000" cy="18000"/>
          </a:xfrm>
          <a:prstGeom prst="rect">
            <a:avLst/>
          </a:prstGeom>
          <a:solidFill>
            <a:srgbClr val="B5101A"/>
          </a:solidFill>
          <a:ln w="0">
            <a:solidFill>
              <a:srgbClr val="B510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C7CECD-31F7-4A74-97DD-8AF1152C7D89}"/>
              </a:ext>
            </a:extLst>
          </p:cNvPr>
          <p:cNvSpPr txBox="1"/>
          <p:nvPr/>
        </p:nvSpPr>
        <p:spPr>
          <a:xfrm>
            <a:off x="6873474" y="456335"/>
            <a:ext cx="3666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(1)</a:t>
            </a:r>
            <a:endParaRPr lang="ko-KR" altLang="en-US" sz="15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B0406A8-D993-478A-AE02-A6F7DE7942B0}"/>
              </a:ext>
            </a:extLst>
          </p:cNvPr>
          <p:cNvSpPr/>
          <p:nvPr/>
        </p:nvSpPr>
        <p:spPr>
          <a:xfrm>
            <a:off x="2106104" y="2494250"/>
            <a:ext cx="3217035" cy="21860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00EB154-8CB0-4996-9D52-DFD5C715D8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816" y="2494251"/>
            <a:ext cx="4876800" cy="395517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CA83B22-94DF-46F3-B7AF-283A845F06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644" y="2017657"/>
            <a:ext cx="4267200" cy="1276350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5ED43E60-6AF6-4FB9-AE9C-B1A1C9B86CDB}"/>
              </a:ext>
            </a:extLst>
          </p:cNvPr>
          <p:cNvSpPr/>
          <p:nvPr/>
        </p:nvSpPr>
        <p:spPr>
          <a:xfrm>
            <a:off x="1922644" y="2017657"/>
            <a:ext cx="4267200" cy="12763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6A9739-0CFD-47E5-B7DB-035AA1C327AE}"/>
              </a:ext>
            </a:extLst>
          </p:cNvPr>
          <p:cNvSpPr txBox="1"/>
          <p:nvPr/>
        </p:nvSpPr>
        <p:spPr>
          <a:xfrm>
            <a:off x="1765683" y="1705803"/>
            <a:ext cx="3666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(2)</a:t>
            </a:r>
            <a:endParaRPr lang="ko-KR" altLang="en-US" sz="15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80874B-BF5F-44F5-928E-1A27B2F35BD1}"/>
              </a:ext>
            </a:extLst>
          </p:cNvPr>
          <p:cNvSpPr txBox="1"/>
          <p:nvPr/>
        </p:nvSpPr>
        <p:spPr>
          <a:xfrm>
            <a:off x="4508133" y="2494249"/>
            <a:ext cx="3666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(3)</a:t>
            </a:r>
            <a:endParaRPr lang="ko-KR" altLang="en-US" sz="15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82EFFE5-9AC2-49BD-9893-FDA8646D5688}"/>
              </a:ext>
            </a:extLst>
          </p:cNvPr>
          <p:cNvSpPr txBox="1"/>
          <p:nvPr/>
        </p:nvSpPr>
        <p:spPr>
          <a:xfrm>
            <a:off x="5258601" y="2493539"/>
            <a:ext cx="3666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(4)</a:t>
            </a:r>
            <a:endParaRPr lang="ko-KR" altLang="en-US" sz="15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32AB7F2-95FB-4CD8-B82B-00367C7A374B}"/>
              </a:ext>
            </a:extLst>
          </p:cNvPr>
          <p:cNvSpPr/>
          <p:nvPr/>
        </p:nvSpPr>
        <p:spPr>
          <a:xfrm>
            <a:off x="66814" y="1070811"/>
            <a:ext cx="811491" cy="27672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Shape 410">
            <a:extLst>
              <a:ext uri="{FF2B5EF4-FFF2-40B4-BE49-F238E27FC236}">
                <a16:creationId xmlns:a16="http://schemas.microsoft.com/office/drawing/2014/main" id="{45C7841D-8593-476D-BA87-E40DB36CC67F}"/>
              </a:ext>
            </a:extLst>
          </p:cNvPr>
          <p:cNvSpPr txBox="1"/>
          <p:nvPr/>
        </p:nvSpPr>
        <p:spPr>
          <a:xfrm>
            <a:off x="10803971" y="36246"/>
            <a:ext cx="1487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 action="ppaction://hlinksldjump"/>
              </a:rPr>
              <a:t>목차로 가기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35194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>
            <a:extLst>
              <a:ext uri="{FF2B5EF4-FFF2-40B4-BE49-F238E27FC236}">
                <a16:creationId xmlns:a16="http://schemas.microsoft.com/office/drawing/2014/main" id="{314BEF13-F81D-4635-BA3B-5FA577C5CC94}"/>
              </a:ext>
            </a:extLst>
          </p:cNvPr>
          <p:cNvSpPr/>
          <p:nvPr/>
        </p:nvSpPr>
        <p:spPr>
          <a:xfrm>
            <a:off x="7570572" y="432733"/>
            <a:ext cx="4621427" cy="2712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화면설명</a:t>
            </a:r>
          </a:p>
        </p:txBody>
      </p:sp>
      <p:sp>
        <p:nvSpPr>
          <p:cNvPr id="52" name="텍스트 개체 틀 31">
            <a:extLst>
              <a:ext uri="{FF2B5EF4-FFF2-40B4-BE49-F238E27FC236}">
                <a16:creationId xmlns:a16="http://schemas.microsoft.com/office/drawing/2014/main" id="{05FC7FA1-B9AF-41B1-AAF6-6F61096BBEC2}"/>
              </a:ext>
            </a:extLst>
          </p:cNvPr>
          <p:cNvSpPr txBox="1">
            <a:spLocks/>
          </p:cNvSpPr>
          <p:nvPr/>
        </p:nvSpPr>
        <p:spPr>
          <a:xfrm>
            <a:off x="7570573" y="703985"/>
            <a:ext cx="4621427" cy="588739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vert="horz" lIns="91440" tIns="45720" rIns="91440" bIns="45720" rtlCol="0" anchor="t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클릭시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‘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상담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·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검사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·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심리지원 신청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’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으로 이동합니다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</a:t>
            </a:r>
          </a:p>
          <a:p>
            <a:pPr marL="228600" marR="0" lvl="0" indent="-22860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228600" marR="0" lvl="0" indent="-22860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최근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3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주의 주간 상담 신청자 수를 볼 수 있습니다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.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이번주는 신청자 수에 따라 계속 변동됩니다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  <a:p>
            <a:pPr marL="228600" marR="0" lvl="0" indent="-22860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28600" marR="0" lvl="0" indent="-22860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클릭시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‘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프로그램 신청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’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으로 이동합니다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</a:t>
            </a:r>
          </a:p>
          <a:p>
            <a:pPr marL="228600" marR="0" lvl="0" indent="-22860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228600" marR="0" lvl="0" indent="-22860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가장 가까운 시일에 진행되는 프로그램의 신청자 수를 볼 수 있습니다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. (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최대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4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개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)</a:t>
            </a:r>
          </a:p>
          <a:p>
            <a:pPr marL="228600" marR="0" lvl="0" indent="-22860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28600" marR="0" lvl="0" indent="-22860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클릭시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‘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센터이용후기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’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로 이동합니다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</a:t>
            </a:r>
          </a:p>
          <a:p>
            <a:pPr marR="0" lvl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    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가장 최근에 작성된 후기 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개를 볼 수 있습니다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2" name="제목 6">
            <a:extLst>
              <a:ext uri="{FF2B5EF4-FFF2-40B4-BE49-F238E27FC236}">
                <a16:creationId xmlns:a16="http://schemas.microsoft.com/office/drawing/2014/main" id="{982FF361-B3F1-4CFC-89D2-F94812DBA10B}"/>
              </a:ext>
            </a:extLst>
          </p:cNvPr>
          <p:cNvSpPr txBox="1">
            <a:spLocks/>
          </p:cNvSpPr>
          <p:nvPr/>
        </p:nvSpPr>
        <p:spPr>
          <a:xfrm>
            <a:off x="66816" y="28517"/>
            <a:ext cx="3008893" cy="3845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6.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메인</a:t>
            </a:r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962DD1D1-7645-4D76-9FB1-CE9439F009FA}"/>
              </a:ext>
            </a:extLst>
          </p:cNvPr>
          <p:cNvSpPr/>
          <p:nvPr/>
        </p:nvSpPr>
        <p:spPr>
          <a:xfrm flipV="1">
            <a:off x="66816" y="408578"/>
            <a:ext cx="2880000" cy="18000"/>
          </a:xfrm>
          <a:prstGeom prst="rect">
            <a:avLst/>
          </a:prstGeom>
          <a:solidFill>
            <a:srgbClr val="B5101A"/>
          </a:solidFill>
          <a:ln w="0">
            <a:solidFill>
              <a:srgbClr val="B510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60A870B-E59D-40FD-A3BC-CB2B861C35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6" y="697830"/>
            <a:ext cx="7392350" cy="578474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7C7CECD-31F7-4A74-97DD-8AF1152C7D89}"/>
              </a:ext>
            </a:extLst>
          </p:cNvPr>
          <p:cNvSpPr txBox="1"/>
          <p:nvPr/>
        </p:nvSpPr>
        <p:spPr>
          <a:xfrm>
            <a:off x="66816" y="1339962"/>
            <a:ext cx="3666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(1)</a:t>
            </a:r>
            <a:endParaRPr lang="ko-KR" altLang="en-US" sz="15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6A9739-0CFD-47E5-B7DB-035AA1C327AE}"/>
              </a:ext>
            </a:extLst>
          </p:cNvPr>
          <p:cNvSpPr txBox="1"/>
          <p:nvPr/>
        </p:nvSpPr>
        <p:spPr>
          <a:xfrm>
            <a:off x="860901" y="1905446"/>
            <a:ext cx="3666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(2)</a:t>
            </a:r>
            <a:endParaRPr lang="ko-KR" altLang="en-US" sz="15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80874B-BF5F-44F5-928E-1A27B2F35BD1}"/>
              </a:ext>
            </a:extLst>
          </p:cNvPr>
          <p:cNvSpPr txBox="1"/>
          <p:nvPr/>
        </p:nvSpPr>
        <p:spPr>
          <a:xfrm>
            <a:off x="66816" y="3486100"/>
            <a:ext cx="3666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(3)</a:t>
            </a:r>
            <a:endParaRPr lang="ko-KR" altLang="en-US" sz="15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82EFFE5-9AC2-49BD-9893-FDA8646D5688}"/>
              </a:ext>
            </a:extLst>
          </p:cNvPr>
          <p:cNvSpPr txBox="1"/>
          <p:nvPr/>
        </p:nvSpPr>
        <p:spPr>
          <a:xfrm>
            <a:off x="860901" y="4032426"/>
            <a:ext cx="3666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(4)</a:t>
            </a:r>
            <a:endParaRPr lang="ko-KR" altLang="en-US" sz="15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D6CAAC-4BEC-4B2B-81E5-14D21FB2F315}"/>
              </a:ext>
            </a:extLst>
          </p:cNvPr>
          <p:cNvSpPr txBox="1"/>
          <p:nvPr/>
        </p:nvSpPr>
        <p:spPr>
          <a:xfrm>
            <a:off x="3940985" y="1339962"/>
            <a:ext cx="3666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(5)</a:t>
            </a:r>
            <a:endParaRPr lang="ko-KR" altLang="en-US" sz="15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Shape 410">
            <a:extLst>
              <a:ext uri="{FF2B5EF4-FFF2-40B4-BE49-F238E27FC236}">
                <a16:creationId xmlns:a16="http://schemas.microsoft.com/office/drawing/2014/main" id="{279F2F69-DDB8-4066-81B9-0306ADCF7EB3}"/>
              </a:ext>
            </a:extLst>
          </p:cNvPr>
          <p:cNvSpPr txBox="1"/>
          <p:nvPr/>
        </p:nvSpPr>
        <p:spPr>
          <a:xfrm>
            <a:off x="10803971" y="36246"/>
            <a:ext cx="1487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 action="ppaction://hlinksldjump"/>
              </a:rPr>
              <a:t>목차로 가기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09762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2EB5AC1-4E4B-4E78-8823-97AA1208C2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6" y="697830"/>
            <a:ext cx="7392350" cy="4928233"/>
          </a:xfrm>
          <a:prstGeom prst="rect">
            <a:avLst/>
          </a:prstGeom>
        </p:spPr>
      </p:pic>
      <p:sp>
        <p:nvSpPr>
          <p:cNvPr id="48" name="직사각형 47">
            <a:extLst>
              <a:ext uri="{FF2B5EF4-FFF2-40B4-BE49-F238E27FC236}">
                <a16:creationId xmlns:a16="http://schemas.microsoft.com/office/drawing/2014/main" id="{314BEF13-F81D-4635-BA3B-5FA577C5CC94}"/>
              </a:ext>
            </a:extLst>
          </p:cNvPr>
          <p:cNvSpPr/>
          <p:nvPr/>
        </p:nvSpPr>
        <p:spPr>
          <a:xfrm>
            <a:off x="7570572" y="432733"/>
            <a:ext cx="4621427" cy="2712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화면설명</a:t>
            </a:r>
          </a:p>
        </p:txBody>
      </p:sp>
      <p:sp>
        <p:nvSpPr>
          <p:cNvPr id="52" name="텍스트 개체 틀 31">
            <a:extLst>
              <a:ext uri="{FF2B5EF4-FFF2-40B4-BE49-F238E27FC236}">
                <a16:creationId xmlns:a16="http://schemas.microsoft.com/office/drawing/2014/main" id="{05FC7FA1-B9AF-41B1-AAF6-6F61096BBEC2}"/>
              </a:ext>
            </a:extLst>
          </p:cNvPr>
          <p:cNvSpPr txBox="1">
            <a:spLocks/>
          </p:cNvSpPr>
          <p:nvPr/>
        </p:nvSpPr>
        <p:spPr>
          <a:xfrm>
            <a:off x="7570573" y="703985"/>
            <a:ext cx="4621427" cy="588739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vert="horz" lIns="91440" tIns="45720" rIns="91440" bIns="45720" rtlCol="0" anchor="t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필터를 이용해 원하는 조건에 맞는 신청서만 볼 수 있습니다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R="0" lvl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28600" marR="0" lvl="0" indent="-22860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228600" marR="0" lvl="0" indent="-22860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클릭시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(2)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박스 생성</a:t>
            </a: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R="0" lvl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28600" indent="-228600" algn="just">
              <a:buFontTx/>
              <a:buAutoNum type="arabicPeriod" startAt="3"/>
              <a:defRPr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상담 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or 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프로그램 선택 칸입니다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상담 신청 페이지에서는 상담 목록</a:t>
            </a:r>
            <a:r>
              <a:rPr lang="en-US" altLang="ko-KR" noProof="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프로그램 신청 페이지에서는 프로그램 목록을 선택할 수 있습니다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..</a:t>
            </a: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228600" marR="0" lvl="0" indent="-22860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 startAt="3"/>
              <a:tabLst/>
              <a:defRPr/>
            </a:pP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28600" marR="0" lvl="0" indent="-22860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 startAt="3"/>
              <a:tabLst/>
              <a:defRPr/>
            </a:pP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신청자 입력 칸입니다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. ‘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김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’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만 입력해도 </a:t>
            </a:r>
            <a:r>
              <a:rPr lang="ko-KR" altLang="en-US" dirty="0" err="1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김유림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dirty="0" err="1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김심리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 등 이름에 김이 들어간 사람의 신청서도 보이게 됩니다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  <a:p>
            <a:pPr marL="228600" marR="0" lvl="0" indent="-22860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 startAt="3"/>
              <a:tabLst/>
              <a:defRPr/>
            </a:pP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228600" marR="0" lvl="0" indent="-22860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 startAt="3"/>
              <a:tabLst/>
              <a:defRPr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성별 선택 칸입니다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모두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남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여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그 외를 선택할 수 있습니다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228600" marR="0" lvl="0" indent="-22860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 startAt="3"/>
              <a:tabLst/>
              <a:defRPr/>
            </a:pP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228600" marR="0" lvl="0" indent="-22860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 startAt="3"/>
              <a:tabLst/>
              <a:defRPr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나이 입력 칸입니다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숫자만 입력 가능하고 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00~00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을 입력하면 범위로 검색할 수 있습니다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예를 들어 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20~40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을 입력하면 신청자의 나이가 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살부터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40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살 사이의 신청서를 볼 수 있습니다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  <a:p>
            <a:pPr marL="228600" marR="0" lvl="0" indent="-22860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 startAt="3"/>
              <a:tabLst/>
              <a:defRPr/>
            </a:pP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28600" marR="0" lvl="0" indent="-22860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 startAt="3"/>
              <a:tabLst/>
              <a:defRPr/>
            </a:pP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신청 날짜 범위 입력 칸입니다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.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시작 날짜부터 마지막 날짜 사이에 신청한 신청서를 볼 수 있습니다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  <a:p>
            <a:pPr marL="228600" marR="0" lvl="0" indent="-22860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 startAt="3"/>
              <a:tabLst/>
              <a:defRPr/>
            </a:pP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28600" marR="0" lvl="0" indent="-22860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 startAt="3"/>
              <a:tabLst/>
              <a:defRPr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클릭 시 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(3), (4), (5), (6), (7)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에 입력한 값이 모두 사라집니다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228600" marR="0" lvl="0" indent="-22860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 startAt="3"/>
              <a:tabLst/>
              <a:defRPr/>
            </a:pP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228600" marR="0" lvl="0" indent="-22860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 startAt="3"/>
              <a:tabLst/>
              <a:defRPr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클릭 시 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(3), (4), (5), (6), (7)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에 입력한 값에 따라 신청서를 검색합니다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2" name="제목 6">
            <a:extLst>
              <a:ext uri="{FF2B5EF4-FFF2-40B4-BE49-F238E27FC236}">
                <a16:creationId xmlns:a16="http://schemas.microsoft.com/office/drawing/2014/main" id="{982FF361-B3F1-4CFC-89D2-F94812DBA10B}"/>
              </a:ext>
            </a:extLst>
          </p:cNvPr>
          <p:cNvSpPr txBox="1">
            <a:spLocks/>
          </p:cNvSpPr>
          <p:nvPr/>
        </p:nvSpPr>
        <p:spPr>
          <a:xfrm>
            <a:off x="66816" y="28517"/>
            <a:ext cx="3008893" cy="3845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700" b="1" dirty="0">
                <a:solidFill>
                  <a:prstClr val="black"/>
                </a:solidFill>
                <a:latin typeface="맑은 고딕" panose="020F0302020204030204"/>
                <a:ea typeface="맑은 고딕" panose="020B0503020000020004" pitchFamily="50" charset="-127"/>
              </a:rPr>
              <a:t>7</a:t>
            </a: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.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제출내역 </a:t>
            </a:r>
            <a:r>
              <a:rPr lang="en-US" altLang="ko-KR" sz="1700" b="1" dirty="0">
                <a:solidFill>
                  <a:prstClr val="black"/>
                </a:solidFill>
                <a:latin typeface="맑은 고딕" panose="020F0302020204030204"/>
                <a:ea typeface="맑은 고딕" panose="020B0503020000020004" pitchFamily="50" charset="-127"/>
              </a:rPr>
              <a:t>- </a:t>
            </a:r>
            <a:r>
              <a:rPr lang="ko-KR" altLang="en-US" sz="1700" b="1" dirty="0">
                <a:solidFill>
                  <a:prstClr val="black"/>
                </a:solidFill>
                <a:latin typeface="맑은 고딕" panose="020F0302020204030204"/>
                <a:ea typeface="맑은 고딕" panose="020B0503020000020004" pitchFamily="50" charset="-127"/>
              </a:rPr>
              <a:t>필터</a:t>
            </a:r>
            <a:endParaRPr kumimoji="0" lang="ko-KR" altLang="en-US" sz="1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302020204030204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962DD1D1-7645-4D76-9FB1-CE9439F009FA}"/>
              </a:ext>
            </a:extLst>
          </p:cNvPr>
          <p:cNvSpPr/>
          <p:nvPr/>
        </p:nvSpPr>
        <p:spPr>
          <a:xfrm flipV="1">
            <a:off x="66816" y="408578"/>
            <a:ext cx="2880000" cy="18000"/>
          </a:xfrm>
          <a:prstGeom prst="rect">
            <a:avLst/>
          </a:prstGeom>
          <a:solidFill>
            <a:srgbClr val="B5101A"/>
          </a:solidFill>
          <a:ln w="0">
            <a:solidFill>
              <a:srgbClr val="B510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C7CECD-31F7-4A74-97DD-8AF1152C7D89}"/>
              </a:ext>
            </a:extLst>
          </p:cNvPr>
          <p:cNvSpPr txBox="1"/>
          <p:nvPr/>
        </p:nvSpPr>
        <p:spPr>
          <a:xfrm>
            <a:off x="6840595" y="1318667"/>
            <a:ext cx="3666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(1)</a:t>
            </a:r>
            <a:endParaRPr lang="ko-KR" altLang="en-US" sz="15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6A9739-0CFD-47E5-B7DB-035AA1C327AE}"/>
              </a:ext>
            </a:extLst>
          </p:cNvPr>
          <p:cNvSpPr txBox="1"/>
          <p:nvPr/>
        </p:nvSpPr>
        <p:spPr>
          <a:xfrm>
            <a:off x="2325860" y="1649583"/>
            <a:ext cx="3666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(2)</a:t>
            </a:r>
            <a:endParaRPr lang="ko-KR" altLang="en-US" sz="15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80874B-BF5F-44F5-928E-1A27B2F35BD1}"/>
              </a:ext>
            </a:extLst>
          </p:cNvPr>
          <p:cNvSpPr txBox="1"/>
          <p:nvPr/>
        </p:nvSpPr>
        <p:spPr>
          <a:xfrm>
            <a:off x="2580142" y="2286999"/>
            <a:ext cx="3666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(3)</a:t>
            </a:r>
            <a:endParaRPr lang="ko-KR" altLang="en-US" sz="15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82EFFE5-9AC2-49BD-9893-FDA8646D5688}"/>
              </a:ext>
            </a:extLst>
          </p:cNvPr>
          <p:cNvSpPr txBox="1"/>
          <p:nvPr/>
        </p:nvSpPr>
        <p:spPr>
          <a:xfrm>
            <a:off x="3579654" y="2286998"/>
            <a:ext cx="3666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(4)</a:t>
            </a:r>
            <a:endParaRPr lang="ko-KR" altLang="en-US" sz="15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D6CAAC-4BEC-4B2B-81E5-14D21FB2F315}"/>
              </a:ext>
            </a:extLst>
          </p:cNvPr>
          <p:cNvSpPr txBox="1"/>
          <p:nvPr/>
        </p:nvSpPr>
        <p:spPr>
          <a:xfrm>
            <a:off x="4639341" y="2286997"/>
            <a:ext cx="3666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(5)</a:t>
            </a:r>
            <a:endParaRPr lang="ko-KR" altLang="en-US" sz="15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08B4031-CE03-4CE2-A265-B857556ACD90}"/>
              </a:ext>
            </a:extLst>
          </p:cNvPr>
          <p:cNvSpPr/>
          <p:nvPr/>
        </p:nvSpPr>
        <p:spPr>
          <a:xfrm>
            <a:off x="2509197" y="1934379"/>
            <a:ext cx="4681583" cy="18748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41B8A4E-86E7-4846-B702-6C994A1387FC}"/>
              </a:ext>
            </a:extLst>
          </p:cNvPr>
          <p:cNvSpPr/>
          <p:nvPr/>
        </p:nvSpPr>
        <p:spPr>
          <a:xfrm>
            <a:off x="6945470" y="1640452"/>
            <a:ext cx="245310" cy="2378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32A3D32-E8BD-407C-B8F5-FB72BB58162D}"/>
              </a:ext>
            </a:extLst>
          </p:cNvPr>
          <p:cNvSpPr txBox="1"/>
          <p:nvPr/>
        </p:nvSpPr>
        <p:spPr>
          <a:xfrm>
            <a:off x="5548386" y="2286996"/>
            <a:ext cx="3666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(6)</a:t>
            </a:r>
            <a:endParaRPr lang="ko-KR" altLang="en-US" sz="15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C9E0FDF-F365-4F0E-ABAF-248689A99AC5}"/>
              </a:ext>
            </a:extLst>
          </p:cNvPr>
          <p:cNvSpPr txBox="1"/>
          <p:nvPr/>
        </p:nvSpPr>
        <p:spPr>
          <a:xfrm>
            <a:off x="2580142" y="2645360"/>
            <a:ext cx="3666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(7)</a:t>
            </a:r>
            <a:endParaRPr lang="ko-KR" altLang="en-US" sz="15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B5CE14C-006B-491A-BE1F-BCE5A3626D0D}"/>
              </a:ext>
            </a:extLst>
          </p:cNvPr>
          <p:cNvSpPr txBox="1"/>
          <p:nvPr/>
        </p:nvSpPr>
        <p:spPr>
          <a:xfrm>
            <a:off x="4224043" y="3036371"/>
            <a:ext cx="3666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(8)</a:t>
            </a:r>
            <a:endParaRPr lang="ko-KR" altLang="en-US" sz="15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C348CAA-DFFE-4446-B204-C7BB8DE493EE}"/>
              </a:ext>
            </a:extLst>
          </p:cNvPr>
          <p:cNvSpPr txBox="1"/>
          <p:nvPr/>
        </p:nvSpPr>
        <p:spPr>
          <a:xfrm>
            <a:off x="4766407" y="3033178"/>
            <a:ext cx="3666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(9)</a:t>
            </a:r>
            <a:endParaRPr lang="ko-KR" altLang="en-US" sz="15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Shape 410">
            <a:extLst>
              <a:ext uri="{FF2B5EF4-FFF2-40B4-BE49-F238E27FC236}">
                <a16:creationId xmlns:a16="http://schemas.microsoft.com/office/drawing/2014/main" id="{96D784C8-8C27-4BF4-B587-686E0F3C4DB6}"/>
              </a:ext>
            </a:extLst>
          </p:cNvPr>
          <p:cNvSpPr txBox="1"/>
          <p:nvPr/>
        </p:nvSpPr>
        <p:spPr>
          <a:xfrm>
            <a:off x="10803971" y="36246"/>
            <a:ext cx="1487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 action="ppaction://hlinksldjump"/>
              </a:rPr>
              <a:t>목차로 가기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68527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C552015-C1BA-4370-9FE3-13ECC5EF44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6" y="697830"/>
            <a:ext cx="7392350" cy="4721274"/>
          </a:xfrm>
          <a:prstGeom prst="rect">
            <a:avLst/>
          </a:prstGeom>
        </p:spPr>
      </p:pic>
      <p:sp>
        <p:nvSpPr>
          <p:cNvPr id="48" name="직사각형 47">
            <a:extLst>
              <a:ext uri="{FF2B5EF4-FFF2-40B4-BE49-F238E27FC236}">
                <a16:creationId xmlns:a16="http://schemas.microsoft.com/office/drawing/2014/main" id="{314BEF13-F81D-4635-BA3B-5FA577C5CC94}"/>
              </a:ext>
            </a:extLst>
          </p:cNvPr>
          <p:cNvSpPr/>
          <p:nvPr/>
        </p:nvSpPr>
        <p:spPr>
          <a:xfrm>
            <a:off x="7570572" y="432733"/>
            <a:ext cx="4621427" cy="2712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화면설명</a:t>
            </a:r>
          </a:p>
        </p:txBody>
      </p:sp>
      <p:sp>
        <p:nvSpPr>
          <p:cNvPr id="52" name="텍스트 개체 틀 31">
            <a:extLst>
              <a:ext uri="{FF2B5EF4-FFF2-40B4-BE49-F238E27FC236}">
                <a16:creationId xmlns:a16="http://schemas.microsoft.com/office/drawing/2014/main" id="{05FC7FA1-B9AF-41B1-AAF6-6F61096BBEC2}"/>
              </a:ext>
            </a:extLst>
          </p:cNvPr>
          <p:cNvSpPr txBox="1">
            <a:spLocks/>
          </p:cNvSpPr>
          <p:nvPr/>
        </p:nvSpPr>
        <p:spPr>
          <a:xfrm>
            <a:off x="7570573" y="703985"/>
            <a:ext cx="4621427" cy="588739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vert="horz" lIns="91440" tIns="45720" rIns="91440" bIns="45720" rtlCol="0" anchor="t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신청서를 엑셀 파일로 저장할 수 있습니다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R="0" lvl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필터가 적용 됐을 시 엑셀에도 똑같이 적용됩니다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. 00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개 보기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(3),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페이지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(4)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는 적용되지 않습니다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. 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R="0" lvl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28600" marR="0" lvl="0" indent="-22860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228600" marR="0" lvl="0" indent="-22860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클릭 시 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(2)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처럼 엑셀 파일이 저장됩니다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228600" marR="0" lvl="0" indent="-22860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228600" marR="0" lvl="0" indent="-22860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2" name="제목 6">
            <a:extLst>
              <a:ext uri="{FF2B5EF4-FFF2-40B4-BE49-F238E27FC236}">
                <a16:creationId xmlns:a16="http://schemas.microsoft.com/office/drawing/2014/main" id="{982FF361-B3F1-4CFC-89D2-F94812DBA10B}"/>
              </a:ext>
            </a:extLst>
          </p:cNvPr>
          <p:cNvSpPr txBox="1">
            <a:spLocks/>
          </p:cNvSpPr>
          <p:nvPr/>
        </p:nvSpPr>
        <p:spPr>
          <a:xfrm>
            <a:off x="66816" y="28517"/>
            <a:ext cx="3008893" cy="3845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8.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제출내역 </a:t>
            </a:r>
            <a:r>
              <a:rPr lang="en-US" altLang="ko-KR" sz="1700" b="1" dirty="0">
                <a:solidFill>
                  <a:prstClr val="black"/>
                </a:solidFill>
                <a:latin typeface="맑은 고딕" panose="020F0302020204030204"/>
                <a:ea typeface="맑은 고딕" panose="020B0503020000020004" pitchFamily="50" charset="-127"/>
              </a:rPr>
              <a:t>- </a:t>
            </a:r>
            <a:r>
              <a:rPr lang="ko-KR" altLang="en-US" sz="1700" b="1" dirty="0">
                <a:solidFill>
                  <a:prstClr val="black"/>
                </a:solidFill>
                <a:latin typeface="맑은 고딕" panose="020F0302020204030204"/>
                <a:ea typeface="맑은 고딕" panose="020B0503020000020004" pitchFamily="50" charset="-127"/>
              </a:rPr>
              <a:t>엑셀</a:t>
            </a:r>
            <a:r>
              <a:rPr lang="en-US" altLang="ko-KR" sz="1700" b="1" dirty="0">
                <a:solidFill>
                  <a:prstClr val="black"/>
                </a:solidFill>
                <a:latin typeface="맑은 고딕" panose="020F0302020204030204"/>
                <a:ea typeface="맑은 고딕" panose="020B0503020000020004" pitchFamily="50" charset="-127"/>
              </a:rPr>
              <a:t> </a:t>
            </a:r>
            <a:endParaRPr kumimoji="0" lang="ko-KR" altLang="en-US" sz="1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302020204030204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962DD1D1-7645-4D76-9FB1-CE9439F009FA}"/>
              </a:ext>
            </a:extLst>
          </p:cNvPr>
          <p:cNvSpPr/>
          <p:nvPr/>
        </p:nvSpPr>
        <p:spPr>
          <a:xfrm flipV="1">
            <a:off x="66816" y="408578"/>
            <a:ext cx="2880000" cy="18000"/>
          </a:xfrm>
          <a:prstGeom prst="rect">
            <a:avLst/>
          </a:prstGeom>
          <a:solidFill>
            <a:srgbClr val="B5101A"/>
          </a:solidFill>
          <a:ln w="0">
            <a:solidFill>
              <a:srgbClr val="B510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C7CECD-31F7-4A74-97DD-8AF1152C7D89}"/>
              </a:ext>
            </a:extLst>
          </p:cNvPr>
          <p:cNvSpPr txBox="1"/>
          <p:nvPr/>
        </p:nvSpPr>
        <p:spPr>
          <a:xfrm>
            <a:off x="6458934" y="1306635"/>
            <a:ext cx="3666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(1)</a:t>
            </a:r>
            <a:endParaRPr lang="ko-KR" altLang="en-US" sz="15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6A9739-0CFD-47E5-B7DB-035AA1C327AE}"/>
              </a:ext>
            </a:extLst>
          </p:cNvPr>
          <p:cNvSpPr txBox="1"/>
          <p:nvPr/>
        </p:nvSpPr>
        <p:spPr>
          <a:xfrm>
            <a:off x="-44591" y="4936803"/>
            <a:ext cx="3666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(2)</a:t>
            </a:r>
            <a:endParaRPr lang="ko-KR" altLang="en-US" sz="15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F86CF8C-4E37-4048-82C8-B7B38F84FB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35" y="5296948"/>
            <a:ext cx="2257425" cy="533852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F41B8A4E-86E7-4846-B702-6C994A1387FC}"/>
              </a:ext>
            </a:extLst>
          </p:cNvPr>
          <p:cNvSpPr/>
          <p:nvPr/>
        </p:nvSpPr>
        <p:spPr>
          <a:xfrm>
            <a:off x="6551614" y="1617768"/>
            <a:ext cx="486860" cy="2712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08B4031-CE03-4CE2-A265-B857556ACD90}"/>
              </a:ext>
            </a:extLst>
          </p:cNvPr>
          <p:cNvSpPr/>
          <p:nvPr/>
        </p:nvSpPr>
        <p:spPr>
          <a:xfrm>
            <a:off x="68435" y="5292057"/>
            <a:ext cx="2257425" cy="5338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820BF03-13CB-4259-B435-3AB97605802D}"/>
              </a:ext>
            </a:extLst>
          </p:cNvPr>
          <p:cNvSpPr txBox="1"/>
          <p:nvPr/>
        </p:nvSpPr>
        <p:spPr>
          <a:xfrm>
            <a:off x="66816" y="1727437"/>
            <a:ext cx="3666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(3)</a:t>
            </a:r>
            <a:endParaRPr lang="ko-KR" altLang="en-US" sz="15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4118601-FE59-4C75-A0CD-9148CD226946}"/>
              </a:ext>
            </a:extLst>
          </p:cNvPr>
          <p:cNvSpPr txBox="1"/>
          <p:nvPr/>
        </p:nvSpPr>
        <p:spPr>
          <a:xfrm>
            <a:off x="6368277" y="4331982"/>
            <a:ext cx="3666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(4)</a:t>
            </a:r>
            <a:endParaRPr lang="ko-KR" altLang="en-US" sz="15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Shape 410">
            <a:extLst>
              <a:ext uri="{FF2B5EF4-FFF2-40B4-BE49-F238E27FC236}">
                <a16:creationId xmlns:a16="http://schemas.microsoft.com/office/drawing/2014/main" id="{98470937-9BE7-4515-BC09-C66774FC5147}"/>
              </a:ext>
            </a:extLst>
          </p:cNvPr>
          <p:cNvSpPr txBox="1"/>
          <p:nvPr/>
        </p:nvSpPr>
        <p:spPr>
          <a:xfrm>
            <a:off x="10803971" y="36246"/>
            <a:ext cx="1487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 action="ppaction://hlinksldjump"/>
              </a:rPr>
              <a:t>목차로 가기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206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824</TotalTime>
  <Words>909</Words>
  <Application>Microsoft Office PowerPoint</Application>
  <PresentationFormat>와이드스크린</PresentationFormat>
  <Paragraphs>189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김운섭</dc:creator>
  <cp:lastModifiedBy>PC102</cp:lastModifiedBy>
  <cp:revision>40</cp:revision>
  <dcterms:created xsi:type="dcterms:W3CDTF">2020-09-09T01:37:26Z</dcterms:created>
  <dcterms:modified xsi:type="dcterms:W3CDTF">2022-01-11T08:58:46Z</dcterms:modified>
</cp:coreProperties>
</file>