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36E62-BB58-41B2-AE7C-C1702DBBE383}" type="doc">
      <dgm:prSet loTypeId="urn:microsoft.com/office/officeart/2005/8/layout/process1" loCatId="process" qsTypeId="urn:microsoft.com/office/officeart/2005/8/quickstyle/simple5" qsCatId="simple" csTypeId="urn:microsoft.com/office/officeart/2005/8/colors/colorful3" csCatId="colorful" phldr="1"/>
      <dgm:spPr/>
    </dgm:pt>
    <dgm:pt modelId="{903D9DC8-CACE-4790-8469-47DC30E7E847}">
      <dgm:prSet phldrT="[Texto]" custT="1"/>
      <dgm:spPr/>
      <dgm:t>
        <a:bodyPr/>
        <a:lstStyle/>
        <a:p>
          <a:r>
            <a:rPr lang="es-PA" sz="3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Visión</a:t>
          </a:r>
        </a:p>
      </dgm:t>
    </dgm:pt>
    <dgm:pt modelId="{4BCBCDEA-0496-420E-BE52-663CEBA4B49A}" type="parTrans" cxnId="{E974B983-3997-4DA7-A4E3-734EE1AFE32B}">
      <dgm:prSet/>
      <dgm:spPr/>
      <dgm:t>
        <a:bodyPr/>
        <a:lstStyle/>
        <a:p>
          <a:endParaRPr lang="es-PA"/>
        </a:p>
      </dgm:t>
    </dgm:pt>
    <dgm:pt modelId="{EA2847C7-1643-45E5-B4DB-7DB07979EAB5}" type="sibTrans" cxnId="{E974B983-3997-4DA7-A4E3-734EE1AFE32B}">
      <dgm:prSet/>
      <dgm:spPr/>
      <dgm:t>
        <a:bodyPr/>
        <a:lstStyle/>
        <a:p>
          <a:endParaRPr lang="es-PA"/>
        </a:p>
      </dgm:t>
    </dgm:pt>
    <dgm:pt modelId="{097740E1-D262-4769-84F6-385AF9292B73}">
      <dgm:prSet phldrT="[Texto]" custT="1"/>
      <dgm:spPr/>
      <dgm:t>
        <a:bodyPr/>
        <a:lstStyle/>
        <a:p>
          <a:r>
            <a:rPr lang="es-PA" sz="3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Inicio</a:t>
          </a:r>
        </a:p>
      </dgm:t>
    </dgm:pt>
    <dgm:pt modelId="{32C9032D-50E1-4A3F-80F6-C19064747722}" type="parTrans" cxnId="{8C314419-D4AD-4FA0-84DC-2000E3608155}">
      <dgm:prSet/>
      <dgm:spPr/>
      <dgm:t>
        <a:bodyPr/>
        <a:lstStyle/>
        <a:p>
          <a:endParaRPr lang="es-PA"/>
        </a:p>
      </dgm:t>
    </dgm:pt>
    <dgm:pt modelId="{4296666B-D703-4EAF-9767-95593A333502}" type="sibTrans" cxnId="{8C314419-D4AD-4FA0-84DC-2000E3608155}">
      <dgm:prSet/>
      <dgm:spPr/>
      <dgm:t>
        <a:bodyPr/>
        <a:lstStyle/>
        <a:p>
          <a:endParaRPr lang="es-PA"/>
        </a:p>
      </dgm:t>
    </dgm:pt>
    <dgm:pt modelId="{D56D7963-4170-4EF0-AB6A-E01ECB51B3DD}">
      <dgm:prSet phldrT="[Texto]" custT="1"/>
      <dgm:spPr/>
      <dgm:t>
        <a:bodyPr/>
        <a:lstStyle/>
        <a:p>
          <a:r>
            <a:rPr lang="es-PA" sz="3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Organización</a:t>
          </a:r>
        </a:p>
      </dgm:t>
    </dgm:pt>
    <dgm:pt modelId="{F39ACFB3-09EF-4DEF-BB40-B5FB7F346A87}" type="parTrans" cxnId="{8C183636-A341-434A-BC1D-4CDE26D01274}">
      <dgm:prSet/>
      <dgm:spPr/>
      <dgm:t>
        <a:bodyPr/>
        <a:lstStyle/>
        <a:p>
          <a:endParaRPr lang="es-PA"/>
        </a:p>
      </dgm:t>
    </dgm:pt>
    <dgm:pt modelId="{A49C7AF7-60BF-4633-A9B5-09A59A5DC07E}" type="sibTrans" cxnId="{8C183636-A341-434A-BC1D-4CDE26D01274}">
      <dgm:prSet/>
      <dgm:spPr/>
      <dgm:t>
        <a:bodyPr/>
        <a:lstStyle/>
        <a:p>
          <a:endParaRPr lang="es-PA"/>
        </a:p>
      </dgm:t>
    </dgm:pt>
    <dgm:pt modelId="{D820ED1F-BF12-4782-A88A-A62B111561C6}">
      <dgm:prSet phldrT="[Texto]" custT="1"/>
      <dgm:spPr/>
      <dgm:t>
        <a:bodyPr/>
        <a:lstStyle/>
        <a:p>
          <a:r>
            <a:rPr lang="es-PA" sz="3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Ejecución y Control</a:t>
          </a:r>
        </a:p>
      </dgm:t>
    </dgm:pt>
    <dgm:pt modelId="{3F43BC53-8237-430E-A3D1-E1587F371DDA}" type="parTrans" cxnId="{F4ED5183-B2E2-4570-A341-C63F9A041E75}">
      <dgm:prSet/>
      <dgm:spPr/>
      <dgm:t>
        <a:bodyPr/>
        <a:lstStyle/>
        <a:p>
          <a:endParaRPr lang="es-PA"/>
        </a:p>
      </dgm:t>
    </dgm:pt>
    <dgm:pt modelId="{66E9D19D-4F4E-4DDD-8AC9-5B80937DA7DE}" type="sibTrans" cxnId="{F4ED5183-B2E2-4570-A341-C63F9A041E75}">
      <dgm:prSet/>
      <dgm:spPr/>
      <dgm:t>
        <a:bodyPr/>
        <a:lstStyle/>
        <a:p>
          <a:endParaRPr lang="es-PA"/>
        </a:p>
      </dgm:t>
    </dgm:pt>
    <dgm:pt modelId="{E14F08CC-6875-4257-B979-555742BF6177}">
      <dgm:prSet phldrT="[Texto]" custT="1"/>
      <dgm:spPr/>
      <dgm:t>
        <a:bodyPr/>
        <a:lstStyle/>
        <a:p>
          <a:r>
            <a:rPr lang="es-PA" sz="3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Cierre</a:t>
          </a:r>
        </a:p>
      </dgm:t>
    </dgm:pt>
    <dgm:pt modelId="{1BDF10A9-E73D-4893-9CB1-21AF31AEFCBD}" type="parTrans" cxnId="{B25DB534-3A91-4423-A13E-88F1A9DFCCDB}">
      <dgm:prSet/>
      <dgm:spPr/>
      <dgm:t>
        <a:bodyPr/>
        <a:lstStyle/>
        <a:p>
          <a:endParaRPr lang="es-PA"/>
        </a:p>
      </dgm:t>
    </dgm:pt>
    <dgm:pt modelId="{2B20E8D2-5CA8-4AF6-9E03-BA23D47DEC92}" type="sibTrans" cxnId="{B25DB534-3A91-4423-A13E-88F1A9DFCCDB}">
      <dgm:prSet/>
      <dgm:spPr/>
      <dgm:t>
        <a:bodyPr/>
        <a:lstStyle/>
        <a:p>
          <a:endParaRPr lang="es-PA"/>
        </a:p>
      </dgm:t>
    </dgm:pt>
    <dgm:pt modelId="{DEABEC87-9207-4975-BF8A-3321CB16C044}" type="pres">
      <dgm:prSet presAssocID="{E0A36E62-BB58-41B2-AE7C-C1702DBBE383}" presName="Name0" presStyleCnt="0">
        <dgm:presLayoutVars>
          <dgm:dir/>
          <dgm:resizeHandles val="exact"/>
        </dgm:presLayoutVars>
      </dgm:prSet>
      <dgm:spPr/>
    </dgm:pt>
    <dgm:pt modelId="{2E3A6E52-0DA1-47F4-8F3A-B9B96B58E0CE}" type="pres">
      <dgm:prSet presAssocID="{903D9DC8-CACE-4790-8469-47DC30E7E847}" presName="node" presStyleLbl="node1" presStyleIdx="0" presStyleCnt="5" custScaleX="98595" custScaleY="49516" custLinFactNeighborX="14046" custLinFactNeighborY="0">
        <dgm:presLayoutVars>
          <dgm:bulletEnabled val="1"/>
        </dgm:presLayoutVars>
      </dgm:prSet>
      <dgm:spPr/>
    </dgm:pt>
    <dgm:pt modelId="{794AFBEE-DE01-4A44-B0E3-C1F6FA365BA8}" type="pres">
      <dgm:prSet presAssocID="{EA2847C7-1643-45E5-B4DB-7DB07979EAB5}" presName="sibTrans" presStyleLbl="sibTrans2D1" presStyleIdx="0" presStyleCnt="4"/>
      <dgm:spPr/>
    </dgm:pt>
    <dgm:pt modelId="{0DE1AAE0-41CF-42E8-8BDA-EF085A1D930B}" type="pres">
      <dgm:prSet presAssocID="{EA2847C7-1643-45E5-B4DB-7DB07979EAB5}" presName="connectorText" presStyleLbl="sibTrans2D1" presStyleIdx="0" presStyleCnt="4"/>
      <dgm:spPr/>
    </dgm:pt>
    <dgm:pt modelId="{50A3AF70-2764-44F8-9A8F-A632A8075184}" type="pres">
      <dgm:prSet presAssocID="{097740E1-D262-4769-84F6-385AF9292B73}" presName="node" presStyleLbl="node1" presStyleIdx="1" presStyleCnt="5" custScaleX="89685" custScaleY="48798">
        <dgm:presLayoutVars>
          <dgm:bulletEnabled val="1"/>
        </dgm:presLayoutVars>
      </dgm:prSet>
      <dgm:spPr/>
    </dgm:pt>
    <dgm:pt modelId="{D82A53A6-AE17-44AF-9BCD-2B8B98676699}" type="pres">
      <dgm:prSet presAssocID="{4296666B-D703-4EAF-9767-95593A333502}" presName="sibTrans" presStyleLbl="sibTrans2D1" presStyleIdx="1" presStyleCnt="4"/>
      <dgm:spPr/>
    </dgm:pt>
    <dgm:pt modelId="{E0AE686A-E1D9-43F1-9659-1757FDAFBB76}" type="pres">
      <dgm:prSet presAssocID="{4296666B-D703-4EAF-9767-95593A333502}" presName="connectorText" presStyleLbl="sibTrans2D1" presStyleIdx="1" presStyleCnt="4"/>
      <dgm:spPr/>
    </dgm:pt>
    <dgm:pt modelId="{27E23B91-7710-44E4-9D39-9C3BA8912D88}" type="pres">
      <dgm:prSet presAssocID="{D56D7963-4170-4EF0-AB6A-E01ECB51B3DD}" presName="node" presStyleLbl="node1" presStyleIdx="2" presStyleCnt="5" custScaleX="182476" custScaleY="50251">
        <dgm:presLayoutVars>
          <dgm:bulletEnabled val="1"/>
        </dgm:presLayoutVars>
      </dgm:prSet>
      <dgm:spPr/>
    </dgm:pt>
    <dgm:pt modelId="{1BF7CCBF-7470-4C36-906C-0953DA7AB390}" type="pres">
      <dgm:prSet presAssocID="{A49C7AF7-60BF-4633-A9B5-09A59A5DC07E}" presName="sibTrans" presStyleLbl="sibTrans2D1" presStyleIdx="2" presStyleCnt="4"/>
      <dgm:spPr/>
    </dgm:pt>
    <dgm:pt modelId="{9BB442E2-80E2-40CF-AFB4-34989AACA02B}" type="pres">
      <dgm:prSet presAssocID="{A49C7AF7-60BF-4633-A9B5-09A59A5DC07E}" presName="connectorText" presStyleLbl="sibTrans2D1" presStyleIdx="2" presStyleCnt="4"/>
      <dgm:spPr/>
    </dgm:pt>
    <dgm:pt modelId="{D2496D59-1DFD-40B6-9C31-1C4A3603FE19}" type="pres">
      <dgm:prSet presAssocID="{D820ED1F-BF12-4782-A88A-A62B111561C6}" presName="node" presStyleLbl="node1" presStyleIdx="3" presStyleCnt="5" custScaleX="149108">
        <dgm:presLayoutVars>
          <dgm:bulletEnabled val="1"/>
        </dgm:presLayoutVars>
      </dgm:prSet>
      <dgm:spPr/>
    </dgm:pt>
    <dgm:pt modelId="{03F875DA-9E2E-49DE-BC2B-BDB2078B553B}" type="pres">
      <dgm:prSet presAssocID="{66E9D19D-4F4E-4DDD-8AC9-5B80937DA7DE}" presName="sibTrans" presStyleLbl="sibTrans2D1" presStyleIdx="3" presStyleCnt="4"/>
      <dgm:spPr/>
    </dgm:pt>
    <dgm:pt modelId="{51451C2F-9FF4-4D35-82EF-7529E559963C}" type="pres">
      <dgm:prSet presAssocID="{66E9D19D-4F4E-4DDD-8AC9-5B80937DA7DE}" presName="connectorText" presStyleLbl="sibTrans2D1" presStyleIdx="3" presStyleCnt="4"/>
      <dgm:spPr/>
    </dgm:pt>
    <dgm:pt modelId="{2BFF4BF8-D5B3-4072-B09A-3007D0765129}" type="pres">
      <dgm:prSet presAssocID="{E14F08CC-6875-4257-B979-555742BF6177}" presName="node" presStyleLbl="node1" presStyleIdx="4" presStyleCnt="5">
        <dgm:presLayoutVars>
          <dgm:bulletEnabled val="1"/>
        </dgm:presLayoutVars>
      </dgm:prSet>
      <dgm:spPr/>
    </dgm:pt>
  </dgm:ptLst>
  <dgm:cxnLst>
    <dgm:cxn modelId="{3CF63C03-D851-42DE-B82F-116196694971}" type="presOf" srcId="{66E9D19D-4F4E-4DDD-8AC9-5B80937DA7DE}" destId="{51451C2F-9FF4-4D35-82EF-7529E559963C}" srcOrd="1" destOrd="0" presId="urn:microsoft.com/office/officeart/2005/8/layout/process1"/>
    <dgm:cxn modelId="{6094B408-DB41-4B98-A6DA-8512715F347A}" type="presOf" srcId="{A49C7AF7-60BF-4633-A9B5-09A59A5DC07E}" destId="{1BF7CCBF-7470-4C36-906C-0953DA7AB390}" srcOrd="0" destOrd="0" presId="urn:microsoft.com/office/officeart/2005/8/layout/process1"/>
    <dgm:cxn modelId="{8C314419-D4AD-4FA0-84DC-2000E3608155}" srcId="{E0A36E62-BB58-41B2-AE7C-C1702DBBE383}" destId="{097740E1-D262-4769-84F6-385AF9292B73}" srcOrd="1" destOrd="0" parTransId="{32C9032D-50E1-4A3F-80F6-C19064747722}" sibTransId="{4296666B-D703-4EAF-9767-95593A333502}"/>
    <dgm:cxn modelId="{47AB072E-A45D-48EF-B2E5-A7F2E6707CA4}" type="presOf" srcId="{4296666B-D703-4EAF-9767-95593A333502}" destId="{E0AE686A-E1D9-43F1-9659-1757FDAFBB76}" srcOrd="1" destOrd="0" presId="urn:microsoft.com/office/officeart/2005/8/layout/process1"/>
    <dgm:cxn modelId="{B25DB534-3A91-4423-A13E-88F1A9DFCCDB}" srcId="{E0A36E62-BB58-41B2-AE7C-C1702DBBE383}" destId="{E14F08CC-6875-4257-B979-555742BF6177}" srcOrd="4" destOrd="0" parTransId="{1BDF10A9-E73D-4893-9CB1-21AF31AEFCBD}" sibTransId="{2B20E8D2-5CA8-4AF6-9E03-BA23D47DEC92}"/>
    <dgm:cxn modelId="{8C183636-A341-434A-BC1D-4CDE26D01274}" srcId="{E0A36E62-BB58-41B2-AE7C-C1702DBBE383}" destId="{D56D7963-4170-4EF0-AB6A-E01ECB51B3DD}" srcOrd="2" destOrd="0" parTransId="{F39ACFB3-09EF-4DEF-BB40-B5FB7F346A87}" sibTransId="{A49C7AF7-60BF-4633-A9B5-09A59A5DC07E}"/>
    <dgm:cxn modelId="{2111275D-379F-4CC7-A02C-854434D85DCB}" type="presOf" srcId="{097740E1-D262-4769-84F6-385AF9292B73}" destId="{50A3AF70-2764-44F8-9A8F-A632A8075184}" srcOrd="0" destOrd="0" presId="urn:microsoft.com/office/officeart/2005/8/layout/process1"/>
    <dgm:cxn modelId="{D4E2D45F-E5E3-4355-921F-9E6856618A61}" type="presOf" srcId="{EA2847C7-1643-45E5-B4DB-7DB07979EAB5}" destId="{0DE1AAE0-41CF-42E8-8BDA-EF085A1D930B}" srcOrd="1" destOrd="0" presId="urn:microsoft.com/office/officeart/2005/8/layout/process1"/>
    <dgm:cxn modelId="{F4ED5183-B2E2-4570-A341-C63F9A041E75}" srcId="{E0A36E62-BB58-41B2-AE7C-C1702DBBE383}" destId="{D820ED1F-BF12-4782-A88A-A62B111561C6}" srcOrd="3" destOrd="0" parTransId="{3F43BC53-8237-430E-A3D1-E1587F371DDA}" sibTransId="{66E9D19D-4F4E-4DDD-8AC9-5B80937DA7DE}"/>
    <dgm:cxn modelId="{E974B983-3997-4DA7-A4E3-734EE1AFE32B}" srcId="{E0A36E62-BB58-41B2-AE7C-C1702DBBE383}" destId="{903D9DC8-CACE-4790-8469-47DC30E7E847}" srcOrd="0" destOrd="0" parTransId="{4BCBCDEA-0496-420E-BE52-663CEBA4B49A}" sibTransId="{EA2847C7-1643-45E5-B4DB-7DB07979EAB5}"/>
    <dgm:cxn modelId="{29AD4EA1-E3AE-432A-8CCA-FDB9CC69EF44}" type="presOf" srcId="{903D9DC8-CACE-4790-8469-47DC30E7E847}" destId="{2E3A6E52-0DA1-47F4-8F3A-B9B96B58E0CE}" srcOrd="0" destOrd="0" presId="urn:microsoft.com/office/officeart/2005/8/layout/process1"/>
    <dgm:cxn modelId="{879A45A7-D4FE-492D-A6C5-EA5239B3946B}" type="presOf" srcId="{D56D7963-4170-4EF0-AB6A-E01ECB51B3DD}" destId="{27E23B91-7710-44E4-9D39-9C3BA8912D88}" srcOrd="0" destOrd="0" presId="urn:microsoft.com/office/officeart/2005/8/layout/process1"/>
    <dgm:cxn modelId="{E0FB74AE-FE44-4803-B8A2-215C9183ECAB}" type="presOf" srcId="{66E9D19D-4F4E-4DDD-8AC9-5B80937DA7DE}" destId="{03F875DA-9E2E-49DE-BC2B-BDB2078B553B}" srcOrd="0" destOrd="0" presId="urn:microsoft.com/office/officeart/2005/8/layout/process1"/>
    <dgm:cxn modelId="{3D262BB2-EE81-4561-BAC7-FE59126E99DA}" type="presOf" srcId="{E0A36E62-BB58-41B2-AE7C-C1702DBBE383}" destId="{DEABEC87-9207-4975-BF8A-3321CB16C044}" srcOrd="0" destOrd="0" presId="urn:microsoft.com/office/officeart/2005/8/layout/process1"/>
    <dgm:cxn modelId="{BA429BBD-7933-455E-BFDC-D5ACA66DB213}" type="presOf" srcId="{4296666B-D703-4EAF-9767-95593A333502}" destId="{D82A53A6-AE17-44AF-9BCD-2B8B98676699}" srcOrd="0" destOrd="0" presId="urn:microsoft.com/office/officeart/2005/8/layout/process1"/>
    <dgm:cxn modelId="{396EBBEB-B8B5-4FD5-AB78-8EE80046CD83}" type="presOf" srcId="{EA2847C7-1643-45E5-B4DB-7DB07979EAB5}" destId="{794AFBEE-DE01-4A44-B0E3-C1F6FA365BA8}" srcOrd="0" destOrd="0" presId="urn:microsoft.com/office/officeart/2005/8/layout/process1"/>
    <dgm:cxn modelId="{62EBD0F8-91AE-4A1C-BE83-901676A55224}" type="presOf" srcId="{E14F08CC-6875-4257-B979-555742BF6177}" destId="{2BFF4BF8-D5B3-4072-B09A-3007D0765129}" srcOrd="0" destOrd="0" presId="urn:microsoft.com/office/officeart/2005/8/layout/process1"/>
    <dgm:cxn modelId="{8540E8FC-287C-4441-9E0B-98272AE12AD1}" type="presOf" srcId="{D820ED1F-BF12-4782-A88A-A62B111561C6}" destId="{D2496D59-1DFD-40B6-9C31-1C4A3603FE19}" srcOrd="0" destOrd="0" presId="urn:microsoft.com/office/officeart/2005/8/layout/process1"/>
    <dgm:cxn modelId="{FB1AF8FF-D03A-438A-876E-37ADC7E9904E}" type="presOf" srcId="{A49C7AF7-60BF-4633-A9B5-09A59A5DC07E}" destId="{9BB442E2-80E2-40CF-AFB4-34989AACA02B}" srcOrd="1" destOrd="0" presId="urn:microsoft.com/office/officeart/2005/8/layout/process1"/>
    <dgm:cxn modelId="{3AEB99CB-8F4C-416B-A55E-CF399E814553}" type="presParOf" srcId="{DEABEC87-9207-4975-BF8A-3321CB16C044}" destId="{2E3A6E52-0DA1-47F4-8F3A-B9B96B58E0CE}" srcOrd="0" destOrd="0" presId="urn:microsoft.com/office/officeart/2005/8/layout/process1"/>
    <dgm:cxn modelId="{9697C6C4-54CE-46CE-A1E4-E3B86E671C69}" type="presParOf" srcId="{DEABEC87-9207-4975-BF8A-3321CB16C044}" destId="{794AFBEE-DE01-4A44-B0E3-C1F6FA365BA8}" srcOrd="1" destOrd="0" presId="urn:microsoft.com/office/officeart/2005/8/layout/process1"/>
    <dgm:cxn modelId="{0D1F49ED-0342-48DF-8979-875A3DCB7C67}" type="presParOf" srcId="{794AFBEE-DE01-4A44-B0E3-C1F6FA365BA8}" destId="{0DE1AAE0-41CF-42E8-8BDA-EF085A1D930B}" srcOrd="0" destOrd="0" presId="urn:microsoft.com/office/officeart/2005/8/layout/process1"/>
    <dgm:cxn modelId="{6E5679C5-0BA0-4CF2-BD10-75D18FC81C60}" type="presParOf" srcId="{DEABEC87-9207-4975-BF8A-3321CB16C044}" destId="{50A3AF70-2764-44F8-9A8F-A632A8075184}" srcOrd="2" destOrd="0" presId="urn:microsoft.com/office/officeart/2005/8/layout/process1"/>
    <dgm:cxn modelId="{1712E99A-AE2D-4B03-9118-250439C463F4}" type="presParOf" srcId="{DEABEC87-9207-4975-BF8A-3321CB16C044}" destId="{D82A53A6-AE17-44AF-9BCD-2B8B98676699}" srcOrd="3" destOrd="0" presId="urn:microsoft.com/office/officeart/2005/8/layout/process1"/>
    <dgm:cxn modelId="{21261DD2-2448-4C56-A2F8-D17FE8F02BCD}" type="presParOf" srcId="{D82A53A6-AE17-44AF-9BCD-2B8B98676699}" destId="{E0AE686A-E1D9-43F1-9659-1757FDAFBB76}" srcOrd="0" destOrd="0" presId="urn:microsoft.com/office/officeart/2005/8/layout/process1"/>
    <dgm:cxn modelId="{B8004524-4211-43E6-A4A7-F17B9C8C4ECA}" type="presParOf" srcId="{DEABEC87-9207-4975-BF8A-3321CB16C044}" destId="{27E23B91-7710-44E4-9D39-9C3BA8912D88}" srcOrd="4" destOrd="0" presId="urn:microsoft.com/office/officeart/2005/8/layout/process1"/>
    <dgm:cxn modelId="{46842388-5D21-43A2-9760-BD7EFE26416F}" type="presParOf" srcId="{DEABEC87-9207-4975-BF8A-3321CB16C044}" destId="{1BF7CCBF-7470-4C36-906C-0953DA7AB390}" srcOrd="5" destOrd="0" presId="urn:microsoft.com/office/officeart/2005/8/layout/process1"/>
    <dgm:cxn modelId="{743154E6-2B5D-46E0-91A4-5756D908501A}" type="presParOf" srcId="{1BF7CCBF-7470-4C36-906C-0953DA7AB390}" destId="{9BB442E2-80E2-40CF-AFB4-34989AACA02B}" srcOrd="0" destOrd="0" presId="urn:microsoft.com/office/officeart/2005/8/layout/process1"/>
    <dgm:cxn modelId="{4AD4B2F3-66CA-46E3-8FEC-54ED4C160C4E}" type="presParOf" srcId="{DEABEC87-9207-4975-BF8A-3321CB16C044}" destId="{D2496D59-1DFD-40B6-9C31-1C4A3603FE19}" srcOrd="6" destOrd="0" presId="urn:microsoft.com/office/officeart/2005/8/layout/process1"/>
    <dgm:cxn modelId="{F1649BE1-F1FC-496F-8257-1AE1D453A50C}" type="presParOf" srcId="{DEABEC87-9207-4975-BF8A-3321CB16C044}" destId="{03F875DA-9E2E-49DE-BC2B-BDB2078B553B}" srcOrd="7" destOrd="0" presId="urn:microsoft.com/office/officeart/2005/8/layout/process1"/>
    <dgm:cxn modelId="{84E9740B-0BE0-4794-97E2-D6F67F676183}" type="presParOf" srcId="{03F875DA-9E2E-49DE-BC2B-BDB2078B553B}" destId="{51451C2F-9FF4-4D35-82EF-7529E559963C}" srcOrd="0" destOrd="0" presId="urn:microsoft.com/office/officeart/2005/8/layout/process1"/>
    <dgm:cxn modelId="{534AA1BC-F2C8-4FB7-B51B-3BDD514A3211}" type="presParOf" srcId="{DEABEC87-9207-4975-BF8A-3321CB16C044}" destId="{2BFF4BF8-D5B3-4072-B09A-3007D076512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A6E52-0DA1-47F4-8F3A-B9B96B58E0CE}">
      <dsp:nvSpPr>
        <dsp:cNvPr id="0" name=""/>
        <dsp:cNvSpPr/>
      </dsp:nvSpPr>
      <dsp:spPr>
        <a:xfrm>
          <a:off x="94735" y="1590037"/>
          <a:ext cx="1515581" cy="622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0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Visión</a:t>
          </a:r>
        </a:p>
      </dsp:txBody>
      <dsp:txXfrm>
        <a:off x="112976" y="1608278"/>
        <a:ext cx="1479099" cy="586320"/>
      </dsp:txXfrm>
    </dsp:sp>
    <dsp:sp modelId="{794AFBEE-DE01-4A44-B0E3-C1F6FA365BA8}">
      <dsp:nvSpPr>
        <dsp:cNvPr id="0" name=""/>
        <dsp:cNvSpPr/>
      </dsp:nvSpPr>
      <dsp:spPr>
        <a:xfrm>
          <a:off x="1742443" y="1710828"/>
          <a:ext cx="280108" cy="381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A" sz="1600" kern="1200"/>
        </a:p>
      </dsp:txBody>
      <dsp:txXfrm>
        <a:off x="1742443" y="1787072"/>
        <a:ext cx="196076" cy="228732"/>
      </dsp:txXfrm>
    </dsp:sp>
    <dsp:sp modelId="{50A3AF70-2764-44F8-9A8F-A632A8075184}">
      <dsp:nvSpPr>
        <dsp:cNvPr id="0" name=""/>
        <dsp:cNvSpPr/>
      </dsp:nvSpPr>
      <dsp:spPr>
        <a:xfrm>
          <a:off x="2138823" y="1593233"/>
          <a:ext cx="1378618" cy="6164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812261"/>
                <a:satOff val="547"/>
                <a:lumOff val="2941"/>
                <a:alphaOff val="0"/>
                <a:tint val="98000"/>
                <a:lumMod val="114000"/>
              </a:schemeClr>
            </a:gs>
            <a:gs pos="100000">
              <a:schemeClr val="accent3">
                <a:hueOff val="2812261"/>
                <a:satOff val="547"/>
                <a:lumOff val="294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0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Inicio</a:t>
          </a:r>
        </a:p>
      </dsp:txBody>
      <dsp:txXfrm>
        <a:off x="2156877" y="1611287"/>
        <a:ext cx="1342510" cy="580302"/>
      </dsp:txXfrm>
    </dsp:sp>
    <dsp:sp modelId="{D82A53A6-AE17-44AF-9BCD-2B8B98676699}">
      <dsp:nvSpPr>
        <dsp:cNvPr id="0" name=""/>
        <dsp:cNvSpPr/>
      </dsp:nvSpPr>
      <dsp:spPr>
        <a:xfrm>
          <a:off x="3671160" y="1710828"/>
          <a:ext cx="325881" cy="381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749681"/>
                <a:satOff val="730"/>
                <a:lumOff val="3922"/>
                <a:alphaOff val="0"/>
                <a:tint val="98000"/>
                <a:lumMod val="114000"/>
              </a:schemeClr>
            </a:gs>
            <a:gs pos="100000">
              <a:schemeClr val="accent3">
                <a:hueOff val="3749681"/>
                <a:satOff val="730"/>
                <a:lumOff val="392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A" sz="1600" kern="1200"/>
        </a:p>
      </dsp:txBody>
      <dsp:txXfrm>
        <a:off x="3671160" y="1787072"/>
        <a:ext cx="228117" cy="228732"/>
      </dsp:txXfrm>
    </dsp:sp>
    <dsp:sp modelId="{27E23B91-7710-44E4-9D39-9C3BA8912D88}">
      <dsp:nvSpPr>
        <dsp:cNvPr id="0" name=""/>
        <dsp:cNvSpPr/>
      </dsp:nvSpPr>
      <dsp:spPr>
        <a:xfrm>
          <a:off x="4132314" y="1582740"/>
          <a:ext cx="2804982" cy="637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4522"/>
                <a:satOff val="1095"/>
                <a:lumOff val="5882"/>
                <a:alphaOff val="0"/>
                <a:tint val="98000"/>
                <a:lumMod val="114000"/>
              </a:schemeClr>
            </a:gs>
            <a:gs pos="100000">
              <a:schemeClr val="accent3">
                <a:hueOff val="5624522"/>
                <a:satOff val="1095"/>
                <a:lumOff val="588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0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Organización</a:t>
          </a:r>
        </a:p>
      </dsp:txBody>
      <dsp:txXfrm>
        <a:off x="4150983" y="1601409"/>
        <a:ext cx="2767644" cy="600059"/>
      </dsp:txXfrm>
    </dsp:sp>
    <dsp:sp modelId="{1BF7CCBF-7470-4C36-906C-0953DA7AB390}">
      <dsp:nvSpPr>
        <dsp:cNvPr id="0" name=""/>
        <dsp:cNvSpPr/>
      </dsp:nvSpPr>
      <dsp:spPr>
        <a:xfrm>
          <a:off x="7091014" y="1710828"/>
          <a:ext cx="325881" cy="381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7499362"/>
                <a:satOff val="1459"/>
                <a:lumOff val="7843"/>
                <a:alphaOff val="0"/>
                <a:tint val="98000"/>
                <a:lumMod val="114000"/>
              </a:schemeClr>
            </a:gs>
            <a:gs pos="100000">
              <a:schemeClr val="accent3">
                <a:hueOff val="7499362"/>
                <a:satOff val="1459"/>
                <a:lumOff val="78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A" sz="1600" kern="1200"/>
        </a:p>
      </dsp:txBody>
      <dsp:txXfrm>
        <a:off x="7091014" y="1787072"/>
        <a:ext cx="228117" cy="228732"/>
      </dsp:txXfrm>
    </dsp:sp>
    <dsp:sp modelId="{D2496D59-1DFD-40B6-9C31-1C4A3603FE19}">
      <dsp:nvSpPr>
        <dsp:cNvPr id="0" name=""/>
        <dsp:cNvSpPr/>
      </dsp:nvSpPr>
      <dsp:spPr>
        <a:xfrm>
          <a:off x="7552168" y="1267225"/>
          <a:ext cx="2292056" cy="1268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436782"/>
                <a:satOff val="1642"/>
                <a:lumOff val="8824"/>
                <a:alphaOff val="0"/>
                <a:tint val="98000"/>
                <a:lumMod val="114000"/>
              </a:schemeClr>
            </a:gs>
            <a:gs pos="100000">
              <a:schemeClr val="accent3">
                <a:hueOff val="8436782"/>
                <a:satOff val="1642"/>
                <a:lumOff val="882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0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Ejecución y Control</a:t>
          </a:r>
        </a:p>
      </dsp:txBody>
      <dsp:txXfrm>
        <a:off x="7589319" y="1304376"/>
        <a:ext cx="2217754" cy="1194124"/>
      </dsp:txXfrm>
    </dsp:sp>
    <dsp:sp modelId="{03F875DA-9E2E-49DE-BC2B-BDB2078B553B}">
      <dsp:nvSpPr>
        <dsp:cNvPr id="0" name=""/>
        <dsp:cNvSpPr/>
      </dsp:nvSpPr>
      <dsp:spPr>
        <a:xfrm>
          <a:off x="9997942" y="1710828"/>
          <a:ext cx="325881" cy="3812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A" sz="1600" kern="1200"/>
        </a:p>
      </dsp:txBody>
      <dsp:txXfrm>
        <a:off x="9997942" y="1787072"/>
        <a:ext cx="228117" cy="228732"/>
      </dsp:txXfrm>
    </dsp:sp>
    <dsp:sp modelId="{2BFF4BF8-D5B3-4072-B09A-3007D0765129}">
      <dsp:nvSpPr>
        <dsp:cNvPr id="0" name=""/>
        <dsp:cNvSpPr/>
      </dsp:nvSpPr>
      <dsp:spPr>
        <a:xfrm>
          <a:off x="10459096" y="1267225"/>
          <a:ext cx="1537178" cy="1268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0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Cierre</a:t>
          </a:r>
        </a:p>
      </dsp:txBody>
      <dsp:txXfrm>
        <a:off x="10496247" y="1304376"/>
        <a:ext cx="1462876" cy="1194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693F-4B41-44BA-AF1F-6A0B9B44C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936072"/>
            <a:ext cx="8825658" cy="3329581"/>
          </a:xfrm>
        </p:spPr>
        <p:txBody>
          <a:bodyPr/>
          <a:lstStyle/>
          <a:p>
            <a:pPr algn="ctr"/>
            <a:r>
              <a:rPr lang="es-PA" sz="6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Fases de un Proyecto: Ciclo de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5D0C8-EF30-4BF5-BA2D-DFA424857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63130" cy="861420"/>
          </a:xfrm>
        </p:spPr>
        <p:txBody>
          <a:bodyPr>
            <a:noAutofit/>
          </a:bodyPr>
          <a:lstStyle/>
          <a:p>
            <a:r>
              <a:rPr lang="es-PA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Estudiante: Batista cárdenas, Johel Heraclio</a:t>
            </a:r>
          </a:p>
          <a:p>
            <a:r>
              <a:rPr lang="es-PA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Cédula: 8-914-587</a:t>
            </a:r>
          </a:p>
        </p:txBody>
      </p:sp>
    </p:spTree>
    <p:extLst>
      <p:ext uri="{BB962C8B-B14F-4D97-AF65-F5344CB8AC3E}">
        <p14:creationId xmlns:p14="http://schemas.microsoft.com/office/powerpoint/2010/main" val="346605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FFCFD-55D7-40FB-891F-275BDED5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880556"/>
            <a:ext cx="9404723" cy="830798"/>
          </a:xfrm>
        </p:spPr>
        <p:txBody>
          <a:bodyPr/>
          <a:lstStyle/>
          <a:p>
            <a:pPr algn="ctr"/>
            <a:r>
              <a:rPr lang="es-PA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Ciclo de Vida de un 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06E99E7-96F8-412B-9B58-DD637F31A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304101"/>
              </p:ext>
            </p:extLst>
          </p:nvPr>
        </p:nvGraphicFramePr>
        <p:xfrm>
          <a:off x="100668" y="2052638"/>
          <a:ext cx="12004646" cy="3802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1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AC39-EF4F-4B45-9BA1-FE201972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991" y="100380"/>
            <a:ext cx="9924017" cy="1400530"/>
          </a:xfrm>
        </p:spPr>
        <p:txBody>
          <a:bodyPr anchor="ctr"/>
          <a:lstStyle/>
          <a:p>
            <a:pPr algn="ctr"/>
            <a:r>
              <a:rPr lang="es-PA" sz="4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Proyecto Hipotético (Descripción)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BB81A-0012-4A80-83DB-321AF03A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93" y="1500910"/>
            <a:ext cx="7699615" cy="4195481"/>
          </a:xfrm>
        </p:spPr>
        <p:txBody>
          <a:bodyPr>
            <a:noAutofit/>
          </a:bodyPr>
          <a:lstStyle/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planea desarrollar una Plataforma Educativa estilo MOOCS (</a:t>
            </a:r>
            <a:r>
              <a:rPr lang="es-PA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Massive</a:t>
            </a:r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Online Open </a:t>
            </a:r>
            <a:r>
              <a:rPr lang="es-PA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Courses</a:t>
            </a:r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para una reconocida Fundación Educativa Sin Fines de Lucro en Panamá en la que se desean los estudiantes puedan realizar las siguientes acciones:</a:t>
            </a:r>
          </a:p>
          <a:p>
            <a:pPr lvl="1" algn="just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Acceder a contenido educativo gratuito y libre en formato de vídeos, textos y material adicional en Física, Química y Matemáticas como apoyo académico a sus clases</a:t>
            </a:r>
          </a:p>
          <a:p>
            <a:pPr lvl="1" algn="just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Tomar este contenido en formato de cursos completos, donde sus docentes puedan darle seguimiento al progreso de ellos y evaluarlos a través de </a:t>
            </a:r>
            <a:r>
              <a:rPr lang="es-PA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quices</a:t>
            </a:r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dentro de la plataforma</a:t>
            </a:r>
          </a:p>
          <a:p>
            <a:pPr lvl="1" algn="just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Otorgarle al estudiante que complete todos los requisitos académicos de un determinado curso, un certificado validado por una institución académica formal con la que la Fundación ya posea convenios.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4A4582-58F0-4222-8FF6-BC4A799C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079" y="2530716"/>
            <a:ext cx="3685828" cy="23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3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73989-3067-4145-B4C1-41B4C4DF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47" y="100617"/>
            <a:ext cx="9404723" cy="1400530"/>
          </a:xfrm>
        </p:spPr>
        <p:txBody>
          <a:bodyPr/>
          <a:lstStyle/>
          <a:p>
            <a:pPr algn="ctr"/>
            <a:r>
              <a:rPr lang="es-PA" sz="4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Fase de Inicio y Visión: Definición de Alcance y Estructura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B7B74-EE25-46B9-BDD9-E2AD5E67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653" y="1698102"/>
            <a:ext cx="8649049" cy="5059281"/>
          </a:xfrm>
        </p:spPr>
        <p:txBody>
          <a:bodyPr>
            <a:noAutofit/>
          </a:bodyPr>
          <a:lstStyle/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Durante esta fase, la empresa desarrolladora de la solución tecnológica trabajará de la mano en estrecha y armónica colaboración con la Fundación Educativa, de manera que se pueda definir a fondo el alcance, la misión, la visión y los objetivos que se buscan obtener con este proyecto.</a:t>
            </a:r>
          </a:p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igual forma, se asigna a un responsable directo por parte de la Fundación (</a:t>
            </a:r>
            <a:r>
              <a:rPr lang="es-PA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Stakeholder</a:t>
            </a:r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y a otro por parte de la empresa desarrolladora (Director de Proyectos), encargados de gestionar las comunicaciones y elaborar la programación de entregables del proyectos, siendo el más importante el Director de Proyectos, trabajando de la mano con las especificaciones establecidas por el </a:t>
            </a:r>
            <a:r>
              <a:rPr lang="es-PA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Stakeholder</a:t>
            </a:r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Posterior a ello, una vez hayan sido levantados todos y cada uno de los requerimientos iniciales, se procederá a nivel interno de la empresa desarrolladora con la creación de equipos para dividir las tareas del proyecto hacia la siguiente Fase de Implementación.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77EF04-1330-44AE-858A-4F0053A4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2072264"/>
            <a:ext cx="3135086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7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AC39-EF4F-4B45-9BA1-FE201972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991" y="0"/>
            <a:ext cx="9327081" cy="1400530"/>
          </a:xfrm>
        </p:spPr>
        <p:txBody>
          <a:bodyPr anchor="ctr"/>
          <a:lstStyle/>
          <a:p>
            <a:pPr algn="ctr"/>
            <a:r>
              <a:rPr lang="es-PA" sz="4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Fase de Organización, Ejecución y Control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BB81A-0012-4A80-83DB-321AF03A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41" y="1475743"/>
            <a:ext cx="8408708" cy="4195481"/>
          </a:xfrm>
        </p:spPr>
        <p:txBody>
          <a:bodyPr>
            <a:noAutofit/>
          </a:bodyPr>
          <a:lstStyle/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 todos los requerimientos ya levantados por parte del Gerente de Proyectos desde el </a:t>
            </a:r>
            <a:r>
              <a:rPr lang="es-PA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Stakeholder</a:t>
            </a:r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se procede a generar un documento de “Acuerdo del Proyecto” en el que se plantean de forma escrita y en mutuo acuerdo de ambas partes, todo el alcance, el sistema a desarrollar en su completitud, así como el cronograma de entregas, con su respectiva fecha de inicio y de final del proyecto.</a:t>
            </a:r>
          </a:p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 vez comenzado el proyecto, se procede a implementar con cada uno de los Líderes de los diferentes equipos las soluciones planteadas inicialmente y el Gerente de Proyecto  a trabajar de la mano con ellos para garantizar el cumplimiento del cronograma y la temprana detección de posibles riesgos que pongan en riesgo su cumplimiento a cabalidad.</a:t>
            </a:r>
          </a:p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caso de darse situaciones que pongan en riesgo las fechas de entrega, el Gerente de Proyecto procede a reasignar recursos (humanos y económicos) en los diferentes equipos con el fin de cumplirlas sin alterar el cronograma.</a:t>
            </a:r>
          </a:p>
        </p:txBody>
      </p:sp>
      <p:pic>
        <p:nvPicPr>
          <p:cNvPr id="1026" name="Picture 2" descr="Resultado de imagen para desarrollo proyecto">
            <a:extLst>
              <a:ext uri="{FF2B5EF4-FFF2-40B4-BE49-F238E27FC236}">
                <a16:creationId xmlns:a16="http://schemas.microsoft.com/office/drawing/2014/main" id="{1724C75A-DE83-41FE-82F3-A1AB1AB3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549" y="2516179"/>
            <a:ext cx="3227109" cy="25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73989-3067-4145-B4C1-41B4C4DF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523" y="218114"/>
            <a:ext cx="9404723" cy="889233"/>
          </a:xfrm>
        </p:spPr>
        <p:txBody>
          <a:bodyPr/>
          <a:lstStyle/>
          <a:p>
            <a:pPr algn="ctr"/>
            <a:r>
              <a:rPr lang="es-PA" sz="4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Fase de Cierre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B7B74-EE25-46B9-BDD9-E2AD5E67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042" y="1496766"/>
            <a:ext cx="8649049" cy="5059281"/>
          </a:xfrm>
        </p:spPr>
        <p:txBody>
          <a:bodyPr>
            <a:noAutofit/>
          </a:bodyPr>
          <a:lstStyle/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 vez ya terminado por completo el desarrollo de la plataforma educativa, se procede a la instalación en los servidores de la Fundación y a hacer pruebas con ella de manera que se valide si cumple o no con los requerimientos inicialmente solicitados por la misma.</a:t>
            </a:r>
          </a:p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caso de que sí cumpla con los requerimientos, se procede con la Firma de un Acta de Aceptación del Proyecto, entre ambas partes (Gerente de Proyecto y </a:t>
            </a:r>
            <a:r>
              <a:rPr lang="es-PA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Stakeholder</a:t>
            </a:r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en la que la empresa desarrolladora deja el sistema funcional en los servidores de la Fundación y en caso de que el contrato u acuerdo inicial así lo establezca, se le da mantenimiento a los mismos por un tiempo acordado.</a:t>
            </a:r>
          </a:p>
          <a:p>
            <a:pPr algn="just"/>
            <a:r>
              <a:rPr lang="es-PA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nivel interno de la Empresa de Desarrollo se recogen todas y cada una de las experiencias y aprendizajes llevados en la ejecución del proyecto de desarrollo de la plataforma educativa online, con el fin de mejorar, volver más eficientes y eficaces los procesos de desarrollo de proyectos dentro de la misma.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AC1408C8-9122-4E2C-BD48-B1EEBAB5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6" y="2365182"/>
            <a:ext cx="3362086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60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705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Roboto</vt:lpstr>
      <vt:lpstr>Wingdings 3</vt:lpstr>
      <vt:lpstr>Ion</vt:lpstr>
      <vt:lpstr>Fases de un Proyecto: Ciclo de Vida</vt:lpstr>
      <vt:lpstr>Ciclo de Vida de un Proyecto</vt:lpstr>
      <vt:lpstr>Proyecto Hipotético (Descripción) </vt:lpstr>
      <vt:lpstr>Fase de Inicio y Visión: Definición de Alcance y Estructura del Proyecto</vt:lpstr>
      <vt:lpstr>Fase de Organización, Ejecución y Control del Proyecto</vt:lpstr>
      <vt:lpstr>Fase de Cierre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Fases de un Proyecto: Ciclo de Vida</dc:title>
  <dc:creator>Johel Batista</dc:creator>
  <cp:lastModifiedBy>Johel Batista</cp:lastModifiedBy>
  <cp:revision>8</cp:revision>
  <dcterms:created xsi:type="dcterms:W3CDTF">2019-09-15T07:36:55Z</dcterms:created>
  <dcterms:modified xsi:type="dcterms:W3CDTF">2019-09-15T12:21:08Z</dcterms:modified>
</cp:coreProperties>
</file>