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18"/>
  </p:notesMasterIdLst>
  <p:sldIdLst>
    <p:sldId id="256" r:id="rId5"/>
    <p:sldId id="352" r:id="rId6"/>
    <p:sldId id="353" r:id="rId7"/>
    <p:sldId id="365" r:id="rId8"/>
    <p:sldId id="366" r:id="rId9"/>
    <p:sldId id="357" r:id="rId10"/>
    <p:sldId id="358" r:id="rId11"/>
    <p:sldId id="359" r:id="rId12"/>
    <p:sldId id="369" r:id="rId13"/>
    <p:sldId id="370" r:id="rId14"/>
    <p:sldId id="367" r:id="rId15"/>
    <p:sldId id="368" r:id="rId16"/>
    <p:sldId id="323" r:id="rId17"/>
  </p:sldIdLst>
  <p:sldSz cx="12192000" cy="6858000"/>
  <p:notesSz cx="6858000" cy="9144000"/>
  <p:embeddedFontLst>
    <p:embeddedFont>
      <p:font typeface="Amatic SC" pitchFamily="2" charset="-79"/>
      <p:regular r:id="rId19"/>
      <p:bold r:id="rId20"/>
    </p:embeddedFont>
    <p:embeddedFont>
      <p:font typeface="Neo Sans Pro" panose="020B0504030504040204" pitchFamily="34" charset="0"/>
      <p:regular r:id="rId21"/>
      <p:bold r:id="rId22"/>
      <p:italic r:id="rId23"/>
      <p:boldItalic r:id="rId24"/>
    </p:embeddedFont>
    <p:embeddedFont>
      <p:font typeface="Roboto Light" panose="020F03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B70"/>
    <a:srgbClr val="7A7A7A"/>
    <a:srgbClr val="46B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55EE1A-BABA-4811-8BC5-D2BD8A2D32B3}">
  <a:tblStyle styleId="{4D55EE1A-BABA-4811-8BC5-D2BD8A2D32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/>
    <p:restoredTop sz="94584"/>
  </p:normalViewPr>
  <p:slideViewPr>
    <p:cSldViewPr snapToGrid="0" snapToObjects="1">
      <p:cViewPr varScale="1">
        <p:scale>
          <a:sx n="152" d="100"/>
          <a:sy n="152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atistajohel/Documents/L8%20Batista,%20Joh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atistajohel/Documents/L8%20Batista,%20Joh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atistajohel/Documents/L8%20Batista,%20Johel/L8%20Batista,%20Joh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atistajohel/Documents/L8%20Batista,%20Johel/L8%20Batista,%20Joh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Individuos Enfermos (E)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PA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Datos!$A$2</c:f>
              <c:strCache>
                <c:ptCount val="1"/>
                <c:pt idx="0">
                  <c:v>Enfermos (E) 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Datos!$B$1:$C$1</c:f>
              <c:strCache>
                <c:ptCount val="2"/>
                <c:pt idx="0">
                  <c:v>Positivos (+)</c:v>
                </c:pt>
                <c:pt idx="1">
                  <c:v>Negativos (-)</c:v>
                </c:pt>
              </c:strCache>
            </c:strRef>
          </c:cat>
          <c:val>
            <c:numRef>
              <c:f>Datos!$B$2:$C$2</c:f>
              <c:numCache>
                <c:formatCode>General</c:formatCode>
                <c:ptCount val="2"/>
                <c:pt idx="0">
                  <c:v>12137</c:v>
                </c:pt>
                <c:pt idx="1">
                  <c:v>2141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C5-D444-A7C6-5CB2C412D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245963632"/>
        <c:axId val="245789872"/>
      </c:barChart>
      <c:catAx>
        <c:axId val="24596363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A"/>
          </a:p>
        </c:txPr>
        <c:crossAx val="245789872"/>
        <c:crosses val="autoZero"/>
        <c:auto val="1"/>
        <c:lblAlgn val="ctr"/>
        <c:lblOffset val="100"/>
        <c:noMultiLvlLbl val="0"/>
      </c:catAx>
      <c:valAx>
        <c:axId val="2457898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A"/>
          </a:p>
        </c:txPr>
        <c:crossAx val="245963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P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Neo Sans Pro" panose="020B0504030504040204" pitchFamily="34" charset="0"/>
                <a:ea typeface="+mn-ea"/>
                <a:cs typeface="+mn-cs"/>
              </a:defRPr>
            </a:pPr>
            <a:r>
              <a:rPr lang="en-US" sz="1600">
                <a:latin typeface="Neo Sans Pro" panose="020B0504030504040204" pitchFamily="34" charset="0"/>
              </a:rPr>
              <a:t>Individuos Sanos 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Neo Sans Pro" panose="020B0504030504040204" pitchFamily="34" charset="0"/>
              <a:ea typeface="+mn-ea"/>
              <a:cs typeface="+mn-cs"/>
            </a:defRPr>
          </a:pPr>
          <a:endParaRPr lang="en-PA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Datos!$A$3</c:f>
              <c:strCache>
                <c:ptCount val="1"/>
                <c:pt idx="0">
                  <c:v>Sanos (S)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Datos!$B$1:$C$1</c:f>
              <c:strCache>
                <c:ptCount val="2"/>
                <c:pt idx="0">
                  <c:v>Positivos (+)</c:v>
                </c:pt>
                <c:pt idx="1">
                  <c:v>Negativos (-)</c:v>
                </c:pt>
              </c:strCache>
            </c:strRef>
          </c:cat>
          <c:val>
            <c:numRef>
              <c:f>Datos!$B$3:$C$3</c:f>
              <c:numCache>
                <c:formatCode>General</c:formatCode>
                <c:ptCount val="2"/>
                <c:pt idx="0">
                  <c:v>502287</c:v>
                </c:pt>
                <c:pt idx="1">
                  <c:v>3683432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68-394C-84E9-B11A7D158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254692191"/>
        <c:axId val="254693839"/>
      </c:barChart>
      <c:catAx>
        <c:axId val="25469219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Neo Sans Pro" panose="020B0504030504040204" pitchFamily="34" charset="0"/>
                <a:ea typeface="+mn-ea"/>
                <a:cs typeface="+mn-cs"/>
              </a:defRPr>
            </a:pPr>
            <a:endParaRPr lang="en-PA"/>
          </a:p>
        </c:txPr>
        <c:crossAx val="254693839"/>
        <c:crosses val="autoZero"/>
        <c:auto val="1"/>
        <c:lblAlgn val="ctr"/>
        <c:lblOffset val="100"/>
        <c:noMultiLvlLbl val="0"/>
      </c:catAx>
      <c:valAx>
        <c:axId val="25469383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Neo Sans Pro" panose="020B0504030504040204" pitchFamily="34" charset="0"/>
                <a:ea typeface="+mn-ea"/>
                <a:cs typeface="+mn-cs"/>
              </a:defRPr>
            </a:pPr>
            <a:endParaRPr lang="en-PA"/>
          </a:p>
        </c:txPr>
        <c:crossAx val="254692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PA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latin typeface="Neo Sans Pro" panose="020B0504030504040204" pitchFamily="34" charset="0"/>
              </a:rPr>
              <a:t>Enfermos (E)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PA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7761-3941-B4BE-8EBBE120B7C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7761-3941-B4BE-8EBBE120B7C8}"/>
              </c:ext>
            </c:extLst>
          </c:dPt>
          <c:dLbls>
            <c:dLbl>
              <c:idx val="1"/>
              <c:layout>
                <c:manualLayout>
                  <c:x val="0.1217484945325578"/>
                  <c:y val="0.1788902059352774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761-3941-B4BE-8EBBE120B7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Neo Sans Pro" panose="020B0504030504040204" pitchFamily="34" charset="0"/>
                    <a:ea typeface="+mn-ea"/>
                    <a:cs typeface="+mn-cs"/>
                  </a:defRPr>
                </a:pPr>
                <a:endParaRPr lang="en-PA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Datos!$H$1:$I$1</c:f>
              <c:strCache>
                <c:ptCount val="2"/>
                <c:pt idx="0">
                  <c:v>P( + | Salud)</c:v>
                </c:pt>
                <c:pt idx="1">
                  <c:v>P( - | Salud)</c:v>
                </c:pt>
              </c:strCache>
            </c:strRef>
          </c:cat>
          <c:val>
            <c:numRef>
              <c:f>Datos!$H$2:$I$2</c:f>
              <c:numCache>
                <c:formatCode>0.00%</c:formatCode>
                <c:ptCount val="2"/>
                <c:pt idx="0">
                  <c:v>0.85004902647429614</c:v>
                </c:pt>
                <c:pt idx="1">
                  <c:v>0.14995097352570388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61-3941-B4BE-8EBBE120B7C8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lt1">
                  <a:lumMod val="85000"/>
                </a:schemeClr>
              </a:solidFill>
              <a:latin typeface="Neo Sans Pro" panose="020B0504030504040204" pitchFamily="34" charset="0"/>
              <a:ea typeface="+mn-ea"/>
              <a:cs typeface="+mn-cs"/>
            </a:defRPr>
          </a:pPr>
          <a:endParaRPr lang="en-PA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PA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latin typeface="Neo Sans Pro" panose="020B0504030504040204" pitchFamily="34" charset="0"/>
              </a:rPr>
              <a:t>Sanos 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PA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C326-D741-B8AF-14165AAE045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C326-D741-B8AF-14165AAE045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A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Datos!$H$1:$I$1</c:f>
              <c:strCache>
                <c:ptCount val="2"/>
                <c:pt idx="0">
                  <c:v>P( + | Salud)</c:v>
                </c:pt>
                <c:pt idx="1">
                  <c:v>P( - | Salud)</c:v>
                </c:pt>
              </c:strCache>
            </c:strRef>
          </c:cat>
          <c:val>
            <c:numRef>
              <c:f>Datos!$H$3:$I$3</c:f>
              <c:numCache>
                <c:formatCode>0.00%</c:formatCode>
                <c:ptCount val="2"/>
                <c:pt idx="0">
                  <c:v>0.12000017201345814</c:v>
                </c:pt>
                <c:pt idx="1">
                  <c:v>0.87999982798654186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26-D741-B8AF-14165AAE0457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lt1">
                  <a:lumMod val="85000"/>
                </a:schemeClr>
              </a:solidFill>
              <a:latin typeface="Neo Sans Pro" panose="020B0504030504040204" pitchFamily="34" charset="0"/>
              <a:ea typeface="+mn-ea"/>
              <a:cs typeface="+mn-cs"/>
            </a:defRPr>
          </a:pPr>
          <a:endParaRPr lang="en-PA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P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" name="Google Shape;4239;g783dedcdbf_3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0" name="Google Shape;4240;g783dedcdbf_3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60867" y="313050"/>
            <a:ext cx="54084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732267" y="905163"/>
            <a:ext cx="4273200" cy="22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572667" y="3069800"/>
            <a:ext cx="3432800" cy="14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matic SC"/>
              <a:buNone/>
              <a:defRPr sz="29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7453867" y="4826925"/>
            <a:ext cx="35516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4425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5976450" y="751325"/>
            <a:ext cx="239100" cy="113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/>
          <p:nvPr/>
        </p:nvSpPr>
        <p:spPr>
          <a:xfrm>
            <a:off x="5830433" y="313050"/>
            <a:ext cx="59388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7" name="Google Shape;227;p36"/>
          <p:cNvSpPr txBox="1">
            <a:spLocks noGrp="1"/>
          </p:cNvSpPr>
          <p:nvPr>
            <p:ph type="ctrTitle"/>
          </p:nvPr>
        </p:nvSpPr>
        <p:spPr>
          <a:xfrm>
            <a:off x="6663233" y="1075044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9" name="Google Shape;229;p36"/>
          <p:cNvSpPr txBox="1">
            <a:spLocks noGrp="1"/>
          </p:cNvSpPr>
          <p:nvPr>
            <p:ph type="subTitle" idx="1"/>
          </p:nvPr>
        </p:nvSpPr>
        <p:spPr>
          <a:xfrm>
            <a:off x="6663233" y="2287425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  <p:sldLayoutId id="214748368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tángulo&#10;&#10;Descripción generada automáticamente con confianza baja">
            <a:extLst>
              <a:ext uri="{FF2B5EF4-FFF2-40B4-BE49-F238E27FC236}">
                <a16:creationId xmlns:a16="http://schemas.microsoft.com/office/drawing/2014/main" id="{4497D56C-FC51-8F01-3FC7-A89BDD8F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44" name="Google Shape;244;p40"/>
          <p:cNvSpPr txBox="1">
            <a:spLocks noGrp="1"/>
          </p:cNvSpPr>
          <p:nvPr>
            <p:ph type="ctrTitle"/>
          </p:nvPr>
        </p:nvSpPr>
        <p:spPr>
          <a:xfrm>
            <a:off x="4743214" y="2181028"/>
            <a:ext cx="7245818" cy="22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ES" sz="4000" b="1" dirty="0">
                <a:solidFill>
                  <a:srgbClr val="2E2B70"/>
                </a:solidFill>
                <a:latin typeface="Neo Sans Pro" panose="020B0504030504040204" pitchFamily="34" charset="0"/>
              </a:rPr>
              <a:t>Modelado y Simulación</a:t>
            </a:r>
            <a:br>
              <a:rPr lang="es-ES" sz="4000" b="1" dirty="0">
                <a:solidFill>
                  <a:srgbClr val="2E2B70"/>
                </a:solidFill>
                <a:latin typeface="Neo Sans Pro" panose="020B0504030504040204" pitchFamily="34" charset="0"/>
              </a:rPr>
            </a:br>
            <a:r>
              <a:rPr lang="es-ES" sz="4000" b="1" dirty="0">
                <a:solidFill>
                  <a:srgbClr val="2E2B70"/>
                </a:solidFill>
                <a:latin typeface="Neo Sans Pro" panose="020B0504030504040204" pitchFamily="34" charset="0"/>
              </a:rPr>
              <a:t>L3 – Teorema de Bayes | Excel </a:t>
            </a:r>
            <a:endParaRPr sz="4000" b="1" dirty="0">
              <a:solidFill>
                <a:srgbClr val="2E2B70"/>
              </a:solidFill>
              <a:latin typeface="Neo Sans Pro" panose="020B0504030504040204" pitchFamily="34" charset="0"/>
            </a:endParaRPr>
          </a:p>
        </p:txBody>
      </p:sp>
      <p:sp>
        <p:nvSpPr>
          <p:cNvPr id="246" name="Google Shape;246;p40"/>
          <p:cNvSpPr txBox="1">
            <a:spLocks noGrp="1"/>
          </p:cNvSpPr>
          <p:nvPr>
            <p:ph type="subTitle" idx="2"/>
          </p:nvPr>
        </p:nvSpPr>
        <p:spPr>
          <a:xfrm>
            <a:off x="919148" y="440945"/>
            <a:ext cx="5488253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s-ES" sz="2400" b="1" dirty="0" err="1"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Est</a:t>
            </a:r>
            <a:r>
              <a:rPr lang="es-ES" sz="2400" b="1" dirty="0"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. </a:t>
            </a:r>
            <a:r>
              <a:rPr lang="es-ES" sz="2400" b="1" dirty="0" err="1"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Johel</a:t>
            </a:r>
            <a:r>
              <a:rPr lang="es-ES" sz="2400" b="1" dirty="0"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 Heraclio Batista Cárdenas</a:t>
            </a:r>
          </a:p>
          <a:p>
            <a:pPr marL="0" indent="0" algn="ctr"/>
            <a:r>
              <a:rPr lang="es-ES" sz="2400" b="1" dirty="0">
                <a:latin typeface="Neo Sans Pro" panose="020B0504030504040204" pitchFamily="34" charset="0"/>
                <a:ea typeface="Roboto"/>
                <a:sym typeface="Roboto"/>
              </a:rPr>
              <a:t>Cédula: 8-914-587</a:t>
            </a:r>
          </a:p>
          <a:p>
            <a:pPr marL="0" indent="0" algn="ctr"/>
            <a:r>
              <a:rPr lang="es-ES" sz="2400" b="1" dirty="0">
                <a:latin typeface="Neo Sans Pro" panose="020B0504030504040204" pitchFamily="34" charset="0"/>
                <a:ea typeface="Roboto"/>
                <a:sym typeface="Roboto"/>
              </a:rPr>
              <a:t>Grupo: 1IF-131</a:t>
            </a:r>
          </a:p>
        </p:txBody>
      </p:sp>
      <p:grpSp>
        <p:nvGrpSpPr>
          <p:cNvPr id="6" name="Google Shape;1459;p54">
            <a:extLst>
              <a:ext uri="{FF2B5EF4-FFF2-40B4-BE49-F238E27FC236}">
                <a16:creationId xmlns:a16="http://schemas.microsoft.com/office/drawing/2014/main" id="{16EC0B62-F3AA-374F-958D-1A6A4ED3420C}"/>
              </a:ext>
            </a:extLst>
          </p:cNvPr>
          <p:cNvGrpSpPr/>
          <p:nvPr/>
        </p:nvGrpSpPr>
        <p:grpSpPr>
          <a:xfrm flipH="1">
            <a:off x="352400" y="2051055"/>
            <a:ext cx="2444545" cy="2447738"/>
            <a:chOff x="3743300" y="1036200"/>
            <a:chExt cx="3637175" cy="3641925"/>
          </a:xfrm>
        </p:grpSpPr>
        <p:sp>
          <p:nvSpPr>
            <p:cNvPr id="7" name="Google Shape;1460;p54">
              <a:extLst>
                <a:ext uri="{FF2B5EF4-FFF2-40B4-BE49-F238E27FC236}">
                  <a16:creationId xmlns:a16="http://schemas.microsoft.com/office/drawing/2014/main" id="{6FAEB9EF-1424-D546-B5CC-BE7013B12E4A}"/>
                </a:ext>
              </a:extLst>
            </p:cNvPr>
            <p:cNvSpPr/>
            <p:nvPr/>
          </p:nvSpPr>
          <p:spPr>
            <a:xfrm>
              <a:off x="4082600" y="2178800"/>
              <a:ext cx="2869000" cy="2499325"/>
            </a:xfrm>
            <a:custGeom>
              <a:avLst/>
              <a:gdLst/>
              <a:ahLst/>
              <a:cxnLst/>
              <a:rect l="l" t="t" r="r" b="b"/>
              <a:pathLst>
                <a:path w="114760" h="99973" extrusionOk="0">
                  <a:moveTo>
                    <a:pt x="17653" y="0"/>
                  </a:moveTo>
                  <a:cubicBezTo>
                    <a:pt x="7872" y="0"/>
                    <a:pt x="0" y="7874"/>
                    <a:pt x="0" y="17653"/>
                  </a:cubicBezTo>
                  <a:lnTo>
                    <a:pt x="0" y="82320"/>
                  </a:lnTo>
                  <a:cubicBezTo>
                    <a:pt x="0" y="92100"/>
                    <a:pt x="7872" y="99973"/>
                    <a:pt x="17653" y="99973"/>
                  </a:cubicBezTo>
                  <a:lnTo>
                    <a:pt x="97105" y="99973"/>
                  </a:lnTo>
                  <a:cubicBezTo>
                    <a:pt x="106886" y="99973"/>
                    <a:pt x="114759" y="92100"/>
                    <a:pt x="114759" y="82320"/>
                  </a:cubicBezTo>
                  <a:lnTo>
                    <a:pt x="114759" y="17653"/>
                  </a:lnTo>
                  <a:cubicBezTo>
                    <a:pt x="114759" y="7874"/>
                    <a:pt x="106886" y="0"/>
                    <a:pt x="97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Google Shape;1461;p54">
              <a:extLst>
                <a:ext uri="{FF2B5EF4-FFF2-40B4-BE49-F238E27FC236}">
                  <a16:creationId xmlns:a16="http://schemas.microsoft.com/office/drawing/2014/main" id="{91C63C6A-CBDA-6F4C-B4B3-71415E79D7AB}"/>
                </a:ext>
              </a:extLst>
            </p:cNvPr>
            <p:cNvSpPr/>
            <p:nvPr/>
          </p:nvSpPr>
          <p:spPr>
            <a:xfrm>
              <a:off x="6941100" y="3050050"/>
              <a:ext cx="439375" cy="439550"/>
            </a:xfrm>
            <a:custGeom>
              <a:avLst/>
              <a:gdLst/>
              <a:ahLst/>
              <a:cxnLst/>
              <a:rect l="l" t="t" r="r" b="b"/>
              <a:pathLst>
                <a:path w="17575" h="17582" extrusionOk="0">
                  <a:moveTo>
                    <a:pt x="387" y="0"/>
                  </a:moveTo>
                  <a:lnTo>
                    <a:pt x="0" y="17581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Google Shape;1462;p54">
              <a:extLst>
                <a:ext uri="{FF2B5EF4-FFF2-40B4-BE49-F238E27FC236}">
                  <a16:creationId xmlns:a16="http://schemas.microsoft.com/office/drawing/2014/main" id="{05CA8D0D-74DA-AD48-8067-97F7F079790D}"/>
                </a:ext>
              </a:extLst>
            </p:cNvPr>
            <p:cNvSpPr/>
            <p:nvPr/>
          </p:nvSpPr>
          <p:spPr>
            <a:xfrm>
              <a:off x="6941100" y="3050050"/>
              <a:ext cx="439375" cy="439550"/>
            </a:xfrm>
            <a:custGeom>
              <a:avLst/>
              <a:gdLst/>
              <a:ahLst/>
              <a:cxnLst/>
              <a:rect l="l" t="t" r="r" b="b"/>
              <a:pathLst>
                <a:path w="17575" h="17582" extrusionOk="0">
                  <a:moveTo>
                    <a:pt x="387" y="0"/>
                  </a:moveTo>
                  <a:lnTo>
                    <a:pt x="0" y="17581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Google Shape;1463;p54">
              <a:extLst>
                <a:ext uri="{FF2B5EF4-FFF2-40B4-BE49-F238E27FC236}">
                  <a16:creationId xmlns:a16="http://schemas.microsoft.com/office/drawing/2014/main" id="{9F788C89-8FE2-C54D-B360-A1665E5A96FA}"/>
                </a:ext>
              </a:extLst>
            </p:cNvPr>
            <p:cNvSpPr/>
            <p:nvPr/>
          </p:nvSpPr>
          <p:spPr>
            <a:xfrm>
              <a:off x="3743300" y="2910000"/>
              <a:ext cx="652525" cy="608600"/>
            </a:xfrm>
            <a:custGeom>
              <a:avLst/>
              <a:gdLst/>
              <a:ahLst/>
              <a:cxnLst/>
              <a:rect l="l" t="t" r="r" b="b"/>
              <a:pathLst>
                <a:path w="26101" h="24344" extrusionOk="0">
                  <a:moveTo>
                    <a:pt x="20380" y="0"/>
                  </a:moveTo>
                  <a:cubicBezTo>
                    <a:pt x="20304" y="0"/>
                    <a:pt x="20225" y="12"/>
                    <a:pt x="20144" y="37"/>
                  </a:cubicBezTo>
                  <a:cubicBezTo>
                    <a:pt x="19360" y="278"/>
                    <a:pt x="17307" y="2130"/>
                    <a:pt x="16630" y="4979"/>
                  </a:cubicBezTo>
                  <a:cubicBezTo>
                    <a:pt x="16442" y="5449"/>
                    <a:pt x="15993" y="5725"/>
                    <a:pt x="15526" y="5725"/>
                  </a:cubicBezTo>
                  <a:cubicBezTo>
                    <a:pt x="15320" y="5725"/>
                    <a:pt x="15110" y="5672"/>
                    <a:pt x="14918" y="5557"/>
                  </a:cubicBezTo>
                  <a:cubicBezTo>
                    <a:pt x="13080" y="4738"/>
                    <a:pt x="6868" y="1567"/>
                    <a:pt x="5744" y="1183"/>
                  </a:cubicBezTo>
                  <a:cubicBezTo>
                    <a:pt x="5319" y="1039"/>
                    <a:pt x="4854" y="943"/>
                    <a:pt x="4505" y="943"/>
                  </a:cubicBezTo>
                  <a:cubicBezTo>
                    <a:pt x="4029" y="943"/>
                    <a:pt x="3768" y="1121"/>
                    <a:pt x="4119" y="1593"/>
                  </a:cubicBezTo>
                  <a:cubicBezTo>
                    <a:pt x="4561" y="2193"/>
                    <a:pt x="7077" y="4099"/>
                    <a:pt x="8398" y="5084"/>
                  </a:cubicBezTo>
                  <a:cubicBezTo>
                    <a:pt x="6972" y="4052"/>
                    <a:pt x="4072" y="2037"/>
                    <a:pt x="3095" y="2037"/>
                  </a:cubicBezTo>
                  <a:cubicBezTo>
                    <a:pt x="2964" y="2037"/>
                    <a:pt x="2867" y="2073"/>
                    <a:pt x="2814" y="2152"/>
                  </a:cubicBezTo>
                  <a:cubicBezTo>
                    <a:pt x="2536" y="2539"/>
                    <a:pt x="2937" y="3353"/>
                    <a:pt x="4356" y="4560"/>
                  </a:cubicBezTo>
                  <a:cubicBezTo>
                    <a:pt x="3314" y="3878"/>
                    <a:pt x="2340" y="3314"/>
                    <a:pt x="1990" y="3314"/>
                  </a:cubicBezTo>
                  <a:cubicBezTo>
                    <a:pt x="1" y="3341"/>
                    <a:pt x="5736" y="7724"/>
                    <a:pt x="5736" y="7724"/>
                  </a:cubicBezTo>
                  <a:cubicBezTo>
                    <a:pt x="2718" y="5460"/>
                    <a:pt x="2075" y="4800"/>
                    <a:pt x="1727" y="4800"/>
                  </a:cubicBezTo>
                  <a:cubicBezTo>
                    <a:pt x="1609" y="4800"/>
                    <a:pt x="1525" y="4877"/>
                    <a:pt x="1393" y="4993"/>
                  </a:cubicBezTo>
                  <a:cubicBezTo>
                    <a:pt x="1002" y="5334"/>
                    <a:pt x="1672" y="6272"/>
                    <a:pt x="3619" y="8219"/>
                  </a:cubicBezTo>
                  <a:lnTo>
                    <a:pt x="10823" y="16411"/>
                  </a:lnTo>
                  <a:lnTo>
                    <a:pt x="15088" y="24344"/>
                  </a:lnTo>
                  <a:lnTo>
                    <a:pt x="26100" y="17973"/>
                  </a:lnTo>
                  <a:lnTo>
                    <a:pt x="19514" y="8939"/>
                  </a:lnTo>
                  <a:cubicBezTo>
                    <a:pt x="19455" y="8278"/>
                    <a:pt x="19391" y="7492"/>
                    <a:pt x="19391" y="6581"/>
                  </a:cubicBezTo>
                  <a:cubicBezTo>
                    <a:pt x="19382" y="5788"/>
                    <a:pt x="19507" y="4998"/>
                    <a:pt x="19761" y="4246"/>
                  </a:cubicBezTo>
                  <a:cubicBezTo>
                    <a:pt x="20038" y="3288"/>
                    <a:pt x="20444" y="2372"/>
                    <a:pt x="20971" y="1525"/>
                  </a:cubicBezTo>
                  <a:cubicBezTo>
                    <a:pt x="21473" y="871"/>
                    <a:pt x="21039" y="0"/>
                    <a:pt x="20380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Google Shape;1464;p54">
              <a:extLst>
                <a:ext uri="{FF2B5EF4-FFF2-40B4-BE49-F238E27FC236}">
                  <a16:creationId xmlns:a16="http://schemas.microsoft.com/office/drawing/2014/main" id="{A9C69B86-D4F5-2E4F-A2C5-79DE55D2D975}"/>
                </a:ext>
              </a:extLst>
            </p:cNvPr>
            <p:cNvSpPr/>
            <p:nvPr/>
          </p:nvSpPr>
          <p:spPr>
            <a:xfrm>
              <a:off x="3811575" y="3027350"/>
              <a:ext cx="139500" cy="107800"/>
            </a:xfrm>
            <a:custGeom>
              <a:avLst/>
              <a:gdLst/>
              <a:ahLst/>
              <a:cxnLst/>
              <a:rect l="l" t="t" r="r" b="b"/>
              <a:pathLst>
                <a:path w="5580" h="4312" extrusionOk="0">
                  <a:moveTo>
                    <a:pt x="109" y="1"/>
                  </a:moveTo>
                  <a:cubicBezTo>
                    <a:pt x="99" y="1"/>
                    <a:pt x="92" y="3"/>
                    <a:pt x="87" y="8"/>
                  </a:cubicBezTo>
                  <a:cubicBezTo>
                    <a:pt x="0" y="103"/>
                    <a:pt x="1165" y="1150"/>
                    <a:pt x="2657" y="2337"/>
                  </a:cubicBezTo>
                  <a:cubicBezTo>
                    <a:pt x="4074" y="3464"/>
                    <a:pt x="5308" y="4312"/>
                    <a:pt x="5495" y="4312"/>
                  </a:cubicBezTo>
                  <a:cubicBezTo>
                    <a:pt x="5505" y="4312"/>
                    <a:pt x="5512" y="4309"/>
                    <a:pt x="5516" y="4304"/>
                  </a:cubicBezTo>
                  <a:cubicBezTo>
                    <a:pt x="5579" y="4200"/>
                    <a:pt x="4438" y="3153"/>
                    <a:pt x="2944" y="1974"/>
                  </a:cubicBezTo>
                  <a:cubicBezTo>
                    <a:pt x="1527" y="854"/>
                    <a:pt x="302" y="1"/>
                    <a:pt x="10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465;p54">
              <a:extLst>
                <a:ext uri="{FF2B5EF4-FFF2-40B4-BE49-F238E27FC236}">
                  <a16:creationId xmlns:a16="http://schemas.microsoft.com/office/drawing/2014/main" id="{29CF1925-4514-044B-A4D1-A4DE0C4A6A20}"/>
                </a:ext>
              </a:extLst>
            </p:cNvPr>
            <p:cNvSpPr/>
            <p:nvPr/>
          </p:nvSpPr>
          <p:spPr>
            <a:xfrm>
              <a:off x="3830800" y="2993225"/>
              <a:ext cx="155325" cy="105975"/>
            </a:xfrm>
            <a:custGeom>
              <a:avLst/>
              <a:gdLst/>
              <a:ahLst/>
              <a:cxnLst/>
              <a:rect l="l" t="t" r="r" b="b"/>
              <a:pathLst>
                <a:path w="6213" h="4239" extrusionOk="0">
                  <a:moveTo>
                    <a:pt x="96" y="1"/>
                  </a:moveTo>
                  <a:cubicBezTo>
                    <a:pt x="85" y="1"/>
                    <a:pt x="78" y="3"/>
                    <a:pt x="74" y="9"/>
                  </a:cubicBezTo>
                  <a:cubicBezTo>
                    <a:pt x="1" y="107"/>
                    <a:pt x="1301" y="1139"/>
                    <a:pt x="2977" y="2306"/>
                  </a:cubicBezTo>
                  <a:cubicBezTo>
                    <a:pt x="4558" y="3406"/>
                    <a:pt x="5908" y="4239"/>
                    <a:pt x="6115" y="4239"/>
                  </a:cubicBezTo>
                  <a:cubicBezTo>
                    <a:pt x="6127" y="4239"/>
                    <a:pt x="6135" y="4236"/>
                    <a:pt x="6139" y="4230"/>
                  </a:cubicBezTo>
                  <a:cubicBezTo>
                    <a:pt x="6212" y="4125"/>
                    <a:pt x="4910" y="3093"/>
                    <a:pt x="3236" y="1928"/>
                  </a:cubicBezTo>
                  <a:cubicBezTo>
                    <a:pt x="1650" y="826"/>
                    <a:pt x="297" y="1"/>
                    <a:pt x="96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466;p54">
              <a:extLst>
                <a:ext uri="{FF2B5EF4-FFF2-40B4-BE49-F238E27FC236}">
                  <a16:creationId xmlns:a16="http://schemas.microsoft.com/office/drawing/2014/main" id="{312E5FA1-5514-0E4B-A8E8-DA827DBB863E}"/>
                </a:ext>
              </a:extLst>
            </p:cNvPr>
            <p:cNvSpPr/>
            <p:nvPr/>
          </p:nvSpPr>
          <p:spPr>
            <a:xfrm>
              <a:off x="3863250" y="2962425"/>
              <a:ext cx="148225" cy="98575"/>
            </a:xfrm>
            <a:custGeom>
              <a:avLst/>
              <a:gdLst/>
              <a:ahLst/>
              <a:cxnLst/>
              <a:rect l="l" t="t" r="r" b="b"/>
              <a:pathLst>
                <a:path w="5929" h="3943" extrusionOk="0">
                  <a:moveTo>
                    <a:pt x="96" y="0"/>
                  </a:moveTo>
                  <a:cubicBezTo>
                    <a:pt x="82" y="0"/>
                    <a:pt x="73" y="3"/>
                    <a:pt x="69" y="10"/>
                  </a:cubicBezTo>
                  <a:cubicBezTo>
                    <a:pt x="0" y="119"/>
                    <a:pt x="1237" y="1080"/>
                    <a:pt x="2835" y="2163"/>
                  </a:cubicBezTo>
                  <a:cubicBezTo>
                    <a:pt x="4337" y="3182"/>
                    <a:pt x="5626" y="3943"/>
                    <a:pt x="5835" y="3943"/>
                  </a:cubicBezTo>
                  <a:cubicBezTo>
                    <a:pt x="5848" y="3943"/>
                    <a:pt x="5857" y="3940"/>
                    <a:pt x="5861" y="3934"/>
                  </a:cubicBezTo>
                  <a:cubicBezTo>
                    <a:pt x="5928" y="3829"/>
                    <a:pt x="4696" y="2864"/>
                    <a:pt x="3093" y="1781"/>
                  </a:cubicBezTo>
                  <a:cubicBezTo>
                    <a:pt x="1591" y="764"/>
                    <a:pt x="305" y="0"/>
                    <a:pt x="96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467;p54">
              <a:extLst>
                <a:ext uri="{FF2B5EF4-FFF2-40B4-BE49-F238E27FC236}">
                  <a16:creationId xmlns:a16="http://schemas.microsoft.com/office/drawing/2014/main" id="{4BF42418-4D09-B844-B905-5AA7CF931408}"/>
                </a:ext>
              </a:extLst>
            </p:cNvPr>
            <p:cNvSpPr/>
            <p:nvPr/>
          </p:nvSpPr>
          <p:spPr>
            <a:xfrm>
              <a:off x="4013850" y="3164075"/>
              <a:ext cx="888925" cy="1181975"/>
            </a:xfrm>
            <a:custGeom>
              <a:avLst/>
              <a:gdLst/>
              <a:ahLst/>
              <a:cxnLst/>
              <a:rect l="l" t="t" r="r" b="b"/>
              <a:pathLst>
                <a:path w="35557" h="47279" extrusionOk="0">
                  <a:moveTo>
                    <a:pt x="9308" y="0"/>
                  </a:moveTo>
                  <a:lnTo>
                    <a:pt x="1" y="6248"/>
                  </a:lnTo>
                  <a:cubicBezTo>
                    <a:pt x="1" y="6248"/>
                    <a:pt x="17974" y="39623"/>
                    <a:pt x="20160" y="42654"/>
                  </a:cubicBezTo>
                  <a:cubicBezTo>
                    <a:pt x="22345" y="45685"/>
                    <a:pt x="29544" y="47278"/>
                    <a:pt x="29544" y="47278"/>
                  </a:cubicBezTo>
                  <a:lnTo>
                    <a:pt x="35557" y="33285"/>
                  </a:lnTo>
                  <a:lnTo>
                    <a:pt x="930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468;p54">
              <a:extLst>
                <a:ext uri="{FF2B5EF4-FFF2-40B4-BE49-F238E27FC236}">
                  <a16:creationId xmlns:a16="http://schemas.microsoft.com/office/drawing/2014/main" id="{37A6B485-A6E0-0346-A1A2-6919048BCEC7}"/>
                </a:ext>
              </a:extLst>
            </p:cNvPr>
            <p:cNvSpPr/>
            <p:nvPr/>
          </p:nvSpPr>
          <p:spPr>
            <a:xfrm>
              <a:off x="5763300" y="1999950"/>
              <a:ext cx="336475" cy="658650"/>
            </a:xfrm>
            <a:custGeom>
              <a:avLst/>
              <a:gdLst/>
              <a:ahLst/>
              <a:cxnLst/>
              <a:rect l="l" t="t" r="r" b="b"/>
              <a:pathLst>
                <a:path w="13459" h="26346" extrusionOk="0">
                  <a:moveTo>
                    <a:pt x="5963" y="0"/>
                  </a:moveTo>
                  <a:lnTo>
                    <a:pt x="1" y="24506"/>
                  </a:lnTo>
                  <a:cubicBezTo>
                    <a:pt x="116" y="25569"/>
                    <a:pt x="1016" y="26345"/>
                    <a:pt x="2046" y="26345"/>
                  </a:cubicBezTo>
                  <a:cubicBezTo>
                    <a:pt x="2169" y="26345"/>
                    <a:pt x="2294" y="26334"/>
                    <a:pt x="2420" y="26311"/>
                  </a:cubicBezTo>
                  <a:cubicBezTo>
                    <a:pt x="3597" y="26097"/>
                    <a:pt x="4345" y="24928"/>
                    <a:pt x="4047" y="23769"/>
                  </a:cubicBezTo>
                  <a:lnTo>
                    <a:pt x="4047" y="23769"/>
                  </a:lnTo>
                  <a:cubicBezTo>
                    <a:pt x="4337" y="24875"/>
                    <a:pt x="5489" y="25508"/>
                    <a:pt x="6635" y="25508"/>
                  </a:cubicBezTo>
                  <a:cubicBezTo>
                    <a:pt x="7193" y="25508"/>
                    <a:pt x="7750" y="25358"/>
                    <a:pt x="8206" y="25039"/>
                  </a:cubicBezTo>
                  <a:cubicBezTo>
                    <a:pt x="9599" y="24065"/>
                    <a:pt x="9982" y="22058"/>
                    <a:pt x="9426" y="20452"/>
                  </a:cubicBezTo>
                  <a:lnTo>
                    <a:pt x="9426" y="20452"/>
                  </a:lnTo>
                  <a:cubicBezTo>
                    <a:pt x="9866" y="20844"/>
                    <a:pt x="10424" y="21046"/>
                    <a:pt x="10986" y="21046"/>
                  </a:cubicBezTo>
                  <a:cubicBezTo>
                    <a:pt x="11372" y="21046"/>
                    <a:pt x="11759" y="20951"/>
                    <a:pt x="12113" y="20757"/>
                  </a:cubicBezTo>
                  <a:cubicBezTo>
                    <a:pt x="12983" y="20279"/>
                    <a:pt x="13458" y="19305"/>
                    <a:pt x="13300" y="18327"/>
                  </a:cubicBezTo>
                  <a:cubicBezTo>
                    <a:pt x="12971" y="16293"/>
                    <a:pt x="10391" y="15642"/>
                    <a:pt x="8966" y="14150"/>
                  </a:cubicBezTo>
                  <a:cubicBezTo>
                    <a:pt x="7242" y="12338"/>
                    <a:pt x="7410" y="9502"/>
                    <a:pt x="7628" y="7013"/>
                  </a:cubicBezTo>
                  <a:cubicBezTo>
                    <a:pt x="7846" y="4524"/>
                    <a:pt x="7851" y="1639"/>
                    <a:pt x="5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1469;p54">
              <a:extLst>
                <a:ext uri="{FF2B5EF4-FFF2-40B4-BE49-F238E27FC236}">
                  <a16:creationId xmlns:a16="http://schemas.microsoft.com/office/drawing/2014/main" id="{AB5CF278-106F-804C-B9B5-7311CD1AF703}"/>
                </a:ext>
              </a:extLst>
            </p:cNvPr>
            <p:cNvSpPr/>
            <p:nvPr/>
          </p:nvSpPr>
          <p:spPr>
            <a:xfrm>
              <a:off x="5035625" y="1866375"/>
              <a:ext cx="591750" cy="591950"/>
            </a:xfrm>
            <a:custGeom>
              <a:avLst/>
              <a:gdLst/>
              <a:ahLst/>
              <a:cxnLst/>
              <a:rect l="l" t="t" r="r" b="b"/>
              <a:pathLst>
                <a:path w="23670" h="23678" extrusionOk="0">
                  <a:moveTo>
                    <a:pt x="23670" y="1"/>
                  </a:moveTo>
                  <a:cubicBezTo>
                    <a:pt x="21073" y="1569"/>
                    <a:pt x="18122" y="2376"/>
                    <a:pt x="15146" y="2376"/>
                  </a:cubicBezTo>
                  <a:cubicBezTo>
                    <a:pt x="13604" y="2376"/>
                    <a:pt x="12055" y="2159"/>
                    <a:pt x="10545" y="1720"/>
                  </a:cubicBezTo>
                  <a:cubicBezTo>
                    <a:pt x="9226" y="1325"/>
                    <a:pt x="7950" y="759"/>
                    <a:pt x="6595" y="519"/>
                  </a:cubicBezTo>
                  <a:cubicBezTo>
                    <a:pt x="6205" y="450"/>
                    <a:pt x="5803" y="411"/>
                    <a:pt x="5402" y="411"/>
                  </a:cubicBezTo>
                  <a:cubicBezTo>
                    <a:pt x="4409" y="411"/>
                    <a:pt x="3424" y="648"/>
                    <a:pt x="2650" y="1242"/>
                  </a:cubicBezTo>
                  <a:cubicBezTo>
                    <a:pt x="1563" y="2075"/>
                    <a:pt x="1116" y="3800"/>
                    <a:pt x="1968" y="4884"/>
                  </a:cubicBezTo>
                  <a:cubicBezTo>
                    <a:pt x="2354" y="5379"/>
                    <a:pt x="2950" y="5694"/>
                    <a:pt x="3237" y="6248"/>
                  </a:cubicBezTo>
                  <a:cubicBezTo>
                    <a:pt x="3815" y="7328"/>
                    <a:pt x="2899" y="8583"/>
                    <a:pt x="1994" y="9393"/>
                  </a:cubicBezTo>
                  <a:cubicBezTo>
                    <a:pt x="1089" y="10203"/>
                    <a:pt x="0" y="11100"/>
                    <a:pt x="123" y="12356"/>
                  </a:cubicBezTo>
                  <a:cubicBezTo>
                    <a:pt x="246" y="13611"/>
                    <a:pt x="1594" y="14321"/>
                    <a:pt x="2709" y="14868"/>
                  </a:cubicBezTo>
                  <a:cubicBezTo>
                    <a:pt x="3824" y="15413"/>
                    <a:pt x="5103" y="16310"/>
                    <a:pt x="4985" y="17561"/>
                  </a:cubicBezTo>
                  <a:cubicBezTo>
                    <a:pt x="4883" y="18600"/>
                    <a:pt x="3860" y="19282"/>
                    <a:pt x="3427" y="20229"/>
                  </a:cubicBezTo>
                  <a:cubicBezTo>
                    <a:pt x="2899" y="21499"/>
                    <a:pt x="3499" y="22957"/>
                    <a:pt x="4768" y="23485"/>
                  </a:cubicBezTo>
                  <a:cubicBezTo>
                    <a:pt x="5082" y="23616"/>
                    <a:pt x="5406" y="23677"/>
                    <a:pt x="5726" y="23677"/>
                  </a:cubicBezTo>
                  <a:cubicBezTo>
                    <a:pt x="6701" y="23677"/>
                    <a:pt x="7626" y="23101"/>
                    <a:pt x="8024" y="22145"/>
                  </a:cubicBezTo>
                  <a:lnTo>
                    <a:pt x="236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1470;p54">
              <a:extLst>
                <a:ext uri="{FF2B5EF4-FFF2-40B4-BE49-F238E27FC236}">
                  <a16:creationId xmlns:a16="http://schemas.microsoft.com/office/drawing/2014/main" id="{A7B7616E-5696-8340-A69A-0714B107EB4D}"/>
                </a:ext>
              </a:extLst>
            </p:cNvPr>
            <p:cNvSpPr/>
            <p:nvPr/>
          </p:nvSpPr>
          <p:spPr>
            <a:xfrm>
              <a:off x="5118450" y="1835150"/>
              <a:ext cx="790750" cy="1323150"/>
            </a:xfrm>
            <a:custGeom>
              <a:avLst/>
              <a:gdLst/>
              <a:ahLst/>
              <a:cxnLst/>
              <a:rect l="l" t="t" r="r" b="b"/>
              <a:pathLst>
                <a:path w="31630" h="52926" extrusionOk="0">
                  <a:moveTo>
                    <a:pt x="17222" y="1"/>
                  </a:moveTo>
                  <a:cubicBezTo>
                    <a:pt x="11150" y="1"/>
                    <a:pt x="5738" y="4187"/>
                    <a:pt x="4343" y="10268"/>
                  </a:cubicBezTo>
                  <a:cubicBezTo>
                    <a:pt x="2904" y="16516"/>
                    <a:pt x="1398" y="23438"/>
                    <a:pt x="943" y="26838"/>
                  </a:cubicBezTo>
                  <a:cubicBezTo>
                    <a:pt x="0" y="33879"/>
                    <a:pt x="6859" y="35998"/>
                    <a:pt x="6859" y="35998"/>
                  </a:cubicBezTo>
                  <a:lnTo>
                    <a:pt x="5626" y="41914"/>
                  </a:lnTo>
                  <a:cubicBezTo>
                    <a:pt x="4600" y="46857"/>
                    <a:pt x="7776" y="51693"/>
                    <a:pt x="12717" y="52718"/>
                  </a:cubicBezTo>
                  <a:lnTo>
                    <a:pt x="12762" y="52727"/>
                  </a:lnTo>
                  <a:lnTo>
                    <a:pt x="12771" y="52743"/>
                  </a:lnTo>
                  <a:cubicBezTo>
                    <a:pt x="13381" y="52866"/>
                    <a:pt x="13989" y="52925"/>
                    <a:pt x="14588" y="52925"/>
                  </a:cubicBezTo>
                  <a:cubicBezTo>
                    <a:pt x="18796" y="52925"/>
                    <a:pt x="22574" y="50002"/>
                    <a:pt x="23506" y="45733"/>
                  </a:cubicBezTo>
                  <a:lnTo>
                    <a:pt x="29964" y="16125"/>
                  </a:lnTo>
                  <a:cubicBezTo>
                    <a:pt x="31629" y="9063"/>
                    <a:pt x="27254" y="1988"/>
                    <a:pt x="20190" y="323"/>
                  </a:cubicBezTo>
                  <a:cubicBezTo>
                    <a:pt x="20070" y="295"/>
                    <a:pt x="19950" y="268"/>
                    <a:pt x="19829" y="243"/>
                  </a:cubicBezTo>
                  <a:lnTo>
                    <a:pt x="19156" y="142"/>
                  </a:lnTo>
                  <a:cubicBezTo>
                    <a:pt x="18507" y="47"/>
                    <a:pt x="17861" y="1"/>
                    <a:pt x="172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Google Shape;1471;p54">
              <a:extLst>
                <a:ext uri="{FF2B5EF4-FFF2-40B4-BE49-F238E27FC236}">
                  <a16:creationId xmlns:a16="http://schemas.microsoft.com/office/drawing/2014/main" id="{82552C03-5D9C-114C-94B8-8EBA1D913445}"/>
                </a:ext>
              </a:extLst>
            </p:cNvPr>
            <p:cNvSpPr/>
            <p:nvPr/>
          </p:nvSpPr>
          <p:spPr>
            <a:xfrm>
              <a:off x="5256575" y="2188975"/>
              <a:ext cx="53875" cy="48950"/>
            </a:xfrm>
            <a:custGeom>
              <a:avLst/>
              <a:gdLst/>
              <a:ahLst/>
              <a:cxnLst/>
              <a:rect l="l" t="t" r="r" b="b"/>
              <a:pathLst>
                <a:path w="2155" h="1958" extrusionOk="0">
                  <a:moveTo>
                    <a:pt x="1036" y="1"/>
                  </a:moveTo>
                  <a:cubicBezTo>
                    <a:pt x="591" y="1"/>
                    <a:pt x="189" y="306"/>
                    <a:pt x="86" y="759"/>
                  </a:cubicBezTo>
                  <a:cubicBezTo>
                    <a:pt x="86" y="765"/>
                    <a:pt x="84" y="771"/>
                    <a:pt x="83" y="777"/>
                  </a:cubicBezTo>
                  <a:cubicBezTo>
                    <a:pt x="0" y="1319"/>
                    <a:pt x="362" y="1830"/>
                    <a:pt x="902" y="1933"/>
                  </a:cubicBezTo>
                  <a:cubicBezTo>
                    <a:pt x="974" y="1949"/>
                    <a:pt x="1046" y="1957"/>
                    <a:pt x="1117" y="1957"/>
                  </a:cubicBezTo>
                  <a:cubicBezTo>
                    <a:pt x="1560" y="1957"/>
                    <a:pt x="1959" y="1652"/>
                    <a:pt x="2063" y="1202"/>
                  </a:cubicBezTo>
                  <a:cubicBezTo>
                    <a:pt x="2064" y="1196"/>
                    <a:pt x="2066" y="1188"/>
                    <a:pt x="2067" y="1181"/>
                  </a:cubicBezTo>
                  <a:cubicBezTo>
                    <a:pt x="2154" y="639"/>
                    <a:pt x="1793" y="125"/>
                    <a:pt x="1253" y="25"/>
                  </a:cubicBezTo>
                  <a:cubicBezTo>
                    <a:pt x="1180" y="9"/>
                    <a:pt x="1108" y="1"/>
                    <a:pt x="1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1472;p54">
              <a:extLst>
                <a:ext uri="{FF2B5EF4-FFF2-40B4-BE49-F238E27FC236}">
                  <a16:creationId xmlns:a16="http://schemas.microsoft.com/office/drawing/2014/main" id="{77C42490-FE32-8F45-8622-0745944CEAA5}"/>
                </a:ext>
              </a:extLst>
            </p:cNvPr>
            <p:cNvSpPr/>
            <p:nvPr/>
          </p:nvSpPr>
          <p:spPr>
            <a:xfrm>
              <a:off x="5250875" y="2163350"/>
              <a:ext cx="101850" cy="34350"/>
            </a:xfrm>
            <a:custGeom>
              <a:avLst/>
              <a:gdLst/>
              <a:ahLst/>
              <a:cxnLst/>
              <a:rect l="l" t="t" r="r" b="b"/>
              <a:pathLst>
                <a:path w="4074" h="1374" extrusionOk="0">
                  <a:moveTo>
                    <a:pt x="1753" y="1"/>
                  </a:moveTo>
                  <a:cubicBezTo>
                    <a:pt x="1324" y="1"/>
                    <a:pt x="900" y="104"/>
                    <a:pt x="515" y="304"/>
                  </a:cubicBezTo>
                  <a:cubicBezTo>
                    <a:pt x="147" y="514"/>
                    <a:pt x="1" y="732"/>
                    <a:pt x="51" y="801"/>
                  </a:cubicBezTo>
                  <a:cubicBezTo>
                    <a:pt x="66" y="822"/>
                    <a:pt x="96" y="831"/>
                    <a:pt x="141" y="831"/>
                  </a:cubicBezTo>
                  <a:cubicBezTo>
                    <a:pt x="356" y="831"/>
                    <a:pt x="896" y="623"/>
                    <a:pt x="1592" y="623"/>
                  </a:cubicBezTo>
                  <a:cubicBezTo>
                    <a:pt x="1747" y="623"/>
                    <a:pt x="1911" y="633"/>
                    <a:pt x="2080" y="659"/>
                  </a:cubicBezTo>
                  <a:cubicBezTo>
                    <a:pt x="3078" y="809"/>
                    <a:pt x="3755" y="1373"/>
                    <a:pt x="3962" y="1373"/>
                  </a:cubicBezTo>
                  <a:cubicBezTo>
                    <a:pt x="3980" y="1373"/>
                    <a:pt x="3995" y="1369"/>
                    <a:pt x="4005" y="1360"/>
                  </a:cubicBezTo>
                  <a:cubicBezTo>
                    <a:pt x="4074" y="1310"/>
                    <a:pt x="3979" y="1055"/>
                    <a:pt x="3674" y="754"/>
                  </a:cubicBezTo>
                  <a:cubicBezTo>
                    <a:pt x="3253" y="363"/>
                    <a:pt x="2724" y="111"/>
                    <a:pt x="2153" y="31"/>
                  </a:cubicBezTo>
                  <a:cubicBezTo>
                    <a:pt x="2020" y="11"/>
                    <a:pt x="1886" y="1"/>
                    <a:pt x="1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1473;p54">
              <a:extLst>
                <a:ext uri="{FF2B5EF4-FFF2-40B4-BE49-F238E27FC236}">
                  <a16:creationId xmlns:a16="http://schemas.microsoft.com/office/drawing/2014/main" id="{5F6756F3-C0F5-0945-B689-320377978545}"/>
                </a:ext>
              </a:extLst>
            </p:cNvPr>
            <p:cNvSpPr/>
            <p:nvPr/>
          </p:nvSpPr>
          <p:spPr>
            <a:xfrm>
              <a:off x="5520300" y="2232200"/>
              <a:ext cx="53925" cy="48950"/>
            </a:xfrm>
            <a:custGeom>
              <a:avLst/>
              <a:gdLst/>
              <a:ahLst/>
              <a:cxnLst/>
              <a:rect l="l" t="t" r="r" b="b"/>
              <a:pathLst>
                <a:path w="2157" h="1958" extrusionOk="0">
                  <a:moveTo>
                    <a:pt x="1031" y="1"/>
                  </a:moveTo>
                  <a:cubicBezTo>
                    <a:pt x="593" y="1"/>
                    <a:pt x="197" y="301"/>
                    <a:pt x="93" y="746"/>
                  </a:cubicBezTo>
                  <a:cubicBezTo>
                    <a:pt x="91" y="757"/>
                    <a:pt x="90" y="766"/>
                    <a:pt x="87" y="777"/>
                  </a:cubicBezTo>
                  <a:cubicBezTo>
                    <a:pt x="1" y="1321"/>
                    <a:pt x="365" y="1833"/>
                    <a:pt x="906" y="1933"/>
                  </a:cubicBezTo>
                  <a:cubicBezTo>
                    <a:pt x="978" y="1949"/>
                    <a:pt x="1050" y="1957"/>
                    <a:pt x="1121" y="1957"/>
                  </a:cubicBezTo>
                  <a:cubicBezTo>
                    <a:pt x="1564" y="1957"/>
                    <a:pt x="1964" y="1652"/>
                    <a:pt x="2066" y="1202"/>
                  </a:cubicBezTo>
                  <a:cubicBezTo>
                    <a:pt x="2068" y="1193"/>
                    <a:pt x="2070" y="1185"/>
                    <a:pt x="2071" y="1177"/>
                  </a:cubicBezTo>
                  <a:cubicBezTo>
                    <a:pt x="2157" y="634"/>
                    <a:pt x="1792" y="123"/>
                    <a:pt x="1252" y="26"/>
                  </a:cubicBezTo>
                  <a:cubicBezTo>
                    <a:pt x="1178" y="9"/>
                    <a:pt x="1104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1474;p54">
              <a:extLst>
                <a:ext uri="{FF2B5EF4-FFF2-40B4-BE49-F238E27FC236}">
                  <a16:creationId xmlns:a16="http://schemas.microsoft.com/office/drawing/2014/main" id="{75E97540-3849-4844-8AFA-678939997BF8}"/>
                </a:ext>
              </a:extLst>
            </p:cNvPr>
            <p:cNvSpPr/>
            <p:nvPr/>
          </p:nvSpPr>
          <p:spPr>
            <a:xfrm>
              <a:off x="5515400" y="2207275"/>
              <a:ext cx="101850" cy="34350"/>
            </a:xfrm>
            <a:custGeom>
              <a:avLst/>
              <a:gdLst/>
              <a:ahLst/>
              <a:cxnLst/>
              <a:rect l="l" t="t" r="r" b="b"/>
              <a:pathLst>
                <a:path w="4074" h="1374" extrusionOk="0">
                  <a:moveTo>
                    <a:pt x="1752" y="1"/>
                  </a:moveTo>
                  <a:cubicBezTo>
                    <a:pt x="1323" y="1"/>
                    <a:pt x="898" y="104"/>
                    <a:pt x="515" y="304"/>
                  </a:cubicBezTo>
                  <a:cubicBezTo>
                    <a:pt x="164" y="500"/>
                    <a:pt x="1" y="732"/>
                    <a:pt x="55" y="801"/>
                  </a:cubicBezTo>
                  <a:cubicBezTo>
                    <a:pt x="70" y="821"/>
                    <a:pt x="100" y="830"/>
                    <a:pt x="143" y="830"/>
                  </a:cubicBezTo>
                  <a:cubicBezTo>
                    <a:pt x="356" y="830"/>
                    <a:pt x="896" y="623"/>
                    <a:pt x="1590" y="623"/>
                  </a:cubicBezTo>
                  <a:cubicBezTo>
                    <a:pt x="1746" y="623"/>
                    <a:pt x="1910" y="633"/>
                    <a:pt x="2080" y="659"/>
                  </a:cubicBezTo>
                  <a:cubicBezTo>
                    <a:pt x="3072" y="809"/>
                    <a:pt x="3757" y="1373"/>
                    <a:pt x="3967" y="1373"/>
                  </a:cubicBezTo>
                  <a:cubicBezTo>
                    <a:pt x="3985" y="1373"/>
                    <a:pt x="3999" y="1369"/>
                    <a:pt x="4010" y="1360"/>
                  </a:cubicBezTo>
                  <a:cubicBezTo>
                    <a:pt x="4074" y="1310"/>
                    <a:pt x="3982" y="1055"/>
                    <a:pt x="3674" y="754"/>
                  </a:cubicBezTo>
                  <a:cubicBezTo>
                    <a:pt x="3253" y="363"/>
                    <a:pt x="2722" y="109"/>
                    <a:pt x="2153" y="31"/>
                  </a:cubicBezTo>
                  <a:cubicBezTo>
                    <a:pt x="2020" y="11"/>
                    <a:pt x="1886" y="1"/>
                    <a:pt x="17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1475;p54">
              <a:extLst>
                <a:ext uri="{FF2B5EF4-FFF2-40B4-BE49-F238E27FC236}">
                  <a16:creationId xmlns:a16="http://schemas.microsoft.com/office/drawing/2014/main" id="{6B589CC1-F4B5-844D-9CEA-243033561482}"/>
                </a:ext>
              </a:extLst>
            </p:cNvPr>
            <p:cNvSpPr/>
            <p:nvPr/>
          </p:nvSpPr>
          <p:spPr>
            <a:xfrm>
              <a:off x="5323050" y="2190025"/>
              <a:ext cx="114100" cy="223175"/>
            </a:xfrm>
            <a:custGeom>
              <a:avLst/>
              <a:gdLst/>
              <a:ahLst/>
              <a:cxnLst/>
              <a:rect l="l" t="t" r="r" b="b"/>
              <a:pathLst>
                <a:path w="4564" h="8927" extrusionOk="0">
                  <a:moveTo>
                    <a:pt x="4463" y="0"/>
                  </a:moveTo>
                  <a:cubicBezTo>
                    <a:pt x="4334" y="0"/>
                    <a:pt x="2966" y="2217"/>
                    <a:pt x="1419" y="5008"/>
                  </a:cubicBezTo>
                  <a:lnTo>
                    <a:pt x="327" y="7001"/>
                  </a:lnTo>
                  <a:cubicBezTo>
                    <a:pt x="106" y="7311"/>
                    <a:pt x="0" y="7687"/>
                    <a:pt x="27" y="8067"/>
                  </a:cubicBezTo>
                  <a:cubicBezTo>
                    <a:pt x="83" y="8269"/>
                    <a:pt x="229" y="8438"/>
                    <a:pt x="422" y="8522"/>
                  </a:cubicBezTo>
                  <a:cubicBezTo>
                    <a:pt x="569" y="8584"/>
                    <a:pt x="721" y="8628"/>
                    <a:pt x="877" y="8654"/>
                  </a:cubicBezTo>
                  <a:cubicBezTo>
                    <a:pt x="1456" y="8818"/>
                    <a:pt x="2055" y="8910"/>
                    <a:pt x="2657" y="8927"/>
                  </a:cubicBezTo>
                  <a:cubicBezTo>
                    <a:pt x="2657" y="8863"/>
                    <a:pt x="2014" y="8648"/>
                    <a:pt x="950" y="8352"/>
                  </a:cubicBezTo>
                  <a:cubicBezTo>
                    <a:pt x="678" y="8285"/>
                    <a:pt x="427" y="8188"/>
                    <a:pt x="408" y="7994"/>
                  </a:cubicBezTo>
                  <a:cubicBezTo>
                    <a:pt x="427" y="7707"/>
                    <a:pt x="531" y="7431"/>
                    <a:pt x="709" y="7206"/>
                  </a:cubicBezTo>
                  <a:cubicBezTo>
                    <a:pt x="1070" y="6578"/>
                    <a:pt x="1444" y="5917"/>
                    <a:pt x="1833" y="5226"/>
                  </a:cubicBezTo>
                  <a:cubicBezTo>
                    <a:pt x="3403" y="2400"/>
                    <a:pt x="4564" y="65"/>
                    <a:pt x="4467" y="2"/>
                  </a:cubicBezTo>
                  <a:cubicBezTo>
                    <a:pt x="4466" y="1"/>
                    <a:pt x="4464" y="0"/>
                    <a:pt x="44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1476;p54">
              <a:extLst>
                <a:ext uri="{FF2B5EF4-FFF2-40B4-BE49-F238E27FC236}">
                  <a16:creationId xmlns:a16="http://schemas.microsoft.com/office/drawing/2014/main" id="{8E731081-8C19-B643-B9DA-5E93C8D74965}"/>
                </a:ext>
              </a:extLst>
            </p:cNvPr>
            <p:cNvSpPr/>
            <p:nvPr/>
          </p:nvSpPr>
          <p:spPr>
            <a:xfrm>
              <a:off x="5524625" y="2106825"/>
              <a:ext cx="123700" cy="46675"/>
            </a:xfrm>
            <a:custGeom>
              <a:avLst/>
              <a:gdLst/>
              <a:ahLst/>
              <a:cxnLst/>
              <a:rect l="l" t="t" r="r" b="b"/>
              <a:pathLst>
                <a:path w="4948" h="1867" extrusionOk="0">
                  <a:moveTo>
                    <a:pt x="1620" y="1"/>
                  </a:moveTo>
                  <a:cubicBezTo>
                    <a:pt x="1334" y="1"/>
                    <a:pt x="1046" y="29"/>
                    <a:pt x="761" y="87"/>
                  </a:cubicBezTo>
                  <a:cubicBezTo>
                    <a:pt x="250" y="203"/>
                    <a:pt x="1" y="422"/>
                    <a:pt x="23" y="545"/>
                  </a:cubicBezTo>
                  <a:cubicBezTo>
                    <a:pt x="87" y="855"/>
                    <a:pt x="1188" y="872"/>
                    <a:pt x="2431" y="1210"/>
                  </a:cubicBezTo>
                  <a:cubicBezTo>
                    <a:pt x="3448" y="1485"/>
                    <a:pt x="4284" y="1867"/>
                    <a:pt x="4669" y="1867"/>
                  </a:cubicBezTo>
                  <a:cubicBezTo>
                    <a:pt x="4755" y="1867"/>
                    <a:pt x="4818" y="1848"/>
                    <a:pt x="4856" y="1805"/>
                  </a:cubicBezTo>
                  <a:cubicBezTo>
                    <a:pt x="4948" y="1691"/>
                    <a:pt x="4811" y="1386"/>
                    <a:pt x="4442" y="1046"/>
                  </a:cubicBezTo>
                  <a:cubicBezTo>
                    <a:pt x="3650" y="365"/>
                    <a:pt x="2646" y="1"/>
                    <a:pt x="1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1477;p54">
              <a:extLst>
                <a:ext uri="{FF2B5EF4-FFF2-40B4-BE49-F238E27FC236}">
                  <a16:creationId xmlns:a16="http://schemas.microsoft.com/office/drawing/2014/main" id="{29FBCEF7-2E77-8E46-8915-C71EE97EA5DC}"/>
                </a:ext>
              </a:extLst>
            </p:cNvPr>
            <p:cNvSpPr/>
            <p:nvPr/>
          </p:nvSpPr>
          <p:spPr>
            <a:xfrm>
              <a:off x="5271825" y="2084850"/>
              <a:ext cx="95125" cy="34600"/>
            </a:xfrm>
            <a:custGeom>
              <a:avLst/>
              <a:gdLst/>
              <a:ahLst/>
              <a:cxnLst/>
              <a:rect l="l" t="t" r="r" b="b"/>
              <a:pathLst>
                <a:path w="3805" h="1384" extrusionOk="0">
                  <a:moveTo>
                    <a:pt x="1696" y="0"/>
                  </a:moveTo>
                  <a:cubicBezTo>
                    <a:pt x="1277" y="0"/>
                    <a:pt x="857" y="98"/>
                    <a:pt x="470" y="299"/>
                  </a:cubicBezTo>
                  <a:cubicBezTo>
                    <a:pt x="141" y="505"/>
                    <a:pt x="1" y="741"/>
                    <a:pt x="69" y="874"/>
                  </a:cubicBezTo>
                  <a:cubicBezTo>
                    <a:pt x="224" y="1146"/>
                    <a:pt x="979" y="1000"/>
                    <a:pt x="1889" y="1118"/>
                  </a:cubicBezTo>
                  <a:cubicBezTo>
                    <a:pt x="2554" y="1205"/>
                    <a:pt x="3116" y="1383"/>
                    <a:pt x="3445" y="1383"/>
                  </a:cubicBezTo>
                  <a:cubicBezTo>
                    <a:pt x="3567" y="1383"/>
                    <a:pt x="3658" y="1359"/>
                    <a:pt x="3710" y="1296"/>
                  </a:cubicBezTo>
                  <a:cubicBezTo>
                    <a:pt x="3805" y="1182"/>
                    <a:pt x="3710" y="919"/>
                    <a:pt x="3428" y="637"/>
                  </a:cubicBezTo>
                  <a:cubicBezTo>
                    <a:pt x="2933" y="217"/>
                    <a:pt x="2317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1478;p54">
              <a:extLst>
                <a:ext uri="{FF2B5EF4-FFF2-40B4-BE49-F238E27FC236}">
                  <a16:creationId xmlns:a16="http://schemas.microsoft.com/office/drawing/2014/main" id="{801DA987-BA85-CA47-A763-346C433A1226}"/>
                </a:ext>
              </a:extLst>
            </p:cNvPr>
            <p:cNvSpPr/>
            <p:nvPr/>
          </p:nvSpPr>
          <p:spPr>
            <a:xfrm>
              <a:off x="5705075" y="1928150"/>
              <a:ext cx="234175" cy="510025"/>
            </a:xfrm>
            <a:custGeom>
              <a:avLst/>
              <a:gdLst/>
              <a:ahLst/>
              <a:cxnLst/>
              <a:rect l="l" t="t" r="r" b="b"/>
              <a:pathLst>
                <a:path w="9367" h="20401" extrusionOk="0">
                  <a:moveTo>
                    <a:pt x="5089" y="1"/>
                  </a:moveTo>
                  <a:cubicBezTo>
                    <a:pt x="4900" y="1"/>
                    <a:pt x="4708" y="28"/>
                    <a:pt x="4515" y="87"/>
                  </a:cubicBezTo>
                  <a:cubicBezTo>
                    <a:pt x="3253" y="474"/>
                    <a:pt x="1411" y="2453"/>
                    <a:pt x="359" y="3273"/>
                  </a:cubicBezTo>
                  <a:lnTo>
                    <a:pt x="1" y="3583"/>
                  </a:lnTo>
                  <a:lnTo>
                    <a:pt x="32" y="3618"/>
                  </a:lnTo>
                  <a:cubicBezTo>
                    <a:pt x="1023" y="4665"/>
                    <a:pt x="1571" y="6055"/>
                    <a:pt x="1562" y="7495"/>
                  </a:cubicBezTo>
                  <a:lnTo>
                    <a:pt x="1562" y="7637"/>
                  </a:lnTo>
                  <a:cubicBezTo>
                    <a:pt x="1562" y="9685"/>
                    <a:pt x="1192" y="11734"/>
                    <a:pt x="1197" y="13758"/>
                  </a:cubicBezTo>
                  <a:cubicBezTo>
                    <a:pt x="1202" y="15783"/>
                    <a:pt x="1593" y="17941"/>
                    <a:pt x="2872" y="19533"/>
                  </a:cubicBezTo>
                  <a:cubicBezTo>
                    <a:pt x="3238" y="19994"/>
                    <a:pt x="3846" y="20401"/>
                    <a:pt x="4383" y="20401"/>
                  </a:cubicBezTo>
                  <a:cubicBezTo>
                    <a:pt x="4613" y="20401"/>
                    <a:pt x="4831" y="20326"/>
                    <a:pt x="5010" y="20148"/>
                  </a:cubicBezTo>
                  <a:cubicBezTo>
                    <a:pt x="5220" y="19895"/>
                    <a:pt x="5354" y="19590"/>
                    <a:pt x="5396" y="19265"/>
                  </a:cubicBezTo>
                  <a:cubicBezTo>
                    <a:pt x="6481" y="14481"/>
                    <a:pt x="8428" y="10386"/>
                    <a:pt x="9161" y="5326"/>
                  </a:cubicBezTo>
                  <a:cubicBezTo>
                    <a:pt x="9367" y="3950"/>
                    <a:pt x="8898" y="2561"/>
                    <a:pt x="7900" y="1594"/>
                  </a:cubicBezTo>
                  <a:cubicBezTo>
                    <a:pt x="7099" y="823"/>
                    <a:pt x="6131" y="1"/>
                    <a:pt x="5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1479;p54">
              <a:extLst>
                <a:ext uri="{FF2B5EF4-FFF2-40B4-BE49-F238E27FC236}">
                  <a16:creationId xmlns:a16="http://schemas.microsoft.com/office/drawing/2014/main" id="{13915453-4A56-4F48-8C16-3DAA5AEF29A7}"/>
                </a:ext>
              </a:extLst>
            </p:cNvPr>
            <p:cNvSpPr/>
            <p:nvPr/>
          </p:nvSpPr>
          <p:spPr>
            <a:xfrm>
              <a:off x="5764575" y="2307725"/>
              <a:ext cx="152950" cy="184400"/>
            </a:xfrm>
            <a:custGeom>
              <a:avLst/>
              <a:gdLst/>
              <a:ahLst/>
              <a:cxnLst/>
              <a:rect l="l" t="t" r="r" b="b"/>
              <a:pathLst>
                <a:path w="6118" h="7376" extrusionOk="0">
                  <a:moveTo>
                    <a:pt x="2045" y="1"/>
                  </a:moveTo>
                  <a:cubicBezTo>
                    <a:pt x="1615" y="1"/>
                    <a:pt x="1314" y="46"/>
                    <a:pt x="1284" y="55"/>
                  </a:cubicBezTo>
                  <a:cubicBezTo>
                    <a:pt x="1284" y="55"/>
                    <a:pt x="1" y="6767"/>
                    <a:pt x="1" y="6909"/>
                  </a:cubicBezTo>
                  <a:cubicBezTo>
                    <a:pt x="1" y="6971"/>
                    <a:pt x="921" y="7376"/>
                    <a:pt x="2015" y="7376"/>
                  </a:cubicBezTo>
                  <a:cubicBezTo>
                    <a:pt x="3368" y="7376"/>
                    <a:pt x="4986" y="6758"/>
                    <a:pt x="5462" y="4114"/>
                  </a:cubicBezTo>
                  <a:cubicBezTo>
                    <a:pt x="6117" y="469"/>
                    <a:pt x="3421" y="1"/>
                    <a:pt x="204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1480;p54">
              <a:extLst>
                <a:ext uri="{FF2B5EF4-FFF2-40B4-BE49-F238E27FC236}">
                  <a16:creationId xmlns:a16="http://schemas.microsoft.com/office/drawing/2014/main" id="{0CCF30FE-40BC-BB4B-9F26-81005029CE93}"/>
                </a:ext>
              </a:extLst>
            </p:cNvPr>
            <p:cNvSpPr/>
            <p:nvPr/>
          </p:nvSpPr>
          <p:spPr>
            <a:xfrm>
              <a:off x="5808700" y="2350875"/>
              <a:ext cx="64600" cy="103975"/>
            </a:xfrm>
            <a:custGeom>
              <a:avLst/>
              <a:gdLst/>
              <a:ahLst/>
              <a:cxnLst/>
              <a:rect l="l" t="t" r="r" b="b"/>
              <a:pathLst>
                <a:path w="2584" h="4159" extrusionOk="0">
                  <a:moveTo>
                    <a:pt x="1511" y="1"/>
                  </a:moveTo>
                  <a:cubicBezTo>
                    <a:pt x="1411" y="1"/>
                    <a:pt x="1311" y="24"/>
                    <a:pt x="1220" y="71"/>
                  </a:cubicBezTo>
                  <a:cubicBezTo>
                    <a:pt x="1111" y="128"/>
                    <a:pt x="1026" y="222"/>
                    <a:pt x="979" y="335"/>
                  </a:cubicBezTo>
                  <a:cubicBezTo>
                    <a:pt x="893" y="525"/>
                    <a:pt x="952" y="622"/>
                    <a:pt x="979" y="622"/>
                  </a:cubicBezTo>
                  <a:cubicBezTo>
                    <a:pt x="1007" y="622"/>
                    <a:pt x="993" y="518"/>
                    <a:pt x="1079" y="399"/>
                  </a:cubicBezTo>
                  <a:cubicBezTo>
                    <a:pt x="1161" y="281"/>
                    <a:pt x="1293" y="217"/>
                    <a:pt x="1429" y="217"/>
                  </a:cubicBezTo>
                  <a:cubicBezTo>
                    <a:pt x="1490" y="217"/>
                    <a:pt x="1553" y="230"/>
                    <a:pt x="1611" y="257"/>
                  </a:cubicBezTo>
                  <a:cubicBezTo>
                    <a:pt x="1895" y="409"/>
                    <a:pt x="2088" y="689"/>
                    <a:pt x="2125" y="1008"/>
                  </a:cubicBezTo>
                  <a:cubicBezTo>
                    <a:pt x="2217" y="1415"/>
                    <a:pt x="2217" y="1835"/>
                    <a:pt x="2125" y="2242"/>
                  </a:cubicBezTo>
                  <a:cubicBezTo>
                    <a:pt x="1948" y="3102"/>
                    <a:pt x="1379" y="3826"/>
                    <a:pt x="842" y="3921"/>
                  </a:cubicBezTo>
                  <a:cubicBezTo>
                    <a:pt x="791" y="3930"/>
                    <a:pt x="740" y="3935"/>
                    <a:pt x="689" y="3935"/>
                  </a:cubicBezTo>
                  <a:cubicBezTo>
                    <a:pt x="523" y="3935"/>
                    <a:pt x="360" y="3886"/>
                    <a:pt x="219" y="3793"/>
                  </a:cubicBezTo>
                  <a:cubicBezTo>
                    <a:pt x="149" y="3747"/>
                    <a:pt x="82" y="3694"/>
                    <a:pt x="19" y="3634"/>
                  </a:cubicBezTo>
                  <a:lnTo>
                    <a:pt x="19" y="3634"/>
                  </a:lnTo>
                  <a:cubicBezTo>
                    <a:pt x="1" y="3639"/>
                    <a:pt x="5" y="3748"/>
                    <a:pt x="164" y="3890"/>
                  </a:cubicBezTo>
                  <a:cubicBezTo>
                    <a:pt x="336" y="4062"/>
                    <a:pt x="569" y="4158"/>
                    <a:pt x="809" y="4158"/>
                  </a:cubicBezTo>
                  <a:cubicBezTo>
                    <a:pt x="841" y="4158"/>
                    <a:pt x="873" y="4157"/>
                    <a:pt x="906" y="4153"/>
                  </a:cubicBezTo>
                  <a:cubicBezTo>
                    <a:pt x="1630" y="4075"/>
                    <a:pt x="2286" y="3265"/>
                    <a:pt x="2490" y="2306"/>
                  </a:cubicBezTo>
                  <a:cubicBezTo>
                    <a:pt x="2583" y="1852"/>
                    <a:pt x="2566" y="1385"/>
                    <a:pt x="2440" y="940"/>
                  </a:cubicBezTo>
                  <a:cubicBezTo>
                    <a:pt x="2370" y="529"/>
                    <a:pt x="2089" y="184"/>
                    <a:pt x="1703" y="30"/>
                  </a:cubicBezTo>
                  <a:cubicBezTo>
                    <a:pt x="1640" y="11"/>
                    <a:pt x="1575" y="1"/>
                    <a:pt x="151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1481;p54">
              <a:extLst>
                <a:ext uri="{FF2B5EF4-FFF2-40B4-BE49-F238E27FC236}">
                  <a16:creationId xmlns:a16="http://schemas.microsoft.com/office/drawing/2014/main" id="{0A6A2808-FA21-6643-BBAC-ED51293608CA}"/>
                </a:ext>
              </a:extLst>
            </p:cNvPr>
            <p:cNvSpPr/>
            <p:nvPr/>
          </p:nvSpPr>
          <p:spPr>
            <a:xfrm>
              <a:off x="5115950" y="1752750"/>
              <a:ext cx="740025" cy="314850"/>
            </a:xfrm>
            <a:custGeom>
              <a:avLst/>
              <a:gdLst/>
              <a:ahLst/>
              <a:cxnLst/>
              <a:rect l="l" t="t" r="r" b="b"/>
              <a:pathLst>
                <a:path w="29601" h="12594" extrusionOk="0">
                  <a:moveTo>
                    <a:pt x="5499" y="0"/>
                  </a:moveTo>
                  <a:cubicBezTo>
                    <a:pt x="4548" y="0"/>
                    <a:pt x="3647" y="463"/>
                    <a:pt x="3096" y="1254"/>
                  </a:cubicBezTo>
                  <a:cubicBezTo>
                    <a:pt x="2665" y="1979"/>
                    <a:pt x="2816" y="3028"/>
                    <a:pt x="3409" y="3576"/>
                  </a:cubicBezTo>
                  <a:lnTo>
                    <a:pt x="3409" y="3576"/>
                  </a:lnTo>
                  <a:cubicBezTo>
                    <a:pt x="3123" y="3460"/>
                    <a:pt x="2818" y="3400"/>
                    <a:pt x="2511" y="3400"/>
                  </a:cubicBezTo>
                  <a:cubicBezTo>
                    <a:pt x="2261" y="3400"/>
                    <a:pt x="2010" y="3439"/>
                    <a:pt x="1767" y="3519"/>
                  </a:cubicBezTo>
                  <a:cubicBezTo>
                    <a:pt x="1024" y="3762"/>
                    <a:pt x="446" y="4356"/>
                    <a:pt x="223" y="5106"/>
                  </a:cubicBezTo>
                  <a:cubicBezTo>
                    <a:pt x="1" y="5857"/>
                    <a:pt x="161" y="6669"/>
                    <a:pt x="652" y="7279"/>
                  </a:cubicBezTo>
                  <a:cubicBezTo>
                    <a:pt x="926" y="7621"/>
                    <a:pt x="1284" y="7875"/>
                    <a:pt x="1683" y="8022"/>
                  </a:cubicBezTo>
                  <a:lnTo>
                    <a:pt x="1683" y="8022"/>
                  </a:lnTo>
                  <a:cubicBezTo>
                    <a:pt x="1255" y="8205"/>
                    <a:pt x="884" y="8635"/>
                    <a:pt x="862" y="9114"/>
                  </a:cubicBezTo>
                  <a:cubicBezTo>
                    <a:pt x="822" y="9979"/>
                    <a:pt x="1504" y="10711"/>
                    <a:pt x="2227" y="11172"/>
                  </a:cubicBezTo>
                  <a:cubicBezTo>
                    <a:pt x="3449" y="11939"/>
                    <a:pt x="4888" y="12231"/>
                    <a:pt x="6345" y="12231"/>
                  </a:cubicBezTo>
                  <a:cubicBezTo>
                    <a:pt x="7117" y="12231"/>
                    <a:pt x="7895" y="12149"/>
                    <a:pt x="8649" y="12013"/>
                  </a:cubicBezTo>
                  <a:cubicBezTo>
                    <a:pt x="10823" y="11622"/>
                    <a:pt x="12907" y="10812"/>
                    <a:pt x="15074" y="10366"/>
                  </a:cubicBezTo>
                  <a:cubicBezTo>
                    <a:pt x="16484" y="10075"/>
                    <a:pt x="18520" y="9615"/>
                    <a:pt x="20308" y="9615"/>
                  </a:cubicBezTo>
                  <a:cubicBezTo>
                    <a:pt x="21265" y="9615"/>
                    <a:pt x="22150" y="9746"/>
                    <a:pt x="22832" y="10106"/>
                  </a:cubicBezTo>
                  <a:cubicBezTo>
                    <a:pt x="24181" y="10814"/>
                    <a:pt x="24961" y="12594"/>
                    <a:pt x="25806" y="12594"/>
                  </a:cubicBezTo>
                  <a:cubicBezTo>
                    <a:pt x="25863" y="12594"/>
                    <a:pt x="25920" y="12586"/>
                    <a:pt x="25977" y="12569"/>
                  </a:cubicBezTo>
                  <a:cubicBezTo>
                    <a:pt x="26856" y="12245"/>
                    <a:pt x="27530" y="11527"/>
                    <a:pt x="27798" y="10630"/>
                  </a:cubicBezTo>
                  <a:cubicBezTo>
                    <a:pt x="28044" y="9742"/>
                    <a:pt x="28147" y="8820"/>
                    <a:pt x="28103" y="7899"/>
                  </a:cubicBezTo>
                  <a:lnTo>
                    <a:pt x="28134" y="7873"/>
                  </a:lnTo>
                  <a:cubicBezTo>
                    <a:pt x="29600" y="6120"/>
                    <a:pt x="26768" y="2888"/>
                    <a:pt x="24493" y="1792"/>
                  </a:cubicBezTo>
                  <a:cubicBezTo>
                    <a:pt x="23596" y="1360"/>
                    <a:pt x="22544" y="1207"/>
                    <a:pt x="21447" y="1207"/>
                  </a:cubicBezTo>
                  <a:cubicBezTo>
                    <a:pt x="19760" y="1207"/>
                    <a:pt x="17966" y="1569"/>
                    <a:pt x="16466" y="1834"/>
                  </a:cubicBezTo>
                  <a:cubicBezTo>
                    <a:pt x="15253" y="2049"/>
                    <a:pt x="14029" y="2383"/>
                    <a:pt x="12813" y="2383"/>
                  </a:cubicBezTo>
                  <a:cubicBezTo>
                    <a:pt x="12463" y="2383"/>
                    <a:pt x="12113" y="2355"/>
                    <a:pt x="11765" y="2289"/>
                  </a:cubicBezTo>
                  <a:cubicBezTo>
                    <a:pt x="10731" y="2030"/>
                    <a:pt x="9744" y="1617"/>
                    <a:pt x="8834" y="1064"/>
                  </a:cubicBezTo>
                  <a:cubicBezTo>
                    <a:pt x="7921" y="521"/>
                    <a:pt x="6909" y="167"/>
                    <a:pt x="5857" y="22"/>
                  </a:cubicBezTo>
                  <a:cubicBezTo>
                    <a:pt x="5737" y="8"/>
                    <a:pt x="5618" y="0"/>
                    <a:pt x="5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Google Shape;1482;p54">
              <a:extLst>
                <a:ext uri="{FF2B5EF4-FFF2-40B4-BE49-F238E27FC236}">
                  <a16:creationId xmlns:a16="http://schemas.microsoft.com/office/drawing/2014/main" id="{A586309A-2A79-944A-9FDB-5AC7BD861184}"/>
                </a:ext>
              </a:extLst>
            </p:cNvPr>
            <p:cNvSpPr/>
            <p:nvPr/>
          </p:nvSpPr>
          <p:spPr>
            <a:xfrm>
              <a:off x="5829075" y="1982225"/>
              <a:ext cx="249250" cy="521975"/>
            </a:xfrm>
            <a:custGeom>
              <a:avLst/>
              <a:gdLst/>
              <a:ahLst/>
              <a:cxnLst/>
              <a:rect l="l" t="t" r="r" b="b"/>
              <a:pathLst>
                <a:path w="9970" h="20879" extrusionOk="0">
                  <a:moveTo>
                    <a:pt x="396" y="1"/>
                  </a:moveTo>
                  <a:cubicBezTo>
                    <a:pt x="354" y="1"/>
                    <a:pt x="312" y="2"/>
                    <a:pt x="270" y="4"/>
                  </a:cubicBezTo>
                  <a:cubicBezTo>
                    <a:pt x="178" y="5"/>
                    <a:pt x="88" y="19"/>
                    <a:pt x="0" y="44"/>
                  </a:cubicBezTo>
                  <a:cubicBezTo>
                    <a:pt x="7" y="44"/>
                    <a:pt x="13" y="44"/>
                    <a:pt x="19" y="44"/>
                  </a:cubicBezTo>
                  <a:cubicBezTo>
                    <a:pt x="358" y="44"/>
                    <a:pt x="696" y="86"/>
                    <a:pt x="1024" y="172"/>
                  </a:cubicBezTo>
                  <a:cubicBezTo>
                    <a:pt x="1926" y="457"/>
                    <a:pt x="2690" y="1064"/>
                    <a:pt x="3172" y="1879"/>
                  </a:cubicBezTo>
                  <a:cubicBezTo>
                    <a:pt x="3806" y="2888"/>
                    <a:pt x="4024" y="4354"/>
                    <a:pt x="3865" y="5924"/>
                  </a:cubicBezTo>
                  <a:cubicBezTo>
                    <a:pt x="3704" y="7494"/>
                    <a:pt x="3218" y="9201"/>
                    <a:pt x="3164" y="11071"/>
                  </a:cubicBezTo>
                  <a:cubicBezTo>
                    <a:pt x="3134" y="11985"/>
                    <a:pt x="3289" y="12894"/>
                    <a:pt x="3619" y="13747"/>
                  </a:cubicBezTo>
                  <a:cubicBezTo>
                    <a:pt x="3922" y="14556"/>
                    <a:pt x="4468" y="15254"/>
                    <a:pt x="5179" y="15745"/>
                  </a:cubicBezTo>
                  <a:cubicBezTo>
                    <a:pt x="5832" y="16137"/>
                    <a:pt x="6524" y="16463"/>
                    <a:pt x="7240" y="16718"/>
                  </a:cubicBezTo>
                  <a:cubicBezTo>
                    <a:pt x="7849" y="16944"/>
                    <a:pt x="8419" y="17264"/>
                    <a:pt x="8929" y="17665"/>
                  </a:cubicBezTo>
                  <a:cubicBezTo>
                    <a:pt x="9345" y="17994"/>
                    <a:pt x="9639" y="18452"/>
                    <a:pt x="9767" y="18966"/>
                  </a:cubicBezTo>
                  <a:cubicBezTo>
                    <a:pt x="9849" y="19359"/>
                    <a:pt x="9812" y="19767"/>
                    <a:pt x="9658" y="20136"/>
                  </a:cubicBezTo>
                  <a:cubicBezTo>
                    <a:pt x="9517" y="20452"/>
                    <a:pt x="9274" y="20714"/>
                    <a:pt x="8971" y="20879"/>
                  </a:cubicBezTo>
                  <a:cubicBezTo>
                    <a:pt x="9059" y="20859"/>
                    <a:pt x="9145" y="20821"/>
                    <a:pt x="9221" y="20770"/>
                  </a:cubicBezTo>
                  <a:cubicBezTo>
                    <a:pt x="9446" y="20625"/>
                    <a:pt x="9625" y="20419"/>
                    <a:pt x="9740" y="20178"/>
                  </a:cubicBezTo>
                  <a:cubicBezTo>
                    <a:pt x="9916" y="19790"/>
                    <a:pt x="9969" y="19359"/>
                    <a:pt x="9894" y="18940"/>
                  </a:cubicBezTo>
                  <a:cubicBezTo>
                    <a:pt x="9776" y="18390"/>
                    <a:pt x="9474" y="17894"/>
                    <a:pt x="9039" y="17538"/>
                  </a:cubicBezTo>
                  <a:cubicBezTo>
                    <a:pt x="8522" y="17113"/>
                    <a:pt x="7940" y="16773"/>
                    <a:pt x="7313" y="16533"/>
                  </a:cubicBezTo>
                  <a:cubicBezTo>
                    <a:pt x="6611" y="16276"/>
                    <a:pt x="5935" y="15951"/>
                    <a:pt x="5298" y="15560"/>
                  </a:cubicBezTo>
                  <a:cubicBezTo>
                    <a:pt x="4630" y="15089"/>
                    <a:pt x="4120" y="14427"/>
                    <a:pt x="3838" y="13661"/>
                  </a:cubicBezTo>
                  <a:cubicBezTo>
                    <a:pt x="3527" y="12837"/>
                    <a:pt x="3384" y="11957"/>
                    <a:pt x="3415" y="11077"/>
                  </a:cubicBezTo>
                  <a:cubicBezTo>
                    <a:pt x="3460" y="9256"/>
                    <a:pt x="3965" y="7549"/>
                    <a:pt x="4088" y="5943"/>
                  </a:cubicBezTo>
                  <a:cubicBezTo>
                    <a:pt x="4211" y="4337"/>
                    <a:pt x="4007" y="2831"/>
                    <a:pt x="3323" y="1789"/>
                  </a:cubicBezTo>
                  <a:cubicBezTo>
                    <a:pt x="2810" y="949"/>
                    <a:pt x="1996" y="340"/>
                    <a:pt x="1049" y="82"/>
                  </a:cubicBezTo>
                  <a:cubicBezTo>
                    <a:pt x="834" y="28"/>
                    <a:pt x="615" y="1"/>
                    <a:pt x="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" name="Google Shape;1483;p54">
              <a:extLst>
                <a:ext uri="{FF2B5EF4-FFF2-40B4-BE49-F238E27FC236}">
                  <a16:creationId xmlns:a16="http://schemas.microsoft.com/office/drawing/2014/main" id="{9A90E2F7-AEA8-3E42-BA0D-CA29B0508733}"/>
                </a:ext>
              </a:extLst>
            </p:cNvPr>
            <p:cNvSpPr/>
            <p:nvPr/>
          </p:nvSpPr>
          <p:spPr>
            <a:xfrm>
              <a:off x="5104975" y="1838325"/>
              <a:ext cx="708200" cy="213050"/>
            </a:xfrm>
            <a:custGeom>
              <a:avLst/>
              <a:gdLst/>
              <a:ahLst/>
              <a:cxnLst/>
              <a:rect l="l" t="t" r="r" b="b"/>
              <a:pathLst>
                <a:path w="28328" h="8522" extrusionOk="0">
                  <a:moveTo>
                    <a:pt x="2925" y="0"/>
                  </a:moveTo>
                  <a:cubicBezTo>
                    <a:pt x="2203" y="0"/>
                    <a:pt x="1500" y="273"/>
                    <a:pt x="963" y="772"/>
                  </a:cubicBezTo>
                  <a:cubicBezTo>
                    <a:pt x="309" y="1570"/>
                    <a:pt x="0" y="2595"/>
                    <a:pt x="108" y="3621"/>
                  </a:cubicBezTo>
                  <a:cubicBezTo>
                    <a:pt x="231" y="4895"/>
                    <a:pt x="865" y="6065"/>
                    <a:pt x="1863" y="6866"/>
                  </a:cubicBezTo>
                  <a:cubicBezTo>
                    <a:pt x="3002" y="7781"/>
                    <a:pt x="4387" y="8338"/>
                    <a:pt x="5842" y="8462"/>
                  </a:cubicBezTo>
                  <a:cubicBezTo>
                    <a:pt x="6304" y="8502"/>
                    <a:pt x="6767" y="8522"/>
                    <a:pt x="7230" y="8522"/>
                  </a:cubicBezTo>
                  <a:cubicBezTo>
                    <a:pt x="8350" y="8522"/>
                    <a:pt x="9467" y="8406"/>
                    <a:pt x="10566" y="8176"/>
                  </a:cubicBezTo>
                  <a:cubicBezTo>
                    <a:pt x="13027" y="7693"/>
                    <a:pt x="15383" y="6782"/>
                    <a:pt x="17528" y="5481"/>
                  </a:cubicBezTo>
                  <a:cubicBezTo>
                    <a:pt x="18447" y="4912"/>
                    <a:pt x="19410" y="4415"/>
                    <a:pt x="20405" y="3993"/>
                  </a:cubicBezTo>
                  <a:cubicBezTo>
                    <a:pt x="21273" y="3641"/>
                    <a:pt x="22198" y="3451"/>
                    <a:pt x="23136" y="3434"/>
                  </a:cubicBezTo>
                  <a:cubicBezTo>
                    <a:pt x="23195" y="3433"/>
                    <a:pt x="23254" y="3432"/>
                    <a:pt x="23313" y="3432"/>
                  </a:cubicBezTo>
                  <a:cubicBezTo>
                    <a:pt x="24615" y="3432"/>
                    <a:pt x="25900" y="3745"/>
                    <a:pt x="27058" y="4344"/>
                  </a:cubicBezTo>
                  <a:cubicBezTo>
                    <a:pt x="27496" y="4588"/>
                    <a:pt x="27919" y="4858"/>
                    <a:pt x="28327" y="5149"/>
                  </a:cubicBezTo>
                  <a:cubicBezTo>
                    <a:pt x="27963" y="4791"/>
                    <a:pt x="27552" y="4486"/>
                    <a:pt x="27103" y="4239"/>
                  </a:cubicBezTo>
                  <a:cubicBezTo>
                    <a:pt x="25908" y="3574"/>
                    <a:pt x="24562" y="3224"/>
                    <a:pt x="23194" y="3224"/>
                  </a:cubicBezTo>
                  <a:cubicBezTo>
                    <a:pt x="23173" y="3224"/>
                    <a:pt x="23152" y="3224"/>
                    <a:pt x="23131" y="3224"/>
                  </a:cubicBezTo>
                  <a:cubicBezTo>
                    <a:pt x="22172" y="3232"/>
                    <a:pt x="21221" y="3416"/>
                    <a:pt x="20327" y="3766"/>
                  </a:cubicBezTo>
                  <a:cubicBezTo>
                    <a:pt x="19321" y="4187"/>
                    <a:pt x="18349" y="4685"/>
                    <a:pt x="17419" y="5253"/>
                  </a:cubicBezTo>
                  <a:cubicBezTo>
                    <a:pt x="15290" y="6528"/>
                    <a:pt x="12955" y="7422"/>
                    <a:pt x="10521" y="7898"/>
                  </a:cubicBezTo>
                  <a:cubicBezTo>
                    <a:pt x="9421" y="8131"/>
                    <a:pt x="8302" y="8248"/>
                    <a:pt x="7181" y="8248"/>
                  </a:cubicBezTo>
                  <a:cubicBezTo>
                    <a:pt x="6742" y="8248"/>
                    <a:pt x="6303" y="8230"/>
                    <a:pt x="5865" y="8194"/>
                  </a:cubicBezTo>
                  <a:cubicBezTo>
                    <a:pt x="4454" y="8077"/>
                    <a:pt x="3109" y="7545"/>
                    <a:pt x="2000" y="6665"/>
                  </a:cubicBezTo>
                  <a:cubicBezTo>
                    <a:pt x="1038" y="5903"/>
                    <a:pt x="421" y="4786"/>
                    <a:pt x="290" y="3565"/>
                  </a:cubicBezTo>
                  <a:cubicBezTo>
                    <a:pt x="178" y="2587"/>
                    <a:pt x="460" y="1606"/>
                    <a:pt x="1074" y="835"/>
                  </a:cubicBezTo>
                  <a:cubicBezTo>
                    <a:pt x="1602" y="331"/>
                    <a:pt x="2301" y="54"/>
                    <a:pt x="3023" y="54"/>
                  </a:cubicBezTo>
                  <a:cubicBezTo>
                    <a:pt x="3140" y="54"/>
                    <a:pt x="3258" y="61"/>
                    <a:pt x="3376" y="76"/>
                  </a:cubicBezTo>
                  <a:cubicBezTo>
                    <a:pt x="3670" y="140"/>
                    <a:pt x="3958" y="232"/>
                    <a:pt x="4236" y="349"/>
                  </a:cubicBezTo>
                  <a:cubicBezTo>
                    <a:pt x="4172" y="302"/>
                    <a:pt x="4100" y="263"/>
                    <a:pt x="4025" y="235"/>
                  </a:cubicBezTo>
                  <a:cubicBezTo>
                    <a:pt x="3941" y="193"/>
                    <a:pt x="3852" y="159"/>
                    <a:pt x="3762" y="131"/>
                  </a:cubicBezTo>
                  <a:cubicBezTo>
                    <a:pt x="3636" y="87"/>
                    <a:pt x="3507" y="56"/>
                    <a:pt x="3374" y="35"/>
                  </a:cubicBezTo>
                  <a:cubicBezTo>
                    <a:pt x="3224" y="12"/>
                    <a:pt x="3074" y="0"/>
                    <a:pt x="2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" name="Google Shape;1484;p54">
              <a:extLst>
                <a:ext uri="{FF2B5EF4-FFF2-40B4-BE49-F238E27FC236}">
                  <a16:creationId xmlns:a16="http://schemas.microsoft.com/office/drawing/2014/main" id="{96FD3CB0-5C48-AC47-A848-E96F68AD5DA6}"/>
                </a:ext>
              </a:extLst>
            </p:cNvPr>
            <p:cNvSpPr/>
            <p:nvPr/>
          </p:nvSpPr>
          <p:spPr>
            <a:xfrm>
              <a:off x="5276975" y="1747500"/>
              <a:ext cx="550575" cy="218350"/>
            </a:xfrm>
            <a:custGeom>
              <a:avLst/>
              <a:gdLst/>
              <a:ahLst/>
              <a:cxnLst/>
              <a:rect l="l" t="t" r="r" b="b"/>
              <a:pathLst>
                <a:path w="22023" h="8734" extrusionOk="0">
                  <a:moveTo>
                    <a:pt x="18" y="0"/>
                  </a:moveTo>
                  <a:lnTo>
                    <a:pt x="18" y="0"/>
                  </a:lnTo>
                  <a:cubicBezTo>
                    <a:pt x="0" y="366"/>
                    <a:pt x="58" y="731"/>
                    <a:pt x="186" y="1074"/>
                  </a:cubicBezTo>
                  <a:cubicBezTo>
                    <a:pt x="541" y="2022"/>
                    <a:pt x="1204" y="2824"/>
                    <a:pt x="2071" y="3349"/>
                  </a:cubicBezTo>
                  <a:cubicBezTo>
                    <a:pt x="2652" y="3728"/>
                    <a:pt x="3298" y="3997"/>
                    <a:pt x="3977" y="4142"/>
                  </a:cubicBezTo>
                  <a:cubicBezTo>
                    <a:pt x="4503" y="4247"/>
                    <a:pt x="5037" y="4301"/>
                    <a:pt x="5572" y="4301"/>
                  </a:cubicBezTo>
                  <a:cubicBezTo>
                    <a:pt x="5829" y="4301"/>
                    <a:pt x="6086" y="4288"/>
                    <a:pt x="6343" y="4263"/>
                  </a:cubicBezTo>
                  <a:cubicBezTo>
                    <a:pt x="8013" y="4142"/>
                    <a:pt x="9760" y="3567"/>
                    <a:pt x="11595" y="3095"/>
                  </a:cubicBezTo>
                  <a:cubicBezTo>
                    <a:pt x="12775" y="2791"/>
                    <a:pt x="13955" y="2578"/>
                    <a:pt x="15068" y="2578"/>
                  </a:cubicBezTo>
                  <a:cubicBezTo>
                    <a:pt x="15685" y="2578"/>
                    <a:pt x="16282" y="2644"/>
                    <a:pt x="16846" y="2795"/>
                  </a:cubicBezTo>
                  <a:cubicBezTo>
                    <a:pt x="18253" y="3167"/>
                    <a:pt x="19502" y="3978"/>
                    <a:pt x="20415" y="5111"/>
                  </a:cubicBezTo>
                  <a:cubicBezTo>
                    <a:pt x="21042" y="5863"/>
                    <a:pt x="21506" y="6737"/>
                    <a:pt x="21779" y="7678"/>
                  </a:cubicBezTo>
                  <a:cubicBezTo>
                    <a:pt x="21960" y="8342"/>
                    <a:pt x="21984" y="8734"/>
                    <a:pt x="22015" y="8734"/>
                  </a:cubicBezTo>
                  <a:cubicBezTo>
                    <a:pt x="22015" y="8734"/>
                    <a:pt x="22016" y="8734"/>
                    <a:pt x="22016" y="8734"/>
                  </a:cubicBezTo>
                  <a:cubicBezTo>
                    <a:pt x="22022" y="8640"/>
                    <a:pt x="22022" y="8545"/>
                    <a:pt x="22016" y="8452"/>
                  </a:cubicBezTo>
                  <a:cubicBezTo>
                    <a:pt x="21991" y="8182"/>
                    <a:pt x="21947" y="7918"/>
                    <a:pt x="21885" y="7654"/>
                  </a:cubicBezTo>
                  <a:cubicBezTo>
                    <a:pt x="21642" y="6684"/>
                    <a:pt x="21190" y="5779"/>
                    <a:pt x="20561" y="5002"/>
                  </a:cubicBezTo>
                  <a:cubicBezTo>
                    <a:pt x="19639" y="3823"/>
                    <a:pt x="18362" y="2972"/>
                    <a:pt x="16919" y="2577"/>
                  </a:cubicBezTo>
                  <a:cubicBezTo>
                    <a:pt x="16322" y="2411"/>
                    <a:pt x="15693" y="2340"/>
                    <a:pt x="15045" y="2340"/>
                  </a:cubicBezTo>
                  <a:cubicBezTo>
                    <a:pt x="13914" y="2340"/>
                    <a:pt x="12726" y="2556"/>
                    <a:pt x="11555" y="2859"/>
                  </a:cubicBezTo>
                  <a:cubicBezTo>
                    <a:pt x="9711" y="3335"/>
                    <a:pt x="7977" y="3910"/>
                    <a:pt x="6343" y="4042"/>
                  </a:cubicBezTo>
                  <a:cubicBezTo>
                    <a:pt x="6070" y="4071"/>
                    <a:pt x="5796" y="4085"/>
                    <a:pt x="5522" y="4085"/>
                  </a:cubicBezTo>
                  <a:cubicBezTo>
                    <a:pt x="5024" y="4085"/>
                    <a:pt x="4526" y="4038"/>
                    <a:pt x="4036" y="3946"/>
                  </a:cubicBezTo>
                  <a:cubicBezTo>
                    <a:pt x="3379" y="3812"/>
                    <a:pt x="2750" y="3563"/>
                    <a:pt x="2180" y="3209"/>
                  </a:cubicBezTo>
                  <a:cubicBezTo>
                    <a:pt x="1335" y="2712"/>
                    <a:pt x="675" y="1955"/>
                    <a:pt x="295" y="1052"/>
                  </a:cubicBezTo>
                  <a:cubicBezTo>
                    <a:pt x="173" y="709"/>
                    <a:pt x="80" y="357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" name="Google Shape;1485;p54">
              <a:extLst>
                <a:ext uri="{FF2B5EF4-FFF2-40B4-BE49-F238E27FC236}">
                  <a16:creationId xmlns:a16="http://schemas.microsoft.com/office/drawing/2014/main" id="{DDC0813D-971C-DF41-A893-C13E96D87057}"/>
                </a:ext>
              </a:extLst>
            </p:cNvPr>
            <p:cNvSpPr/>
            <p:nvPr/>
          </p:nvSpPr>
          <p:spPr>
            <a:xfrm>
              <a:off x="5332150" y="2485450"/>
              <a:ext cx="90250" cy="74725"/>
            </a:xfrm>
            <a:custGeom>
              <a:avLst/>
              <a:gdLst/>
              <a:ahLst/>
              <a:cxnLst/>
              <a:rect l="l" t="t" r="r" b="b"/>
              <a:pathLst>
                <a:path w="3610" h="2989" extrusionOk="0">
                  <a:moveTo>
                    <a:pt x="2801" y="1"/>
                  </a:moveTo>
                  <a:cubicBezTo>
                    <a:pt x="2707" y="1"/>
                    <a:pt x="2613" y="12"/>
                    <a:pt x="2521" y="35"/>
                  </a:cubicBezTo>
                  <a:lnTo>
                    <a:pt x="1" y="490"/>
                  </a:lnTo>
                  <a:lnTo>
                    <a:pt x="136" y="681"/>
                  </a:lnTo>
                  <a:cubicBezTo>
                    <a:pt x="195" y="1152"/>
                    <a:pt x="320" y="1611"/>
                    <a:pt x="505" y="2047"/>
                  </a:cubicBezTo>
                  <a:cubicBezTo>
                    <a:pt x="700" y="2482"/>
                    <a:pt x="1072" y="2814"/>
                    <a:pt x="1529" y="2957"/>
                  </a:cubicBezTo>
                  <a:cubicBezTo>
                    <a:pt x="1629" y="2978"/>
                    <a:pt x="1730" y="2988"/>
                    <a:pt x="1831" y="2988"/>
                  </a:cubicBezTo>
                  <a:cubicBezTo>
                    <a:pt x="2226" y="2988"/>
                    <a:pt x="2610" y="2831"/>
                    <a:pt x="2893" y="2543"/>
                  </a:cubicBezTo>
                  <a:cubicBezTo>
                    <a:pt x="3244" y="2175"/>
                    <a:pt x="3468" y="1708"/>
                    <a:pt x="3536" y="1205"/>
                  </a:cubicBezTo>
                  <a:cubicBezTo>
                    <a:pt x="3610" y="750"/>
                    <a:pt x="3536" y="181"/>
                    <a:pt x="3082" y="35"/>
                  </a:cubicBezTo>
                  <a:cubicBezTo>
                    <a:pt x="2990" y="12"/>
                    <a:pt x="2895" y="1"/>
                    <a:pt x="280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" name="Google Shape;1486;p54">
              <a:extLst>
                <a:ext uri="{FF2B5EF4-FFF2-40B4-BE49-F238E27FC236}">
                  <a16:creationId xmlns:a16="http://schemas.microsoft.com/office/drawing/2014/main" id="{396A572B-B944-6E48-AD0E-3FB833C4FF18}"/>
                </a:ext>
              </a:extLst>
            </p:cNvPr>
            <p:cNvSpPr/>
            <p:nvPr/>
          </p:nvSpPr>
          <p:spPr>
            <a:xfrm>
              <a:off x="5322925" y="2482325"/>
              <a:ext cx="108475" cy="81400"/>
            </a:xfrm>
            <a:custGeom>
              <a:avLst/>
              <a:gdLst/>
              <a:ahLst/>
              <a:cxnLst/>
              <a:rect l="l" t="t" r="r" b="b"/>
              <a:pathLst>
                <a:path w="4339" h="3256" extrusionOk="0">
                  <a:moveTo>
                    <a:pt x="3641" y="1"/>
                  </a:moveTo>
                  <a:cubicBezTo>
                    <a:pt x="3488" y="7"/>
                    <a:pt x="3337" y="20"/>
                    <a:pt x="3186" y="43"/>
                  </a:cubicBezTo>
                  <a:lnTo>
                    <a:pt x="2767" y="88"/>
                  </a:lnTo>
                  <a:cubicBezTo>
                    <a:pt x="2234" y="152"/>
                    <a:pt x="1732" y="211"/>
                    <a:pt x="1324" y="270"/>
                  </a:cubicBezTo>
                  <a:cubicBezTo>
                    <a:pt x="871" y="295"/>
                    <a:pt x="426" y="387"/>
                    <a:pt x="0" y="543"/>
                  </a:cubicBezTo>
                  <a:cubicBezTo>
                    <a:pt x="253" y="589"/>
                    <a:pt x="510" y="611"/>
                    <a:pt x="766" y="611"/>
                  </a:cubicBezTo>
                  <a:cubicBezTo>
                    <a:pt x="966" y="611"/>
                    <a:pt x="1166" y="597"/>
                    <a:pt x="1365" y="570"/>
                  </a:cubicBezTo>
                  <a:cubicBezTo>
                    <a:pt x="1779" y="546"/>
                    <a:pt x="2271" y="515"/>
                    <a:pt x="2817" y="474"/>
                  </a:cubicBezTo>
                  <a:lnTo>
                    <a:pt x="3240" y="442"/>
                  </a:lnTo>
                  <a:cubicBezTo>
                    <a:pt x="3339" y="426"/>
                    <a:pt x="3452" y="414"/>
                    <a:pt x="3546" y="414"/>
                  </a:cubicBezTo>
                  <a:cubicBezTo>
                    <a:pt x="3583" y="414"/>
                    <a:pt x="3616" y="416"/>
                    <a:pt x="3645" y="420"/>
                  </a:cubicBezTo>
                  <a:cubicBezTo>
                    <a:pt x="3750" y="434"/>
                    <a:pt x="3732" y="425"/>
                    <a:pt x="3792" y="548"/>
                  </a:cubicBezTo>
                  <a:cubicBezTo>
                    <a:pt x="3837" y="675"/>
                    <a:pt x="3868" y="811"/>
                    <a:pt x="3882" y="948"/>
                  </a:cubicBezTo>
                  <a:cubicBezTo>
                    <a:pt x="3932" y="1487"/>
                    <a:pt x="3748" y="2023"/>
                    <a:pt x="3377" y="2417"/>
                  </a:cubicBezTo>
                  <a:cubicBezTo>
                    <a:pt x="3066" y="2736"/>
                    <a:pt x="2647" y="2928"/>
                    <a:pt x="2203" y="2954"/>
                  </a:cubicBezTo>
                  <a:cubicBezTo>
                    <a:pt x="1773" y="2953"/>
                    <a:pt x="1348" y="2872"/>
                    <a:pt x="946" y="2717"/>
                  </a:cubicBezTo>
                  <a:lnTo>
                    <a:pt x="946" y="2717"/>
                  </a:lnTo>
                  <a:cubicBezTo>
                    <a:pt x="933" y="2736"/>
                    <a:pt x="1038" y="2850"/>
                    <a:pt x="1192" y="2978"/>
                  </a:cubicBezTo>
                  <a:cubicBezTo>
                    <a:pt x="1487" y="3160"/>
                    <a:pt x="1828" y="3255"/>
                    <a:pt x="2176" y="3255"/>
                  </a:cubicBezTo>
                  <a:cubicBezTo>
                    <a:pt x="2179" y="3255"/>
                    <a:pt x="2181" y="3255"/>
                    <a:pt x="2184" y="3255"/>
                  </a:cubicBezTo>
                  <a:cubicBezTo>
                    <a:pt x="2198" y="3255"/>
                    <a:pt x="2212" y="3255"/>
                    <a:pt x="2226" y="3255"/>
                  </a:cubicBezTo>
                  <a:cubicBezTo>
                    <a:pt x="2747" y="3255"/>
                    <a:pt x="3249" y="3055"/>
                    <a:pt x="3627" y="2696"/>
                  </a:cubicBezTo>
                  <a:cubicBezTo>
                    <a:pt x="4100" y="2227"/>
                    <a:pt x="4338" y="1571"/>
                    <a:pt x="4278" y="908"/>
                  </a:cubicBezTo>
                  <a:cubicBezTo>
                    <a:pt x="4261" y="733"/>
                    <a:pt x="4222" y="562"/>
                    <a:pt x="4159" y="398"/>
                  </a:cubicBezTo>
                  <a:cubicBezTo>
                    <a:pt x="4122" y="291"/>
                    <a:pt x="4058" y="194"/>
                    <a:pt x="3972" y="119"/>
                  </a:cubicBezTo>
                  <a:cubicBezTo>
                    <a:pt x="3877" y="46"/>
                    <a:pt x="3761" y="4"/>
                    <a:pt x="3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" name="Google Shape;1487;p54">
              <a:extLst>
                <a:ext uri="{FF2B5EF4-FFF2-40B4-BE49-F238E27FC236}">
                  <a16:creationId xmlns:a16="http://schemas.microsoft.com/office/drawing/2014/main" id="{B2CAD3AA-BD82-B541-AE7E-BA3F15173078}"/>
                </a:ext>
              </a:extLst>
            </p:cNvPr>
            <p:cNvSpPr/>
            <p:nvPr/>
          </p:nvSpPr>
          <p:spPr>
            <a:xfrm>
              <a:off x="5278650" y="2735125"/>
              <a:ext cx="237825" cy="61150"/>
            </a:xfrm>
            <a:custGeom>
              <a:avLst/>
              <a:gdLst/>
              <a:ahLst/>
              <a:cxnLst/>
              <a:rect l="l" t="t" r="r" b="b"/>
              <a:pathLst>
                <a:path w="9513" h="2446" extrusionOk="0">
                  <a:moveTo>
                    <a:pt x="461" y="1"/>
                  </a:moveTo>
                  <a:lnTo>
                    <a:pt x="0" y="2199"/>
                  </a:lnTo>
                  <a:cubicBezTo>
                    <a:pt x="988" y="2373"/>
                    <a:pt x="1904" y="2446"/>
                    <a:pt x="2746" y="2446"/>
                  </a:cubicBezTo>
                  <a:cubicBezTo>
                    <a:pt x="7140" y="2446"/>
                    <a:pt x="9513" y="456"/>
                    <a:pt x="9513" y="456"/>
                  </a:cubicBezTo>
                  <a:lnTo>
                    <a:pt x="9513" y="456"/>
                  </a:lnTo>
                  <a:cubicBezTo>
                    <a:pt x="8309" y="802"/>
                    <a:pt x="7096" y="928"/>
                    <a:pt x="5967" y="928"/>
                  </a:cubicBezTo>
                  <a:cubicBezTo>
                    <a:pt x="2908" y="928"/>
                    <a:pt x="461" y="1"/>
                    <a:pt x="46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Google Shape;1488;p54">
              <a:extLst>
                <a:ext uri="{FF2B5EF4-FFF2-40B4-BE49-F238E27FC236}">
                  <a16:creationId xmlns:a16="http://schemas.microsoft.com/office/drawing/2014/main" id="{81937899-A991-CB49-9D19-C0CD83BEE326}"/>
                </a:ext>
              </a:extLst>
            </p:cNvPr>
            <p:cNvSpPr/>
            <p:nvPr/>
          </p:nvSpPr>
          <p:spPr>
            <a:xfrm>
              <a:off x="4999175" y="4218150"/>
              <a:ext cx="465975" cy="148150"/>
            </a:xfrm>
            <a:custGeom>
              <a:avLst/>
              <a:gdLst/>
              <a:ahLst/>
              <a:cxnLst/>
              <a:rect l="l" t="t" r="r" b="b"/>
              <a:pathLst>
                <a:path w="18639" h="5926" extrusionOk="0">
                  <a:moveTo>
                    <a:pt x="3888" y="1"/>
                  </a:moveTo>
                  <a:cubicBezTo>
                    <a:pt x="3548" y="1"/>
                    <a:pt x="3226" y="12"/>
                    <a:pt x="2919" y="12"/>
                  </a:cubicBezTo>
                  <a:cubicBezTo>
                    <a:pt x="2458" y="12"/>
                    <a:pt x="2049" y="64"/>
                    <a:pt x="1690" y="90"/>
                  </a:cubicBezTo>
                  <a:cubicBezTo>
                    <a:pt x="1385" y="112"/>
                    <a:pt x="1081" y="148"/>
                    <a:pt x="779" y="199"/>
                  </a:cubicBezTo>
                  <a:cubicBezTo>
                    <a:pt x="518" y="231"/>
                    <a:pt x="257" y="280"/>
                    <a:pt x="0" y="346"/>
                  </a:cubicBezTo>
                  <a:cubicBezTo>
                    <a:pt x="19" y="346"/>
                    <a:pt x="38" y="346"/>
                    <a:pt x="57" y="346"/>
                  </a:cubicBezTo>
                  <a:cubicBezTo>
                    <a:pt x="301" y="346"/>
                    <a:pt x="546" y="327"/>
                    <a:pt x="789" y="291"/>
                  </a:cubicBezTo>
                  <a:cubicBezTo>
                    <a:pt x="1030" y="263"/>
                    <a:pt x="1338" y="237"/>
                    <a:pt x="1698" y="223"/>
                  </a:cubicBezTo>
                  <a:cubicBezTo>
                    <a:pt x="2058" y="209"/>
                    <a:pt x="2471" y="187"/>
                    <a:pt x="2922" y="182"/>
                  </a:cubicBezTo>
                  <a:cubicBezTo>
                    <a:pt x="2965" y="182"/>
                    <a:pt x="3008" y="182"/>
                    <a:pt x="3051" y="182"/>
                  </a:cubicBezTo>
                  <a:cubicBezTo>
                    <a:pt x="3468" y="182"/>
                    <a:pt x="3920" y="201"/>
                    <a:pt x="4402" y="213"/>
                  </a:cubicBezTo>
                  <a:cubicBezTo>
                    <a:pt x="4936" y="227"/>
                    <a:pt x="5500" y="301"/>
                    <a:pt x="6097" y="365"/>
                  </a:cubicBezTo>
                  <a:cubicBezTo>
                    <a:pt x="8678" y="685"/>
                    <a:pt x="11189" y="1436"/>
                    <a:pt x="13524" y="2584"/>
                  </a:cubicBezTo>
                  <a:cubicBezTo>
                    <a:pt x="14056" y="2858"/>
                    <a:pt x="14552" y="3131"/>
                    <a:pt x="15021" y="3389"/>
                  </a:cubicBezTo>
                  <a:cubicBezTo>
                    <a:pt x="15489" y="3650"/>
                    <a:pt x="15890" y="3922"/>
                    <a:pt x="16276" y="4173"/>
                  </a:cubicBezTo>
                  <a:cubicBezTo>
                    <a:pt x="16664" y="4424"/>
                    <a:pt x="17000" y="4668"/>
                    <a:pt x="17277" y="4878"/>
                  </a:cubicBezTo>
                  <a:cubicBezTo>
                    <a:pt x="17555" y="5087"/>
                    <a:pt x="17815" y="5283"/>
                    <a:pt x="18011" y="5442"/>
                  </a:cubicBezTo>
                  <a:cubicBezTo>
                    <a:pt x="18207" y="5618"/>
                    <a:pt x="18418" y="5780"/>
                    <a:pt x="18639" y="5925"/>
                  </a:cubicBezTo>
                  <a:cubicBezTo>
                    <a:pt x="18461" y="5724"/>
                    <a:pt x="18268" y="5537"/>
                    <a:pt x="18059" y="5369"/>
                  </a:cubicBezTo>
                  <a:cubicBezTo>
                    <a:pt x="17873" y="5196"/>
                    <a:pt x="17636" y="4988"/>
                    <a:pt x="17349" y="4768"/>
                  </a:cubicBezTo>
                  <a:cubicBezTo>
                    <a:pt x="17063" y="4550"/>
                    <a:pt x="16735" y="4294"/>
                    <a:pt x="16362" y="4031"/>
                  </a:cubicBezTo>
                  <a:cubicBezTo>
                    <a:pt x="15989" y="3768"/>
                    <a:pt x="15561" y="3508"/>
                    <a:pt x="15111" y="3216"/>
                  </a:cubicBezTo>
                  <a:cubicBezTo>
                    <a:pt x="14661" y="2925"/>
                    <a:pt x="14145" y="2665"/>
                    <a:pt x="13614" y="2383"/>
                  </a:cubicBezTo>
                  <a:cubicBezTo>
                    <a:pt x="12441" y="1802"/>
                    <a:pt x="11223" y="1316"/>
                    <a:pt x="9972" y="931"/>
                  </a:cubicBezTo>
                  <a:cubicBezTo>
                    <a:pt x="8712" y="567"/>
                    <a:pt x="7424" y="302"/>
                    <a:pt x="6122" y="140"/>
                  </a:cubicBezTo>
                  <a:cubicBezTo>
                    <a:pt x="5521" y="86"/>
                    <a:pt x="4949" y="41"/>
                    <a:pt x="4412" y="12"/>
                  </a:cubicBezTo>
                  <a:cubicBezTo>
                    <a:pt x="4232" y="4"/>
                    <a:pt x="4058" y="1"/>
                    <a:pt x="3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Google Shape;1489;p54">
              <a:extLst>
                <a:ext uri="{FF2B5EF4-FFF2-40B4-BE49-F238E27FC236}">
                  <a16:creationId xmlns:a16="http://schemas.microsoft.com/office/drawing/2014/main" id="{21313188-731F-6448-B120-70921E736AD9}"/>
                </a:ext>
              </a:extLst>
            </p:cNvPr>
            <p:cNvSpPr/>
            <p:nvPr/>
          </p:nvSpPr>
          <p:spPr>
            <a:xfrm>
              <a:off x="4040450" y="3062350"/>
              <a:ext cx="998500" cy="1334350"/>
            </a:xfrm>
            <a:custGeom>
              <a:avLst/>
              <a:gdLst/>
              <a:ahLst/>
              <a:cxnLst/>
              <a:rect l="l" t="t" r="r" b="b"/>
              <a:pathLst>
                <a:path w="39940" h="53374" extrusionOk="0">
                  <a:moveTo>
                    <a:pt x="39940" y="1"/>
                  </a:moveTo>
                  <a:cubicBezTo>
                    <a:pt x="37095" y="692"/>
                    <a:pt x="35402" y="6535"/>
                    <a:pt x="33974" y="12614"/>
                  </a:cubicBezTo>
                  <a:lnTo>
                    <a:pt x="30242" y="28784"/>
                  </a:lnTo>
                  <a:lnTo>
                    <a:pt x="9736" y="4164"/>
                  </a:lnTo>
                  <a:cubicBezTo>
                    <a:pt x="8935" y="4669"/>
                    <a:pt x="1076" y="14801"/>
                    <a:pt x="538" y="15841"/>
                  </a:cubicBezTo>
                  <a:cubicBezTo>
                    <a:pt x="1" y="16882"/>
                    <a:pt x="12867" y="39838"/>
                    <a:pt x="12867" y="39838"/>
                  </a:cubicBezTo>
                  <a:cubicBezTo>
                    <a:pt x="12867" y="39838"/>
                    <a:pt x="18396" y="50419"/>
                    <a:pt x="21427" y="51925"/>
                  </a:cubicBezTo>
                  <a:cubicBezTo>
                    <a:pt x="23531" y="52966"/>
                    <a:pt x="25536" y="53374"/>
                    <a:pt x="27387" y="53374"/>
                  </a:cubicBezTo>
                  <a:cubicBezTo>
                    <a:pt x="34059" y="53374"/>
                    <a:pt x="38720" y="48075"/>
                    <a:pt x="38720" y="48075"/>
                  </a:cubicBezTo>
                  <a:lnTo>
                    <a:pt x="39940" y="1879"/>
                  </a:lnTo>
                  <a:lnTo>
                    <a:pt x="399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" name="Google Shape;1490;p54">
              <a:extLst>
                <a:ext uri="{FF2B5EF4-FFF2-40B4-BE49-F238E27FC236}">
                  <a16:creationId xmlns:a16="http://schemas.microsoft.com/office/drawing/2014/main" id="{FF2843A9-2EDD-5645-B981-B046650FE9D6}"/>
                </a:ext>
              </a:extLst>
            </p:cNvPr>
            <p:cNvSpPr/>
            <p:nvPr/>
          </p:nvSpPr>
          <p:spPr>
            <a:xfrm>
              <a:off x="4995600" y="2923225"/>
              <a:ext cx="1541625" cy="1754900"/>
            </a:xfrm>
            <a:custGeom>
              <a:avLst/>
              <a:gdLst/>
              <a:ahLst/>
              <a:cxnLst/>
              <a:rect l="l" t="t" r="r" b="b"/>
              <a:pathLst>
                <a:path w="61665" h="70196" extrusionOk="0">
                  <a:moveTo>
                    <a:pt x="17120" y="0"/>
                  </a:moveTo>
                  <a:cubicBezTo>
                    <a:pt x="13680" y="0"/>
                    <a:pt x="10478" y="297"/>
                    <a:pt x="8810" y="1218"/>
                  </a:cubicBezTo>
                  <a:cubicBezTo>
                    <a:pt x="1224" y="5400"/>
                    <a:pt x="732" y="6047"/>
                    <a:pt x="732" y="6047"/>
                  </a:cubicBezTo>
                  <a:lnTo>
                    <a:pt x="310" y="48733"/>
                  </a:lnTo>
                  <a:lnTo>
                    <a:pt x="0" y="70196"/>
                  </a:lnTo>
                  <a:lnTo>
                    <a:pt x="0" y="70196"/>
                  </a:lnTo>
                  <a:lnTo>
                    <a:pt x="43979" y="69454"/>
                  </a:lnTo>
                  <a:lnTo>
                    <a:pt x="42802" y="55210"/>
                  </a:lnTo>
                  <a:lnTo>
                    <a:pt x="41436" y="45221"/>
                  </a:lnTo>
                  <a:lnTo>
                    <a:pt x="44247" y="51369"/>
                  </a:lnTo>
                  <a:lnTo>
                    <a:pt x="61665" y="51733"/>
                  </a:lnTo>
                  <a:cubicBezTo>
                    <a:pt x="61665" y="51733"/>
                    <a:pt x="51451" y="21875"/>
                    <a:pt x="50050" y="17826"/>
                  </a:cubicBezTo>
                  <a:cubicBezTo>
                    <a:pt x="46205" y="6734"/>
                    <a:pt x="37855" y="2407"/>
                    <a:pt x="30436" y="986"/>
                  </a:cubicBezTo>
                  <a:cubicBezTo>
                    <a:pt x="30436" y="986"/>
                    <a:pt x="23384" y="0"/>
                    <a:pt x="17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" name="Google Shape;1491;p54">
              <a:extLst>
                <a:ext uri="{FF2B5EF4-FFF2-40B4-BE49-F238E27FC236}">
                  <a16:creationId xmlns:a16="http://schemas.microsoft.com/office/drawing/2014/main" id="{146EE25F-969C-8544-B7FF-D096B25FC57A}"/>
                </a:ext>
              </a:extLst>
            </p:cNvPr>
            <p:cNvSpPr/>
            <p:nvPr/>
          </p:nvSpPr>
          <p:spPr>
            <a:xfrm>
              <a:off x="5215725" y="2798750"/>
              <a:ext cx="547250" cy="426875"/>
            </a:xfrm>
            <a:custGeom>
              <a:avLst/>
              <a:gdLst/>
              <a:ahLst/>
              <a:cxnLst/>
              <a:rect l="l" t="t" r="r" b="b"/>
              <a:pathLst>
                <a:path w="21890" h="17075" extrusionOk="0">
                  <a:moveTo>
                    <a:pt x="2585" y="1"/>
                  </a:moveTo>
                  <a:cubicBezTo>
                    <a:pt x="2074" y="1"/>
                    <a:pt x="1633" y="374"/>
                    <a:pt x="1553" y="887"/>
                  </a:cubicBezTo>
                  <a:lnTo>
                    <a:pt x="147" y="9879"/>
                  </a:lnTo>
                  <a:lnTo>
                    <a:pt x="0" y="10817"/>
                  </a:lnTo>
                  <a:lnTo>
                    <a:pt x="8229" y="17074"/>
                  </a:lnTo>
                  <a:lnTo>
                    <a:pt x="16016" y="15859"/>
                  </a:lnTo>
                  <a:lnTo>
                    <a:pt x="21422" y="8806"/>
                  </a:lnTo>
                  <a:lnTo>
                    <a:pt x="21809" y="3582"/>
                  </a:lnTo>
                  <a:cubicBezTo>
                    <a:pt x="21890" y="2492"/>
                    <a:pt x="21076" y="1542"/>
                    <a:pt x="19988" y="1451"/>
                  </a:cubicBezTo>
                  <a:lnTo>
                    <a:pt x="2672" y="4"/>
                  </a:lnTo>
                  <a:cubicBezTo>
                    <a:pt x="2643" y="2"/>
                    <a:pt x="2614" y="1"/>
                    <a:pt x="2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" name="Google Shape;1492;p54">
              <a:extLst>
                <a:ext uri="{FF2B5EF4-FFF2-40B4-BE49-F238E27FC236}">
                  <a16:creationId xmlns:a16="http://schemas.microsoft.com/office/drawing/2014/main" id="{D649EEBF-B234-6B4B-91BE-44F680EA093A}"/>
                </a:ext>
              </a:extLst>
            </p:cNvPr>
            <p:cNvSpPr/>
            <p:nvPr/>
          </p:nvSpPr>
          <p:spPr>
            <a:xfrm>
              <a:off x="4995350" y="3491825"/>
              <a:ext cx="5950" cy="786625"/>
            </a:xfrm>
            <a:custGeom>
              <a:avLst/>
              <a:gdLst/>
              <a:ahLst/>
              <a:cxnLst/>
              <a:rect l="l" t="t" r="r" b="b"/>
              <a:pathLst>
                <a:path w="238" h="31465" extrusionOk="0">
                  <a:moveTo>
                    <a:pt x="119" y="0"/>
                  </a:moveTo>
                  <a:cubicBezTo>
                    <a:pt x="55" y="0"/>
                    <a:pt x="1" y="7046"/>
                    <a:pt x="1" y="15732"/>
                  </a:cubicBezTo>
                  <a:cubicBezTo>
                    <a:pt x="1" y="24419"/>
                    <a:pt x="51" y="31464"/>
                    <a:pt x="119" y="31464"/>
                  </a:cubicBezTo>
                  <a:cubicBezTo>
                    <a:pt x="188" y="31464"/>
                    <a:pt x="237" y="24419"/>
                    <a:pt x="237" y="15732"/>
                  </a:cubicBezTo>
                  <a:cubicBezTo>
                    <a:pt x="237" y="7046"/>
                    <a:pt x="188" y="0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Google Shape;1493;p54">
              <a:extLst>
                <a:ext uri="{FF2B5EF4-FFF2-40B4-BE49-F238E27FC236}">
                  <a16:creationId xmlns:a16="http://schemas.microsoft.com/office/drawing/2014/main" id="{F402E8E2-EEEF-504A-86CE-F5B15AA5669E}"/>
                </a:ext>
              </a:extLst>
            </p:cNvPr>
            <p:cNvSpPr/>
            <p:nvPr/>
          </p:nvSpPr>
          <p:spPr>
            <a:xfrm>
              <a:off x="5769375" y="3194450"/>
              <a:ext cx="341775" cy="1049175"/>
            </a:xfrm>
            <a:custGeom>
              <a:avLst/>
              <a:gdLst/>
              <a:ahLst/>
              <a:cxnLst/>
              <a:rect l="l" t="t" r="r" b="b"/>
              <a:pathLst>
                <a:path w="13671" h="41967" extrusionOk="0">
                  <a:moveTo>
                    <a:pt x="1586" y="0"/>
                  </a:moveTo>
                  <a:cubicBezTo>
                    <a:pt x="1560" y="28"/>
                    <a:pt x="1535" y="59"/>
                    <a:pt x="1513" y="90"/>
                  </a:cubicBezTo>
                  <a:lnTo>
                    <a:pt x="1323" y="372"/>
                  </a:lnTo>
                  <a:cubicBezTo>
                    <a:pt x="1215" y="523"/>
                    <a:pt x="1125" y="685"/>
                    <a:pt x="1050" y="855"/>
                  </a:cubicBezTo>
                  <a:lnTo>
                    <a:pt x="891" y="1174"/>
                  </a:lnTo>
                  <a:lnTo>
                    <a:pt x="750" y="1551"/>
                  </a:lnTo>
                  <a:cubicBezTo>
                    <a:pt x="234" y="3083"/>
                    <a:pt x="1" y="4693"/>
                    <a:pt x="58" y="6307"/>
                  </a:cubicBezTo>
                  <a:cubicBezTo>
                    <a:pt x="66" y="7420"/>
                    <a:pt x="167" y="8531"/>
                    <a:pt x="359" y="9629"/>
                  </a:cubicBezTo>
                  <a:cubicBezTo>
                    <a:pt x="578" y="10885"/>
                    <a:pt x="954" y="12107"/>
                    <a:pt x="1479" y="13269"/>
                  </a:cubicBezTo>
                  <a:cubicBezTo>
                    <a:pt x="2516" y="15751"/>
                    <a:pt x="3658" y="18472"/>
                    <a:pt x="4860" y="21330"/>
                  </a:cubicBezTo>
                  <a:lnTo>
                    <a:pt x="11044" y="35942"/>
                  </a:lnTo>
                  <a:lnTo>
                    <a:pt x="12943" y="40361"/>
                  </a:lnTo>
                  <a:lnTo>
                    <a:pt x="13469" y="41559"/>
                  </a:lnTo>
                  <a:cubicBezTo>
                    <a:pt x="13528" y="41685"/>
                    <a:pt x="13561" y="41798"/>
                    <a:pt x="13616" y="41867"/>
                  </a:cubicBezTo>
                  <a:cubicBezTo>
                    <a:pt x="13632" y="41888"/>
                    <a:pt x="13644" y="41905"/>
                    <a:pt x="13652" y="41919"/>
                  </a:cubicBezTo>
                  <a:lnTo>
                    <a:pt x="13652" y="41919"/>
                  </a:lnTo>
                  <a:cubicBezTo>
                    <a:pt x="13645" y="41903"/>
                    <a:pt x="13637" y="41888"/>
                    <a:pt x="13628" y="41872"/>
                  </a:cubicBezTo>
                  <a:lnTo>
                    <a:pt x="13505" y="41554"/>
                  </a:lnTo>
                  <a:lnTo>
                    <a:pt x="13018" y="40339"/>
                  </a:lnTo>
                  <a:lnTo>
                    <a:pt x="11198" y="35892"/>
                  </a:lnTo>
                  <a:lnTo>
                    <a:pt x="5077" y="21252"/>
                  </a:lnTo>
                  <a:lnTo>
                    <a:pt x="1678" y="13202"/>
                  </a:lnTo>
                  <a:cubicBezTo>
                    <a:pt x="728" y="11026"/>
                    <a:pt x="234" y="8681"/>
                    <a:pt x="226" y="6307"/>
                  </a:cubicBezTo>
                  <a:cubicBezTo>
                    <a:pt x="153" y="4709"/>
                    <a:pt x="359" y="3111"/>
                    <a:pt x="835" y="1584"/>
                  </a:cubicBezTo>
                  <a:cubicBezTo>
                    <a:pt x="1036" y="1033"/>
                    <a:pt x="1287" y="503"/>
                    <a:pt x="1586" y="0"/>
                  </a:cubicBezTo>
                  <a:close/>
                  <a:moveTo>
                    <a:pt x="13652" y="41919"/>
                  </a:moveTo>
                  <a:cubicBezTo>
                    <a:pt x="13659" y="41935"/>
                    <a:pt x="13665" y="41951"/>
                    <a:pt x="13670" y="41967"/>
                  </a:cubicBezTo>
                  <a:cubicBezTo>
                    <a:pt x="13670" y="41967"/>
                    <a:pt x="13670" y="41952"/>
                    <a:pt x="13652" y="419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" name="Google Shape;1494;p54">
              <a:extLst>
                <a:ext uri="{FF2B5EF4-FFF2-40B4-BE49-F238E27FC236}">
                  <a16:creationId xmlns:a16="http://schemas.microsoft.com/office/drawing/2014/main" id="{1443A1E6-A274-504D-9833-54C79150E631}"/>
                </a:ext>
              </a:extLst>
            </p:cNvPr>
            <p:cNvSpPr/>
            <p:nvPr/>
          </p:nvSpPr>
          <p:spPr>
            <a:xfrm>
              <a:off x="4913850" y="2987625"/>
              <a:ext cx="977600" cy="389325"/>
            </a:xfrm>
            <a:custGeom>
              <a:avLst/>
              <a:gdLst/>
              <a:ahLst/>
              <a:cxnLst/>
              <a:rect l="l" t="t" r="r" b="b"/>
              <a:pathLst>
                <a:path w="39104" h="15573" extrusionOk="0">
                  <a:moveTo>
                    <a:pt x="14146" y="6835"/>
                  </a:moveTo>
                  <a:cubicBezTo>
                    <a:pt x="15364" y="7342"/>
                    <a:pt x="16457" y="8125"/>
                    <a:pt x="17331" y="9133"/>
                  </a:cubicBezTo>
                  <a:cubicBezTo>
                    <a:pt x="17641" y="9511"/>
                    <a:pt x="17912" y="9923"/>
                    <a:pt x="18136" y="10357"/>
                  </a:cubicBezTo>
                  <a:cubicBezTo>
                    <a:pt x="18362" y="10804"/>
                    <a:pt x="18516" y="11282"/>
                    <a:pt x="18591" y="11778"/>
                  </a:cubicBezTo>
                  <a:cubicBezTo>
                    <a:pt x="18784" y="12790"/>
                    <a:pt x="18539" y="13837"/>
                    <a:pt x="17918" y="14658"/>
                  </a:cubicBezTo>
                  <a:cubicBezTo>
                    <a:pt x="17572" y="15044"/>
                    <a:pt x="17096" y="15287"/>
                    <a:pt x="16580" y="15340"/>
                  </a:cubicBezTo>
                  <a:cubicBezTo>
                    <a:pt x="16501" y="15347"/>
                    <a:pt x="16422" y="15350"/>
                    <a:pt x="16343" y="15350"/>
                  </a:cubicBezTo>
                  <a:cubicBezTo>
                    <a:pt x="15895" y="15350"/>
                    <a:pt x="15454" y="15238"/>
                    <a:pt x="15060" y="15022"/>
                  </a:cubicBezTo>
                  <a:cubicBezTo>
                    <a:pt x="14582" y="14767"/>
                    <a:pt x="14163" y="14413"/>
                    <a:pt x="13831" y="13985"/>
                  </a:cubicBezTo>
                  <a:cubicBezTo>
                    <a:pt x="13502" y="13542"/>
                    <a:pt x="13245" y="13052"/>
                    <a:pt x="13072" y="12528"/>
                  </a:cubicBezTo>
                  <a:cubicBezTo>
                    <a:pt x="12758" y="11469"/>
                    <a:pt x="12739" y="10343"/>
                    <a:pt x="13016" y="9275"/>
                  </a:cubicBezTo>
                  <a:cubicBezTo>
                    <a:pt x="13235" y="8396"/>
                    <a:pt x="13619" y="7568"/>
                    <a:pt x="14146" y="6835"/>
                  </a:cubicBezTo>
                  <a:close/>
                  <a:moveTo>
                    <a:pt x="39103" y="1"/>
                  </a:moveTo>
                  <a:lnTo>
                    <a:pt x="39103" y="1"/>
                  </a:lnTo>
                  <a:cubicBezTo>
                    <a:pt x="39055" y="36"/>
                    <a:pt x="39008" y="77"/>
                    <a:pt x="38968" y="122"/>
                  </a:cubicBezTo>
                  <a:cubicBezTo>
                    <a:pt x="38876" y="186"/>
                    <a:pt x="38754" y="300"/>
                    <a:pt x="38572" y="423"/>
                  </a:cubicBezTo>
                  <a:cubicBezTo>
                    <a:pt x="38053" y="789"/>
                    <a:pt x="37494" y="1094"/>
                    <a:pt x="36905" y="1332"/>
                  </a:cubicBezTo>
                  <a:cubicBezTo>
                    <a:pt x="35969" y="1703"/>
                    <a:pt x="34991" y="1963"/>
                    <a:pt x="33993" y="2106"/>
                  </a:cubicBezTo>
                  <a:cubicBezTo>
                    <a:pt x="32670" y="2300"/>
                    <a:pt x="31338" y="2420"/>
                    <a:pt x="30002" y="2466"/>
                  </a:cubicBezTo>
                  <a:cubicBezTo>
                    <a:pt x="28518" y="2507"/>
                    <a:pt x="26890" y="2480"/>
                    <a:pt x="25137" y="2507"/>
                  </a:cubicBezTo>
                  <a:cubicBezTo>
                    <a:pt x="25075" y="2506"/>
                    <a:pt x="25012" y="2506"/>
                    <a:pt x="24949" y="2506"/>
                  </a:cubicBezTo>
                  <a:cubicBezTo>
                    <a:pt x="23137" y="2506"/>
                    <a:pt x="21332" y="2723"/>
                    <a:pt x="19571" y="3153"/>
                  </a:cubicBezTo>
                  <a:cubicBezTo>
                    <a:pt x="17532" y="3636"/>
                    <a:pt x="15686" y="4722"/>
                    <a:pt x="14275" y="6270"/>
                  </a:cubicBezTo>
                  <a:cubicBezTo>
                    <a:pt x="14190" y="6370"/>
                    <a:pt x="14109" y="6473"/>
                    <a:pt x="14031" y="6577"/>
                  </a:cubicBezTo>
                  <a:lnTo>
                    <a:pt x="14031" y="6577"/>
                  </a:lnTo>
                  <a:cubicBezTo>
                    <a:pt x="13611" y="6418"/>
                    <a:pt x="13178" y="6291"/>
                    <a:pt x="12734" y="6198"/>
                  </a:cubicBezTo>
                  <a:cubicBezTo>
                    <a:pt x="11988" y="6025"/>
                    <a:pt x="11226" y="5938"/>
                    <a:pt x="10466" y="5938"/>
                  </a:cubicBezTo>
                  <a:cubicBezTo>
                    <a:pt x="9593" y="5938"/>
                    <a:pt x="8722" y="6052"/>
                    <a:pt x="7873" y="6279"/>
                  </a:cubicBezTo>
                  <a:cubicBezTo>
                    <a:pt x="6569" y="6623"/>
                    <a:pt x="5325" y="7167"/>
                    <a:pt x="4188" y="7891"/>
                  </a:cubicBezTo>
                  <a:cubicBezTo>
                    <a:pt x="3328" y="8430"/>
                    <a:pt x="2521" y="9049"/>
                    <a:pt x="1775" y="9739"/>
                  </a:cubicBezTo>
                  <a:cubicBezTo>
                    <a:pt x="1130" y="10312"/>
                    <a:pt x="536" y="10941"/>
                    <a:pt x="1" y="11619"/>
                  </a:cubicBezTo>
                  <a:cubicBezTo>
                    <a:pt x="46" y="11583"/>
                    <a:pt x="86" y="11542"/>
                    <a:pt x="124" y="11500"/>
                  </a:cubicBezTo>
                  <a:lnTo>
                    <a:pt x="460" y="11136"/>
                  </a:lnTo>
                  <a:cubicBezTo>
                    <a:pt x="761" y="10826"/>
                    <a:pt x="1202" y="10352"/>
                    <a:pt x="1825" y="9807"/>
                  </a:cubicBezTo>
                  <a:cubicBezTo>
                    <a:pt x="2578" y="9131"/>
                    <a:pt x="3388" y="8522"/>
                    <a:pt x="4247" y="7986"/>
                  </a:cubicBezTo>
                  <a:cubicBezTo>
                    <a:pt x="5374" y="7284"/>
                    <a:pt x="6602" y="6757"/>
                    <a:pt x="7887" y="6426"/>
                  </a:cubicBezTo>
                  <a:cubicBezTo>
                    <a:pt x="8706" y="6213"/>
                    <a:pt x="9545" y="6106"/>
                    <a:pt x="10384" y="6106"/>
                  </a:cubicBezTo>
                  <a:cubicBezTo>
                    <a:pt x="11148" y="6106"/>
                    <a:pt x="11912" y="6195"/>
                    <a:pt x="12661" y="6371"/>
                  </a:cubicBezTo>
                  <a:cubicBezTo>
                    <a:pt x="13088" y="6463"/>
                    <a:pt x="13506" y="6587"/>
                    <a:pt x="13911" y="6742"/>
                  </a:cubicBezTo>
                  <a:lnTo>
                    <a:pt x="13911" y="6742"/>
                  </a:lnTo>
                  <a:cubicBezTo>
                    <a:pt x="13386" y="7484"/>
                    <a:pt x="13004" y="8320"/>
                    <a:pt x="12786" y="9206"/>
                  </a:cubicBezTo>
                  <a:cubicBezTo>
                    <a:pt x="12494" y="10317"/>
                    <a:pt x="12513" y="11486"/>
                    <a:pt x="12840" y="12588"/>
                  </a:cubicBezTo>
                  <a:cubicBezTo>
                    <a:pt x="13024" y="13136"/>
                    <a:pt x="13293" y="13653"/>
                    <a:pt x="13641" y="14116"/>
                  </a:cubicBezTo>
                  <a:cubicBezTo>
                    <a:pt x="13994" y="14570"/>
                    <a:pt x="14440" y="14946"/>
                    <a:pt x="14948" y="15217"/>
                  </a:cubicBezTo>
                  <a:cubicBezTo>
                    <a:pt x="15373" y="15450"/>
                    <a:pt x="15850" y="15572"/>
                    <a:pt x="16332" y="15572"/>
                  </a:cubicBezTo>
                  <a:cubicBezTo>
                    <a:pt x="16423" y="15572"/>
                    <a:pt x="16513" y="15568"/>
                    <a:pt x="16603" y="15560"/>
                  </a:cubicBezTo>
                  <a:cubicBezTo>
                    <a:pt x="17177" y="15499"/>
                    <a:pt x="17705" y="15228"/>
                    <a:pt x="18088" y="14799"/>
                  </a:cubicBezTo>
                  <a:cubicBezTo>
                    <a:pt x="18446" y="14376"/>
                    <a:pt x="18686" y="13865"/>
                    <a:pt x="18784" y="13320"/>
                  </a:cubicBezTo>
                  <a:cubicBezTo>
                    <a:pt x="18882" y="12795"/>
                    <a:pt x="18891" y="12259"/>
                    <a:pt x="18812" y="11731"/>
                  </a:cubicBezTo>
                  <a:cubicBezTo>
                    <a:pt x="18739" y="11214"/>
                    <a:pt x="18586" y="10712"/>
                    <a:pt x="18356" y="10243"/>
                  </a:cubicBezTo>
                  <a:cubicBezTo>
                    <a:pt x="18124" y="9806"/>
                    <a:pt x="17846" y="9394"/>
                    <a:pt x="17529" y="9014"/>
                  </a:cubicBezTo>
                  <a:cubicBezTo>
                    <a:pt x="16633" y="7985"/>
                    <a:pt x="15515" y="7185"/>
                    <a:pt x="14267" y="6671"/>
                  </a:cubicBezTo>
                  <a:lnTo>
                    <a:pt x="14267" y="6671"/>
                  </a:lnTo>
                  <a:cubicBezTo>
                    <a:pt x="14328" y="6591"/>
                    <a:pt x="14391" y="6512"/>
                    <a:pt x="14455" y="6435"/>
                  </a:cubicBezTo>
                  <a:cubicBezTo>
                    <a:pt x="15832" y="4916"/>
                    <a:pt x="17639" y="3853"/>
                    <a:pt x="19634" y="3381"/>
                  </a:cubicBezTo>
                  <a:cubicBezTo>
                    <a:pt x="21423" y="2933"/>
                    <a:pt x="23259" y="2708"/>
                    <a:pt x="25103" y="2708"/>
                  </a:cubicBezTo>
                  <a:cubicBezTo>
                    <a:pt x="25115" y="2708"/>
                    <a:pt x="25128" y="2708"/>
                    <a:pt x="25141" y="2708"/>
                  </a:cubicBezTo>
                  <a:cubicBezTo>
                    <a:pt x="26888" y="2675"/>
                    <a:pt x="28518" y="2703"/>
                    <a:pt x="30010" y="2639"/>
                  </a:cubicBezTo>
                  <a:cubicBezTo>
                    <a:pt x="31351" y="2581"/>
                    <a:pt x="32687" y="2449"/>
                    <a:pt x="34014" y="2243"/>
                  </a:cubicBezTo>
                  <a:cubicBezTo>
                    <a:pt x="35017" y="2091"/>
                    <a:pt x="35999" y="1815"/>
                    <a:pt x="36936" y="1424"/>
                  </a:cubicBezTo>
                  <a:cubicBezTo>
                    <a:pt x="37528" y="1170"/>
                    <a:pt x="38086" y="845"/>
                    <a:pt x="38597" y="455"/>
                  </a:cubicBezTo>
                  <a:cubicBezTo>
                    <a:pt x="38774" y="314"/>
                    <a:pt x="38944" y="161"/>
                    <a:pt x="39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" name="Google Shape;1495;p54">
              <a:extLst>
                <a:ext uri="{FF2B5EF4-FFF2-40B4-BE49-F238E27FC236}">
                  <a16:creationId xmlns:a16="http://schemas.microsoft.com/office/drawing/2014/main" id="{C91E8675-1526-C84A-A4E4-5C128A240B77}"/>
                </a:ext>
              </a:extLst>
            </p:cNvPr>
            <p:cNvSpPr/>
            <p:nvPr/>
          </p:nvSpPr>
          <p:spPr>
            <a:xfrm>
              <a:off x="5814550" y="3435900"/>
              <a:ext cx="453125" cy="86200"/>
            </a:xfrm>
            <a:custGeom>
              <a:avLst/>
              <a:gdLst/>
              <a:ahLst/>
              <a:cxnLst/>
              <a:rect l="l" t="t" r="r" b="b"/>
              <a:pathLst>
                <a:path w="18125" h="3448" extrusionOk="0">
                  <a:moveTo>
                    <a:pt x="7820" y="0"/>
                  </a:moveTo>
                  <a:cubicBezTo>
                    <a:pt x="6818" y="0"/>
                    <a:pt x="5818" y="108"/>
                    <a:pt x="4837" y="322"/>
                  </a:cubicBezTo>
                  <a:cubicBezTo>
                    <a:pt x="3831" y="538"/>
                    <a:pt x="2868" y="923"/>
                    <a:pt x="1988" y="1459"/>
                  </a:cubicBezTo>
                  <a:cubicBezTo>
                    <a:pt x="1396" y="1825"/>
                    <a:pt x="868" y="2286"/>
                    <a:pt x="427" y="2825"/>
                  </a:cubicBezTo>
                  <a:cubicBezTo>
                    <a:pt x="306" y="2966"/>
                    <a:pt x="197" y="3119"/>
                    <a:pt x="100" y="3280"/>
                  </a:cubicBezTo>
                  <a:cubicBezTo>
                    <a:pt x="58" y="3331"/>
                    <a:pt x="25" y="3387"/>
                    <a:pt x="0" y="3448"/>
                  </a:cubicBezTo>
                  <a:cubicBezTo>
                    <a:pt x="583" y="2727"/>
                    <a:pt x="1284" y="2111"/>
                    <a:pt x="2075" y="1628"/>
                  </a:cubicBezTo>
                  <a:cubicBezTo>
                    <a:pt x="2949" y="1121"/>
                    <a:pt x="3898" y="759"/>
                    <a:pt x="4888" y="558"/>
                  </a:cubicBezTo>
                  <a:cubicBezTo>
                    <a:pt x="5841" y="360"/>
                    <a:pt x="6812" y="259"/>
                    <a:pt x="7784" y="259"/>
                  </a:cubicBezTo>
                  <a:cubicBezTo>
                    <a:pt x="8046" y="259"/>
                    <a:pt x="8307" y="267"/>
                    <a:pt x="8569" y="281"/>
                  </a:cubicBezTo>
                  <a:cubicBezTo>
                    <a:pt x="9890" y="350"/>
                    <a:pt x="11136" y="516"/>
                    <a:pt x="12274" y="677"/>
                  </a:cubicBezTo>
                  <a:cubicBezTo>
                    <a:pt x="13411" y="837"/>
                    <a:pt x="14440" y="968"/>
                    <a:pt x="15309" y="1032"/>
                  </a:cubicBezTo>
                  <a:cubicBezTo>
                    <a:pt x="15796" y="1072"/>
                    <a:pt x="16286" y="1091"/>
                    <a:pt x="16776" y="1091"/>
                  </a:cubicBezTo>
                  <a:cubicBezTo>
                    <a:pt x="16974" y="1091"/>
                    <a:pt x="17173" y="1088"/>
                    <a:pt x="17371" y="1082"/>
                  </a:cubicBezTo>
                  <a:cubicBezTo>
                    <a:pt x="17617" y="1072"/>
                    <a:pt x="17802" y="1041"/>
                    <a:pt x="17930" y="1041"/>
                  </a:cubicBezTo>
                  <a:cubicBezTo>
                    <a:pt x="17997" y="1037"/>
                    <a:pt x="18061" y="1027"/>
                    <a:pt x="18125" y="1009"/>
                  </a:cubicBezTo>
                  <a:cubicBezTo>
                    <a:pt x="17876" y="977"/>
                    <a:pt x="17623" y="963"/>
                    <a:pt x="17371" y="963"/>
                  </a:cubicBezTo>
                  <a:cubicBezTo>
                    <a:pt x="16890" y="959"/>
                    <a:pt x="16184" y="923"/>
                    <a:pt x="15324" y="840"/>
                  </a:cubicBezTo>
                  <a:cubicBezTo>
                    <a:pt x="14463" y="758"/>
                    <a:pt x="13444" y="608"/>
                    <a:pt x="12306" y="440"/>
                  </a:cubicBezTo>
                  <a:cubicBezTo>
                    <a:pt x="11169" y="272"/>
                    <a:pt x="9916" y="90"/>
                    <a:pt x="8583" y="21"/>
                  </a:cubicBezTo>
                  <a:cubicBezTo>
                    <a:pt x="8329" y="7"/>
                    <a:pt x="8074" y="0"/>
                    <a:pt x="7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" name="Google Shape;1496;p54">
              <a:extLst>
                <a:ext uri="{FF2B5EF4-FFF2-40B4-BE49-F238E27FC236}">
                  <a16:creationId xmlns:a16="http://schemas.microsoft.com/office/drawing/2014/main" id="{489ACA7B-2C88-2F45-A4F3-03065CC72353}"/>
                </a:ext>
              </a:extLst>
            </p:cNvPr>
            <p:cNvSpPr/>
            <p:nvPr/>
          </p:nvSpPr>
          <p:spPr>
            <a:xfrm>
              <a:off x="5000725" y="3655525"/>
              <a:ext cx="993550" cy="375500"/>
            </a:xfrm>
            <a:custGeom>
              <a:avLst/>
              <a:gdLst/>
              <a:ahLst/>
              <a:cxnLst/>
              <a:rect l="l" t="t" r="r" b="b"/>
              <a:pathLst>
                <a:path w="39742" h="15020" extrusionOk="0">
                  <a:moveTo>
                    <a:pt x="16142" y="230"/>
                  </a:moveTo>
                  <a:cubicBezTo>
                    <a:pt x="16437" y="230"/>
                    <a:pt x="16735" y="271"/>
                    <a:pt x="17025" y="356"/>
                  </a:cubicBezTo>
                  <a:cubicBezTo>
                    <a:pt x="18058" y="588"/>
                    <a:pt x="18876" y="1373"/>
                    <a:pt x="19152" y="2395"/>
                  </a:cubicBezTo>
                  <a:cubicBezTo>
                    <a:pt x="19256" y="2885"/>
                    <a:pt x="19215" y="3395"/>
                    <a:pt x="19038" y="3864"/>
                  </a:cubicBezTo>
                  <a:cubicBezTo>
                    <a:pt x="18857" y="4326"/>
                    <a:pt x="18585" y="4745"/>
                    <a:pt x="18237" y="5097"/>
                  </a:cubicBezTo>
                  <a:cubicBezTo>
                    <a:pt x="17553" y="5783"/>
                    <a:pt x="16730" y="6309"/>
                    <a:pt x="15820" y="6641"/>
                  </a:cubicBezTo>
                  <a:cubicBezTo>
                    <a:pt x="15388" y="6806"/>
                    <a:pt x="14941" y="6930"/>
                    <a:pt x="14487" y="7013"/>
                  </a:cubicBezTo>
                  <a:cubicBezTo>
                    <a:pt x="14268" y="7055"/>
                    <a:pt x="14036" y="7105"/>
                    <a:pt x="13814" y="7141"/>
                  </a:cubicBezTo>
                  <a:lnTo>
                    <a:pt x="13149" y="7223"/>
                  </a:lnTo>
                  <a:cubicBezTo>
                    <a:pt x="13095" y="7229"/>
                    <a:pt x="13041" y="7234"/>
                    <a:pt x="12988" y="7239"/>
                  </a:cubicBezTo>
                  <a:lnTo>
                    <a:pt x="12988" y="7239"/>
                  </a:lnTo>
                  <a:cubicBezTo>
                    <a:pt x="12987" y="7237"/>
                    <a:pt x="12986" y="7235"/>
                    <a:pt x="12985" y="7233"/>
                  </a:cubicBezTo>
                  <a:cubicBezTo>
                    <a:pt x="12527" y="6200"/>
                    <a:pt x="12354" y="5063"/>
                    <a:pt x="12485" y="3941"/>
                  </a:cubicBezTo>
                  <a:cubicBezTo>
                    <a:pt x="12631" y="2823"/>
                    <a:pt x="13175" y="1793"/>
                    <a:pt x="14018" y="1043"/>
                  </a:cubicBezTo>
                  <a:cubicBezTo>
                    <a:pt x="14610" y="513"/>
                    <a:pt x="15369" y="230"/>
                    <a:pt x="16142" y="230"/>
                  </a:cubicBezTo>
                  <a:close/>
                  <a:moveTo>
                    <a:pt x="16140" y="1"/>
                  </a:moveTo>
                  <a:cubicBezTo>
                    <a:pt x="15892" y="1"/>
                    <a:pt x="15643" y="26"/>
                    <a:pt x="15396" y="79"/>
                  </a:cubicBezTo>
                  <a:cubicBezTo>
                    <a:pt x="14828" y="209"/>
                    <a:pt x="14301" y="479"/>
                    <a:pt x="13862" y="862"/>
                  </a:cubicBezTo>
                  <a:cubicBezTo>
                    <a:pt x="12979" y="1652"/>
                    <a:pt x="12406" y="2731"/>
                    <a:pt x="12247" y="3906"/>
                  </a:cubicBezTo>
                  <a:cubicBezTo>
                    <a:pt x="12111" y="5048"/>
                    <a:pt x="12282" y="6207"/>
                    <a:pt x="12742" y="7260"/>
                  </a:cubicBezTo>
                  <a:lnTo>
                    <a:pt x="12742" y="7260"/>
                  </a:lnTo>
                  <a:cubicBezTo>
                    <a:pt x="12371" y="7288"/>
                    <a:pt x="12000" y="7302"/>
                    <a:pt x="11628" y="7302"/>
                  </a:cubicBezTo>
                  <a:cubicBezTo>
                    <a:pt x="10488" y="7302"/>
                    <a:pt x="9351" y="7169"/>
                    <a:pt x="8239" y="6904"/>
                  </a:cubicBezTo>
                  <a:cubicBezTo>
                    <a:pt x="6912" y="6597"/>
                    <a:pt x="5630" y="6117"/>
                    <a:pt x="4429" y="5476"/>
                  </a:cubicBezTo>
                  <a:cubicBezTo>
                    <a:pt x="3519" y="4996"/>
                    <a:pt x="2663" y="4421"/>
                    <a:pt x="1876" y="3759"/>
                  </a:cubicBezTo>
                  <a:lnTo>
                    <a:pt x="1421" y="3373"/>
                  </a:lnTo>
                  <a:lnTo>
                    <a:pt x="1043" y="3004"/>
                  </a:lnTo>
                  <a:cubicBezTo>
                    <a:pt x="839" y="2818"/>
                    <a:pt x="646" y="2621"/>
                    <a:pt x="465" y="2412"/>
                  </a:cubicBezTo>
                  <a:lnTo>
                    <a:pt x="124" y="2040"/>
                  </a:lnTo>
                  <a:cubicBezTo>
                    <a:pt x="86" y="1994"/>
                    <a:pt x="46" y="1954"/>
                    <a:pt x="1" y="1917"/>
                  </a:cubicBezTo>
                  <a:lnTo>
                    <a:pt x="1" y="1917"/>
                  </a:lnTo>
                  <a:cubicBezTo>
                    <a:pt x="30" y="1965"/>
                    <a:pt x="65" y="2010"/>
                    <a:pt x="102" y="2052"/>
                  </a:cubicBezTo>
                  <a:lnTo>
                    <a:pt x="429" y="2445"/>
                  </a:lnTo>
                  <a:cubicBezTo>
                    <a:pt x="603" y="2660"/>
                    <a:pt x="792" y="2864"/>
                    <a:pt x="994" y="3054"/>
                  </a:cubicBezTo>
                  <a:lnTo>
                    <a:pt x="1367" y="3432"/>
                  </a:lnTo>
                  <a:lnTo>
                    <a:pt x="1822" y="3828"/>
                  </a:lnTo>
                  <a:cubicBezTo>
                    <a:pt x="2605" y="4508"/>
                    <a:pt x="3462" y="5100"/>
                    <a:pt x="4374" y="5594"/>
                  </a:cubicBezTo>
                  <a:cubicBezTo>
                    <a:pt x="5582" y="6253"/>
                    <a:pt x="6873" y="6748"/>
                    <a:pt x="8211" y="7068"/>
                  </a:cubicBezTo>
                  <a:cubicBezTo>
                    <a:pt x="9360" y="7349"/>
                    <a:pt x="10538" y="7490"/>
                    <a:pt x="11717" y="7490"/>
                  </a:cubicBezTo>
                  <a:cubicBezTo>
                    <a:pt x="12087" y="7490"/>
                    <a:pt x="12457" y="7476"/>
                    <a:pt x="12826" y="7449"/>
                  </a:cubicBezTo>
                  <a:lnTo>
                    <a:pt x="12826" y="7449"/>
                  </a:lnTo>
                  <a:cubicBezTo>
                    <a:pt x="13272" y="8435"/>
                    <a:pt x="13868" y="9348"/>
                    <a:pt x="14589" y="10155"/>
                  </a:cubicBezTo>
                  <a:cubicBezTo>
                    <a:pt x="15983" y="11762"/>
                    <a:pt x="17726" y="13030"/>
                    <a:pt x="19687" y="13859"/>
                  </a:cubicBezTo>
                  <a:cubicBezTo>
                    <a:pt x="21451" y="14624"/>
                    <a:pt x="23353" y="15018"/>
                    <a:pt x="25275" y="15019"/>
                  </a:cubicBezTo>
                  <a:cubicBezTo>
                    <a:pt x="26944" y="14991"/>
                    <a:pt x="28600" y="14705"/>
                    <a:pt x="30181" y="14169"/>
                  </a:cubicBezTo>
                  <a:cubicBezTo>
                    <a:pt x="31637" y="13717"/>
                    <a:pt x="32935" y="13257"/>
                    <a:pt x="34095" y="12944"/>
                  </a:cubicBezTo>
                  <a:cubicBezTo>
                    <a:pt x="35085" y="12653"/>
                    <a:pt x="36102" y="12472"/>
                    <a:pt x="37130" y="12402"/>
                  </a:cubicBezTo>
                  <a:cubicBezTo>
                    <a:pt x="37309" y="12392"/>
                    <a:pt x="37488" y="12387"/>
                    <a:pt x="37666" y="12387"/>
                  </a:cubicBezTo>
                  <a:cubicBezTo>
                    <a:pt x="38365" y="12387"/>
                    <a:pt x="39061" y="12466"/>
                    <a:pt x="39742" y="12625"/>
                  </a:cubicBezTo>
                  <a:cubicBezTo>
                    <a:pt x="39684" y="12589"/>
                    <a:pt x="39622" y="12563"/>
                    <a:pt x="39556" y="12544"/>
                  </a:cubicBezTo>
                  <a:lnTo>
                    <a:pt x="39060" y="12421"/>
                  </a:lnTo>
                  <a:cubicBezTo>
                    <a:pt x="38841" y="12371"/>
                    <a:pt x="38564" y="12348"/>
                    <a:pt x="38240" y="12298"/>
                  </a:cubicBezTo>
                  <a:cubicBezTo>
                    <a:pt x="38052" y="12286"/>
                    <a:pt x="37863" y="12280"/>
                    <a:pt x="37674" y="12280"/>
                  </a:cubicBezTo>
                  <a:cubicBezTo>
                    <a:pt x="37485" y="12280"/>
                    <a:pt x="37296" y="12286"/>
                    <a:pt x="37108" y="12298"/>
                  </a:cubicBezTo>
                  <a:cubicBezTo>
                    <a:pt x="36070" y="12354"/>
                    <a:pt x="35044" y="12522"/>
                    <a:pt x="34044" y="12804"/>
                  </a:cubicBezTo>
                  <a:cubicBezTo>
                    <a:pt x="32848" y="13108"/>
                    <a:pt x="31569" y="13536"/>
                    <a:pt x="30117" y="13991"/>
                  </a:cubicBezTo>
                  <a:cubicBezTo>
                    <a:pt x="28549" y="14513"/>
                    <a:pt x="26910" y="14790"/>
                    <a:pt x="25257" y="14810"/>
                  </a:cubicBezTo>
                  <a:cubicBezTo>
                    <a:pt x="23363" y="14800"/>
                    <a:pt x="21491" y="14402"/>
                    <a:pt x="19756" y="13645"/>
                  </a:cubicBezTo>
                  <a:cubicBezTo>
                    <a:pt x="17831" y="12829"/>
                    <a:pt x="16119" y="11583"/>
                    <a:pt x="14751" y="10004"/>
                  </a:cubicBezTo>
                  <a:cubicBezTo>
                    <a:pt x="14068" y="9232"/>
                    <a:pt x="13503" y="8363"/>
                    <a:pt x="13073" y="7428"/>
                  </a:cubicBezTo>
                  <a:lnTo>
                    <a:pt x="13073" y="7428"/>
                  </a:lnTo>
                  <a:cubicBezTo>
                    <a:pt x="13107" y="7425"/>
                    <a:pt x="13141" y="7421"/>
                    <a:pt x="13175" y="7418"/>
                  </a:cubicBezTo>
                  <a:lnTo>
                    <a:pt x="13854" y="7337"/>
                  </a:lnTo>
                  <a:cubicBezTo>
                    <a:pt x="14077" y="7304"/>
                    <a:pt x="14304" y="7254"/>
                    <a:pt x="14532" y="7214"/>
                  </a:cubicBezTo>
                  <a:cubicBezTo>
                    <a:pt x="14997" y="7130"/>
                    <a:pt x="15454" y="7004"/>
                    <a:pt x="15898" y="6835"/>
                  </a:cubicBezTo>
                  <a:cubicBezTo>
                    <a:pt x="16837" y="6496"/>
                    <a:pt x="17689" y="5954"/>
                    <a:pt x="18396" y="5248"/>
                  </a:cubicBezTo>
                  <a:cubicBezTo>
                    <a:pt x="18765" y="4874"/>
                    <a:pt x="19055" y="4431"/>
                    <a:pt x="19247" y="3941"/>
                  </a:cubicBezTo>
                  <a:cubicBezTo>
                    <a:pt x="19444" y="3432"/>
                    <a:pt x="19487" y="2878"/>
                    <a:pt x="19370" y="2345"/>
                  </a:cubicBezTo>
                  <a:cubicBezTo>
                    <a:pt x="19247" y="1800"/>
                    <a:pt x="18962" y="1306"/>
                    <a:pt x="18550" y="929"/>
                  </a:cubicBezTo>
                  <a:cubicBezTo>
                    <a:pt x="17884" y="326"/>
                    <a:pt x="17022" y="1"/>
                    <a:pt x="16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" name="Google Shape;1497;p54">
              <a:extLst>
                <a:ext uri="{FF2B5EF4-FFF2-40B4-BE49-F238E27FC236}">
                  <a16:creationId xmlns:a16="http://schemas.microsoft.com/office/drawing/2014/main" id="{1D53FA14-C414-E64E-B331-2BBA54C6A536}"/>
                </a:ext>
              </a:extLst>
            </p:cNvPr>
            <p:cNvSpPr/>
            <p:nvPr/>
          </p:nvSpPr>
          <p:spPr>
            <a:xfrm>
              <a:off x="4823775" y="3690925"/>
              <a:ext cx="170825" cy="158875"/>
            </a:xfrm>
            <a:custGeom>
              <a:avLst/>
              <a:gdLst/>
              <a:ahLst/>
              <a:cxnLst/>
              <a:rect l="l" t="t" r="r" b="b"/>
              <a:pathLst>
                <a:path w="6833" h="6355" extrusionOk="0">
                  <a:moveTo>
                    <a:pt x="15" y="1"/>
                  </a:moveTo>
                  <a:lnTo>
                    <a:pt x="15" y="1"/>
                  </a:lnTo>
                  <a:cubicBezTo>
                    <a:pt x="1" y="41"/>
                    <a:pt x="510" y="214"/>
                    <a:pt x="1284" y="606"/>
                  </a:cubicBezTo>
                  <a:cubicBezTo>
                    <a:pt x="3300" y="1622"/>
                    <a:pt x="4985" y="3194"/>
                    <a:pt x="6139" y="5134"/>
                  </a:cubicBezTo>
                  <a:cubicBezTo>
                    <a:pt x="6582" y="5898"/>
                    <a:pt x="6791" y="6354"/>
                    <a:pt x="6833" y="6354"/>
                  </a:cubicBezTo>
                  <a:cubicBezTo>
                    <a:pt x="6819" y="6228"/>
                    <a:pt x="6787" y="6106"/>
                    <a:pt x="6741" y="5990"/>
                  </a:cubicBezTo>
                  <a:cubicBezTo>
                    <a:pt x="6610" y="5667"/>
                    <a:pt x="6459" y="5354"/>
                    <a:pt x="6286" y="5052"/>
                  </a:cubicBezTo>
                  <a:cubicBezTo>
                    <a:pt x="5742" y="4043"/>
                    <a:pt x="5037" y="3130"/>
                    <a:pt x="4197" y="2349"/>
                  </a:cubicBezTo>
                  <a:cubicBezTo>
                    <a:pt x="3359" y="1568"/>
                    <a:pt x="2400" y="926"/>
                    <a:pt x="1358" y="451"/>
                  </a:cubicBezTo>
                  <a:cubicBezTo>
                    <a:pt x="1043" y="307"/>
                    <a:pt x="719" y="186"/>
                    <a:pt x="389" y="86"/>
                  </a:cubicBezTo>
                  <a:cubicBezTo>
                    <a:pt x="269" y="41"/>
                    <a:pt x="143" y="11"/>
                    <a:pt x="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Google Shape;1498;p54">
              <a:extLst>
                <a:ext uri="{FF2B5EF4-FFF2-40B4-BE49-F238E27FC236}">
                  <a16:creationId xmlns:a16="http://schemas.microsoft.com/office/drawing/2014/main" id="{D8609355-BD9E-5945-A64D-59474D46FBC7}"/>
                </a:ext>
              </a:extLst>
            </p:cNvPr>
            <p:cNvSpPr/>
            <p:nvPr/>
          </p:nvSpPr>
          <p:spPr>
            <a:xfrm>
              <a:off x="4460075" y="3613325"/>
              <a:ext cx="285775" cy="723375"/>
            </a:xfrm>
            <a:custGeom>
              <a:avLst/>
              <a:gdLst/>
              <a:ahLst/>
              <a:cxnLst/>
              <a:rect l="l" t="t" r="r" b="b"/>
              <a:pathLst>
                <a:path w="11431" h="28935" extrusionOk="0">
                  <a:moveTo>
                    <a:pt x="7775" y="8384"/>
                  </a:moveTo>
                  <a:cubicBezTo>
                    <a:pt x="7914" y="8384"/>
                    <a:pt x="8053" y="8388"/>
                    <a:pt x="8192" y="8397"/>
                  </a:cubicBezTo>
                  <a:cubicBezTo>
                    <a:pt x="9049" y="8460"/>
                    <a:pt x="9850" y="8846"/>
                    <a:pt x="10431" y="9480"/>
                  </a:cubicBezTo>
                  <a:cubicBezTo>
                    <a:pt x="10974" y="10104"/>
                    <a:pt x="11205" y="10941"/>
                    <a:pt x="11060" y="11756"/>
                  </a:cubicBezTo>
                  <a:cubicBezTo>
                    <a:pt x="10865" y="12534"/>
                    <a:pt x="10251" y="13139"/>
                    <a:pt x="9471" y="13321"/>
                  </a:cubicBezTo>
                  <a:cubicBezTo>
                    <a:pt x="9215" y="13388"/>
                    <a:pt x="8954" y="13421"/>
                    <a:pt x="8694" y="13421"/>
                  </a:cubicBezTo>
                  <a:cubicBezTo>
                    <a:pt x="8194" y="13421"/>
                    <a:pt x="7698" y="13298"/>
                    <a:pt x="7250" y="13058"/>
                  </a:cubicBezTo>
                  <a:cubicBezTo>
                    <a:pt x="6599" y="12709"/>
                    <a:pt x="6029" y="12226"/>
                    <a:pt x="5575" y="11642"/>
                  </a:cubicBezTo>
                  <a:cubicBezTo>
                    <a:pt x="5139" y="11094"/>
                    <a:pt x="4776" y="10489"/>
                    <a:pt x="4501" y="9844"/>
                  </a:cubicBezTo>
                  <a:cubicBezTo>
                    <a:pt x="4439" y="9700"/>
                    <a:pt x="4382" y="9555"/>
                    <a:pt x="4330" y="9408"/>
                  </a:cubicBezTo>
                  <a:lnTo>
                    <a:pt x="4330" y="9408"/>
                  </a:lnTo>
                  <a:cubicBezTo>
                    <a:pt x="5351" y="8742"/>
                    <a:pt x="6548" y="8384"/>
                    <a:pt x="7775" y="8384"/>
                  </a:cubicBezTo>
                  <a:close/>
                  <a:moveTo>
                    <a:pt x="7661" y="0"/>
                  </a:moveTo>
                  <a:lnTo>
                    <a:pt x="7543" y="59"/>
                  </a:lnTo>
                  <a:cubicBezTo>
                    <a:pt x="7466" y="105"/>
                    <a:pt x="7348" y="164"/>
                    <a:pt x="7206" y="259"/>
                  </a:cubicBezTo>
                  <a:cubicBezTo>
                    <a:pt x="6786" y="536"/>
                    <a:pt x="6393" y="854"/>
                    <a:pt x="6036" y="1210"/>
                  </a:cubicBezTo>
                  <a:cubicBezTo>
                    <a:pt x="5466" y="1771"/>
                    <a:pt x="4985" y="2416"/>
                    <a:pt x="4608" y="3122"/>
                  </a:cubicBezTo>
                  <a:cubicBezTo>
                    <a:pt x="4099" y="4058"/>
                    <a:pt x="3790" y="5087"/>
                    <a:pt x="3698" y="6148"/>
                  </a:cubicBezTo>
                  <a:cubicBezTo>
                    <a:pt x="3615" y="7208"/>
                    <a:pt x="3739" y="8271"/>
                    <a:pt x="4061" y="9280"/>
                  </a:cubicBezTo>
                  <a:lnTo>
                    <a:pt x="4061" y="9280"/>
                  </a:lnTo>
                  <a:cubicBezTo>
                    <a:pt x="3806" y="9454"/>
                    <a:pt x="3563" y="9647"/>
                    <a:pt x="3332" y="9858"/>
                  </a:cubicBezTo>
                  <a:cubicBezTo>
                    <a:pt x="2111" y="10955"/>
                    <a:pt x="1192" y="12346"/>
                    <a:pt x="661" y="13899"/>
                  </a:cubicBezTo>
                  <a:cubicBezTo>
                    <a:pt x="417" y="14617"/>
                    <a:pt x="237" y="15355"/>
                    <a:pt x="124" y="16106"/>
                  </a:cubicBezTo>
                  <a:cubicBezTo>
                    <a:pt x="30" y="16815"/>
                    <a:pt x="1" y="17531"/>
                    <a:pt x="38" y="18245"/>
                  </a:cubicBezTo>
                  <a:cubicBezTo>
                    <a:pt x="108" y="19523"/>
                    <a:pt x="326" y="20790"/>
                    <a:pt x="688" y="22017"/>
                  </a:cubicBezTo>
                  <a:cubicBezTo>
                    <a:pt x="1230" y="23785"/>
                    <a:pt x="1926" y="25501"/>
                    <a:pt x="2772" y="27146"/>
                  </a:cubicBezTo>
                  <a:cubicBezTo>
                    <a:pt x="3063" y="27729"/>
                    <a:pt x="3300" y="28179"/>
                    <a:pt x="3463" y="28480"/>
                  </a:cubicBezTo>
                  <a:cubicBezTo>
                    <a:pt x="3541" y="28621"/>
                    <a:pt x="3610" y="28743"/>
                    <a:pt x="3650" y="28821"/>
                  </a:cubicBezTo>
                  <a:cubicBezTo>
                    <a:pt x="3670" y="28861"/>
                    <a:pt x="3694" y="28900"/>
                    <a:pt x="3723" y="28934"/>
                  </a:cubicBezTo>
                  <a:cubicBezTo>
                    <a:pt x="3723" y="28934"/>
                    <a:pt x="3745" y="28925"/>
                    <a:pt x="3700" y="28835"/>
                  </a:cubicBezTo>
                  <a:cubicBezTo>
                    <a:pt x="3655" y="28744"/>
                    <a:pt x="3600" y="28626"/>
                    <a:pt x="3532" y="28480"/>
                  </a:cubicBezTo>
                  <a:lnTo>
                    <a:pt x="2881" y="27115"/>
                  </a:lnTo>
                  <a:cubicBezTo>
                    <a:pt x="2072" y="25462"/>
                    <a:pt x="1403" y="23744"/>
                    <a:pt x="879" y="21981"/>
                  </a:cubicBezTo>
                  <a:cubicBezTo>
                    <a:pt x="530" y="20763"/>
                    <a:pt x="323" y="19509"/>
                    <a:pt x="259" y="18245"/>
                  </a:cubicBezTo>
                  <a:cubicBezTo>
                    <a:pt x="228" y="17542"/>
                    <a:pt x="261" y="16840"/>
                    <a:pt x="356" y="16142"/>
                  </a:cubicBezTo>
                  <a:cubicBezTo>
                    <a:pt x="470" y="15407"/>
                    <a:pt x="652" y="14684"/>
                    <a:pt x="896" y="13981"/>
                  </a:cubicBezTo>
                  <a:cubicBezTo>
                    <a:pt x="1421" y="12467"/>
                    <a:pt x="2322" y="11111"/>
                    <a:pt x="3513" y="10041"/>
                  </a:cubicBezTo>
                  <a:cubicBezTo>
                    <a:pt x="3714" y="9857"/>
                    <a:pt x="3926" y="9687"/>
                    <a:pt x="4146" y="9532"/>
                  </a:cubicBezTo>
                  <a:lnTo>
                    <a:pt x="4146" y="9532"/>
                  </a:lnTo>
                  <a:cubicBezTo>
                    <a:pt x="4192" y="9661"/>
                    <a:pt x="4241" y="9789"/>
                    <a:pt x="4293" y="9916"/>
                  </a:cubicBezTo>
                  <a:cubicBezTo>
                    <a:pt x="4574" y="10581"/>
                    <a:pt x="4943" y="11204"/>
                    <a:pt x="5392" y="11768"/>
                  </a:cubicBezTo>
                  <a:cubicBezTo>
                    <a:pt x="5857" y="12379"/>
                    <a:pt x="6449" y="12883"/>
                    <a:pt x="7125" y="13248"/>
                  </a:cubicBezTo>
                  <a:cubicBezTo>
                    <a:pt x="7606" y="13507"/>
                    <a:pt x="8141" y="13640"/>
                    <a:pt x="8679" y="13640"/>
                  </a:cubicBezTo>
                  <a:cubicBezTo>
                    <a:pt x="8956" y="13640"/>
                    <a:pt x="9233" y="13605"/>
                    <a:pt x="9505" y="13534"/>
                  </a:cubicBezTo>
                  <a:cubicBezTo>
                    <a:pt x="9918" y="13427"/>
                    <a:pt x="10300" y="13218"/>
                    <a:pt x="10614" y="12930"/>
                  </a:cubicBezTo>
                  <a:cubicBezTo>
                    <a:pt x="10937" y="12628"/>
                    <a:pt x="11163" y="12237"/>
                    <a:pt x="11261" y="11805"/>
                  </a:cubicBezTo>
                  <a:cubicBezTo>
                    <a:pt x="11431" y="10916"/>
                    <a:pt x="11180" y="9997"/>
                    <a:pt x="10583" y="9316"/>
                  </a:cubicBezTo>
                  <a:cubicBezTo>
                    <a:pt x="9963" y="8637"/>
                    <a:pt x="9105" y="8220"/>
                    <a:pt x="8188" y="8151"/>
                  </a:cubicBezTo>
                  <a:cubicBezTo>
                    <a:pt x="8043" y="8142"/>
                    <a:pt x="7898" y="8137"/>
                    <a:pt x="7754" y="8137"/>
                  </a:cubicBezTo>
                  <a:cubicBezTo>
                    <a:pt x="6507" y="8137"/>
                    <a:pt x="5290" y="8494"/>
                    <a:pt x="4245" y="9158"/>
                  </a:cubicBezTo>
                  <a:lnTo>
                    <a:pt x="4245" y="9158"/>
                  </a:lnTo>
                  <a:cubicBezTo>
                    <a:pt x="3935" y="8193"/>
                    <a:pt x="3811" y="7175"/>
                    <a:pt x="3882" y="6157"/>
                  </a:cubicBezTo>
                  <a:cubicBezTo>
                    <a:pt x="3960" y="5119"/>
                    <a:pt x="4250" y="4105"/>
                    <a:pt x="4734" y="3181"/>
                  </a:cubicBezTo>
                  <a:cubicBezTo>
                    <a:pt x="5096" y="2483"/>
                    <a:pt x="5555" y="1841"/>
                    <a:pt x="6100" y="1274"/>
                  </a:cubicBezTo>
                  <a:cubicBezTo>
                    <a:pt x="6448" y="916"/>
                    <a:pt x="6828" y="591"/>
                    <a:pt x="7233" y="301"/>
                  </a:cubicBezTo>
                  <a:cubicBezTo>
                    <a:pt x="7516" y="106"/>
                    <a:pt x="7661" y="0"/>
                    <a:pt x="7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Google Shape;1499;p54">
              <a:extLst>
                <a:ext uri="{FF2B5EF4-FFF2-40B4-BE49-F238E27FC236}">
                  <a16:creationId xmlns:a16="http://schemas.microsoft.com/office/drawing/2014/main" id="{5369A32F-83B2-EC4A-B625-17F1696ADCA1}"/>
                </a:ext>
              </a:extLst>
            </p:cNvPr>
            <p:cNvSpPr/>
            <p:nvPr/>
          </p:nvSpPr>
          <p:spPr>
            <a:xfrm>
              <a:off x="4166075" y="3332325"/>
              <a:ext cx="250800" cy="358725"/>
            </a:xfrm>
            <a:custGeom>
              <a:avLst/>
              <a:gdLst/>
              <a:ahLst/>
              <a:cxnLst/>
              <a:rect l="l" t="t" r="r" b="b"/>
              <a:pathLst>
                <a:path w="10032" h="14349" extrusionOk="0">
                  <a:moveTo>
                    <a:pt x="9862" y="1"/>
                  </a:moveTo>
                  <a:lnTo>
                    <a:pt x="9862" y="1"/>
                  </a:lnTo>
                  <a:cubicBezTo>
                    <a:pt x="9854" y="250"/>
                    <a:pt x="9862" y="499"/>
                    <a:pt x="9885" y="747"/>
                  </a:cubicBezTo>
                  <a:cubicBezTo>
                    <a:pt x="9906" y="1421"/>
                    <a:pt x="9879" y="2095"/>
                    <a:pt x="9807" y="2767"/>
                  </a:cubicBezTo>
                  <a:cubicBezTo>
                    <a:pt x="9345" y="7282"/>
                    <a:pt x="6614" y="11251"/>
                    <a:pt x="2563" y="13298"/>
                  </a:cubicBezTo>
                  <a:cubicBezTo>
                    <a:pt x="1962" y="13606"/>
                    <a:pt x="1340" y="13873"/>
                    <a:pt x="702" y="14094"/>
                  </a:cubicBezTo>
                  <a:cubicBezTo>
                    <a:pt x="463" y="14162"/>
                    <a:pt x="228" y="14246"/>
                    <a:pt x="1" y="14345"/>
                  </a:cubicBezTo>
                  <a:cubicBezTo>
                    <a:pt x="1" y="14347"/>
                    <a:pt x="6" y="14349"/>
                    <a:pt x="18" y="14349"/>
                  </a:cubicBezTo>
                  <a:cubicBezTo>
                    <a:pt x="45" y="14349"/>
                    <a:pt x="105" y="14340"/>
                    <a:pt x="192" y="14317"/>
                  </a:cubicBezTo>
                  <a:cubicBezTo>
                    <a:pt x="314" y="14285"/>
                    <a:pt x="501" y="14254"/>
                    <a:pt x="728" y="14181"/>
                  </a:cubicBezTo>
                  <a:cubicBezTo>
                    <a:pt x="1384" y="13993"/>
                    <a:pt x="2022" y="13746"/>
                    <a:pt x="2636" y="13447"/>
                  </a:cubicBezTo>
                  <a:cubicBezTo>
                    <a:pt x="6804" y="11452"/>
                    <a:pt x="9597" y="7391"/>
                    <a:pt x="9971" y="2786"/>
                  </a:cubicBezTo>
                  <a:cubicBezTo>
                    <a:pt x="10032" y="2105"/>
                    <a:pt x="10032" y="1421"/>
                    <a:pt x="9971" y="742"/>
                  </a:cubicBezTo>
                  <a:cubicBezTo>
                    <a:pt x="9959" y="557"/>
                    <a:pt x="9935" y="371"/>
                    <a:pt x="9904" y="187"/>
                  </a:cubicBezTo>
                  <a:cubicBezTo>
                    <a:pt x="9895" y="124"/>
                    <a:pt x="9882" y="61"/>
                    <a:pt x="9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Google Shape;1500;p54">
              <a:extLst>
                <a:ext uri="{FF2B5EF4-FFF2-40B4-BE49-F238E27FC236}">
                  <a16:creationId xmlns:a16="http://schemas.microsoft.com/office/drawing/2014/main" id="{6FFAFE0C-CC6E-C24C-BCA6-99B098D1096E}"/>
                </a:ext>
              </a:extLst>
            </p:cNvPr>
            <p:cNvSpPr/>
            <p:nvPr/>
          </p:nvSpPr>
          <p:spPr>
            <a:xfrm>
              <a:off x="6066075" y="3825575"/>
              <a:ext cx="301175" cy="268675"/>
            </a:xfrm>
            <a:custGeom>
              <a:avLst/>
              <a:gdLst/>
              <a:ahLst/>
              <a:cxnLst/>
              <a:rect l="l" t="t" r="r" b="b"/>
              <a:pathLst>
                <a:path w="12047" h="10747" extrusionOk="0">
                  <a:moveTo>
                    <a:pt x="12043" y="0"/>
                  </a:moveTo>
                  <a:cubicBezTo>
                    <a:pt x="12029" y="0"/>
                    <a:pt x="11975" y="23"/>
                    <a:pt x="11874" y="62"/>
                  </a:cubicBezTo>
                  <a:cubicBezTo>
                    <a:pt x="11726" y="127"/>
                    <a:pt x="11586" y="205"/>
                    <a:pt x="11450" y="294"/>
                  </a:cubicBezTo>
                  <a:cubicBezTo>
                    <a:pt x="10955" y="625"/>
                    <a:pt x="10516" y="1032"/>
                    <a:pt x="10145" y="1499"/>
                  </a:cubicBezTo>
                  <a:cubicBezTo>
                    <a:pt x="9612" y="2197"/>
                    <a:pt x="9118" y="2923"/>
                    <a:pt x="8665" y="3675"/>
                  </a:cubicBezTo>
                  <a:cubicBezTo>
                    <a:pt x="8100" y="4574"/>
                    <a:pt x="7452" y="5420"/>
                    <a:pt x="6731" y="6202"/>
                  </a:cubicBezTo>
                  <a:cubicBezTo>
                    <a:pt x="5419" y="7616"/>
                    <a:pt x="3880" y="8806"/>
                    <a:pt x="2181" y="9719"/>
                  </a:cubicBezTo>
                  <a:cubicBezTo>
                    <a:pt x="1530" y="10074"/>
                    <a:pt x="975" y="10311"/>
                    <a:pt x="592" y="10479"/>
                  </a:cubicBezTo>
                  <a:cubicBezTo>
                    <a:pt x="386" y="10549"/>
                    <a:pt x="189" y="10639"/>
                    <a:pt x="0" y="10747"/>
                  </a:cubicBezTo>
                  <a:cubicBezTo>
                    <a:pt x="215" y="10706"/>
                    <a:pt x="425" y="10645"/>
                    <a:pt x="629" y="10564"/>
                  </a:cubicBezTo>
                  <a:cubicBezTo>
                    <a:pt x="1185" y="10368"/>
                    <a:pt x="1731" y="10136"/>
                    <a:pt x="2259" y="9868"/>
                  </a:cubicBezTo>
                  <a:cubicBezTo>
                    <a:pt x="4009" y="8988"/>
                    <a:pt x="5590" y="7800"/>
                    <a:pt x="6922" y="6360"/>
                  </a:cubicBezTo>
                  <a:cubicBezTo>
                    <a:pt x="7651" y="5568"/>
                    <a:pt x="8301" y="4706"/>
                    <a:pt x="8864" y="3789"/>
                  </a:cubicBezTo>
                  <a:cubicBezTo>
                    <a:pt x="9380" y="2970"/>
                    <a:pt x="9835" y="2191"/>
                    <a:pt x="10290" y="1605"/>
                  </a:cubicBezTo>
                  <a:cubicBezTo>
                    <a:pt x="10774" y="970"/>
                    <a:pt x="11369" y="426"/>
                    <a:pt x="12047" y="2"/>
                  </a:cubicBezTo>
                  <a:cubicBezTo>
                    <a:pt x="12047" y="1"/>
                    <a:pt x="12046" y="0"/>
                    <a:pt x="12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" name="Google Shape;1501;p54">
              <a:extLst>
                <a:ext uri="{FF2B5EF4-FFF2-40B4-BE49-F238E27FC236}">
                  <a16:creationId xmlns:a16="http://schemas.microsoft.com/office/drawing/2014/main" id="{06A213E1-E31B-A040-A15D-0E531F9C3423}"/>
                </a:ext>
              </a:extLst>
            </p:cNvPr>
            <p:cNvSpPr/>
            <p:nvPr/>
          </p:nvSpPr>
          <p:spPr>
            <a:xfrm>
              <a:off x="5238850" y="2943225"/>
              <a:ext cx="513575" cy="53675"/>
            </a:xfrm>
            <a:custGeom>
              <a:avLst/>
              <a:gdLst/>
              <a:ahLst/>
              <a:cxnLst/>
              <a:rect l="l" t="t" r="r" b="b"/>
              <a:pathLst>
                <a:path w="20543" h="2147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1" y="10"/>
                    <a:pt x="50" y="60"/>
                    <a:pt x="150" y="160"/>
                  </a:cubicBezTo>
                  <a:cubicBezTo>
                    <a:pt x="303" y="298"/>
                    <a:pt x="463" y="428"/>
                    <a:pt x="633" y="546"/>
                  </a:cubicBezTo>
                  <a:cubicBezTo>
                    <a:pt x="1251" y="990"/>
                    <a:pt x="1934" y="1336"/>
                    <a:pt x="2658" y="1571"/>
                  </a:cubicBezTo>
                  <a:cubicBezTo>
                    <a:pt x="3729" y="1920"/>
                    <a:pt x="4848" y="2111"/>
                    <a:pt x="5976" y="2139"/>
                  </a:cubicBezTo>
                  <a:cubicBezTo>
                    <a:pt x="6217" y="2144"/>
                    <a:pt x="6459" y="2146"/>
                    <a:pt x="6700" y="2146"/>
                  </a:cubicBezTo>
                  <a:cubicBezTo>
                    <a:pt x="7825" y="2146"/>
                    <a:pt x="8950" y="2096"/>
                    <a:pt x="10071" y="1993"/>
                  </a:cubicBezTo>
                  <a:cubicBezTo>
                    <a:pt x="12979" y="1780"/>
                    <a:pt x="15600" y="1479"/>
                    <a:pt x="17493" y="1225"/>
                  </a:cubicBezTo>
                  <a:cubicBezTo>
                    <a:pt x="18435" y="1097"/>
                    <a:pt x="19200" y="984"/>
                    <a:pt x="19728" y="896"/>
                  </a:cubicBezTo>
                  <a:lnTo>
                    <a:pt x="20334" y="787"/>
                  </a:lnTo>
                  <a:cubicBezTo>
                    <a:pt x="20405" y="780"/>
                    <a:pt x="20475" y="761"/>
                    <a:pt x="20542" y="733"/>
                  </a:cubicBezTo>
                  <a:cubicBezTo>
                    <a:pt x="20273" y="733"/>
                    <a:pt x="20003" y="750"/>
                    <a:pt x="19737" y="787"/>
                  </a:cubicBezTo>
                  <a:lnTo>
                    <a:pt x="17493" y="1043"/>
                  </a:lnTo>
                  <a:cubicBezTo>
                    <a:pt x="15600" y="1256"/>
                    <a:pt x="12979" y="1524"/>
                    <a:pt x="10080" y="1739"/>
                  </a:cubicBezTo>
                  <a:cubicBezTo>
                    <a:pt x="8858" y="1850"/>
                    <a:pt x="7631" y="1905"/>
                    <a:pt x="6404" y="1905"/>
                  </a:cubicBezTo>
                  <a:cubicBezTo>
                    <a:pt x="6264" y="1905"/>
                    <a:pt x="6125" y="1904"/>
                    <a:pt x="5985" y="1903"/>
                  </a:cubicBezTo>
                  <a:cubicBezTo>
                    <a:pt x="4873" y="1887"/>
                    <a:pt x="3770" y="1716"/>
                    <a:pt x="2708" y="1393"/>
                  </a:cubicBezTo>
                  <a:cubicBezTo>
                    <a:pt x="1993" y="1175"/>
                    <a:pt x="1310" y="859"/>
                    <a:pt x="683" y="456"/>
                  </a:cubicBezTo>
                  <a:cubicBezTo>
                    <a:pt x="251" y="189"/>
                    <a:pt x="19" y="1"/>
                    <a:pt x="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1502;p54">
              <a:extLst>
                <a:ext uri="{FF2B5EF4-FFF2-40B4-BE49-F238E27FC236}">
                  <a16:creationId xmlns:a16="http://schemas.microsoft.com/office/drawing/2014/main" id="{856B50EE-BED4-3844-8FFD-CDF63EB75885}"/>
                </a:ext>
              </a:extLst>
            </p:cNvPr>
            <p:cNvSpPr/>
            <p:nvPr/>
          </p:nvSpPr>
          <p:spPr>
            <a:xfrm>
              <a:off x="5373200" y="4261700"/>
              <a:ext cx="1191125" cy="399475"/>
            </a:xfrm>
            <a:custGeom>
              <a:avLst/>
              <a:gdLst/>
              <a:ahLst/>
              <a:cxnLst/>
              <a:rect l="l" t="t" r="r" b="b"/>
              <a:pathLst>
                <a:path w="47645" h="15979" extrusionOk="0">
                  <a:moveTo>
                    <a:pt x="30427" y="1"/>
                  </a:moveTo>
                  <a:lnTo>
                    <a:pt x="910" y="4434"/>
                  </a:lnTo>
                  <a:lnTo>
                    <a:pt x="0" y="15597"/>
                  </a:lnTo>
                  <a:lnTo>
                    <a:pt x="34474" y="15979"/>
                  </a:lnTo>
                  <a:cubicBezTo>
                    <a:pt x="35217" y="15971"/>
                    <a:pt x="35958" y="15896"/>
                    <a:pt x="36687" y="15755"/>
                  </a:cubicBezTo>
                  <a:cubicBezTo>
                    <a:pt x="43316" y="14465"/>
                    <a:pt x="47645" y="8046"/>
                    <a:pt x="46355" y="1417"/>
                  </a:cubicBezTo>
                  <a:lnTo>
                    <a:pt x="30427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" name="Google Shape;1503;p54">
              <a:extLst>
                <a:ext uri="{FF2B5EF4-FFF2-40B4-BE49-F238E27FC236}">
                  <a16:creationId xmlns:a16="http://schemas.microsoft.com/office/drawing/2014/main" id="{DAD61076-0A0A-554C-BBCA-83DFAA5C3EEF}"/>
                </a:ext>
              </a:extLst>
            </p:cNvPr>
            <p:cNvSpPr/>
            <p:nvPr/>
          </p:nvSpPr>
          <p:spPr>
            <a:xfrm>
              <a:off x="4911050" y="4313275"/>
              <a:ext cx="538075" cy="350075"/>
            </a:xfrm>
            <a:custGeom>
              <a:avLst/>
              <a:gdLst/>
              <a:ahLst/>
              <a:cxnLst/>
              <a:rect l="l" t="t" r="r" b="b"/>
              <a:pathLst>
                <a:path w="21523" h="14003" extrusionOk="0">
                  <a:moveTo>
                    <a:pt x="12175" y="1"/>
                  </a:moveTo>
                  <a:cubicBezTo>
                    <a:pt x="11958" y="1"/>
                    <a:pt x="11741" y="6"/>
                    <a:pt x="11524" y="17"/>
                  </a:cubicBezTo>
                  <a:lnTo>
                    <a:pt x="3304" y="436"/>
                  </a:lnTo>
                  <a:cubicBezTo>
                    <a:pt x="3304" y="436"/>
                    <a:pt x="3809" y="1802"/>
                    <a:pt x="4670" y="2257"/>
                  </a:cubicBezTo>
                  <a:cubicBezTo>
                    <a:pt x="5530" y="2712"/>
                    <a:pt x="10686" y="2857"/>
                    <a:pt x="10686" y="2857"/>
                  </a:cubicBezTo>
                  <a:lnTo>
                    <a:pt x="10423" y="3126"/>
                  </a:lnTo>
                  <a:cubicBezTo>
                    <a:pt x="9345" y="4237"/>
                    <a:pt x="7874" y="4880"/>
                    <a:pt x="6326" y="4919"/>
                  </a:cubicBezTo>
                  <a:lnTo>
                    <a:pt x="5539" y="4919"/>
                  </a:lnTo>
                  <a:cubicBezTo>
                    <a:pt x="4957" y="4872"/>
                    <a:pt x="4381" y="4760"/>
                    <a:pt x="3823" y="4583"/>
                  </a:cubicBezTo>
                  <a:lnTo>
                    <a:pt x="1798" y="3763"/>
                  </a:lnTo>
                  <a:cubicBezTo>
                    <a:pt x="1567" y="3661"/>
                    <a:pt x="1332" y="3603"/>
                    <a:pt x="1114" y="3603"/>
                  </a:cubicBezTo>
                  <a:cubicBezTo>
                    <a:pt x="752" y="3603"/>
                    <a:pt x="437" y="3764"/>
                    <a:pt x="270" y="4150"/>
                  </a:cubicBezTo>
                  <a:cubicBezTo>
                    <a:pt x="0" y="4768"/>
                    <a:pt x="206" y="5478"/>
                    <a:pt x="1881" y="6321"/>
                  </a:cubicBezTo>
                  <a:cubicBezTo>
                    <a:pt x="2814" y="6776"/>
                    <a:pt x="6281" y="7991"/>
                    <a:pt x="6281" y="7991"/>
                  </a:cubicBezTo>
                  <a:cubicBezTo>
                    <a:pt x="6304" y="8485"/>
                    <a:pt x="6373" y="8975"/>
                    <a:pt x="6485" y="9457"/>
                  </a:cubicBezTo>
                  <a:cubicBezTo>
                    <a:pt x="6636" y="9961"/>
                    <a:pt x="7996" y="10466"/>
                    <a:pt x="7996" y="10466"/>
                  </a:cubicBezTo>
                  <a:cubicBezTo>
                    <a:pt x="8351" y="11215"/>
                    <a:pt x="8754" y="11939"/>
                    <a:pt x="9208" y="12632"/>
                  </a:cubicBezTo>
                  <a:cubicBezTo>
                    <a:pt x="9366" y="12815"/>
                    <a:pt x="10600" y="13201"/>
                    <a:pt x="11915" y="13570"/>
                  </a:cubicBezTo>
                  <a:cubicBezTo>
                    <a:pt x="12946" y="13859"/>
                    <a:pt x="14006" y="14003"/>
                    <a:pt x="15066" y="14003"/>
                  </a:cubicBezTo>
                  <a:cubicBezTo>
                    <a:pt x="16186" y="14003"/>
                    <a:pt x="17306" y="13842"/>
                    <a:pt x="18391" y="13520"/>
                  </a:cubicBezTo>
                  <a:lnTo>
                    <a:pt x="21522" y="12583"/>
                  </a:lnTo>
                  <a:lnTo>
                    <a:pt x="21522" y="3025"/>
                  </a:lnTo>
                  <a:lnTo>
                    <a:pt x="21508" y="2857"/>
                  </a:lnTo>
                  <a:cubicBezTo>
                    <a:pt x="21504" y="2858"/>
                    <a:pt x="21498" y="2859"/>
                    <a:pt x="21491" y="2859"/>
                  </a:cubicBezTo>
                  <a:cubicBezTo>
                    <a:pt x="21242" y="2859"/>
                    <a:pt x="19312" y="1994"/>
                    <a:pt x="17577" y="1192"/>
                  </a:cubicBezTo>
                  <a:cubicBezTo>
                    <a:pt x="15882" y="406"/>
                    <a:pt x="14038" y="1"/>
                    <a:pt x="12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" name="Google Shape;1504;p54">
              <a:extLst>
                <a:ext uri="{FF2B5EF4-FFF2-40B4-BE49-F238E27FC236}">
                  <a16:creationId xmlns:a16="http://schemas.microsoft.com/office/drawing/2014/main" id="{AC2BE905-CCAA-414A-BFD6-5AC364C358FC}"/>
                </a:ext>
              </a:extLst>
            </p:cNvPr>
            <p:cNvSpPr/>
            <p:nvPr/>
          </p:nvSpPr>
          <p:spPr>
            <a:xfrm>
              <a:off x="5064075" y="4513250"/>
              <a:ext cx="103775" cy="27450"/>
            </a:xfrm>
            <a:custGeom>
              <a:avLst/>
              <a:gdLst/>
              <a:ahLst/>
              <a:cxnLst/>
              <a:rect l="l" t="t" r="r" b="b"/>
              <a:pathLst>
                <a:path w="4151" h="1098" extrusionOk="0">
                  <a:moveTo>
                    <a:pt x="14" y="0"/>
                  </a:moveTo>
                  <a:cubicBezTo>
                    <a:pt x="6" y="0"/>
                    <a:pt x="1" y="2"/>
                    <a:pt x="1" y="6"/>
                  </a:cubicBezTo>
                  <a:cubicBezTo>
                    <a:pt x="1278" y="687"/>
                    <a:pt x="2699" y="1060"/>
                    <a:pt x="4146" y="1098"/>
                  </a:cubicBezTo>
                  <a:cubicBezTo>
                    <a:pt x="4150" y="1029"/>
                    <a:pt x="3213" y="887"/>
                    <a:pt x="2062" y="593"/>
                  </a:cubicBezTo>
                  <a:cubicBezTo>
                    <a:pt x="992" y="318"/>
                    <a:pt x="131" y="0"/>
                    <a:pt x="1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" name="Google Shape;1505;p54">
              <a:extLst>
                <a:ext uri="{FF2B5EF4-FFF2-40B4-BE49-F238E27FC236}">
                  <a16:creationId xmlns:a16="http://schemas.microsoft.com/office/drawing/2014/main" id="{C65F7681-B516-3E40-9CD4-6D0DA33CA6A5}"/>
                </a:ext>
              </a:extLst>
            </p:cNvPr>
            <p:cNvSpPr/>
            <p:nvPr/>
          </p:nvSpPr>
          <p:spPr>
            <a:xfrm>
              <a:off x="5105600" y="4573675"/>
              <a:ext cx="54850" cy="16025"/>
            </a:xfrm>
            <a:custGeom>
              <a:avLst/>
              <a:gdLst/>
              <a:ahLst/>
              <a:cxnLst/>
              <a:rect l="l" t="t" r="r" b="b"/>
              <a:pathLst>
                <a:path w="2194" h="641" extrusionOk="0">
                  <a:moveTo>
                    <a:pt x="0" y="0"/>
                  </a:moveTo>
                  <a:lnTo>
                    <a:pt x="0" y="0"/>
                  </a:lnTo>
                  <a:cubicBezTo>
                    <a:pt x="293" y="263"/>
                    <a:pt x="651" y="439"/>
                    <a:pt x="1038" y="509"/>
                  </a:cubicBezTo>
                  <a:cubicBezTo>
                    <a:pt x="1273" y="596"/>
                    <a:pt x="1520" y="640"/>
                    <a:pt x="1768" y="640"/>
                  </a:cubicBezTo>
                  <a:cubicBezTo>
                    <a:pt x="1910" y="640"/>
                    <a:pt x="2053" y="626"/>
                    <a:pt x="2193" y="597"/>
                  </a:cubicBezTo>
                  <a:cubicBezTo>
                    <a:pt x="1835" y="475"/>
                    <a:pt x="1466" y="380"/>
                    <a:pt x="1092" y="315"/>
                  </a:cubicBezTo>
                  <a:cubicBezTo>
                    <a:pt x="739" y="179"/>
                    <a:pt x="373" y="75"/>
                    <a:pt x="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" name="Google Shape;1506;p54">
              <a:extLst>
                <a:ext uri="{FF2B5EF4-FFF2-40B4-BE49-F238E27FC236}">
                  <a16:creationId xmlns:a16="http://schemas.microsoft.com/office/drawing/2014/main" id="{BCBF71B2-2530-804B-84ED-D9D9FB5DA966}"/>
                </a:ext>
              </a:extLst>
            </p:cNvPr>
            <p:cNvSpPr/>
            <p:nvPr/>
          </p:nvSpPr>
          <p:spPr>
            <a:xfrm>
              <a:off x="5062150" y="4366150"/>
              <a:ext cx="135875" cy="73925"/>
            </a:xfrm>
            <a:custGeom>
              <a:avLst/>
              <a:gdLst/>
              <a:ahLst/>
              <a:cxnLst/>
              <a:rect l="l" t="t" r="r" b="b"/>
              <a:pathLst>
                <a:path w="5435" h="2957" extrusionOk="0">
                  <a:moveTo>
                    <a:pt x="5435" y="1"/>
                  </a:moveTo>
                  <a:lnTo>
                    <a:pt x="5435" y="1"/>
                  </a:lnTo>
                  <a:cubicBezTo>
                    <a:pt x="5179" y="172"/>
                    <a:pt x="4941" y="365"/>
                    <a:pt x="4720" y="578"/>
                  </a:cubicBezTo>
                  <a:cubicBezTo>
                    <a:pt x="4156" y="1055"/>
                    <a:pt x="3555" y="1485"/>
                    <a:pt x="2922" y="1867"/>
                  </a:cubicBezTo>
                  <a:cubicBezTo>
                    <a:pt x="2000" y="2354"/>
                    <a:pt x="1017" y="2720"/>
                    <a:pt x="0" y="2954"/>
                  </a:cubicBezTo>
                  <a:cubicBezTo>
                    <a:pt x="45" y="2956"/>
                    <a:pt x="90" y="2957"/>
                    <a:pt x="134" y="2957"/>
                  </a:cubicBezTo>
                  <a:cubicBezTo>
                    <a:pt x="396" y="2957"/>
                    <a:pt x="657" y="2922"/>
                    <a:pt x="910" y="2854"/>
                  </a:cubicBezTo>
                  <a:cubicBezTo>
                    <a:pt x="1648" y="2698"/>
                    <a:pt x="2357" y="2424"/>
                    <a:pt x="3008" y="2044"/>
                  </a:cubicBezTo>
                  <a:cubicBezTo>
                    <a:pt x="3656" y="1656"/>
                    <a:pt x="4257" y="1198"/>
                    <a:pt x="4802" y="678"/>
                  </a:cubicBezTo>
                  <a:cubicBezTo>
                    <a:pt x="5042" y="482"/>
                    <a:pt x="5254" y="254"/>
                    <a:pt x="5435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Google Shape;1507;p54">
              <a:extLst>
                <a:ext uri="{FF2B5EF4-FFF2-40B4-BE49-F238E27FC236}">
                  <a16:creationId xmlns:a16="http://schemas.microsoft.com/office/drawing/2014/main" id="{790BC3CD-174D-6242-9808-BC6F082B44C6}"/>
                </a:ext>
              </a:extLst>
            </p:cNvPr>
            <p:cNvSpPr/>
            <p:nvPr/>
          </p:nvSpPr>
          <p:spPr>
            <a:xfrm>
              <a:off x="5448750" y="4125900"/>
              <a:ext cx="1134300" cy="537000"/>
            </a:xfrm>
            <a:custGeom>
              <a:avLst/>
              <a:gdLst/>
              <a:ahLst/>
              <a:cxnLst/>
              <a:rect l="l" t="t" r="r" b="b"/>
              <a:pathLst>
                <a:path w="45372" h="21480" extrusionOk="0">
                  <a:moveTo>
                    <a:pt x="42296" y="0"/>
                  </a:moveTo>
                  <a:lnTo>
                    <a:pt x="25967" y="2688"/>
                  </a:lnTo>
                  <a:lnTo>
                    <a:pt x="26491" y="4718"/>
                  </a:lnTo>
                  <a:lnTo>
                    <a:pt x="838" y="8855"/>
                  </a:lnTo>
                  <a:lnTo>
                    <a:pt x="0" y="21480"/>
                  </a:lnTo>
                  <a:lnTo>
                    <a:pt x="32470" y="21480"/>
                  </a:lnTo>
                  <a:cubicBezTo>
                    <a:pt x="32473" y="21480"/>
                    <a:pt x="32476" y="21480"/>
                    <a:pt x="32479" y="21480"/>
                  </a:cubicBezTo>
                  <a:cubicBezTo>
                    <a:pt x="34680" y="21480"/>
                    <a:pt x="36840" y="20880"/>
                    <a:pt x="38727" y="19746"/>
                  </a:cubicBezTo>
                  <a:cubicBezTo>
                    <a:pt x="43109" y="17114"/>
                    <a:pt x="45372" y="12019"/>
                    <a:pt x="44389" y="7003"/>
                  </a:cubicBezTo>
                  <a:cubicBezTo>
                    <a:pt x="43922" y="4606"/>
                    <a:pt x="43221" y="2260"/>
                    <a:pt x="42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" name="Google Shape;1508;p54">
              <a:extLst>
                <a:ext uri="{FF2B5EF4-FFF2-40B4-BE49-F238E27FC236}">
                  <a16:creationId xmlns:a16="http://schemas.microsoft.com/office/drawing/2014/main" id="{6A358E59-1752-DF4E-92D7-0611F58A40BB}"/>
                </a:ext>
              </a:extLst>
            </p:cNvPr>
            <p:cNvSpPr/>
            <p:nvPr/>
          </p:nvSpPr>
          <p:spPr>
            <a:xfrm>
              <a:off x="5482075" y="4217225"/>
              <a:ext cx="817025" cy="127225"/>
            </a:xfrm>
            <a:custGeom>
              <a:avLst/>
              <a:gdLst/>
              <a:ahLst/>
              <a:cxnLst/>
              <a:rect l="l" t="t" r="r" b="b"/>
              <a:pathLst>
                <a:path w="32681" h="5089" extrusionOk="0">
                  <a:moveTo>
                    <a:pt x="32555" y="1"/>
                  </a:moveTo>
                  <a:cubicBezTo>
                    <a:pt x="32487" y="1"/>
                    <a:pt x="32419" y="5"/>
                    <a:pt x="32352" y="14"/>
                  </a:cubicBezTo>
                  <a:lnTo>
                    <a:pt x="31397" y="141"/>
                  </a:lnTo>
                  <a:lnTo>
                    <a:pt x="27893" y="651"/>
                  </a:lnTo>
                  <a:lnTo>
                    <a:pt x="16315" y="2434"/>
                  </a:lnTo>
                  <a:lnTo>
                    <a:pt x="4775" y="4255"/>
                  </a:lnTo>
                  <a:lnTo>
                    <a:pt x="1279" y="4842"/>
                  </a:lnTo>
                  <a:lnTo>
                    <a:pt x="332" y="5010"/>
                  </a:lnTo>
                  <a:cubicBezTo>
                    <a:pt x="218" y="5025"/>
                    <a:pt x="108" y="5051"/>
                    <a:pt x="0" y="5088"/>
                  </a:cubicBezTo>
                  <a:cubicBezTo>
                    <a:pt x="113" y="5085"/>
                    <a:pt x="225" y="5076"/>
                    <a:pt x="337" y="5062"/>
                  </a:cubicBezTo>
                  <a:lnTo>
                    <a:pt x="1293" y="4934"/>
                  </a:lnTo>
                  <a:lnTo>
                    <a:pt x="4798" y="4425"/>
                  </a:lnTo>
                  <a:lnTo>
                    <a:pt x="16352" y="2654"/>
                  </a:lnTo>
                  <a:lnTo>
                    <a:pt x="27893" y="833"/>
                  </a:lnTo>
                  <a:lnTo>
                    <a:pt x="31402" y="250"/>
                  </a:lnTo>
                  <a:lnTo>
                    <a:pt x="32352" y="78"/>
                  </a:lnTo>
                  <a:cubicBezTo>
                    <a:pt x="32463" y="60"/>
                    <a:pt x="32573" y="35"/>
                    <a:pt x="32681" y="6"/>
                  </a:cubicBezTo>
                  <a:cubicBezTo>
                    <a:pt x="32639" y="2"/>
                    <a:pt x="32597" y="1"/>
                    <a:pt x="32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" name="Google Shape;1509;p54">
              <a:extLst>
                <a:ext uri="{FF2B5EF4-FFF2-40B4-BE49-F238E27FC236}">
                  <a16:creationId xmlns:a16="http://schemas.microsoft.com/office/drawing/2014/main" id="{F1A78B45-9C33-3E46-863C-BF361E9BA9B2}"/>
                </a:ext>
              </a:extLst>
            </p:cNvPr>
            <p:cNvSpPr/>
            <p:nvPr/>
          </p:nvSpPr>
          <p:spPr>
            <a:xfrm>
              <a:off x="5716575" y="4317350"/>
              <a:ext cx="177675" cy="345775"/>
            </a:xfrm>
            <a:custGeom>
              <a:avLst/>
              <a:gdLst/>
              <a:ahLst/>
              <a:cxnLst/>
              <a:rect l="l" t="t" r="r" b="b"/>
              <a:pathLst>
                <a:path w="7107" h="13831" extrusionOk="0">
                  <a:moveTo>
                    <a:pt x="27" y="1"/>
                  </a:moveTo>
                  <a:lnTo>
                    <a:pt x="27" y="1"/>
                  </a:lnTo>
                  <a:cubicBezTo>
                    <a:pt x="0" y="41"/>
                    <a:pt x="823" y="496"/>
                    <a:pt x="1985" y="1407"/>
                  </a:cubicBezTo>
                  <a:cubicBezTo>
                    <a:pt x="2267" y="1647"/>
                    <a:pt x="2589" y="1898"/>
                    <a:pt x="2894" y="2213"/>
                  </a:cubicBezTo>
                  <a:cubicBezTo>
                    <a:pt x="3049" y="2367"/>
                    <a:pt x="3217" y="2518"/>
                    <a:pt x="3373" y="2691"/>
                  </a:cubicBezTo>
                  <a:lnTo>
                    <a:pt x="3827" y="3222"/>
                  </a:lnTo>
                  <a:cubicBezTo>
                    <a:pt x="4519" y="4030"/>
                    <a:pt x="5114" y="4917"/>
                    <a:pt x="5602" y="5862"/>
                  </a:cubicBezTo>
                  <a:cubicBezTo>
                    <a:pt x="6078" y="6812"/>
                    <a:pt x="6432" y="7818"/>
                    <a:pt x="6658" y="8856"/>
                  </a:cubicBezTo>
                  <a:cubicBezTo>
                    <a:pt x="6753" y="9308"/>
                    <a:pt x="6818" y="9762"/>
                    <a:pt x="6859" y="10222"/>
                  </a:cubicBezTo>
                  <a:cubicBezTo>
                    <a:pt x="6898" y="10624"/>
                    <a:pt x="6915" y="11027"/>
                    <a:pt x="6908" y="11432"/>
                  </a:cubicBezTo>
                  <a:cubicBezTo>
                    <a:pt x="6876" y="12920"/>
                    <a:pt x="6622" y="13831"/>
                    <a:pt x="6681" y="13831"/>
                  </a:cubicBezTo>
                  <a:cubicBezTo>
                    <a:pt x="6756" y="13624"/>
                    <a:pt x="6813" y="13410"/>
                    <a:pt x="6854" y="13194"/>
                  </a:cubicBezTo>
                  <a:cubicBezTo>
                    <a:pt x="6916" y="12946"/>
                    <a:pt x="6960" y="12695"/>
                    <a:pt x="6985" y="12443"/>
                  </a:cubicBezTo>
                  <a:cubicBezTo>
                    <a:pt x="7038" y="12107"/>
                    <a:pt x="7067" y="11767"/>
                    <a:pt x="7077" y="11427"/>
                  </a:cubicBezTo>
                  <a:cubicBezTo>
                    <a:pt x="7106" y="11018"/>
                    <a:pt x="7106" y="10608"/>
                    <a:pt x="7077" y="10199"/>
                  </a:cubicBezTo>
                  <a:cubicBezTo>
                    <a:pt x="7049" y="9727"/>
                    <a:pt x="6988" y="9256"/>
                    <a:pt x="6894" y="8794"/>
                  </a:cubicBezTo>
                  <a:cubicBezTo>
                    <a:pt x="6675" y="7733"/>
                    <a:pt x="6320" y="6705"/>
                    <a:pt x="5838" y="5734"/>
                  </a:cubicBezTo>
                  <a:cubicBezTo>
                    <a:pt x="5341" y="4773"/>
                    <a:pt x="4731" y="3876"/>
                    <a:pt x="4019" y="3063"/>
                  </a:cubicBezTo>
                  <a:lnTo>
                    <a:pt x="3522" y="2526"/>
                  </a:lnTo>
                  <a:cubicBezTo>
                    <a:pt x="3363" y="2372"/>
                    <a:pt x="3186" y="2227"/>
                    <a:pt x="3027" y="2071"/>
                  </a:cubicBezTo>
                  <a:cubicBezTo>
                    <a:pt x="2729" y="1789"/>
                    <a:pt x="2416" y="1524"/>
                    <a:pt x="2089" y="1280"/>
                  </a:cubicBezTo>
                  <a:cubicBezTo>
                    <a:pt x="1803" y="1034"/>
                    <a:pt x="1502" y="865"/>
                    <a:pt x="1261" y="692"/>
                  </a:cubicBezTo>
                  <a:cubicBezTo>
                    <a:pt x="1050" y="546"/>
                    <a:pt x="832" y="415"/>
                    <a:pt x="605" y="297"/>
                  </a:cubicBezTo>
                  <a:cubicBezTo>
                    <a:pt x="423" y="180"/>
                    <a:pt x="228" y="82"/>
                    <a:pt x="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Google Shape;1510;p54">
              <a:extLst>
                <a:ext uri="{FF2B5EF4-FFF2-40B4-BE49-F238E27FC236}">
                  <a16:creationId xmlns:a16="http://schemas.microsoft.com/office/drawing/2014/main" id="{0B79FA12-1501-B84C-B431-FCD64FA08CE0}"/>
                </a:ext>
              </a:extLst>
            </p:cNvPr>
            <p:cNvSpPr/>
            <p:nvPr/>
          </p:nvSpPr>
          <p:spPr>
            <a:xfrm>
              <a:off x="6094575" y="4260125"/>
              <a:ext cx="283350" cy="379225"/>
            </a:xfrm>
            <a:custGeom>
              <a:avLst/>
              <a:gdLst/>
              <a:ahLst/>
              <a:cxnLst/>
              <a:rect l="l" t="t" r="r" b="b"/>
              <a:pathLst>
                <a:path w="11334" h="15169" extrusionOk="0">
                  <a:moveTo>
                    <a:pt x="8443" y="4027"/>
                  </a:moveTo>
                  <a:cubicBezTo>
                    <a:pt x="8514" y="4027"/>
                    <a:pt x="8586" y="4029"/>
                    <a:pt x="8657" y="4034"/>
                  </a:cubicBezTo>
                  <a:lnTo>
                    <a:pt x="8665" y="4034"/>
                  </a:lnTo>
                  <a:cubicBezTo>
                    <a:pt x="9972" y="4146"/>
                    <a:pt x="10941" y="5298"/>
                    <a:pt x="10829" y="6604"/>
                  </a:cubicBezTo>
                  <a:cubicBezTo>
                    <a:pt x="10724" y="7209"/>
                    <a:pt x="10354" y="7735"/>
                    <a:pt x="9818" y="8037"/>
                  </a:cubicBezTo>
                  <a:cubicBezTo>
                    <a:pt x="9086" y="8414"/>
                    <a:pt x="8279" y="8607"/>
                    <a:pt x="7466" y="8607"/>
                  </a:cubicBezTo>
                  <a:cubicBezTo>
                    <a:pt x="7105" y="8607"/>
                    <a:pt x="6743" y="8569"/>
                    <a:pt x="6386" y="8492"/>
                  </a:cubicBezTo>
                  <a:cubicBezTo>
                    <a:pt x="5848" y="8406"/>
                    <a:pt x="5325" y="8262"/>
                    <a:pt x="4826" y="8065"/>
                  </a:cubicBezTo>
                  <a:lnTo>
                    <a:pt x="4826" y="8065"/>
                  </a:lnTo>
                  <a:cubicBezTo>
                    <a:pt x="4850" y="7791"/>
                    <a:pt x="4892" y="7519"/>
                    <a:pt x="4953" y="7251"/>
                  </a:cubicBezTo>
                  <a:cubicBezTo>
                    <a:pt x="5157" y="6076"/>
                    <a:pt x="5865" y="5050"/>
                    <a:pt x="6888" y="4439"/>
                  </a:cubicBezTo>
                  <a:cubicBezTo>
                    <a:pt x="7363" y="4168"/>
                    <a:pt x="7899" y="4027"/>
                    <a:pt x="8443" y="4027"/>
                  </a:cubicBezTo>
                  <a:close/>
                  <a:moveTo>
                    <a:pt x="158" y="0"/>
                  </a:moveTo>
                  <a:cubicBezTo>
                    <a:pt x="44" y="495"/>
                    <a:pt x="0" y="1003"/>
                    <a:pt x="30" y="1511"/>
                  </a:cubicBezTo>
                  <a:cubicBezTo>
                    <a:pt x="119" y="4491"/>
                    <a:pt x="1954" y="7068"/>
                    <a:pt x="4602" y="8185"/>
                  </a:cubicBezTo>
                  <a:lnTo>
                    <a:pt x="4602" y="8185"/>
                  </a:lnTo>
                  <a:cubicBezTo>
                    <a:pt x="4589" y="8419"/>
                    <a:pt x="4590" y="8654"/>
                    <a:pt x="4603" y="8888"/>
                  </a:cubicBezTo>
                  <a:cubicBezTo>
                    <a:pt x="4620" y="9427"/>
                    <a:pt x="4701" y="9961"/>
                    <a:pt x="4844" y="10481"/>
                  </a:cubicBezTo>
                  <a:cubicBezTo>
                    <a:pt x="5103" y="11414"/>
                    <a:pt x="5581" y="12274"/>
                    <a:pt x="6242" y="12984"/>
                  </a:cubicBezTo>
                  <a:cubicBezTo>
                    <a:pt x="6785" y="13564"/>
                    <a:pt x="7429" y="14040"/>
                    <a:pt x="8139" y="14394"/>
                  </a:cubicBezTo>
                  <a:cubicBezTo>
                    <a:pt x="8676" y="14657"/>
                    <a:pt x="9240" y="14857"/>
                    <a:pt x="9823" y="14991"/>
                  </a:cubicBezTo>
                  <a:cubicBezTo>
                    <a:pt x="10316" y="15106"/>
                    <a:pt x="10823" y="15165"/>
                    <a:pt x="11329" y="15168"/>
                  </a:cubicBezTo>
                  <a:cubicBezTo>
                    <a:pt x="11333" y="15137"/>
                    <a:pt x="10788" y="15128"/>
                    <a:pt x="9832" y="14914"/>
                  </a:cubicBezTo>
                  <a:cubicBezTo>
                    <a:pt x="9262" y="14768"/>
                    <a:pt x="8709" y="14559"/>
                    <a:pt x="8184" y="14291"/>
                  </a:cubicBezTo>
                  <a:cubicBezTo>
                    <a:pt x="7500" y="13931"/>
                    <a:pt x="6885" y="13456"/>
                    <a:pt x="6365" y="12885"/>
                  </a:cubicBezTo>
                  <a:cubicBezTo>
                    <a:pt x="5731" y="12190"/>
                    <a:pt x="5276" y="11350"/>
                    <a:pt x="5036" y="10441"/>
                  </a:cubicBezTo>
                  <a:cubicBezTo>
                    <a:pt x="4900" y="9938"/>
                    <a:pt x="4824" y="9421"/>
                    <a:pt x="4812" y="8899"/>
                  </a:cubicBezTo>
                  <a:cubicBezTo>
                    <a:pt x="4800" y="8689"/>
                    <a:pt x="4800" y="8479"/>
                    <a:pt x="4811" y="8269"/>
                  </a:cubicBezTo>
                  <a:lnTo>
                    <a:pt x="4811" y="8269"/>
                  </a:lnTo>
                  <a:cubicBezTo>
                    <a:pt x="5303" y="8459"/>
                    <a:pt x="5821" y="8600"/>
                    <a:pt x="6360" y="8684"/>
                  </a:cubicBezTo>
                  <a:cubicBezTo>
                    <a:pt x="6727" y="8762"/>
                    <a:pt x="7098" y="8800"/>
                    <a:pt x="7469" y="8800"/>
                  </a:cubicBezTo>
                  <a:cubicBezTo>
                    <a:pt x="8326" y="8800"/>
                    <a:pt x="9177" y="8594"/>
                    <a:pt x="9946" y="8192"/>
                  </a:cubicBezTo>
                  <a:cubicBezTo>
                    <a:pt x="10541" y="7854"/>
                    <a:pt x="10952" y="7265"/>
                    <a:pt x="11066" y="6590"/>
                  </a:cubicBezTo>
                  <a:cubicBezTo>
                    <a:pt x="11142" y="5896"/>
                    <a:pt x="10924" y="5199"/>
                    <a:pt x="10464" y="4675"/>
                  </a:cubicBezTo>
                  <a:cubicBezTo>
                    <a:pt x="10020" y="4140"/>
                    <a:pt x="9377" y="3812"/>
                    <a:pt x="8686" y="3763"/>
                  </a:cubicBezTo>
                  <a:cubicBezTo>
                    <a:pt x="8620" y="3759"/>
                    <a:pt x="8554" y="3758"/>
                    <a:pt x="8488" y="3758"/>
                  </a:cubicBezTo>
                  <a:cubicBezTo>
                    <a:pt x="7888" y="3758"/>
                    <a:pt x="7298" y="3917"/>
                    <a:pt x="6779" y="4220"/>
                  </a:cubicBezTo>
                  <a:cubicBezTo>
                    <a:pt x="6220" y="4530"/>
                    <a:pt x="5751" y="4978"/>
                    <a:pt x="5413" y="5520"/>
                  </a:cubicBezTo>
                  <a:cubicBezTo>
                    <a:pt x="5089" y="6031"/>
                    <a:pt x="4862" y="6598"/>
                    <a:pt x="4740" y="7190"/>
                  </a:cubicBezTo>
                  <a:cubicBezTo>
                    <a:pt x="4682" y="7450"/>
                    <a:pt x="4641" y="7714"/>
                    <a:pt x="4617" y="7979"/>
                  </a:cubicBezTo>
                  <a:lnTo>
                    <a:pt x="4617" y="7979"/>
                  </a:lnTo>
                  <a:cubicBezTo>
                    <a:pt x="3333" y="7425"/>
                    <a:pt x="2219" y="6515"/>
                    <a:pt x="1418" y="5338"/>
                  </a:cubicBezTo>
                  <a:cubicBezTo>
                    <a:pt x="653" y="4199"/>
                    <a:pt x="206" y="2875"/>
                    <a:pt x="120" y="1506"/>
                  </a:cubicBezTo>
                  <a:cubicBezTo>
                    <a:pt x="103" y="1005"/>
                    <a:pt x="115" y="502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" name="Google Shape;1511;p54">
              <a:extLst>
                <a:ext uri="{FF2B5EF4-FFF2-40B4-BE49-F238E27FC236}">
                  <a16:creationId xmlns:a16="http://schemas.microsoft.com/office/drawing/2014/main" id="{51B68609-607D-BA4C-B132-CC51B0D7ED1E}"/>
                </a:ext>
              </a:extLst>
            </p:cNvPr>
            <p:cNvSpPr/>
            <p:nvPr/>
          </p:nvSpPr>
          <p:spPr>
            <a:xfrm>
              <a:off x="4444025" y="1461900"/>
              <a:ext cx="82775" cy="79700"/>
            </a:xfrm>
            <a:custGeom>
              <a:avLst/>
              <a:gdLst/>
              <a:ahLst/>
              <a:cxnLst/>
              <a:rect l="l" t="t" r="r" b="b"/>
              <a:pathLst>
                <a:path w="3311" h="3188" extrusionOk="0">
                  <a:moveTo>
                    <a:pt x="1593" y="1"/>
                  </a:moveTo>
                  <a:cubicBezTo>
                    <a:pt x="713" y="1"/>
                    <a:pt x="1" y="714"/>
                    <a:pt x="1" y="1594"/>
                  </a:cubicBezTo>
                  <a:cubicBezTo>
                    <a:pt x="1" y="2239"/>
                    <a:pt x="389" y="2820"/>
                    <a:pt x="984" y="3066"/>
                  </a:cubicBezTo>
                  <a:cubicBezTo>
                    <a:pt x="1181" y="3148"/>
                    <a:pt x="1388" y="3187"/>
                    <a:pt x="1593" y="3187"/>
                  </a:cubicBezTo>
                  <a:cubicBezTo>
                    <a:pt x="2007" y="3187"/>
                    <a:pt x="2415" y="3026"/>
                    <a:pt x="2719" y="2720"/>
                  </a:cubicBezTo>
                  <a:cubicBezTo>
                    <a:pt x="3175" y="2266"/>
                    <a:pt x="3311" y="1580"/>
                    <a:pt x="3065" y="985"/>
                  </a:cubicBezTo>
                  <a:cubicBezTo>
                    <a:pt x="2819" y="390"/>
                    <a:pt x="2238" y="1"/>
                    <a:pt x="1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" name="Google Shape;1512;p54">
              <a:extLst>
                <a:ext uri="{FF2B5EF4-FFF2-40B4-BE49-F238E27FC236}">
                  <a16:creationId xmlns:a16="http://schemas.microsoft.com/office/drawing/2014/main" id="{08AD8BA1-47A1-9044-8300-DC1482D877DB}"/>
                </a:ext>
              </a:extLst>
            </p:cNvPr>
            <p:cNvSpPr/>
            <p:nvPr/>
          </p:nvSpPr>
          <p:spPr>
            <a:xfrm>
              <a:off x="4284625" y="1461900"/>
              <a:ext cx="79675" cy="79700"/>
            </a:xfrm>
            <a:custGeom>
              <a:avLst/>
              <a:gdLst/>
              <a:ahLst/>
              <a:cxnLst/>
              <a:rect l="l" t="t" r="r" b="b"/>
              <a:pathLst>
                <a:path w="3187" h="3188" extrusionOk="0">
                  <a:moveTo>
                    <a:pt x="1593" y="1"/>
                  </a:moveTo>
                  <a:cubicBezTo>
                    <a:pt x="713" y="1"/>
                    <a:pt x="0" y="714"/>
                    <a:pt x="0" y="1594"/>
                  </a:cubicBezTo>
                  <a:cubicBezTo>
                    <a:pt x="0" y="2474"/>
                    <a:pt x="713" y="3188"/>
                    <a:pt x="1593" y="3188"/>
                  </a:cubicBezTo>
                  <a:cubicBezTo>
                    <a:pt x="2474" y="3188"/>
                    <a:pt x="3187" y="2474"/>
                    <a:pt x="3187" y="1594"/>
                  </a:cubicBezTo>
                  <a:cubicBezTo>
                    <a:pt x="3187" y="714"/>
                    <a:pt x="2474" y="1"/>
                    <a:pt x="1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" name="Google Shape;1513;p54">
              <a:extLst>
                <a:ext uri="{FF2B5EF4-FFF2-40B4-BE49-F238E27FC236}">
                  <a16:creationId xmlns:a16="http://schemas.microsoft.com/office/drawing/2014/main" id="{15947E7C-ADD8-1548-BCA8-E86AF0AFF4C5}"/>
                </a:ext>
              </a:extLst>
            </p:cNvPr>
            <p:cNvSpPr/>
            <p:nvPr/>
          </p:nvSpPr>
          <p:spPr>
            <a:xfrm>
              <a:off x="4117625" y="1461900"/>
              <a:ext cx="84150" cy="79700"/>
            </a:xfrm>
            <a:custGeom>
              <a:avLst/>
              <a:gdLst/>
              <a:ahLst/>
              <a:cxnLst/>
              <a:rect l="l" t="t" r="r" b="b"/>
              <a:pathLst>
                <a:path w="3366" h="3188" extrusionOk="0">
                  <a:moveTo>
                    <a:pt x="1704" y="1"/>
                  </a:moveTo>
                  <a:cubicBezTo>
                    <a:pt x="1156" y="1"/>
                    <a:pt x="623" y="284"/>
                    <a:pt x="328" y="792"/>
                  </a:cubicBezTo>
                  <a:lnTo>
                    <a:pt x="323" y="798"/>
                  </a:lnTo>
                  <a:cubicBezTo>
                    <a:pt x="1" y="1356"/>
                    <a:pt x="46" y="2052"/>
                    <a:pt x="437" y="2565"/>
                  </a:cubicBezTo>
                  <a:cubicBezTo>
                    <a:pt x="743" y="2963"/>
                    <a:pt x="1214" y="3187"/>
                    <a:pt x="1701" y="3187"/>
                  </a:cubicBezTo>
                  <a:cubicBezTo>
                    <a:pt x="1838" y="3187"/>
                    <a:pt x="1977" y="3170"/>
                    <a:pt x="2113" y="3133"/>
                  </a:cubicBezTo>
                  <a:cubicBezTo>
                    <a:pt x="2736" y="2966"/>
                    <a:pt x="3197" y="2442"/>
                    <a:pt x="3281" y="1803"/>
                  </a:cubicBezTo>
                  <a:cubicBezTo>
                    <a:pt x="3365" y="1164"/>
                    <a:pt x="3057" y="538"/>
                    <a:pt x="2499" y="216"/>
                  </a:cubicBezTo>
                  <a:cubicBezTo>
                    <a:pt x="2249" y="70"/>
                    <a:pt x="1974" y="1"/>
                    <a:pt x="1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" name="Google Shape;1514;p54">
              <a:extLst>
                <a:ext uri="{FF2B5EF4-FFF2-40B4-BE49-F238E27FC236}">
                  <a16:creationId xmlns:a16="http://schemas.microsoft.com/office/drawing/2014/main" id="{75AB8D5F-2F08-AC44-BC34-48047A1C7A34}"/>
                </a:ext>
              </a:extLst>
            </p:cNvPr>
            <p:cNvSpPr/>
            <p:nvPr/>
          </p:nvSpPr>
          <p:spPr>
            <a:xfrm>
              <a:off x="3852325" y="1036200"/>
              <a:ext cx="940400" cy="935250"/>
            </a:xfrm>
            <a:custGeom>
              <a:avLst/>
              <a:gdLst/>
              <a:ahLst/>
              <a:cxnLst/>
              <a:rect l="l" t="t" r="r" b="b"/>
              <a:pathLst>
                <a:path w="37616" h="37410" extrusionOk="0">
                  <a:moveTo>
                    <a:pt x="18894" y="1"/>
                  </a:moveTo>
                  <a:cubicBezTo>
                    <a:pt x="18861" y="1"/>
                    <a:pt x="18827" y="2"/>
                    <a:pt x="18794" y="4"/>
                  </a:cubicBezTo>
                  <a:cubicBezTo>
                    <a:pt x="18851" y="23"/>
                    <a:pt x="18909" y="33"/>
                    <a:pt x="18969" y="33"/>
                  </a:cubicBezTo>
                  <a:cubicBezTo>
                    <a:pt x="18977" y="33"/>
                    <a:pt x="18986" y="33"/>
                    <a:pt x="18995" y="32"/>
                  </a:cubicBezTo>
                  <a:lnTo>
                    <a:pt x="19577" y="82"/>
                  </a:lnTo>
                  <a:lnTo>
                    <a:pt x="20529" y="146"/>
                  </a:lnTo>
                  <a:cubicBezTo>
                    <a:pt x="20906" y="174"/>
                    <a:pt x="21334" y="269"/>
                    <a:pt x="21825" y="342"/>
                  </a:cubicBezTo>
                  <a:cubicBezTo>
                    <a:pt x="29058" y="1598"/>
                    <a:pt x="34870" y="6999"/>
                    <a:pt x="36652" y="14121"/>
                  </a:cubicBezTo>
                  <a:cubicBezTo>
                    <a:pt x="36720" y="14421"/>
                    <a:pt x="36815" y="14722"/>
                    <a:pt x="36870" y="15032"/>
                  </a:cubicBezTo>
                  <a:cubicBezTo>
                    <a:pt x="36924" y="15340"/>
                    <a:pt x="36962" y="15650"/>
                    <a:pt x="37012" y="15970"/>
                  </a:cubicBezTo>
                  <a:cubicBezTo>
                    <a:pt x="37116" y="16605"/>
                    <a:pt x="37174" y="17248"/>
                    <a:pt x="37184" y="17895"/>
                  </a:cubicBezTo>
                  <a:cubicBezTo>
                    <a:pt x="37256" y="19233"/>
                    <a:pt x="37167" y="20575"/>
                    <a:pt x="36921" y="21895"/>
                  </a:cubicBezTo>
                  <a:cubicBezTo>
                    <a:pt x="36392" y="24722"/>
                    <a:pt x="35209" y="27387"/>
                    <a:pt x="33466" y="29677"/>
                  </a:cubicBezTo>
                  <a:lnTo>
                    <a:pt x="33409" y="29754"/>
                  </a:lnTo>
                  <a:lnTo>
                    <a:pt x="33435" y="29849"/>
                  </a:lnTo>
                  <a:cubicBezTo>
                    <a:pt x="34009" y="31974"/>
                    <a:pt x="34606" y="34165"/>
                    <a:pt x="35226" y="36423"/>
                  </a:cubicBezTo>
                  <a:lnTo>
                    <a:pt x="35226" y="36423"/>
                  </a:lnTo>
                  <a:lnTo>
                    <a:pt x="29093" y="33954"/>
                  </a:lnTo>
                  <a:lnTo>
                    <a:pt x="28993" y="33913"/>
                  </a:lnTo>
                  <a:lnTo>
                    <a:pt x="28898" y="33971"/>
                  </a:lnTo>
                  <a:cubicBezTo>
                    <a:pt x="26100" y="35824"/>
                    <a:pt x="22848" y="36873"/>
                    <a:pt x="19495" y="37002"/>
                  </a:cubicBezTo>
                  <a:cubicBezTo>
                    <a:pt x="19318" y="37008"/>
                    <a:pt x="19142" y="37011"/>
                    <a:pt x="18966" y="37011"/>
                  </a:cubicBezTo>
                  <a:cubicBezTo>
                    <a:pt x="18619" y="37011"/>
                    <a:pt x="18272" y="36999"/>
                    <a:pt x="17926" y="36976"/>
                  </a:cubicBezTo>
                  <a:cubicBezTo>
                    <a:pt x="17406" y="36966"/>
                    <a:pt x="16887" y="36921"/>
                    <a:pt x="16373" y="36843"/>
                  </a:cubicBezTo>
                  <a:cubicBezTo>
                    <a:pt x="14342" y="36597"/>
                    <a:pt x="12370" y="35994"/>
                    <a:pt x="10548" y="35064"/>
                  </a:cubicBezTo>
                  <a:cubicBezTo>
                    <a:pt x="8787" y="34172"/>
                    <a:pt x="7172" y="33016"/>
                    <a:pt x="5761" y="31638"/>
                  </a:cubicBezTo>
                  <a:cubicBezTo>
                    <a:pt x="4437" y="30289"/>
                    <a:pt x="3316" y="28756"/>
                    <a:pt x="2429" y="27086"/>
                  </a:cubicBezTo>
                  <a:cubicBezTo>
                    <a:pt x="1607" y="25482"/>
                    <a:pt x="1024" y="23767"/>
                    <a:pt x="700" y="21994"/>
                  </a:cubicBezTo>
                  <a:cubicBezTo>
                    <a:pt x="632" y="21540"/>
                    <a:pt x="563" y="21135"/>
                    <a:pt x="499" y="20706"/>
                  </a:cubicBezTo>
                  <a:cubicBezTo>
                    <a:pt x="435" y="20278"/>
                    <a:pt x="445" y="19850"/>
                    <a:pt x="414" y="19428"/>
                  </a:cubicBezTo>
                  <a:cubicBezTo>
                    <a:pt x="370" y="18594"/>
                    <a:pt x="383" y="17758"/>
                    <a:pt x="450" y="16924"/>
                  </a:cubicBezTo>
                  <a:cubicBezTo>
                    <a:pt x="951" y="11278"/>
                    <a:pt x="4026" y="6177"/>
                    <a:pt x="8783" y="3094"/>
                  </a:cubicBezTo>
                  <a:cubicBezTo>
                    <a:pt x="10376" y="2040"/>
                    <a:pt x="12130" y="1250"/>
                    <a:pt x="13974" y="756"/>
                  </a:cubicBezTo>
                  <a:lnTo>
                    <a:pt x="15049" y="468"/>
                  </a:lnTo>
                  <a:lnTo>
                    <a:pt x="16013" y="309"/>
                  </a:lnTo>
                  <a:lnTo>
                    <a:pt x="16842" y="172"/>
                  </a:lnTo>
                  <a:cubicBezTo>
                    <a:pt x="17097" y="146"/>
                    <a:pt x="17329" y="137"/>
                    <a:pt x="17533" y="122"/>
                  </a:cubicBezTo>
                  <a:lnTo>
                    <a:pt x="18476" y="56"/>
                  </a:lnTo>
                  <a:cubicBezTo>
                    <a:pt x="18580" y="52"/>
                    <a:pt x="18685" y="38"/>
                    <a:pt x="18786" y="13"/>
                  </a:cubicBezTo>
                  <a:cubicBezTo>
                    <a:pt x="18733" y="10"/>
                    <a:pt x="18680" y="8"/>
                    <a:pt x="18626" y="8"/>
                  </a:cubicBezTo>
                  <a:cubicBezTo>
                    <a:pt x="18573" y="8"/>
                    <a:pt x="18519" y="10"/>
                    <a:pt x="18467" y="13"/>
                  </a:cubicBezTo>
                  <a:lnTo>
                    <a:pt x="17519" y="41"/>
                  </a:lnTo>
                  <a:cubicBezTo>
                    <a:pt x="17311" y="41"/>
                    <a:pt x="17065" y="41"/>
                    <a:pt x="16819" y="73"/>
                  </a:cubicBezTo>
                  <a:lnTo>
                    <a:pt x="15987" y="191"/>
                  </a:lnTo>
                  <a:lnTo>
                    <a:pt x="15013" y="333"/>
                  </a:lnTo>
                  <a:lnTo>
                    <a:pt x="13920" y="601"/>
                  </a:lnTo>
                  <a:cubicBezTo>
                    <a:pt x="12049" y="1065"/>
                    <a:pt x="10267" y="1834"/>
                    <a:pt x="8646" y="2876"/>
                  </a:cubicBezTo>
                  <a:cubicBezTo>
                    <a:pt x="3784" y="5971"/>
                    <a:pt x="627" y="11138"/>
                    <a:pt x="90" y="16876"/>
                  </a:cubicBezTo>
                  <a:cubicBezTo>
                    <a:pt x="18" y="17725"/>
                    <a:pt x="1" y="18577"/>
                    <a:pt x="40" y="19429"/>
                  </a:cubicBezTo>
                  <a:cubicBezTo>
                    <a:pt x="71" y="19857"/>
                    <a:pt x="63" y="20298"/>
                    <a:pt x="126" y="20730"/>
                  </a:cubicBezTo>
                  <a:cubicBezTo>
                    <a:pt x="189" y="21163"/>
                    <a:pt x="258" y="21604"/>
                    <a:pt x="322" y="22046"/>
                  </a:cubicBezTo>
                  <a:cubicBezTo>
                    <a:pt x="655" y="23854"/>
                    <a:pt x="1253" y="25603"/>
                    <a:pt x="2097" y="27237"/>
                  </a:cubicBezTo>
                  <a:cubicBezTo>
                    <a:pt x="2995" y="28949"/>
                    <a:pt x="4136" y="30522"/>
                    <a:pt x="5487" y="31907"/>
                  </a:cubicBezTo>
                  <a:cubicBezTo>
                    <a:pt x="6926" y="33321"/>
                    <a:pt x="8574" y="34505"/>
                    <a:pt x="10375" y="35416"/>
                  </a:cubicBezTo>
                  <a:cubicBezTo>
                    <a:pt x="12238" y="36368"/>
                    <a:pt x="14255" y="36985"/>
                    <a:pt x="16333" y="37236"/>
                  </a:cubicBezTo>
                  <a:cubicBezTo>
                    <a:pt x="16857" y="37314"/>
                    <a:pt x="17389" y="37359"/>
                    <a:pt x="17920" y="37368"/>
                  </a:cubicBezTo>
                  <a:cubicBezTo>
                    <a:pt x="18279" y="37395"/>
                    <a:pt x="18640" y="37409"/>
                    <a:pt x="19000" y="37409"/>
                  </a:cubicBezTo>
                  <a:cubicBezTo>
                    <a:pt x="19176" y="37409"/>
                    <a:pt x="19352" y="37406"/>
                    <a:pt x="19527" y="37399"/>
                  </a:cubicBezTo>
                  <a:cubicBezTo>
                    <a:pt x="20607" y="37356"/>
                    <a:pt x="21681" y="37220"/>
                    <a:pt x="22739" y="36994"/>
                  </a:cubicBezTo>
                  <a:cubicBezTo>
                    <a:pt x="24986" y="36508"/>
                    <a:pt x="27125" y="35614"/>
                    <a:pt x="29049" y="34358"/>
                  </a:cubicBezTo>
                  <a:lnTo>
                    <a:pt x="29049" y="34358"/>
                  </a:lnTo>
                  <a:lnTo>
                    <a:pt x="35474" y="36935"/>
                  </a:lnTo>
                  <a:lnTo>
                    <a:pt x="35860" y="37091"/>
                  </a:lnTo>
                  <a:lnTo>
                    <a:pt x="35751" y="36691"/>
                  </a:lnTo>
                  <a:lnTo>
                    <a:pt x="33856" y="29810"/>
                  </a:lnTo>
                  <a:lnTo>
                    <a:pt x="33856" y="29810"/>
                  </a:lnTo>
                  <a:cubicBezTo>
                    <a:pt x="35595" y="27483"/>
                    <a:pt x="36768" y="24784"/>
                    <a:pt x="37281" y="21924"/>
                  </a:cubicBezTo>
                  <a:cubicBezTo>
                    <a:pt x="37530" y="20574"/>
                    <a:pt x="37616" y="19199"/>
                    <a:pt x="37535" y="17828"/>
                  </a:cubicBezTo>
                  <a:cubicBezTo>
                    <a:pt x="37519" y="17171"/>
                    <a:pt x="37457" y="16515"/>
                    <a:pt x="37348" y="15867"/>
                  </a:cubicBezTo>
                  <a:cubicBezTo>
                    <a:pt x="37300" y="15546"/>
                    <a:pt x="37250" y="15227"/>
                    <a:pt x="37198" y="14912"/>
                  </a:cubicBezTo>
                  <a:cubicBezTo>
                    <a:pt x="37144" y="14597"/>
                    <a:pt x="37049" y="14292"/>
                    <a:pt x="36971" y="14001"/>
                  </a:cubicBezTo>
                  <a:cubicBezTo>
                    <a:pt x="35878" y="9713"/>
                    <a:pt x="33297" y="5954"/>
                    <a:pt x="29689" y="3393"/>
                  </a:cubicBezTo>
                  <a:cubicBezTo>
                    <a:pt x="28357" y="2439"/>
                    <a:pt x="26901" y="1672"/>
                    <a:pt x="25362" y="1115"/>
                  </a:cubicBezTo>
                  <a:lnTo>
                    <a:pt x="24382" y="764"/>
                  </a:lnTo>
                  <a:lnTo>
                    <a:pt x="23473" y="527"/>
                  </a:lnTo>
                  <a:lnTo>
                    <a:pt x="22627" y="319"/>
                  </a:lnTo>
                  <a:cubicBezTo>
                    <a:pt x="22354" y="269"/>
                    <a:pt x="22090" y="241"/>
                    <a:pt x="21843" y="200"/>
                  </a:cubicBezTo>
                  <a:cubicBezTo>
                    <a:pt x="21351" y="143"/>
                    <a:pt x="20934" y="56"/>
                    <a:pt x="20537" y="37"/>
                  </a:cubicBezTo>
                  <a:lnTo>
                    <a:pt x="19582" y="4"/>
                  </a:lnTo>
                  <a:lnTo>
                    <a:pt x="18995" y="4"/>
                  </a:lnTo>
                  <a:cubicBezTo>
                    <a:pt x="18961" y="2"/>
                    <a:pt x="18928" y="1"/>
                    <a:pt x="188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2" name="Google Shape;1517;p54">
            <a:extLst>
              <a:ext uri="{FF2B5EF4-FFF2-40B4-BE49-F238E27FC236}">
                <a16:creationId xmlns:a16="http://schemas.microsoft.com/office/drawing/2014/main" id="{BFC99F8F-78C1-FD47-86C4-0AD01FB975D0}"/>
              </a:ext>
            </a:extLst>
          </p:cNvPr>
          <p:cNvGrpSpPr/>
          <p:nvPr/>
        </p:nvGrpSpPr>
        <p:grpSpPr>
          <a:xfrm>
            <a:off x="2479667" y="3484694"/>
            <a:ext cx="2853040" cy="2706119"/>
            <a:chOff x="1066100" y="238100"/>
            <a:chExt cx="5522725" cy="5238325"/>
          </a:xfrm>
        </p:grpSpPr>
        <p:sp>
          <p:nvSpPr>
            <p:cNvPr id="63" name="Google Shape;1518;p54">
              <a:extLst>
                <a:ext uri="{FF2B5EF4-FFF2-40B4-BE49-F238E27FC236}">
                  <a16:creationId xmlns:a16="http://schemas.microsoft.com/office/drawing/2014/main" id="{18E6AFC3-D78B-504D-AE45-3427572E1690}"/>
                </a:ext>
              </a:extLst>
            </p:cNvPr>
            <p:cNvSpPr/>
            <p:nvPr/>
          </p:nvSpPr>
          <p:spPr>
            <a:xfrm>
              <a:off x="4385900" y="2921300"/>
              <a:ext cx="2202925" cy="2522025"/>
            </a:xfrm>
            <a:custGeom>
              <a:avLst/>
              <a:gdLst/>
              <a:ahLst/>
              <a:cxnLst/>
              <a:rect l="l" t="t" r="r" b="b"/>
              <a:pathLst>
                <a:path w="88117" h="100881" extrusionOk="0">
                  <a:moveTo>
                    <a:pt x="34264" y="1"/>
                  </a:moveTo>
                  <a:lnTo>
                    <a:pt x="1" y="100880"/>
                  </a:lnTo>
                  <a:lnTo>
                    <a:pt x="70338" y="100520"/>
                  </a:lnTo>
                  <a:cubicBezTo>
                    <a:pt x="72230" y="100044"/>
                    <a:pt x="75422" y="98837"/>
                    <a:pt x="76805" y="97469"/>
                  </a:cubicBezTo>
                  <a:cubicBezTo>
                    <a:pt x="78189" y="96103"/>
                    <a:pt x="77863" y="92093"/>
                    <a:pt x="76589" y="90618"/>
                  </a:cubicBezTo>
                  <a:cubicBezTo>
                    <a:pt x="75038" y="88826"/>
                    <a:pt x="71880" y="89393"/>
                    <a:pt x="70213" y="87726"/>
                  </a:cubicBezTo>
                  <a:cubicBezTo>
                    <a:pt x="68796" y="86359"/>
                    <a:pt x="68972" y="83975"/>
                    <a:pt x="69896" y="82250"/>
                  </a:cubicBezTo>
                  <a:cubicBezTo>
                    <a:pt x="70821" y="80525"/>
                    <a:pt x="72347" y="79199"/>
                    <a:pt x="73563" y="77658"/>
                  </a:cubicBezTo>
                  <a:cubicBezTo>
                    <a:pt x="82239" y="66622"/>
                    <a:pt x="73297" y="48344"/>
                    <a:pt x="81898" y="37225"/>
                  </a:cubicBezTo>
                  <a:cubicBezTo>
                    <a:pt x="84299" y="34132"/>
                    <a:pt x="88117" y="30474"/>
                    <a:pt x="86115" y="27140"/>
                  </a:cubicBezTo>
                  <a:cubicBezTo>
                    <a:pt x="85286" y="25745"/>
                    <a:pt x="83630" y="25094"/>
                    <a:pt x="81980" y="25094"/>
                  </a:cubicBezTo>
                  <a:cubicBezTo>
                    <a:pt x="81489" y="25094"/>
                    <a:pt x="80999" y="25151"/>
                    <a:pt x="80532" y="25264"/>
                  </a:cubicBezTo>
                  <a:cubicBezTo>
                    <a:pt x="78488" y="25757"/>
                    <a:pt x="76772" y="27089"/>
                    <a:pt x="75105" y="28381"/>
                  </a:cubicBezTo>
                  <a:cubicBezTo>
                    <a:pt x="66751" y="12991"/>
                    <a:pt x="51603" y="2463"/>
                    <a:pt x="34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1519;p54">
              <a:extLst>
                <a:ext uri="{FF2B5EF4-FFF2-40B4-BE49-F238E27FC236}">
                  <a16:creationId xmlns:a16="http://schemas.microsoft.com/office/drawing/2014/main" id="{48559619-689D-7C4C-8E90-F478F2641457}"/>
                </a:ext>
              </a:extLst>
            </p:cNvPr>
            <p:cNvSpPr/>
            <p:nvPr/>
          </p:nvSpPr>
          <p:spPr>
            <a:xfrm>
              <a:off x="5081425" y="4723525"/>
              <a:ext cx="1049600" cy="505875"/>
            </a:xfrm>
            <a:custGeom>
              <a:avLst/>
              <a:gdLst/>
              <a:ahLst/>
              <a:cxnLst/>
              <a:rect l="l" t="t" r="r" b="b"/>
              <a:pathLst>
                <a:path w="41984" h="20235" extrusionOk="0">
                  <a:moveTo>
                    <a:pt x="41984" y="1"/>
                  </a:moveTo>
                  <a:lnTo>
                    <a:pt x="41984" y="1"/>
                  </a:lnTo>
                  <a:cubicBezTo>
                    <a:pt x="41849" y="124"/>
                    <a:pt x="41725" y="261"/>
                    <a:pt x="41616" y="409"/>
                  </a:cubicBezTo>
                  <a:lnTo>
                    <a:pt x="40708" y="1476"/>
                  </a:lnTo>
                  <a:cubicBezTo>
                    <a:pt x="40315" y="1951"/>
                    <a:pt x="39833" y="2518"/>
                    <a:pt x="39233" y="3143"/>
                  </a:cubicBezTo>
                  <a:cubicBezTo>
                    <a:pt x="38632" y="3768"/>
                    <a:pt x="38008" y="4509"/>
                    <a:pt x="37173" y="5243"/>
                  </a:cubicBezTo>
                  <a:lnTo>
                    <a:pt x="35941" y="6426"/>
                  </a:lnTo>
                  <a:cubicBezTo>
                    <a:pt x="35506" y="6801"/>
                    <a:pt x="35015" y="7209"/>
                    <a:pt x="34531" y="7635"/>
                  </a:cubicBezTo>
                  <a:cubicBezTo>
                    <a:pt x="33582" y="8468"/>
                    <a:pt x="32465" y="9302"/>
                    <a:pt x="31322" y="10135"/>
                  </a:cubicBezTo>
                  <a:cubicBezTo>
                    <a:pt x="26240" y="13794"/>
                    <a:pt x="20552" y="16525"/>
                    <a:pt x="14519" y="18204"/>
                  </a:cubicBezTo>
                  <a:cubicBezTo>
                    <a:pt x="13127" y="18563"/>
                    <a:pt x="11801" y="18929"/>
                    <a:pt x="10534" y="19137"/>
                  </a:cubicBezTo>
                  <a:cubicBezTo>
                    <a:pt x="9911" y="19254"/>
                    <a:pt x="9310" y="19395"/>
                    <a:pt x="8717" y="19478"/>
                  </a:cubicBezTo>
                  <a:lnTo>
                    <a:pt x="7050" y="19712"/>
                  </a:lnTo>
                  <a:cubicBezTo>
                    <a:pt x="5968" y="19887"/>
                    <a:pt x="4975" y="19895"/>
                    <a:pt x="4118" y="20004"/>
                  </a:cubicBezTo>
                  <a:cubicBezTo>
                    <a:pt x="3260" y="20113"/>
                    <a:pt x="2509" y="20113"/>
                    <a:pt x="1901" y="20113"/>
                  </a:cubicBezTo>
                  <a:lnTo>
                    <a:pt x="492" y="20163"/>
                  </a:lnTo>
                  <a:cubicBezTo>
                    <a:pt x="477" y="20163"/>
                    <a:pt x="462" y="20162"/>
                    <a:pt x="447" y="20162"/>
                  </a:cubicBezTo>
                  <a:cubicBezTo>
                    <a:pt x="298" y="20162"/>
                    <a:pt x="147" y="20176"/>
                    <a:pt x="0" y="20205"/>
                  </a:cubicBezTo>
                  <a:cubicBezTo>
                    <a:pt x="82" y="20216"/>
                    <a:pt x="164" y="20221"/>
                    <a:pt x="246" y="20221"/>
                  </a:cubicBezTo>
                  <a:cubicBezTo>
                    <a:pt x="328" y="20221"/>
                    <a:pt x="410" y="20216"/>
                    <a:pt x="492" y="20205"/>
                  </a:cubicBezTo>
                  <a:lnTo>
                    <a:pt x="1901" y="20205"/>
                  </a:lnTo>
                  <a:cubicBezTo>
                    <a:pt x="2273" y="20225"/>
                    <a:pt x="2646" y="20234"/>
                    <a:pt x="3018" y="20234"/>
                  </a:cubicBezTo>
                  <a:cubicBezTo>
                    <a:pt x="3391" y="20234"/>
                    <a:pt x="3763" y="20225"/>
                    <a:pt x="4135" y="20205"/>
                  </a:cubicBezTo>
                  <a:cubicBezTo>
                    <a:pt x="5003" y="20147"/>
                    <a:pt x="6003" y="20129"/>
                    <a:pt x="7085" y="19980"/>
                  </a:cubicBezTo>
                  <a:lnTo>
                    <a:pt x="8794" y="19772"/>
                  </a:lnTo>
                  <a:cubicBezTo>
                    <a:pt x="9386" y="19696"/>
                    <a:pt x="9995" y="19564"/>
                    <a:pt x="10637" y="19455"/>
                  </a:cubicBezTo>
                  <a:cubicBezTo>
                    <a:pt x="11912" y="19254"/>
                    <a:pt x="13246" y="18895"/>
                    <a:pt x="14654" y="18554"/>
                  </a:cubicBezTo>
                  <a:cubicBezTo>
                    <a:pt x="20745" y="16899"/>
                    <a:pt x="26483" y="14142"/>
                    <a:pt x="31582" y="10420"/>
                  </a:cubicBezTo>
                  <a:cubicBezTo>
                    <a:pt x="32732" y="9511"/>
                    <a:pt x="33841" y="8677"/>
                    <a:pt x="34791" y="7844"/>
                  </a:cubicBezTo>
                  <a:cubicBezTo>
                    <a:pt x="35274" y="7436"/>
                    <a:pt x="35758" y="7019"/>
                    <a:pt x="36191" y="6602"/>
                  </a:cubicBezTo>
                  <a:lnTo>
                    <a:pt x="37409" y="5428"/>
                  </a:lnTo>
                  <a:cubicBezTo>
                    <a:pt x="38208" y="4676"/>
                    <a:pt x="38842" y="3910"/>
                    <a:pt x="39425" y="3268"/>
                  </a:cubicBezTo>
                  <a:cubicBezTo>
                    <a:pt x="39942" y="2717"/>
                    <a:pt x="40429" y="2137"/>
                    <a:pt x="40884" y="1534"/>
                  </a:cubicBezTo>
                  <a:lnTo>
                    <a:pt x="41716" y="409"/>
                  </a:lnTo>
                  <a:cubicBezTo>
                    <a:pt x="41827" y="287"/>
                    <a:pt x="41917" y="151"/>
                    <a:pt x="41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" name="Google Shape;1520;p54">
              <a:extLst>
                <a:ext uri="{FF2B5EF4-FFF2-40B4-BE49-F238E27FC236}">
                  <a16:creationId xmlns:a16="http://schemas.microsoft.com/office/drawing/2014/main" id="{4BACC5BF-C17D-4348-8937-83A0567D1AF3}"/>
                </a:ext>
              </a:extLst>
            </p:cNvPr>
            <p:cNvSpPr/>
            <p:nvPr/>
          </p:nvSpPr>
          <p:spPr>
            <a:xfrm>
              <a:off x="5643025" y="5193500"/>
              <a:ext cx="507375" cy="30375"/>
            </a:xfrm>
            <a:custGeom>
              <a:avLst/>
              <a:gdLst/>
              <a:ahLst/>
              <a:cxnLst/>
              <a:rect l="l" t="t" r="r" b="b"/>
              <a:pathLst>
                <a:path w="20295" h="1215" extrusionOk="0">
                  <a:moveTo>
                    <a:pt x="15784" y="0"/>
                  </a:moveTo>
                  <a:cubicBezTo>
                    <a:pt x="14163" y="0"/>
                    <a:pt x="12212" y="41"/>
                    <a:pt x="10118" y="147"/>
                  </a:cubicBezTo>
                  <a:cubicBezTo>
                    <a:pt x="7311" y="288"/>
                    <a:pt x="4776" y="522"/>
                    <a:pt x="2951" y="739"/>
                  </a:cubicBezTo>
                  <a:cubicBezTo>
                    <a:pt x="2034" y="855"/>
                    <a:pt x="1292" y="955"/>
                    <a:pt x="784" y="1040"/>
                  </a:cubicBezTo>
                  <a:cubicBezTo>
                    <a:pt x="515" y="1059"/>
                    <a:pt x="250" y="1117"/>
                    <a:pt x="0" y="1214"/>
                  </a:cubicBezTo>
                  <a:cubicBezTo>
                    <a:pt x="48" y="1214"/>
                    <a:pt x="95" y="1214"/>
                    <a:pt x="142" y="1214"/>
                  </a:cubicBezTo>
                  <a:cubicBezTo>
                    <a:pt x="1089" y="1214"/>
                    <a:pt x="2035" y="1159"/>
                    <a:pt x="2975" y="1047"/>
                  </a:cubicBezTo>
                  <a:cubicBezTo>
                    <a:pt x="4809" y="906"/>
                    <a:pt x="7344" y="730"/>
                    <a:pt x="10143" y="580"/>
                  </a:cubicBezTo>
                  <a:cubicBezTo>
                    <a:pt x="12944" y="431"/>
                    <a:pt x="15477" y="364"/>
                    <a:pt x="17320" y="314"/>
                  </a:cubicBezTo>
                  <a:cubicBezTo>
                    <a:pt x="17489" y="318"/>
                    <a:pt x="17659" y="320"/>
                    <a:pt x="17828" y="320"/>
                  </a:cubicBezTo>
                  <a:cubicBezTo>
                    <a:pt x="18652" y="320"/>
                    <a:pt x="19476" y="274"/>
                    <a:pt x="20294" y="181"/>
                  </a:cubicBezTo>
                  <a:cubicBezTo>
                    <a:pt x="20059" y="119"/>
                    <a:pt x="19817" y="88"/>
                    <a:pt x="19573" y="88"/>
                  </a:cubicBezTo>
                  <a:cubicBezTo>
                    <a:pt x="19547" y="88"/>
                    <a:pt x="19521" y="89"/>
                    <a:pt x="19495" y="89"/>
                  </a:cubicBezTo>
                  <a:cubicBezTo>
                    <a:pt x="18986" y="56"/>
                    <a:pt x="18237" y="14"/>
                    <a:pt x="17320" y="14"/>
                  </a:cubicBezTo>
                  <a:cubicBezTo>
                    <a:pt x="16851" y="5"/>
                    <a:pt x="16337" y="0"/>
                    <a:pt x="15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" name="Google Shape;1521;p54">
              <a:extLst>
                <a:ext uri="{FF2B5EF4-FFF2-40B4-BE49-F238E27FC236}">
                  <a16:creationId xmlns:a16="http://schemas.microsoft.com/office/drawing/2014/main" id="{7001015A-1B0E-BD4A-AED0-BD296D07215D}"/>
                </a:ext>
              </a:extLst>
            </p:cNvPr>
            <p:cNvSpPr/>
            <p:nvPr/>
          </p:nvSpPr>
          <p:spPr>
            <a:xfrm>
              <a:off x="5134350" y="4201750"/>
              <a:ext cx="583675" cy="137850"/>
            </a:xfrm>
            <a:custGeom>
              <a:avLst/>
              <a:gdLst/>
              <a:ahLst/>
              <a:cxnLst/>
              <a:rect l="l" t="t" r="r" b="b"/>
              <a:pathLst>
                <a:path w="23347" h="5514" extrusionOk="0">
                  <a:moveTo>
                    <a:pt x="15938" y="1"/>
                  </a:moveTo>
                  <a:cubicBezTo>
                    <a:pt x="14328" y="8"/>
                    <a:pt x="12723" y="147"/>
                    <a:pt x="11138" y="418"/>
                  </a:cubicBezTo>
                  <a:cubicBezTo>
                    <a:pt x="9555" y="720"/>
                    <a:pt x="8003" y="1155"/>
                    <a:pt x="6494" y="1719"/>
                  </a:cubicBezTo>
                  <a:cubicBezTo>
                    <a:pt x="5272" y="2182"/>
                    <a:pt x="4088" y="2739"/>
                    <a:pt x="2953" y="3385"/>
                  </a:cubicBezTo>
                  <a:cubicBezTo>
                    <a:pt x="2451" y="3685"/>
                    <a:pt x="2043" y="3977"/>
                    <a:pt x="1668" y="4218"/>
                  </a:cubicBezTo>
                  <a:cubicBezTo>
                    <a:pt x="1347" y="4423"/>
                    <a:pt x="1039" y="4646"/>
                    <a:pt x="744" y="4885"/>
                  </a:cubicBezTo>
                  <a:cubicBezTo>
                    <a:pt x="475" y="5067"/>
                    <a:pt x="226" y="5276"/>
                    <a:pt x="1" y="5510"/>
                  </a:cubicBezTo>
                  <a:cubicBezTo>
                    <a:pt x="3" y="5513"/>
                    <a:pt x="6" y="5514"/>
                    <a:pt x="11" y="5514"/>
                  </a:cubicBezTo>
                  <a:cubicBezTo>
                    <a:pt x="135" y="5514"/>
                    <a:pt x="1224" y="4696"/>
                    <a:pt x="3094" y="3685"/>
                  </a:cubicBezTo>
                  <a:cubicBezTo>
                    <a:pt x="4237" y="3077"/>
                    <a:pt x="5420" y="2548"/>
                    <a:pt x="6637" y="2102"/>
                  </a:cubicBezTo>
                  <a:cubicBezTo>
                    <a:pt x="8129" y="1567"/>
                    <a:pt x="9663" y="1150"/>
                    <a:pt x="11219" y="851"/>
                  </a:cubicBezTo>
                  <a:cubicBezTo>
                    <a:pt x="12778" y="581"/>
                    <a:pt x="14355" y="434"/>
                    <a:pt x="15938" y="409"/>
                  </a:cubicBezTo>
                  <a:cubicBezTo>
                    <a:pt x="16010" y="409"/>
                    <a:pt x="16082" y="408"/>
                    <a:pt x="16154" y="408"/>
                  </a:cubicBezTo>
                  <a:cubicBezTo>
                    <a:pt x="17377" y="408"/>
                    <a:pt x="18599" y="490"/>
                    <a:pt x="19813" y="650"/>
                  </a:cubicBezTo>
                  <a:cubicBezTo>
                    <a:pt x="21810" y="916"/>
                    <a:pt x="23101" y="1279"/>
                    <a:pt x="23315" y="1279"/>
                  </a:cubicBezTo>
                  <a:cubicBezTo>
                    <a:pt x="23336" y="1279"/>
                    <a:pt x="23347" y="1275"/>
                    <a:pt x="23347" y="1268"/>
                  </a:cubicBezTo>
                  <a:cubicBezTo>
                    <a:pt x="23056" y="1124"/>
                    <a:pt x="22753" y="1012"/>
                    <a:pt x="22439" y="935"/>
                  </a:cubicBezTo>
                  <a:cubicBezTo>
                    <a:pt x="22078" y="813"/>
                    <a:pt x="21711" y="713"/>
                    <a:pt x="21338" y="634"/>
                  </a:cubicBezTo>
                  <a:cubicBezTo>
                    <a:pt x="20905" y="543"/>
                    <a:pt x="20413" y="409"/>
                    <a:pt x="19855" y="335"/>
                  </a:cubicBezTo>
                  <a:cubicBezTo>
                    <a:pt x="18560" y="124"/>
                    <a:pt x="17250" y="12"/>
                    <a:pt x="1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Google Shape;1522;p54">
              <a:extLst>
                <a:ext uri="{FF2B5EF4-FFF2-40B4-BE49-F238E27FC236}">
                  <a16:creationId xmlns:a16="http://schemas.microsoft.com/office/drawing/2014/main" id="{5FF771D2-869A-2E4E-85B0-E10260F2F1BF}"/>
                </a:ext>
              </a:extLst>
            </p:cNvPr>
            <p:cNvSpPr/>
            <p:nvPr/>
          </p:nvSpPr>
          <p:spPr>
            <a:xfrm>
              <a:off x="5094550" y="3857925"/>
              <a:ext cx="602675" cy="470150"/>
            </a:xfrm>
            <a:custGeom>
              <a:avLst/>
              <a:gdLst/>
              <a:ahLst/>
              <a:cxnLst/>
              <a:rect l="l" t="t" r="r" b="b"/>
              <a:pathLst>
                <a:path w="24107" h="18806" extrusionOk="0">
                  <a:moveTo>
                    <a:pt x="24106" y="1"/>
                  </a:moveTo>
                  <a:lnTo>
                    <a:pt x="24106" y="1"/>
                  </a:lnTo>
                  <a:cubicBezTo>
                    <a:pt x="23688" y="30"/>
                    <a:pt x="23275" y="103"/>
                    <a:pt x="22872" y="217"/>
                  </a:cubicBezTo>
                  <a:cubicBezTo>
                    <a:pt x="22394" y="310"/>
                    <a:pt x="21920" y="427"/>
                    <a:pt x="21455" y="568"/>
                  </a:cubicBezTo>
                  <a:cubicBezTo>
                    <a:pt x="20912" y="726"/>
                    <a:pt x="20280" y="885"/>
                    <a:pt x="19604" y="1143"/>
                  </a:cubicBezTo>
                  <a:cubicBezTo>
                    <a:pt x="18012" y="1688"/>
                    <a:pt x="16466" y="2358"/>
                    <a:pt x="14978" y="3143"/>
                  </a:cubicBezTo>
                  <a:cubicBezTo>
                    <a:pt x="13158" y="4111"/>
                    <a:pt x="11422" y="5226"/>
                    <a:pt x="9785" y="6477"/>
                  </a:cubicBezTo>
                  <a:cubicBezTo>
                    <a:pt x="8165" y="7757"/>
                    <a:pt x="6653" y="9171"/>
                    <a:pt x="5268" y="10703"/>
                  </a:cubicBezTo>
                  <a:cubicBezTo>
                    <a:pt x="4145" y="11959"/>
                    <a:pt x="3116" y="13296"/>
                    <a:pt x="2193" y="14704"/>
                  </a:cubicBezTo>
                  <a:cubicBezTo>
                    <a:pt x="1785" y="15304"/>
                    <a:pt x="1493" y="15913"/>
                    <a:pt x="1192" y="16371"/>
                  </a:cubicBezTo>
                  <a:cubicBezTo>
                    <a:pt x="892" y="16830"/>
                    <a:pt x="676" y="17304"/>
                    <a:pt x="501" y="17663"/>
                  </a:cubicBezTo>
                  <a:cubicBezTo>
                    <a:pt x="299" y="18028"/>
                    <a:pt x="132" y="18410"/>
                    <a:pt x="0" y="18805"/>
                  </a:cubicBezTo>
                  <a:cubicBezTo>
                    <a:pt x="247" y="18471"/>
                    <a:pt x="464" y="18117"/>
                    <a:pt x="651" y="17746"/>
                  </a:cubicBezTo>
                  <a:cubicBezTo>
                    <a:pt x="843" y="17396"/>
                    <a:pt x="1100" y="16971"/>
                    <a:pt x="1401" y="16496"/>
                  </a:cubicBezTo>
                  <a:cubicBezTo>
                    <a:pt x="1700" y="16021"/>
                    <a:pt x="2026" y="15463"/>
                    <a:pt x="2452" y="14887"/>
                  </a:cubicBezTo>
                  <a:cubicBezTo>
                    <a:pt x="3398" y="13518"/>
                    <a:pt x="4437" y="12216"/>
                    <a:pt x="5560" y="10987"/>
                  </a:cubicBezTo>
                  <a:cubicBezTo>
                    <a:pt x="6948" y="9484"/>
                    <a:pt x="8451" y="8092"/>
                    <a:pt x="10053" y="6820"/>
                  </a:cubicBezTo>
                  <a:cubicBezTo>
                    <a:pt x="11669" y="5580"/>
                    <a:pt x="13378" y="4467"/>
                    <a:pt x="15163" y="3486"/>
                  </a:cubicBezTo>
                  <a:cubicBezTo>
                    <a:pt x="16632" y="2697"/>
                    <a:pt x="18152" y="2007"/>
                    <a:pt x="19713" y="1418"/>
                  </a:cubicBezTo>
                  <a:cubicBezTo>
                    <a:pt x="20371" y="1152"/>
                    <a:pt x="20963" y="985"/>
                    <a:pt x="21522" y="793"/>
                  </a:cubicBezTo>
                  <a:cubicBezTo>
                    <a:pt x="22080" y="601"/>
                    <a:pt x="22529" y="478"/>
                    <a:pt x="22913" y="369"/>
                  </a:cubicBezTo>
                  <a:cubicBezTo>
                    <a:pt x="23320" y="279"/>
                    <a:pt x="23718" y="156"/>
                    <a:pt x="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" name="Google Shape;1523;p54">
              <a:extLst>
                <a:ext uri="{FF2B5EF4-FFF2-40B4-BE49-F238E27FC236}">
                  <a16:creationId xmlns:a16="http://schemas.microsoft.com/office/drawing/2014/main" id="{8E1E6B20-D10E-4047-9ABC-403A3E4E62EB}"/>
                </a:ext>
              </a:extLst>
            </p:cNvPr>
            <p:cNvSpPr/>
            <p:nvPr/>
          </p:nvSpPr>
          <p:spPr>
            <a:xfrm>
              <a:off x="5342100" y="4248625"/>
              <a:ext cx="388875" cy="827500"/>
            </a:xfrm>
            <a:custGeom>
              <a:avLst/>
              <a:gdLst/>
              <a:ahLst/>
              <a:cxnLst/>
              <a:rect l="l" t="t" r="r" b="b"/>
              <a:pathLst>
                <a:path w="15555" h="33100" extrusionOk="0">
                  <a:moveTo>
                    <a:pt x="1" y="0"/>
                  </a:moveTo>
                  <a:lnTo>
                    <a:pt x="318" y="234"/>
                  </a:lnTo>
                  <a:lnTo>
                    <a:pt x="1235" y="875"/>
                  </a:lnTo>
                  <a:cubicBezTo>
                    <a:pt x="1726" y="1202"/>
                    <a:pt x="2198" y="1556"/>
                    <a:pt x="2652" y="1935"/>
                  </a:cubicBezTo>
                  <a:cubicBezTo>
                    <a:pt x="3271" y="2413"/>
                    <a:pt x="3867" y="2922"/>
                    <a:pt x="4435" y="3461"/>
                  </a:cubicBezTo>
                  <a:lnTo>
                    <a:pt x="5426" y="4394"/>
                  </a:lnTo>
                  <a:cubicBezTo>
                    <a:pt x="5769" y="4719"/>
                    <a:pt x="6086" y="5094"/>
                    <a:pt x="6435" y="5469"/>
                  </a:cubicBezTo>
                  <a:cubicBezTo>
                    <a:pt x="7153" y="6203"/>
                    <a:pt x="7811" y="7078"/>
                    <a:pt x="8528" y="7971"/>
                  </a:cubicBezTo>
                  <a:cubicBezTo>
                    <a:pt x="10004" y="9973"/>
                    <a:pt x="11280" y="12118"/>
                    <a:pt x="12337" y="14371"/>
                  </a:cubicBezTo>
                  <a:cubicBezTo>
                    <a:pt x="13355" y="16645"/>
                    <a:pt x="14142" y="19016"/>
                    <a:pt x="14687" y="21447"/>
                  </a:cubicBezTo>
                  <a:cubicBezTo>
                    <a:pt x="14896" y="22573"/>
                    <a:pt x="15129" y="23640"/>
                    <a:pt x="15211" y="24658"/>
                  </a:cubicBezTo>
                  <a:cubicBezTo>
                    <a:pt x="15262" y="25165"/>
                    <a:pt x="15345" y="25649"/>
                    <a:pt x="15363" y="26124"/>
                  </a:cubicBezTo>
                  <a:cubicBezTo>
                    <a:pt x="15379" y="26599"/>
                    <a:pt x="15421" y="27048"/>
                    <a:pt x="15421" y="27490"/>
                  </a:cubicBezTo>
                  <a:cubicBezTo>
                    <a:pt x="15495" y="28358"/>
                    <a:pt x="15421" y="29141"/>
                    <a:pt x="15421" y="29833"/>
                  </a:cubicBezTo>
                  <a:cubicBezTo>
                    <a:pt x="15410" y="30421"/>
                    <a:pt x="15370" y="31009"/>
                    <a:pt x="15296" y="31591"/>
                  </a:cubicBezTo>
                  <a:cubicBezTo>
                    <a:pt x="15254" y="32033"/>
                    <a:pt x="15179" y="32450"/>
                    <a:pt x="15179" y="32709"/>
                  </a:cubicBezTo>
                  <a:lnTo>
                    <a:pt x="15179" y="33100"/>
                  </a:lnTo>
                  <a:cubicBezTo>
                    <a:pt x="15179" y="33100"/>
                    <a:pt x="15204" y="32957"/>
                    <a:pt x="15188" y="32706"/>
                  </a:cubicBezTo>
                  <a:lnTo>
                    <a:pt x="15338" y="31588"/>
                  </a:lnTo>
                  <a:cubicBezTo>
                    <a:pt x="15428" y="31004"/>
                    <a:pt x="15482" y="30414"/>
                    <a:pt x="15496" y="29823"/>
                  </a:cubicBezTo>
                  <a:cubicBezTo>
                    <a:pt x="15496" y="29138"/>
                    <a:pt x="15554" y="28346"/>
                    <a:pt x="15496" y="27471"/>
                  </a:cubicBezTo>
                  <a:cubicBezTo>
                    <a:pt x="15496" y="27038"/>
                    <a:pt x="15512" y="26580"/>
                    <a:pt x="15496" y="26105"/>
                  </a:cubicBezTo>
                  <a:cubicBezTo>
                    <a:pt x="15479" y="25630"/>
                    <a:pt x="15405" y="25139"/>
                    <a:pt x="15354" y="24630"/>
                  </a:cubicBezTo>
                  <a:cubicBezTo>
                    <a:pt x="15270" y="23604"/>
                    <a:pt x="15046" y="22537"/>
                    <a:pt x="14845" y="21404"/>
                  </a:cubicBezTo>
                  <a:cubicBezTo>
                    <a:pt x="14302" y="18962"/>
                    <a:pt x="13514" y="16580"/>
                    <a:pt x="12495" y="14294"/>
                  </a:cubicBezTo>
                  <a:cubicBezTo>
                    <a:pt x="11434" y="12028"/>
                    <a:pt x="10147" y="9874"/>
                    <a:pt x="8653" y="7867"/>
                  </a:cubicBezTo>
                  <a:cubicBezTo>
                    <a:pt x="7927" y="6968"/>
                    <a:pt x="7260" y="6102"/>
                    <a:pt x="6544" y="5368"/>
                  </a:cubicBezTo>
                  <a:cubicBezTo>
                    <a:pt x="6185" y="5000"/>
                    <a:pt x="5868" y="4618"/>
                    <a:pt x="5519" y="4292"/>
                  </a:cubicBezTo>
                  <a:lnTo>
                    <a:pt x="4518" y="3366"/>
                  </a:lnTo>
                  <a:cubicBezTo>
                    <a:pt x="3944" y="2832"/>
                    <a:pt x="3341" y="2327"/>
                    <a:pt x="2710" y="1859"/>
                  </a:cubicBezTo>
                  <a:cubicBezTo>
                    <a:pt x="2252" y="1484"/>
                    <a:pt x="1774" y="1137"/>
                    <a:pt x="1276" y="817"/>
                  </a:cubicBezTo>
                  <a:lnTo>
                    <a:pt x="334" y="208"/>
                  </a:lnTo>
                  <a:cubicBezTo>
                    <a:pt x="126" y="67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" name="Google Shape;1524;p54">
              <a:extLst>
                <a:ext uri="{FF2B5EF4-FFF2-40B4-BE49-F238E27FC236}">
                  <a16:creationId xmlns:a16="http://schemas.microsoft.com/office/drawing/2014/main" id="{2C0998B8-5269-484F-BCA0-36B4164C9CAB}"/>
                </a:ext>
              </a:extLst>
            </p:cNvPr>
            <p:cNvSpPr/>
            <p:nvPr/>
          </p:nvSpPr>
          <p:spPr>
            <a:xfrm>
              <a:off x="5512550" y="5154650"/>
              <a:ext cx="59200" cy="74400"/>
            </a:xfrm>
            <a:custGeom>
              <a:avLst/>
              <a:gdLst/>
              <a:ahLst/>
              <a:cxnLst/>
              <a:rect l="l" t="t" r="r" b="b"/>
              <a:pathLst>
                <a:path w="2368" h="2976" extrusionOk="0">
                  <a:moveTo>
                    <a:pt x="0" y="1"/>
                  </a:moveTo>
                  <a:cubicBezTo>
                    <a:pt x="21" y="1415"/>
                    <a:pt x="993" y="2639"/>
                    <a:pt x="2368" y="2976"/>
                  </a:cubicBezTo>
                  <a:cubicBezTo>
                    <a:pt x="1781" y="2687"/>
                    <a:pt x="1259" y="2281"/>
                    <a:pt x="835" y="1784"/>
                  </a:cubicBezTo>
                  <a:cubicBezTo>
                    <a:pt x="434" y="1255"/>
                    <a:pt x="149" y="6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" name="Google Shape;1525;p54">
              <a:extLst>
                <a:ext uri="{FF2B5EF4-FFF2-40B4-BE49-F238E27FC236}">
                  <a16:creationId xmlns:a16="http://schemas.microsoft.com/office/drawing/2014/main" id="{6F67A456-DAA5-014C-80D2-0E6530A437AF}"/>
                </a:ext>
              </a:extLst>
            </p:cNvPr>
            <p:cNvSpPr/>
            <p:nvPr/>
          </p:nvSpPr>
          <p:spPr>
            <a:xfrm>
              <a:off x="5862625" y="5229025"/>
              <a:ext cx="82375" cy="212575"/>
            </a:xfrm>
            <a:custGeom>
              <a:avLst/>
              <a:gdLst/>
              <a:ahLst/>
              <a:cxnLst/>
              <a:rect l="l" t="t" r="r" b="b"/>
              <a:pathLst>
                <a:path w="3295" h="8503" extrusionOk="0">
                  <a:moveTo>
                    <a:pt x="25" y="1"/>
                  </a:moveTo>
                  <a:cubicBezTo>
                    <a:pt x="0" y="27"/>
                    <a:pt x="400" y="377"/>
                    <a:pt x="942" y="1027"/>
                  </a:cubicBezTo>
                  <a:cubicBezTo>
                    <a:pt x="1629" y="1887"/>
                    <a:pt x="2171" y="2857"/>
                    <a:pt x="2542" y="3894"/>
                  </a:cubicBezTo>
                  <a:cubicBezTo>
                    <a:pt x="2905" y="4933"/>
                    <a:pt x="3091" y="6026"/>
                    <a:pt x="3093" y="7128"/>
                  </a:cubicBezTo>
                  <a:cubicBezTo>
                    <a:pt x="3093" y="7978"/>
                    <a:pt x="3026" y="8503"/>
                    <a:pt x="3026" y="8503"/>
                  </a:cubicBezTo>
                  <a:cubicBezTo>
                    <a:pt x="3067" y="8387"/>
                    <a:pt x="3093" y="8267"/>
                    <a:pt x="3107" y="8145"/>
                  </a:cubicBezTo>
                  <a:cubicBezTo>
                    <a:pt x="3171" y="7813"/>
                    <a:pt x="3208" y="7475"/>
                    <a:pt x="3216" y="7137"/>
                  </a:cubicBezTo>
                  <a:cubicBezTo>
                    <a:pt x="3295" y="4872"/>
                    <a:pt x="2514" y="2665"/>
                    <a:pt x="1033" y="951"/>
                  </a:cubicBezTo>
                  <a:cubicBezTo>
                    <a:pt x="814" y="694"/>
                    <a:pt x="574" y="454"/>
                    <a:pt x="316" y="235"/>
                  </a:cubicBezTo>
                  <a:cubicBezTo>
                    <a:pt x="228" y="146"/>
                    <a:pt x="131" y="69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" name="Google Shape;1526;p54">
              <a:extLst>
                <a:ext uri="{FF2B5EF4-FFF2-40B4-BE49-F238E27FC236}">
                  <a16:creationId xmlns:a16="http://schemas.microsoft.com/office/drawing/2014/main" id="{91C93390-76BF-774A-A12D-E33C889AF81D}"/>
                </a:ext>
              </a:extLst>
            </p:cNvPr>
            <p:cNvSpPr/>
            <p:nvPr/>
          </p:nvSpPr>
          <p:spPr>
            <a:xfrm>
              <a:off x="6065475" y="4813575"/>
              <a:ext cx="109750" cy="133575"/>
            </a:xfrm>
            <a:custGeom>
              <a:avLst/>
              <a:gdLst/>
              <a:ahLst/>
              <a:cxnLst/>
              <a:rect l="l" t="t" r="r" b="b"/>
              <a:pathLst>
                <a:path w="4390" h="5343" extrusionOk="0">
                  <a:moveTo>
                    <a:pt x="12" y="0"/>
                  </a:moveTo>
                  <a:cubicBezTo>
                    <a:pt x="0" y="96"/>
                    <a:pt x="0" y="195"/>
                    <a:pt x="12" y="291"/>
                  </a:cubicBezTo>
                  <a:cubicBezTo>
                    <a:pt x="42" y="551"/>
                    <a:pt x="93" y="807"/>
                    <a:pt x="163" y="1058"/>
                  </a:cubicBezTo>
                  <a:cubicBezTo>
                    <a:pt x="631" y="2759"/>
                    <a:pt x="1796" y="4181"/>
                    <a:pt x="3372" y="4975"/>
                  </a:cubicBezTo>
                  <a:cubicBezTo>
                    <a:pt x="3603" y="5098"/>
                    <a:pt x="3846" y="5200"/>
                    <a:pt x="4097" y="5276"/>
                  </a:cubicBezTo>
                  <a:cubicBezTo>
                    <a:pt x="4186" y="5314"/>
                    <a:pt x="4282" y="5337"/>
                    <a:pt x="4380" y="5343"/>
                  </a:cubicBezTo>
                  <a:cubicBezTo>
                    <a:pt x="4389" y="5309"/>
                    <a:pt x="3997" y="5184"/>
                    <a:pt x="3439" y="4867"/>
                  </a:cubicBezTo>
                  <a:cubicBezTo>
                    <a:pt x="1946" y="4024"/>
                    <a:pt x="821" y="2654"/>
                    <a:pt x="288" y="1025"/>
                  </a:cubicBezTo>
                  <a:cubicBezTo>
                    <a:pt x="87" y="409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" name="Google Shape;1527;p54">
              <a:extLst>
                <a:ext uri="{FF2B5EF4-FFF2-40B4-BE49-F238E27FC236}">
                  <a16:creationId xmlns:a16="http://schemas.microsoft.com/office/drawing/2014/main" id="{F3B0249F-A7A4-A248-B428-AD9F5E621C5D}"/>
                </a:ext>
              </a:extLst>
            </p:cNvPr>
            <p:cNvSpPr/>
            <p:nvPr/>
          </p:nvSpPr>
          <p:spPr>
            <a:xfrm>
              <a:off x="5814075" y="4240750"/>
              <a:ext cx="326775" cy="379875"/>
            </a:xfrm>
            <a:custGeom>
              <a:avLst/>
              <a:gdLst/>
              <a:ahLst/>
              <a:cxnLst/>
              <a:rect l="l" t="t" r="r" b="b"/>
              <a:pathLst>
                <a:path w="13071" h="15195" extrusionOk="0">
                  <a:moveTo>
                    <a:pt x="1" y="0"/>
                  </a:moveTo>
                  <a:lnTo>
                    <a:pt x="201" y="84"/>
                  </a:lnTo>
                  <a:lnTo>
                    <a:pt x="775" y="301"/>
                  </a:lnTo>
                  <a:cubicBezTo>
                    <a:pt x="1082" y="403"/>
                    <a:pt x="1383" y="523"/>
                    <a:pt x="1676" y="658"/>
                  </a:cubicBezTo>
                  <a:cubicBezTo>
                    <a:pt x="2074" y="821"/>
                    <a:pt x="2464" y="1004"/>
                    <a:pt x="2843" y="1209"/>
                  </a:cubicBezTo>
                  <a:cubicBezTo>
                    <a:pt x="3840" y="1716"/>
                    <a:pt x="4788" y="2314"/>
                    <a:pt x="5677" y="2993"/>
                  </a:cubicBezTo>
                  <a:cubicBezTo>
                    <a:pt x="6756" y="3833"/>
                    <a:pt x="7751" y="4773"/>
                    <a:pt x="8652" y="5802"/>
                  </a:cubicBezTo>
                  <a:cubicBezTo>
                    <a:pt x="9531" y="6837"/>
                    <a:pt x="10310" y="7953"/>
                    <a:pt x="10977" y="9136"/>
                  </a:cubicBezTo>
                  <a:cubicBezTo>
                    <a:pt x="11511" y="10117"/>
                    <a:pt x="11957" y="11143"/>
                    <a:pt x="12312" y="12202"/>
                  </a:cubicBezTo>
                  <a:cubicBezTo>
                    <a:pt x="12479" y="12653"/>
                    <a:pt x="12569" y="13070"/>
                    <a:pt x="12678" y="13436"/>
                  </a:cubicBezTo>
                  <a:cubicBezTo>
                    <a:pt x="12766" y="13749"/>
                    <a:pt x="12839" y="14067"/>
                    <a:pt x="12894" y="14387"/>
                  </a:cubicBezTo>
                  <a:lnTo>
                    <a:pt x="13019" y="14987"/>
                  </a:lnTo>
                  <a:cubicBezTo>
                    <a:pt x="13030" y="15057"/>
                    <a:pt x="13046" y="15126"/>
                    <a:pt x="13070" y="15195"/>
                  </a:cubicBezTo>
                  <a:cubicBezTo>
                    <a:pt x="12963" y="14177"/>
                    <a:pt x="12746" y="13174"/>
                    <a:pt x="12428" y="12202"/>
                  </a:cubicBezTo>
                  <a:cubicBezTo>
                    <a:pt x="12088" y="11128"/>
                    <a:pt x="11650" y="10088"/>
                    <a:pt x="11120" y="9094"/>
                  </a:cubicBezTo>
                  <a:cubicBezTo>
                    <a:pt x="9812" y="6651"/>
                    <a:pt x="7985" y="4523"/>
                    <a:pt x="5769" y="2859"/>
                  </a:cubicBezTo>
                  <a:cubicBezTo>
                    <a:pt x="4869" y="2184"/>
                    <a:pt x="3910" y="1596"/>
                    <a:pt x="2901" y="1100"/>
                  </a:cubicBezTo>
                  <a:cubicBezTo>
                    <a:pt x="1976" y="632"/>
                    <a:pt x="1003" y="263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" name="Google Shape;1528;p54">
              <a:extLst>
                <a:ext uri="{FF2B5EF4-FFF2-40B4-BE49-F238E27FC236}">
                  <a16:creationId xmlns:a16="http://schemas.microsoft.com/office/drawing/2014/main" id="{1D4484F9-AB72-484E-89C2-0F7D3A2F1785}"/>
                </a:ext>
              </a:extLst>
            </p:cNvPr>
            <p:cNvSpPr/>
            <p:nvPr/>
          </p:nvSpPr>
          <p:spPr>
            <a:xfrm>
              <a:off x="5553825" y="3917350"/>
              <a:ext cx="46050" cy="290900"/>
            </a:xfrm>
            <a:custGeom>
              <a:avLst/>
              <a:gdLst/>
              <a:ahLst/>
              <a:cxnLst/>
              <a:rect l="l" t="t" r="r" b="b"/>
              <a:pathLst>
                <a:path w="1842" h="11636" extrusionOk="0">
                  <a:moveTo>
                    <a:pt x="34" y="0"/>
                  </a:moveTo>
                  <a:cubicBezTo>
                    <a:pt x="0" y="16"/>
                    <a:pt x="333" y="616"/>
                    <a:pt x="692" y="1634"/>
                  </a:cubicBezTo>
                  <a:cubicBezTo>
                    <a:pt x="1159" y="2974"/>
                    <a:pt x="1400" y="4382"/>
                    <a:pt x="1409" y="5802"/>
                  </a:cubicBezTo>
                  <a:cubicBezTo>
                    <a:pt x="1415" y="7217"/>
                    <a:pt x="1189" y="8624"/>
                    <a:pt x="742" y="9968"/>
                  </a:cubicBezTo>
                  <a:cubicBezTo>
                    <a:pt x="391" y="11018"/>
                    <a:pt x="101" y="11635"/>
                    <a:pt x="101" y="11635"/>
                  </a:cubicBezTo>
                  <a:cubicBezTo>
                    <a:pt x="188" y="11503"/>
                    <a:pt x="266" y="11364"/>
                    <a:pt x="333" y="11218"/>
                  </a:cubicBezTo>
                  <a:cubicBezTo>
                    <a:pt x="538" y="10835"/>
                    <a:pt x="713" y="10436"/>
                    <a:pt x="859" y="10027"/>
                  </a:cubicBezTo>
                  <a:cubicBezTo>
                    <a:pt x="1842" y="7302"/>
                    <a:pt x="1824" y="4314"/>
                    <a:pt x="808" y="1600"/>
                  </a:cubicBezTo>
                  <a:cubicBezTo>
                    <a:pt x="662" y="1193"/>
                    <a:pt x="483" y="797"/>
                    <a:pt x="275" y="417"/>
                  </a:cubicBezTo>
                  <a:cubicBezTo>
                    <a:pt x="207" y="270"/>
                    <a:pt x="127" y="131"/>
                    <a:pt x="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" name="Google Shape;1529;p54">
              <a:extLst>
                <a:ext uri="{FF2B5EF4-FFF2-40B4-BE49-F238E27FC236}">
                  <a16:creationId xmlns:a16="http://schemas.microsoft.com/office/drawing/2014/main" id="{CCCD5E3E-9F3F-1444-83E5-5A75819FD79E}"/>
                </a:ext>
              </a:extLst>
            </p:cNvPr>
            <p:cNvSpPr/>
            <p:nvPr/>
          </p:nvSpPr>
          <p:spPr>
            <a:xfrm>
              <a:off x="5905125" y="3878350"/>
              <a:ext cx="76425" cy="304250"/>
            </a:xfrm>
            <a:custGeom>
              <a:avLst/>
              <a:gdLst/>
              <a:ahLst/>
              <a:cxnLst/>
              <a:rect l="l" t="t" r="r" b="b"/>
              <a:pathLst>
                <a:path w="3057" h="12170" extrusionOk="0">
                  <a:moveTo>
                    <a:pt x="1" y="1"/>
                  </a:moveTo>
                  <a:lnTo>
                    <a:pt x="1" y="1"/>
                  </a:lnTo>
                  <a:cubicBezTo>
                    <a:pt x="393" y="524"/>
                    <a:pt x="756" y="1066"/>
                    <a:pt x="1092" y="1626"/>
                  </a:cubicBezTo>
                  <a:cubicBezTo>
                    <a:pt x="2643" y="4337"/>
                    <a:pt x="2858" y="7612"/>
                    <a:pt x="1676" y="10502"/>
                  </a:cubicBezTo>
                  <a:cubicBezTo>
                    <a:pt x="1217" y="11560"/>
                    <a:pt x="759" y="12169"/>
                    <a:pt x="801" y="12169"/>
                  </a:cubicBezTo>
                  <a:cubicBezTo>
                    <a:pt x="1208" y="11664"/>
                    <a:pt x="1543" y="11101"/>
                    <a:pt x="1793" y="10502"/>
                  </a:cubicBezTo>
                  <a:cubicBezTo>
                    <a:pt x="3057" y="7584"/>
                    <a:pt x="2837" y="4236"/>
                    <a:pt x="1201" y="1509"/>
                  </a:cubicBezTo>
                  <a:cubicBezTo>
                    <a:pt x="871" y="954"/>
                    <a:pt x="467" y="44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" name="Google Shape;1530;p54">
              <a:extLst>
                <a:ext uri="{FF2B5EF4-FFF2-40B4-BE49-F238E27FC236}">
                  <a16:creationId xmlns:a16="http://schemas.microsoft.com/office/drawing/2014/main" id="{997F82F8-12FD-7E41-A8CC-C13546C26429}"/>
                </a:ext>
              </a:extLst>
            </p:cNvPr>
            <p:cNvSpPr/>
            <p:nvPr/>
          </p:nvSpPr>
          <p:spPr>
            <a:xfrm>
              <a:off x="5457875" y="3068625"/>
              <a:ext cx="254975" cy="797875"/>
            </a:xfrm>
            <a:custGeom>
              <a:avLst/>
              <a:gdLst/>
              <a:ahLst/>
              <a:cxnLst/>
              <a:rect l="l" t="t" r="r" b="b"/>
              <a:pathLst>
                <a:path w="10199" h="31915" extrusionOk="0">
                  <a:moveTo>
                    <a:pt x="10198" y="1"/>
                  </a:moveTo>
                  <a:lnTo>
                    <a:pt x="9929" y="226"/>
                  </a:lnTo>
                  <a:lnTo>
                    <a:pt x="9171" y="909"/>
                  </a:lnTo>
                  <a:cubicBezTo>
                    <a:pt x="8764" y="1264"/>
                    <a:pt x="8380" y="1642"/>
                    <a:pt x="8021" y="2043"/>
                  </a:cubicBezTo>
                  <a:cubicBezTo>
                    <a:pt x="7521" y="2553"/>
                    <a:pt x="7052" y="3091"/>
                    <a:pt x="6611" y="3652"/>
                  </a:cubicBezTo>
                  <a:lnTo>
                    <a:pt x="5837" y="4636"/>
                  </a:lnTo>
                  <a:cubicBezTo>
                    <a:pt x="5571" y="4977"/>
                    <a:pt x="5337" y="5359"/>
                    <a:pt x="5069" y="5743"/>
                  </a:cubicBezTo>
                  <a:cubicBezTo>
                    <a:pt x="4529" y="6502"/>
                    <a:pt x="4062" y="7385"/>
                    <a:pt x="3536" y="8302"/>
                  </a:cubicBezTo>
                  <a:cubicBezTo>
                    <a:pt x="2484" y="10324"/>
                    <a:pt x="1647" y="12450"/>
                    <a:pt x="1036" y="14645"/>
                  </a:cubicBezTo>
                  <a:cubicBezTo>
                    <a:pt x="464" y="16854"/>
                    <a:pt x="130" y="19117"/>
                    <a:pt x="35" y="21397"/>
                  </a:cubicBezTo>
                  <a:cubicBezTo>
                    <a:pt x="0" y="22389"/>
                    <a:pt x="19" y="23382"/>
                    <a:pt x="95" y="24372"/>
                  </a:cubicBezTo>
                  <a:cubicBezTo>
                    <a:pt x="128" y="24838"/>
                    <a:pt x="144" y="25297"/>
                    <a:pt x="204" y="25722"/>
                  </a:cubicBezTo>
                  <a:lnTo>
                    <a:pt x="387" y="26956"/>
                  </a:lnTo>
                  <a:cubicBezTo>
                    <a:pt x="490" y="27663"/>
                    <a:pt x="632" y="28364"/>
                    <a:pt x="811" y="29056"/>
                  </a:cubicBezTo>
                  <a:cubicBezTo>
                    <a:pt x="917" y="29583"/>
                    <a:pt x="1063" y="30101"/>
                    <a:pt x="1244" y="30606"/>
                  </a:cubicBezTo>
                  <a:lnTo>
                    <a:pt x="1561" y="31582"/>
                  </a:lnTo>
                  <a:cubicBezTo>
                    <a:pt x="1637" y="31798"/>
                    <a:pt x="1686" y="31914"/>
                    <a:pt x="1686" y="31914"/>
                  </a:cubicBezTo>
                  <a:cubicBezTo>
                    <a:pt x="1686" y="31914"/>
                    <a:pt x="1679" y="31832"/>
                    <a:pt x="1596" y="31566"/>
                  </a:cubicBezTo>
                  <a:cubicBezTo>
                    <a:pt x="1513" y="31298"/>
                    <a:pt x="1422" y="30973"/>
                    <a:pt x="1304" y="30590"/>
                  </a:cubicBezTo>
                  <a:cubicBezTo>
                    <a:pt x="1140" y="30079"/>
                    <a:pt x="1006" y="29559"/>
                    <a:pt x="904" y="29031"/>
                  </a:cubicBezTo>
                  <a:cubicBezTo>
                    <a:pt x="736" y="28341"/>
                    <a:pt x="602" y="27643"/>
                    <a:pt x="505" y="26940"/>
                  </a:cubicBezTo>
                  <a:cubicBezTo>
                    <a:pt x="455" y="26539"/>
                    <a:pt x="397" y="26130"/>
                    <a:pt x="339" y="25706"/>
                  </a:cubicBezTo>
                  <a:cubicBezTo>
                    <a:pt x="275" y="25261"/>
                    <a:pt x="241" y="24814"/>
                    <a:pt x="239" y="24363"/>
                  </a:cubicBezTo>
                  <a:cubicBezTo>
                    <a:pt x="173" y="23379"/>
                    <a:pt x="160" y="22391"/>
                    <a:pt x="196" y="21404"/>
                  </a:cubicBezTo>
                  <a:cubicBezTo>
                    <a:pt x="372" y="16858"/>
                    <a:pt x="1560" y="12408"/>
                    <a:pt x="3673" y="8378"/>
                  </a:cubicBezTo>
                  <a:cubicBezTo>
                    <a:pt x="4133" y="7502"/>
                    <a:pt x="4639" y="6650"/>
                    <a:pt x="5189" y="5827"/>
                  </a:cubicBezTo>
                  <a:cubicBezTo>
                    <a:pt x="5447" y="5444"/>
                    <a:pt x="5681" y="5051"/>
                    <a:pt x="5940" y="4710"/>
                  </a:cubicBezTo>
                  <a:lnTo>
                    <a:pt x="6697" y="3735"/>
                  </a:lnTo>
                  <a:cubicBezTo>
                    <a:pt x="7132" y="3169"/>
                    <a:pt x="7597" y="2626"/>
                    <a:pt x="8089" y="2110"/>
                  </a:cubicBezTo>
                  <a:cubicBezTo>
                    <a:pt x="8441" y="1704"/>
                    <a:pt x="8816" y="1321"/>
                    <a:pt x="9214" y="959"/>
                  </a:cubicBezTo>
                  <a:lnTo>
                    <a:pt x="9948" y="251"/>
                  </a:lnTo>
                  <a:lnTo>
                    <a:pt x="10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" name="Google Shape;1531;p54">
              <a:extLst>
                <a:ext uri="{FF2B5EF4-FFF2-40B4-BE49-F238E27FC236}">
                  <a16:creationId xmlns:a16="http://schemas.microsoft.com/office/drawing/2014/main" id="{1A22BB43-2FC9-294E-A343-362AEE8BEFB5}"/>
                </a:ext>
              </a:extLst>
            </p:cNvPr>
            <p:cNvSpPr/>
            <p:nvPr/>
          </p:nvSpPr>
          <p:spPr>
            <a:xfrm>
              <a:off x="5934350" y="3427200"/>
              <a:ext cx="175650" cy="358500"/>
            </a:xfrm>
            <a:custGeom>
              <a:avLst/>
              <a:gdLst/>
              <a:ahLst/>
              <a:cxnLst/>
              <a:rect l="l" t="t" r="r" b="b"/>
              <a:pathLst>
                <a:path w="7026" h="14340" extrusionOk="0">
                  <a:moveTo>
                    <a:pt x="7022" y="1"/>
                  </a:moveTo>
                  <a:cubicBezTo>
                    <a:pt x="7010" y="1"/>
                    <a:pt x="6983" y="24"/>
                    <a:pt x="6961" y="66"/>
                  </a:cubicBezTo>
                  <a:lnTo>
                    <a:pt x="6961" y="66"/>
                  </a:lnTo>
                  <a:lnTo>
                    <a:pt x="7025" y="2"/>
                  </a:lnTo>
                  <a:cubicBezTo>
                    <a:pt x="7024" y="1"/>
                    <a:pt x="7023" y="1"/>
                    <a:pt x="7022" y="1"/>
                  </a:cubicBezTo>
                  <a:close/>
                  <a:moveTo>
                    <a:pt x="6961" y="66"/>
                  </a:moveTo>
                  <a:lnTo>
                    <a:pt x="6908" y="119"/>
                  </a:lnTo>
                  <a:lnTo>
                    <a:pt x="6866" y="157"/>
                  </a:lnTo>
                  <a:lnTo>
                    <a:pt x="6948" y="94"/>
                  </a:lnTo>
                  <a:cubicBezTo>
                    <a:pt x="6952" y="84"/>
                    <a:pt x="6957" y="74"/>
                    <a:pt x="6961" y="66"/>
                  </a:cubicBezTo>
                  <a:close/>
                  <a:moveTo>
                    <a:pt x="6866" y="157"/>
                  </a:moveTo>
                  <a:lnTo>
                    <a:pt x="6565" y="386"/>
                  </a:lnTo>
                  <a:cubicBezTo>
                    <a:pt x="6107" y="758"/>
                    <a:pt x="5669" y="1155"/>
                    <a:pt x="5257" y="1578"/>
                  </a:cubicBezTo>
                  <a:cubicBezTo>
                    <a:pt x="2482" y="4384"/>
                    <a:pt x="690" y="8013"/>
                    <a:pt x="148" y="11922"/>
                  </a:cubicBezTo>
                  <a:cubicBezTo>
                    <a:pt x="63" y="12507"/>
                    <a:pt x="16" y="13097"/>
                    <a:pt x="6" y="13688"/>
                  </a:cubicBezTo>
                  <a:cubicBezTo>
                    <a:pt x="41" y="13102"/>
                    <a:pt x="108" y="12518"/>
                    <a:pt x="206" y="11938"/>
                  </a:cubicBezTo>
                  <a:cubicBezTo>
                    <a:pt x="811" y="8077"/>
                    <a:pt x="2580" y="4492"/>
                    <a:pt x="5274" y="1662"/>
                  </a:cubicBezTo>
                  <a:cubicBezTo>
                    <a:pt x="5678" y="1233"/>
                    <a:pt x="6104" y="828"/>
                    <a:pt x="6550" y="444"/>
                  </a:cubicBezTo>
                  <a:lnTo>
                    <a:pt x="6866" y="157"/>
                  </a:lnTo>
                  <a:close/>
                  <a:moveTo>
                    <a:pt x="6" y="14172"/>
                  </a:moveTo>
                  <a:cubicBezTo>
                    <a:pt x="0" y="14227"/>
                    <a:pt x="0" y="14284"/>
                    <a:pt x="6" y="14339"/>
                  </a:cubicBezTo>
                  <a:cubicBezTo>
                    <a:pt x="12" y="14283"/>
                    <a:pt x="12" y="14227"/>
                    <a:pt x="6" y="141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" name="Google Shape;1532;p54">
              <a:extLst>
                <a:ext uri="{FF2B5EF4-FFF2-40B4-BE49-F238E27FC236}">
                  <a16:creationId xmlns:a16="http://schemas.microsoft.com/office/drawing/2014/main" id="{2E2A7F31-3A25-B741-AFFF-6CC614E657F7}"/>
                </a:ext>
              </a:extLst>
            </p:cNvPr>
            <p:cNvSpPr/>
            <p:nvPr/>
          </p:nvSpPr>
          <p:spPr>
            <a:xfrm>
              <a:off x="6247450" y="3677075"/>
              <a:ext cx="84950" cy="598675"/>
            </a:xfrm>
            <a:custGeom>
              <a:avLst/>
              <a:gdLst/>
              <a:ahLst/>
              <a:cxnLst/>
              <a:rect l="l" t="t" r="r" b="b"/>
              <a:pathLst>
                <a:path w="3398" h="23947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578" y="275"/>
                    <a:pt x="1435" y="560"/>
                    <a:pt x="1310" y="850"/>
                  </a:cubicBezTo>
                  <a:cubicBezTo>
                    <a:pt x="931" y="1647"/>
                    <a:pt x="650" y="2487"/>
                    <a:pt x="477" y="3352"/>
                  </a:cubicBezTo>
                  <a:cubicBezTo>
                    <a:pt x="1" y="6225"/>
                    <a:pt x="149" y="9166"/>
                    <a:pt x="911" y="11979"/>
                  </a:cubicBezTo>
                  <a:cubicBezTo>
                    <a:pt x="1711" y="15270"/>
                    <a:pt x="2636" y="18196"/>
                    <a:pt x="2995" y="20387"/>
                  </a:cubicBezTo>
                  <a:cubicBezTo>
                    <a:pt x="3150" y="21245"/>
                    <a:pt x="3262" y="22111"/>
                    <a:pt x="3327" y="22980"/>
                  </a:cubicBezTo>
                  <a:cubicBezTo>
                    <a:pt x="3358" y="23217"/>
                    <a:pt x="3372" y="23457"/>
                    <a:pt x="3370" y="23697"/>
                  </a:cubicBezTo>
                  <a:cubicBezTo>
                    <a:pt x="3359" y="23780"/>
                    <a:pt x="3359" y="23864"/>
                    <a:pt x="3370" y="23947"/>
                  </a:cubicBezTo>
                  <a:cubicBezTo>
                    <a:pt x="3397" y="22746"/>
                    <a:pt x="3303" y="21544"/>
                    <a:pt x="3086" y="20363"/>
                  </a:cubicBezTo>
                  <a:cubicBezTo>
                    <a:pt x="2761" y="18162"/>
                    <a:pt x="1886" y="15221"/>
                    <a:pt x="1053" y="11936"/>
                  </a:cubicBezTo>
                  <a:cubicBezTo>
                    <a:pt x="303" y="9146"/>
                    <a:pt x="139" y="6232"/>
                    <a:pt x="569" y="3376"/>
                  </a:cubicBezTo>
                  <a:cubicBezTo>
                    <a:pt x="727" y="2516"/>
                    <a:pt x="986" y="1677"/>
                    <a:pt x="1336" y="877"/>
                  </a:cubicBezTo>
                  <a:cubicBezTo>
                    <a:pt x="1444" y="585"/>
                    <a:pt x="1569" y="375"/>
                    <a:pt x="1636" y="226"/>
                  </a:cubicBezTo>
                  <a:cubicBezTo>
                    <a:pt x="1675" y="154"/>
                    <a:pt x="1708" y="79"/>
                    <a:pt x="1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" name="Google Shape;1533;p54">
              <a:extLst>
                <a:ext uri="{FF2B5EF4-FFF2-40B4-BE49-F238E27FC236}">
                  <a16:creationId xmlns:a16="http://schemas.microsoft.com/office/drawing/2014/main" id="{2517CE53-5C01-6F47-8BB4-01855161C119}"/>
                </a:ext>
              </a:extLst>
            </p:cNvPr>
            <p:cNvSpPr/>
            <p:nvPr/>
          </p:nvSpPr>
          <p:spPr>
            <a:xfrm>
              <a:off x="5117475" y="4483700"/>
              <a:ext cx="121375" cy="732850"/>
            </a:xfrm>
            <a:custGeom>
              <a:avLst/>
              <a:gdLst/>
              <a:ahLst/>
              <a:cxnLst/>
              <a:rect l="l" t="t" r="r" b="b"/>
              <a:pathLst>
                <a:path w="4855" h="29314" extrusionOk="0">
                  <a:moveTo>
                    <a:pt x="0" y="0"/>
                  </a:moveTo>
                  <a:lnTo>
                    <a:pt x="0" y="0"/>
                  </a:lnTo>
                  <a:cubicBezTo>
                    <a:pt x="28" y="99"/>
                    <a:pt x="61" y="197"/>
                    <a:pt x="100" y="293"/>
                  </a:cubicBezTo>
                  <a:cubicBezTo>
                    <a:pt x="192" y="543"/>
                    <a:pt x="292" y="809"/>
                    <a:pt x="410" y="1125"/>
                  </a:cubicBezTo>
                  <a:cubicBezTo>
                    <a:pt x="651" y="1826"/>
                    <a:pt x="1068" y="2859"/>
                    <a:pt x="1484" y="4142"/>
                  </a:cubicBezTo>
                  <a:cubicBezTo>
                    <a:pt x="3697" y="10857"/>
                    <a:pt x="4655" y="17920"/>
                    <a:pt x="4311" y="24980"/>
                  </a:cubicBezTo>
                  <a:cubicBezTo>
                    <a:pt x="4244" y="26330"/>
                    <a:pt x="4159" y="27422"/>
                    <a:pt x="4077" y="28180"/>
                  </a:cubicBezTo>
                  <a:lnTo>
                    <a:pt x="3994" y="29015"/>
                  </a:lnTo>
                  <a:lnTo>
                    <a:pt x="3994" y="29314"/>
                  </a:lnTo>
                  <a:cubicBezTo>
                    <a:pt x="4213" y="27884"/>
                    <a:pt x="4360" y="26442"/>
                    <a:pt x="4434" y="24998"/>
                  </a:cubicBezTo>
                  <a:cubicBezTo>
                    <a:pt x="4854" y="17911"/>
                    <a:pt x="3892" y="10812"/>
                    <a:pt x="1600" y="4093"/>
                  </a:cubicBezTo>
                  <a:cubicBezTo>
                    <a:pt x="1141" y="2701"/>
                    <a:pt x="606" y="133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" name="Google Shape;1534;p54">
              <a:extLst>
                <a:ext uri="{FF2B5EF4-FFF2-40B4-BE49-F238E27FC236}">
                  <a16:creationId xmlns:a16="http://schemas.microsoft.com/office/drawing/2014/main" id="{6C0D717A-8CEF-1F44-B47E-9BBD35E30E13}"/>
                </a:ext>
              </a:extLst>
            </p:cNvPr>
            <p:cNvSpPr/>
            <p:nvPr/>
          </p:nvSpPr>
          <p:spPr>
            <a:xfrm>
              <a:off x="4526725" y="1240350"/>
              <a:ext cx="1196150" cy="1397225"/>
            </a:xfrm>
            <a:custGeom>
              <a:avLst/>
              <a:gdLst/>
              <a:ahLst/>
              <a:cxnLst/>
              <a:rect l="l" t="t" r="r" b="b"/>
              <a:pathLst>
                <a:path w="47846" h="55889" extrusionOk="0">
                  <a:moveTo>
                    <a:pt x="7686" y="1"/>
                  </a:moveTo>
                  <a:lnTo>
                    <a:pt x="1" y="9119"/>
                  </a:lnTo>
                  <a:cubicBezTo>
                    <a:pt x="801" y="18210"/>
                    <a:pt x="1607" y="27299"/>
                    <a:pt x="2417" y="36383"/>
                  </a:cubicBezTo>
                  <a:cubicBezTo>
                    <a:pt x="2785" y="40525"/>
                    <a:pt x="3227" y="44885"/>
                    <a:pt x="5610" y="48293"/>
                  </a:cubicBezTo>
                  <a:cubicBezTo>
                    <a:pt x="9402" y="53711"/>
                    <a:pt x="16754" y="55029"/>
                    <a:pt x="23339" y="55628"/>
                  </a:cubicBezTo>
                  <a:cubicBezTo>
                    <a:pt x="25096" y="55780"/>
                    <a:pt x="26922" y="55889"/>
                    <a:pt x="28747" y="55889"/>
                  </a:cubicBezTo>
                  <a:cubicBezTo>
                    <a:pt x="34553" y="55889"/>
                    <a:pt x="40354" y="54785"/>
                    <a:pt x="43892" y="50428"/>
                  </a:cubicBezTo>
                  <a:cubicBezTo>
                    <a:pt x="46702" y="47019"/>
                    <a:pt x="47326" y="42342"/>
                    <a:pt x="47534" y="37925"/>
                  </a:cubicBezTo>
                  <a:cubicBezTo>
                    <a:pt x="47845" y="34375"/>
                    <a:pt x="47528" y="30797"/>
                    <a:pt x="46601" y="27357"/>
                  </a:cubicBezTo>
                  <a:cubicBezTo>
                    <a:pt x="45552" y="23963"/>
                    <a:pt x="43368" y="20788"/>
                    <a:pt x="40183" y="19212"/>
                  </a:cubicBezTo>
                  <a:cubicBezTo>
                    <a:pt x="36341" y="17313"/>
                    <a:pt x="31324" y="17804"/>
                    <a:pt x="28249" y="14812"/>
                  </a:cubicBezTo>
                  <a:cubicBezTo>
                    <a:pt x="25673" y="12279"/>
                    <a:pt x="25306" y="7945"/>
                    <a:pt x="22414" y="5769"/>
                  </a:cubicBezTo>
                  <a:cubicBezTo>
                    <a:pt x="20205" y="4102"/>
                    <a:pt x="17196" y="4194"/>
                    <a:pt x="14445" y="3935"/>
                  </a:cubicBezTo>
                  <a:cubicBezTo>
                    <a:pt x="11695" y="3676"/>
                    <a:pt x="8520" y="2627"/>
                    <a:pt x="7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" name="Google Shape;1535;p54">
              <a:extLst>
                <a:ext uri="{FF2B5EF4-FFF2-40B4-BE49-F238E27FC236}">
                  <a16:creationId xmlns:a16="http://schemas.microsoft.com/office/drawing/2014/main" id="{EEB4A6DB-D701-3149-87E7-210AA9B82AEC}"/>
                </a:ext>
              </a:extLst>
            </p:cNvPr>
            <p:cNvSpPr/>
            <p:nvPr/>
          </p:nvSpPr>
          <p:spPr>
            <a:xfrm>
              <a:off x="4684475" y="1328575"/>
              <a:ext cx="1035225" cy="981375"/>
            </a:xfrm>
            <a:custGeom>
              <a:avLst/>
              <a:gdLst/>
              <a:ahLst/>
              <a:cxnLst/>
              <a:rect l="l" t="t" r="r" b="b"/>
              <a:pathLst>
                <a:path w="41409" h="39255" extrusionOk="0">
                  <a:moveTo>
                    <a:pt x="322" y="1"/>
                  </a:moveTo>
                  <a:cubicBezTo>
                    <a:pt x="215" y="1"/>
                    <a:pt x="108" y="5"/>
                    <a:pt x="1" y="14"/>
                  </a:cubicBezTo>
                  <a:cubicBezTo>
                    <a:pt x="1" y="73"/>
                    <a:pt x="885" y="64"/>
                    <a:pt x="2451" y="339"/>
                  </a:cubicBezTo>
                  <a:cubicBezTo>
                    <a:pt x="4659" y="745"/>
                    <a:pt x="6770" y="1558"/>
                    <a:pt x="8677" y="2740"/>
                  </a:cubicBezTo>
                  <a:cubicBezTo>
                    <a:pt x="9990" y="3548"/>
                    <a:pt x="11189" y="4526"/>
                    <a:pt x="12245" y="5650"/>
                  </a:cubicBezTo>
                  <a:cubicBezTo>
                    <a:pt x="13437" y="6963"/>
                    <a:pt x="14459" y="8423"/>
                    <a:pt x="15287" y="9992"/>
                  </a:cubicBezTo>
                  <a:cubicBezTo>
                    <a:pt x="16229" y="11599"/>
                    <a:pt x="17255" y="13425"/>
                    <a:pt x="19020" y="14643"/>
                  </a:cubicBezTo>
                  <a:cubicBezTo>
                    <a:pt x="20788" y="15859"/>
                    <a:pt x="23039" y="16159"/>
                    <a:pt x="25172" y="16459"/>
                  </a:cubicBezTo>
                  <a:cubicBezTo>
                    <a:pt x="29231" y="16885"/>
                    <a:pt x="33023" y="18687"/>
                    <a:pt x="35917" y="21568"/>
                  </a:cubicBezTo>
                  <a:cubicBezTo>
                    <a:pt x="38277" y="23912"/>
                    <a:pt x="39905" y="26891"/>
                    <a:pt x="40601" y="30145"/>
                  </a:cubicBezTo>
                  <a:cubicBezTo>
                    <a:pt x="41076" y="32335"/>
                    <a:pt x="41144" y="34595"/>
                    <a:pt x="40800" y="36812"/>
                  </a:cubicBezTo>
                  <a:cubicBezTo>
                    <a:pt x="40509" y="38405"/>
                    <a:pt x="40208" y="39240"/>
                    <a:pt x="40300" y="39255"/>
                  </a:cubicBezTo>
                  <a:cubicBezTo>
                    <a:pt x="40396" y="39063"/>
                    <a:pt x="40473" y="38862"/>
                    <a:pt x="40534" y="38656"/>
                  </a:cubicBezTo>
                  <a:cubicBezTo>
                    <a:pt x="40723" y="38069"/>
                    <a:pt x="40873" y="37470"/>
                    <a:pt x="40983" y="36864"/>
                  </a:cubicBezTo>
                  <a:cubicBezTo>
                    <a:pt x="41409" y="34626"/>
                    <a:pt x="41391" y="32327"/>
                    <a:pt x="40934" y="30096"/>
                  </a:cubicBezTo>
                  <a:cubicBezTo>
                    <a:pt x="40275" y="26753"/>
                    <a:pt x="38639" y="23681"/>
                    <a:pt x="36232" y="21268"/>
                  </a:cubicBezTo>
                  <a:cubicBezTo>
                    <a:pt x="33280" y="18305"/>
                    <a:pt x="29399" y="16445"/>
                    <a:pt x="25239" y="16000"/>
                  </a:cubicBezTo>
                  <a:cubicBezTo>
                    <a:pt x="23097" y="15701"/>
                    <a:pt x="20946" y="15409"/>
                    <a:pt x="19288" y="14266"/>
                  </a:cubicBezTo>
                  <a:cubicBezTo>
                    <a:pt x="17630" y="13125"/>
                    <a:pt x="16621" y="11383"/>
                    <a:pt x="15671" y="9783"/>
                  </a:cubicBezTo>
                  <a:cubicBezTo>
                    <a:pt x="14816" y="8191"/>
                    <a:pt x="13764" y="6716"/>
                    <a:pt x="12537" y="5391"/>
                  </a:cubicBezTo>
                  <a:cubicBezTo>
                    <a:pt x="9847" y="2598"/>
                    <a:pt x="6316" y="765"/>
                    <a:pt x="2485" y="172"/>
                  </a:cubicBezTo>
                  <a:cubicBezTo>
                    <a:pt x="1876" y="78"/>
                    <a:pt x="1259" y="24"/>
                    <a:pt x="643" y="14"/>
                  </a:cubicBezTo>
                  <a:cubicBezTo>
                    <a:pt x="536" y="5"/>
                    <a:pt x="429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" name="Google Shape;1536;p54">
              <a:extLst>
                <a:ext uri="{FF2B5EF4-FFF2-40B4-BE49-F238E27FC236}">
                  <a16:creationId xmlns:a16="http://schemas.microsoft.com/office/drawing/2014/main" id="{4E1357A0-8208-6A4C-B504-E06613F58544}"/>
                </a:ext>
              </a:extLst>
            </p:cNvPr>
            <p:cNvSpPr/>
            <p:nvPr/>
          </p:nvSpPr>
          <p:spPr>
            <a:xfrm>
              <a:off x="2126250" y="632750"/>
              <a:ext cx="1638100" cy="2051925"/>
            </a:xfrm>
            <a:custGeom>
              <a:avLst/>
              <a:gdLst/>
              <a:ahLst/>
              <a:cxnLst/>
              <a:rect l="l" t="t" r="r" b="b"/>
              <a:pathLst>
                <a:path w="65524" h="82077" extrusionOk="0">
                  <a:moveTo>
                    <a:pt x="39593" y="1"/>
                  </a:moveTo>
                  <a:lnTo>
                    <a:pt x="4527" y="51478"/>
                  </a:lnTo>
                  <a:cubicBezTo>
                    <a:pt x="387" y="57552"/>
                    <a:pt x="0" y="65437"/>
                    <a:pt x="3528" y="71890"/>
                  </a:cubicBezTo>
                  <a:cubicBezTo>
                    <a:pt x="6972" y="78195"/>
                    <a:pt x="13576" y="82077"/>
                    <a:pt x="20699" y="82077"/>
                  </a:cubicBezTo>
                  <a:cubicBezTo>
                    <a:pt x="21086" y="82077"/>
                    <a:pt x="21475" y="82066"/>
                    <a:pt x="21864" y="82042"/>
                  </a:cubicBezTo>
                  <a:lnTo>
                    <a:pt x="61872" y="79642"/>
                  </a:lnTo>
                  <a:lnTo>
                    <a:pt x="65523" y="49635"/>
                  </a:lnTo>
                  <a:lnTo>
                    <a:pt x="25316" y="58079"/>
                  </a:lnTo>
                  <a:lnTo>
                    <a:pt x="25316" y="58079"/>
                  </a:lnTo>
                  <a:lnTo>
                    <a:pt x="40685" y="24630"/>
                  </a:lnTo>
                  <a:lnTo>
                    <a:pt x="43184" y="23571"/>
                  </a:lnTo>
                  <a:cubicBezTo>
                    <a:pt x="44867" y="22860"/>
                    <a:pt x="46120" y="21401"/>
                    <a:pt x="46569" y="19630"/>
                  </a:cubicBezTo>
                  <a:lnTo>
                    <a:pt x="47694" y="15203"/>
                  </a:lnTo>
                  <a:lnTo>
                    <a:pt x="3959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" name="Google Shape;1537;p54">
              <a:extLst>
                <a:ext uri="{FF2B5EF4-FFF2-40B4-BE49-F238E27FC236}">
                  <a16:creationId xmlns:a16="http://schemas.microsoft.com/office/drawing/2014/main" id="{6A5EB75F-3147-004F-A572-0153B020343B}"/>
                </a:ext>
              </a:extLst>
            </p:cNvPr>
            <p:cNvSpPr/>
            <p:nvPr/>
          </p:nvSpPr>
          <p:spPr>
            <a:xfrm>
              <a:off x="2637850" y="2084075"/>
              <a:ext cx="121075" cy="126725"/>
            </a:xfrm>
            <a:custGeom>
              <a:avLst/>
              <a:gdLst/>
              <a:ahLst/>
              <a:cxnLst/>
              <a:rect l="l" t="t" r="r" b="b"/>
              <a:pathLst>
                <a:path w="4843" h="5069" extrusionOk="0">
                  <a:moveTo>
                    <a:pt x="4843" y="1"/>
                  </a:moveTo>
                  <a:lnTo>
                    <a:pt x="4843" y="1"/>
                  </a:lnTo>
                  <a:cubicBezTo>
                    <a:pt x="3887" y="682"/>
                    <a:pt x="3022" y="1483"/>
                    <a:pt x="2268" y="2384"/>
                  </a:cubicBezTo>
                  <a:cubicBezTo>
                    <a:pt x="1404" y="3182"/>
                    <a:pt x="643" y="4083"/>
                    <a:pt x="1" y="5069"/>
                  </a:cubicBezTo>
                  <a:cubicBezTo>
                    <a:pt x="952" y="4381"/>
                    <a:pt x="1819" y="3580"/>
                    <a:pt x="2576" y="2684"/>
                  </a:cubicBezTo>
                  <a:cubicBezTo>
                    <a:pt x="3436" y="1883"/>
                    <a:pt x="4196" y="982"/>
                    <a:pt x="484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" name="Google Shape;1538;p54">
              <a:extLst>
                <a:ext uri="{FF2B5EF4-FFF2-40B4-BE49-F238E27FC236}">
                  <a16:creationId xmlns:a16="http://schemas.microsoft.com/office/drawing/2014/main" id="{DF65E0FA-17AC-494F-AAB1-9DC62B0A659D}"/>
                </a:ext>
              </a:extLst>
            </p:cNvPr>
            <p:cNvSpPr/>
            <p:nvPr/>
          </p:nvSpPr>
          <p:spPr>
            <a:xfrm>
              <a:off x="3619500" y="1724450"/>
              <a:ext cx="1612850" cy="2715500"/>
            </a:xfrm>
            <a:custGeom>
              <a:avLst/>
              <a:gdLst/>
              <a:ahLst/>
              <a:cxnLst/>
              <a:rect l="l" t="t" r="r" b="b"/>
              <a:pathLst>
                <a:path w="64514" h="108620" extrusionOk="0">
                  <a:moveTo>
                    <a:pt x="32065" y="1"/>
                  </a:moveTo>
                  <a:cubicBezTo>
                    <a:pt x="23039" y="1"/>
                    <a:pt x="7393" y="4875"/>
                    <a:pt x="7393" y="4875"/>
                  </a:cubicBezTo>
                  <a:lnTo>
                    <a:pt x="2126" y="35972"/>
                  </a:lnTo>
                  <a:cubicBezTo>
                    <a:pt x="2126" y="35972"/>
                    <a:pt x="0" y="40815"/>
                    <a:pt x="0" y="50042"/>
                  </a:cubicBezTo>
                  <a:cubicBezTo>
                    <a:pt x="0" y="55743"/>
                    <a:pt x="6068" y="60519"/>
                    <a:pt x="6068" y="60519"/>
                  </a:cubicBezTo>
                  <a:lnTo>
                    <a:pt x="1451" y="87600"/>
                  </a:lnTo>
                  <a:cubicBezTo>
                    <a:pt x="21905" y="92633"/>
                    <a:pt x="41225" y="99302"/>
                    <a:pt x="58729" y="108619"/>
                  </a:cubicBezTo>
                  <a:lnTo>
                    <a:pt x="56127" y="65695"/>
                  </a:lnTo>
                  <a:cubicBezTo>
                    <a:pt x="56127" y="65695"/>
                    <a:pt x="64513" y="9743"/>
                    <a:pt x="63871" y="9225"/>
                  </a:cubicBezTo>
                  <a:cubicBezTo>
                    <a:pt x="63871" y="9225"/>
                    <a:pt x="43058" y="1983"/>
                    <a:pt x="35298" y="290"/>
                  </a:cubicBezTo>
                  <a:cubicBezTo>
                    <a:pt x="34377" y="89"/>
                    <a:pt x="33281" y="1"/>
                    <a:pt x="320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" name="Google Shape;1539;p54">
              <a:extLst>
                <a:ext uri="{FF2B5EF4-FFF2-40B4-BE49-F238E27FC236}">
                  <a16:creationId xmlns:a16="http://schemas.microsoft.com/office/drawing/2014/main" id="{4BA0C3AF-E45A-A84E-A16E-B5FBCBC238FE}"/>
                </a:ext>
              </a:extLst>
            </p:cNvPr>
            <p:cNvSpPr/>
            <p:nvPr/>
          </p:nvSpPr>
          <p:spPr>
            <a:xfrm>
              <a:off x="3129400" y="1816950"/>
              <a:ext cx="693700" cy="901200"/>
            </a:xfrm>
            <a:custGeom>
              <a:avLst/>
              <a:gdLst/>
              <a:ahLst/>
              <a:cxnLst/>
              <a:rect l="l" t="t" r="r" b="b"/>
              <a:pathLst>
                <a:path w="27748" h="36048" extrusionOk="0">
                  <a:moveTo>
                    <a:pt x="26503" y="0"/>
                  </a:moveTo>
                  <a:cubicBezTo>
                    <a:pt x="25657" y="0"/>
                    <a:pt x="24329" y="1118"/>
                    <a:pt x="23780" y="1675"/>
                  </a:cubicBezTo>
                  <a:lnTo>
                    <a:pt x="23280" y="2142"/>
                  </a:lnTo>
                  <a:lnTo>
                    <a:pt x="5051" y="6518"/>
                  </a:lnTo>
                  <a:cubicBezTo>
                    <a:pt x="5051" y="6518"/>
                    <a:pt x="5885" y="34706"/>
                    <a:pt x="0" y="36048"/>
                  </a:cubicBezTo>
                  <a:lnTo>
                    <a:pt x="23472" y="35382"/>
                  </a:lnTo>
                  <a:lnTo>
                    <a:pt x="26997" y="1175"/>
                  </a:lnTo>
                  <a:cubicBezTo>
                    <a:pt x="26997" y="1175"/>
                    <a:pt x="27747" y="167"/>
                    <a:pt x="26622" y="8"/>
                  </a:cubicBezTo>
                  <a:cubicBezTo>
                    <a:pt x="26584" y="3"/>
                    <a:pt x="26544" y="0"/>
                    <a:pt x="26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" name="Google Shape;1540;p54">
              <a:extLst>
                <a:ext uri="{FF2B5EF4-FFF2-40B4-BE49-F238E27FC236}">
                  <a16:creationId xmlns:a16="http://schemas.microsoft.com/office/drawing/2014/main" id="{C2D1560F-60C8-684E-A37B-F269E837B64E}"/>
                </a:ext>
              </a:extLst>
            </p:cNvPr>
            <p:cNvSpPr/>
            <p:nvPr/>
          </p:nvSpPr>
          <p:spPr>
            <a:xfrm>
              <a:off x="3612550" y="2325600"/>
              <a:ext cx="119900" cy="876225"/>
            </a:xfrm>
            <a:custGeom>
              <a:avLst/>
              <a:gdLst/>
              <a:ahLst/>
              <a:cxnLst/>
              <a:rect l="l" t="t" r="r" b="b"/>
              <a:pathLst>
                <a:path w="4796" h="35049" extrusionOk="0">
                  <a:moveTo>
                    <a:pt x="3420" y="0"/>
                  </a:moveTo>
                  <a:cubicBezTo>
                    <a:pt x="3400" y="477"/>
                    <a:pt x="3406" y="955"/>
                    <a:pt x="3438" y="1433"/>
                  </a:cubicBezTo>
                  <a:cubicBezTo>
                    <a:pt x="3455" y="2737"/>
                    <a:pt x="3383" y="4039"/>
                    <a:pt x="3221" y="5334"/>
                  </a:cubicBezTo>
                  <a:cubicBezTo>
                    <a:pt x="2965" y="7248"/>
                    <a:pt x="2612" y="9147"/>
                    <a:pt x="2162" y="11026"/>
                  </a:cubicBezTo>
                  <a:cubicBezTo>
                    <a:pt x="1671" y="13151"/>
                    <a:pt x="1070" y="15485"/>
                    <a:pt x="620" y="17985"/>
                  </a:cubicBezTo>
                  <a:cubicBezTo>
                    <a:pt x="161" y="20336"/>
                    <a:pt x="1" y="22737"/>
                    <a:pt x="146" y="25128"/>
                  </a:cubicBezTo>
                  <a:cubicBezTo>
                    <a:pt x="281" y="27087"/>
                    <a:pt x="755" y="29007"/>
                    <a:pt x="1546" y="30805"/>
                  </a:cubicBezTo>
                  <a:cubicBezTo>
                    <a:pt x="2086" y="32011"/>
                    <a:pt x="2817" y="33123"/>
                    <a:pt x="3711" y="34098"/>
                  </a:cubicBezTo>
                  <a:cubicBezTo>
                    <a:pt x="3955" y="34360"/>
                    <a:pt x="4217" y="34605"/>
                    <a:pt x="4496" y="34832"/>
                  </a:cubicBezTo>
                  <a:cubicBezTo>
                    <a:pt x="4686" y="34989"/>
                    <a:pt x="4795" y="35048"/>
                    <a:pt x="4795" y="35048"/>
                  </a:cubicBezTo>
                  <a:cubicBezTo>
                    <a:pt x="3541" y="33791"/>
                    <a:pt x="2535" y="32309"/>
                    <a:pt x="1828" y="30680"/>
                  </a:cubicBezTo>
                  <a:cubicBezTo>
                    <a:pt x="1094" y="28902"/>
                    <a:pt x="656" y="27016"/>
                    <a:pt x="536" y="25096"/>
                  </a:cubicBezTo>
                  <a:cubicBezTo>
                    <a:pt x="425" y="22739"/>
                    <a:pt x="597" y="20377"/>
                    <a:pt x="1044" y="18062"/>
                  </a:cubicBezTo>
                  <a:cubicBezTo>
                    <a:pt x="1495" y="15586"/>
                    <a:pt x="2077" y="13251"/>
                    <a:pt x="2545" y="11109"/>
                  </a:cubicBezTo>
                  <a:cubicBezTo>
                    <a:pt x="2984" y="9217"/>
                    <a:pt x="3310" y="7299"/>
                    <a:pt x="3521" y="5367"/>
                  </a:cubicBezTo>
                  <a:cubicBezTo>
                    <a:pt x="3662" y="4061"/>
                    <a:pt x="3692" y="2744"/>
                    <a:pt x="3612" y="1433"/>
                  </a:cubicBezTo>
                  <a:cubicBezTo>
                    <a:pt x="3570" y="965"/>
                    <a:pt x="3537" y="608"/>
                    <a:pt x="3496" y="366"/>
                  </a:cubicBezTo>
                  <a:cubicBezTo>
                    <a:pt x="3486" y="241"/>
                    <a:pt x="3461" y="118"/>
                    <a:pt x="34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" name="Google Shape;1541;p54">
              <a:extLst>
                <a:ext uri="{FF2B5EF4-FFF2-40B4-BE49-F238E27FC236}">
                  <a16:creationId xmlns:a16="http://schemas.microsoft.com/office/drawing/2014/main" id="{6FF14DD5-E829-7640-9EA7-28EAB690DFDA}"/>
                </a:ext>
              </a:extLst>
            </p:cNvPr>
            <p:cNvSpPr/>
            <p:nvPr/>
          </p:nvSpPr>
          <p:spPr>
            <a:xfrm>
              <a:off x="4129175" y="3114275"/>
              <a:ext cx="562650" cy="261175"/>
            </a:xfrm>
            <a:custGeom>
              <a:avLst/>
              <a:gdLst/>
              <a:ahLst/>
              <a:cxnLst/>
              <a:rect l="l" t="t" r="r" b="b"/>
              <a:pathLst>
                <a:path w="22506" h="10447" extrusionOk="0">
                  <a:moveTo>
                    <a:pt x="0" y="0"/>
                  </a:moveTo>
                  <a:lnTo>
                    <a:pt x="0" y="292"/>
                  </a:lnTo>
                  <a:cubicBezTo>
                    <a:pt x="38" y="573"/>
                    <a:pt x="93" y="851"/>
                    <a:pt x="166" y="1125"/>
                  </a:cubicBezTo>
                  <a:cubicBezTo>
                    <a:pt x="426" y="2102"/>
                    <a:pt x="840" y="3029"/>
                    <a:pt x="1391" y="3876"/>
                  </a:cubicBezTo>
                  <a:cubicBezTo>
                    <a:pt x="3270" y="6665"/>
                    <a:pt x="6061" y="8713"/>
                    <a:pt x="9286" y="9669"/>
                  </a:cubicBezTo>
                  <a:cubicBezTo>
                    <a:pt x="10939" y="10187"/>
                    <a:pt x="12652" y="10447"/>
                    <a:pt x="14367" y="10447"/>
                  </a:cubicBezTo>
                  <a:cubicBezTo>
                    <a:pt x="15967" y="10447"/>
                    <a:pt x="17568" y="10221"/>
                    <a:pt x="19120" y="9768"/>
                  </a:cubicBezTo>
                  <a:cubicBezTo>
                    <a:pt x="20085" y="9469"/>
                    <a:pt x="20982" y="8979"/>
                    <a:pt x="21755" y="8326"/>
                  </a:cubicBezTo>
                  <a:cubicBezTo>
                    <a:pt x="21969" y="8152"/>
                    <a:pt x="22161" y="7953"/>
                    <a:pt x="22329" y="7735"/>
                  </a:cubicBezTo>
                  <a:cubicBezTo>
                    <a:pt x="22395" y="7665"/>
                    <a:pt x="22453" y="7590"/>
                    <a:pt x="22505" y="7510"/>
                  </a:cubicBezTo>
                  <a:lnTo>
                    <a:pt x="22505" y="7510"/>
                  </a:lnTo>
                  <a:cubicBezTo>
                    <a:pt x="22216" y="7722"/>
                    <a:pt x="21941" y="7949"/>
                    <a:pt x="21680" y="8193"/>
                  </a:cubicBezTo>
                  <a:cubicBezTo>
                    <a:pt x="20885" y="8773"/>
                    <a:pt x="19992" y="9207"/>
                    <a:pt x="19045" y="9476"/>
                  </a:cubicBezTo>
                  <a:cubicBezTo>
                    <a:pt x="17598" y="9853"/>
                    <a:pt x="16116" y="10041"/>
                    <a:pt x="14635" y="10041"/>
                  </a:cubicBezTo>
                  <a:cubicBezTo>
                    <a:pt x="12881" y="10041"/>
                    <a:pt x="11127" y="9777"/>
                    <a:pt x="9435" y="9251"/>
                  </a:cubicBezTo>
                  <a:cubicBezTo>
                    <a:pt x="6303" y="8316"/>
                    <a:pt x="3570" y="6366"/>
                    <a:pt x="1667" y="3709"/>
                  </a:cubicBezTo>
                  <a:cubicBezTo>
                    <a:pt x="1105" y="2887"/>
                    <a:pt x="660" y="1988"/>
                    <a:pt x="351" y="1042"/>
                  </a:cubicBezTo>
                  <a:cubicBezTo>
                    <a:pt x="259" y="686"/>
                    <a:pt x="141" y="3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" name="Google Shape;1542;p54">
              <a:extLst>
                <a:ext uri="{FF2B5EF4-FFF2-40B4-BE49-F238E27FC236}">
                  <a16:creationId xmlns:a16="http://schemas.microsoft.com/office/drawing/2014/main" id="{AFDFF229-A4EC-594A-865C-B5832221679B}"/>
                </a:ext>
              </a:extLst>
            </p:cNvPr>
            <p:cNvSpPr/>
            <p:nvPr/>
          </p:nvSpPr>
          <p:spPr>
            <a:xfrm>
              <a:off x="4822000" y="1939350"/>
              <a:ext cx="678900" cy="1137075"/>
            </a:xfrm>
            <a:custGeom>
              <a:avLst/>
              <a:gdLst/>
              <a:ahLst/>
              <a:cxnLst/>
              <a:rect l="l" t="t" r="r" b="b"/>
              <a:pathLst>
                <a:path w="27156" h="45483" extrusionOk="0">
                  <a:moveTo>
                    <a:pt x="13447" y="1"/>
                  </a:moveTo>
                  <a:cubicBezTo>
                    <a:pt x="5516" y="1"/>
                    <a:pt x="1" y="14915"/>
                    <a:pt x="1" y="14915"/>
                  </a:cubicBezTo>
                  <a:lnTo>
                    <a:pt x="1" y="43396"/>
                  </a:lnTo>
                  <a:cubicBezTo>
                    <a:pt x="6290" y="44708"/>
                    <a:pt x="12343" y="45482"/>
                    <a:pt x="18054" y="45482"/>
                  </a:cubicBezTo>
                  <a:cubicBezTo>
                    <a:pt x="21198" y="45482"/>
                    <a:pt x="24238" y="45248"/>
                    <a:pt x="27156" y="44739"/>
                  </a:cubicBezTo>
                  <a:cubicBezTo>
                    <a:pt x="25848" y="23860"/>
                    <a:pt x="22755" y="6272"/>
                    <a:pt x="19654" y="3114"/>
                  </a:cubicBezTo>
                  <a:cubicBezTo>
                    <a:pt x="17471" y="893"/>
                    <a:pt x="15386" y="1"/>
                    <a:pt x="13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" name="Google Shape;1543;p54">
              <a:extLst>
                <a:ext uri="{FF2B5EF4-FFF2-40B4-BE49-F238E27FC236}">
                  <a16:creationId xmlns:a16="http://schemas.microsoft.com/office/drawing/2014/main" id="{A7928361-48AD-9D44-9BD4-65369E9160A1}"/>
                </a:ext>
              </a:extLst>
            </p:cNvPr>
            <p:cNvSpPr/>
            <p:nvPr/>
          </p:nvSpPr>
          <p:spPr>
            <a:xfrm>
              <a:off x="4815750" y="2408275"/>
              <a:ext cx="684950" cy="674125"/>
            </a:xfrm>
            <a:custGeom>
              <a:avLst/>
              <a:gdLst/>
              <a:ahLst/>
              <a:cxnLst/>
              <a:rect l="l" t="t" r="r" b="b"/>
              <a:pathLst>
                <a:path w="27398" h="26965" extrusionOk="0">
                  <a:moveTo>
                    <a:pt x="209" y="1"/>
                  </a:moveTo>
                  <a:cubicBezTo>
                    <a:pt x="171" y="162"/>
                    <a:pt x="155" y="328"/>
                    <a:pt x="159" y="494"/>
                  </a:cubicBezTo>
                  <a:lnTo>
                    <a:pt x="159" y="1918"/>
                  </a:lnTo>
                  <a:cubicBezTo>
                    <a:pt x="134" y="3210"/>
                    <a:pt x="84" y="4994"/>
                    <a:pt x="84" y="7169"/>
                  </a:cubicBezTo>
                  <a:cubicBezTo>
                    <a:pt x="59" y="11670"/>
                    <a:pt x="1" y="17813"/>
                    <a:pt x="1" y="24672"/>
                  </a:cubicBezTo>
                  <a:lnTo>
                    <a:pt x="1" y="24848"/>
                  </a:lnTo>
                  <a:lnTo>
                    <a:pt x="177" y="24848"/>
                  </a:lnTo>
                  <a:lnTo>
                    <a:pt x="1509" y="25098"/>
                  </a:lnTo>
                  <a:cubicBezTo>
                    <a:pt x="7555" y="26259"/>
                    <a:pt x="13691" y="26884"/>
                    <a:pt x="19846" y="26964"/>
                  </a:cubicBezTo>
                  <a:cubicBezTo>
                    <a:pt x="19855" y="26964"/>
                    <a:pt x="19863" y="26964"/>
                    <a:pt x="19872" y="26964"/>
                  </a:cubicBezTo>
                  <a:cubicBezTo>
                    <a:pt x="21729" y="26964"/>
                    <a:pt x="23582" y="26812"/>
                    <a:pt x="25413" y="26507"/>
                  </a:cubicBezTo>
                  <a:cubicBezTo>
                    <a:pt x="26065" y="26398"/>
                    <a:pt x="26556" y="26223"/>
                    <a:pt x="26897" y="26148"/>
                  </a:cubicBezTo>
                  <a:cubicBezTo>
                    <a:pt x="27070" y="26111"/>
                    <a:pt x="27237" y="26055"/>
                    <a:pt x="27397" y="25982"/>
                  </a:cubicBezTo>
                  <a:cubicBezTo>
                    <a:pt x="27396" y="25978"/>
                    <a:pt x="27389" y="25976"/>
                    <a:pt x="27376" y="25976"/>
                  </a:cubicBezTo>
                  <a:cubicBezTo>
                    <a:pt x="27252" y="25976"/>
                    <a:pt x="26586" y="26148"/>
                    <a:pt x="25389" y="26382"/>
                  </a:cubicBezTo>
                  <a:cubicBezTo>
                    <a:pt x="23757" y="26596"/>
                    <a:pt x="22113" y="26703"/>
                    <a:pt x="20467" y="26703"/>
                  </a:cubicBezTo>
                  <a:cubicBezTo>
                    <a:pt x="20260" y="26703"/>
                    <a:pt x="20053" y="26702"/>
                    <a:pt x="19846" y="26698"/>
                  </a:cubicBezTo>
                  <a:cubicBezTo>
                    <a:pt x="13692" y="26528"/>
                    <a:pt x="7564" y="25861"/>
                    <a:pt x="1518" y="24707"/>
                  </a:cubicBezTo>
                  <a:lnTo>
                    <a:pt x="366" y="24490"/>
                  </a:lnTo>
                  <a:lnTo>
                    <a:pt x="366" y="24490"/>
                  </a:lnTo>
                  <a:cubicBezTo>
                    <a:pt x="318" y="17704"/>
                    <a:pt x="318" y="11631"/>
                    <a:pt x="318" y="7170"/>
                  </a:cubicBezTo>
                  <a:cubicBezTo>
                    <a:pt x="293" y="4994"/>
                    <a:pt x="251" y="3211"/>
                    <a:pt x="251" y="1919"/>
                  </a:cubicBezTo>
                  <a:lnTo>
                    <a:pt x="251" y="494"/>
                  </a:lnTo>
                  <a:cubicBezTo>
                    <a:pt x="249" y="328"/>
                    <a:pt x="236" y="164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" name="Google Shape;1544;p54">
              <a:extLst>
                <a:ext uri="{FF2B5EF4-FFF2-40B4-BE49-F238E27FC236}">
                  <a16:creationId xmlns:a16="http://schemas.microsoft.com/office/drawing/2014/main" id="{A68DE894-227C-174B-93D2-B10ADA06D28B}"/>
                </a:ext>
              </a:extLst>
            </p:cNvPr>
            <p:cNvSpPr/>
            <p:nvPr/>
          </p:nvSpPr>
          <p:spPr>
            <a:xfrm>
              <a:off x="3718650" y="1846325"/>
              <a:ext cx="84850" cy="324650"/>
            </a:xfrm>
            <a:custGeom>
              <a:avLst/>
              <a:gdLst/>
              <a:ahLst/>
              <a:cxnLst/>
              <a:rect l="l" t="t" r="r" b="b"/>
              <a:pathLst>
                <a:path w="3394" h="12986" extrusionOk="0">
                  <a:moveTo>
                    <a:pt x="3394" y="0"/>
                  </a:moveTo>
                  <a:lnTo>
                    <a:pt x="3394" y="0"/>
                  </a:lnTo>
                  <a:cubicBezTo>
                    <a:pt x="2926" y="490"/>
                    <a:pt x="2541" y="1053"/>
                    <a:pt x="2253" y="1667"/>
                  </a:cubicBezTo>
                  <a:cubicBezTo>
                    <a:pt x="1486" y="3078"/>
                    <a:pt x="912" y="4587"/>
                    <a:pt x="544" y="6151"/>
                  </a:cubicBezTo>
                  <a:cubicBezTo>
                    <a:pt x="163" y="7731"/>
                    <a:pt x="0" y="9354"/>
                    <a:pt x="60" y="10977"/>
                  </a:cubicBezTo>
                  <a:cubicBezTo>
                    <a:pt x="49" y="11600"/>
                    <a:pt x="128" y="12220"/>
                    <a:pt x="295" y="12820"/>
                  </a:cubicBezTo>
                  <a:lnTo>
                    <a:pt x="295" y="12820"/>
                  </a:lnTo>
                  <a:cubicBezTo>
                    <a:pt x="111" y="8342"/>
                    <a:pt x="1184" y="3901"/>
                    <a:pt x="3394" y="0"/>
                  </a:cubicBezTo>
                  <a:close/>
                  <a:moveTo>
                    <a:pt x="295" y="12820"/>
                  </a:moveTo>
                  <a:cubicBezTo>
                    <a:pt x="298" y="12876"/>
                    <a:pt x="300" y="12931"/>
                    <a:pt x="303" y="12986"/>
                  </a:cubicBezTo>
                  <a:lnTo>
                    <a:pt x="336" y="12961"/>
                  </a:lnTo>
                  <a:cubicBezTo>
                    <a:pt x="322" y="12914"/>
                    <a:pt x="308" y="12867"/>
                    <a:pt x="295" y="128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" name="Google Shape;1545;p54">
              <a:extLst>
                <a:ext uri="{FF2B5EF4-FFF2-40B4-BE49-F238E27FC236}">
                  <a16:creationId xmlns:a16="http://schemas.microsoft.com/office/drawing/2014/main" id="{46CCCAD4-A938-164F-9C16-F44977581E12}"/>
                </a:ext>
              </a:extLst>
            </p:cNvPr>
            <p:cNvSpPr/>
            <p:nvPr/>
          </p:nvSpPr>
          <p:spPr>
            <a:xfrm>
              <a:off x="3670325" y="1870700"/>
              <a:ext cx="45650" cy="223800"/>
            </a:xfrm>
            <a:custGeom>
              <a:avLst/>
              <a:gdLst/>
              <a:ahLst/>
              <a:cxnLst/>
              <a:rect l="l" t="t" r="r" b="b"/>
              <a:pathLst>
                <a:path w="1826" h="8952" extrusionOk="0">
                  <a:moveTo>
                    <a:pt x="1667" y="1"/>
                  </a:moveTo>
                  <a:lnTo>
                    <a:pt x="1667" y="1"/>
                  </a:lnTo>
                  <a:cubicBezTo>
                    <a:pt x="1313" y="312"/>
                    <a:pt x="1029" y="695"/>
                    <a:pt x="835" y="1125"/>
                  </a:cubicBezTo>
                  <a:cubicBezTo>
                    <a:pt x="304" y="2125"/>
                    <a:pt x="19" y="3237"/>
                    <a:pt x="0" y="4368"/>
                  </a:cubicBezTo>
                  <a:cubicBezTo>
                    <a:pt x="8" y="5484"/>
                    <a:pt x="176" y="6593"/>
                    <a:pt x="500" y="7660"/>
                  </a:cubicBezTo>
                  <a:cubicBezTo>
                    <a:pt x="585" y="8113"/>
                    <a:pt x="743" y="8550"/>
                    <a:pt x="968" y="8952"/>
                  </a:cubicBezTo>
                  <a:cubicBezTo>
                    <a:pt x="987" y="8495"/>
                    <a:pt x="941" y="8036"/>
                    <a:pt x="826" y="7593"/>
                  </a:cubicBezTo>
                  <a:cubicBezTo>
                    <a:pt x="601" y="6535"/>
                    <a:pt x="479" y="5458"/>
                    <a:pt x="460" y="4376"/>
                  </a:cubicBezTo>
                  <a:cubicBezTo>
                    <a:pt x="493" y="1835"/>
                    <a:pt x="1826" y="75"/>
                    <a:pt x="1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" name="Google Shape;1546;p54">
              <a:extLst>
                <a:ext uri="{FF2B5EF4-FFF2-40B4-BE49-F238E27FC236}">
                  <a16:creationId xmlns:a16="http://schemas.microsoft.com/office/drawing/2014/main" id="{AF801DFA-7046-5947-9051-B08ECAA8ABEF}"/>
                </a:ext>
              </a:extLst>
            </p:cNvPr>
            <p:cNvSpPr/>
            <p:nvPr/>
          </p:nvSpPr>
          <p:spPr>
            <a:xfrm>
              <a:off x="4892225" y="1949250"/>
              <a:ext cx="252575" cy="200700"/>
            </a:xfrm>
            <a:custGeom>
              <a:avLst/>
              <a:gdLst/>
              <a:ahLst/>
              <a:cxnLst/>
              <a:rect l="l" t="t" r="r" b="b"/>
              <a:pathLst>
                <a:path w="10103" h="8028" extrusionOk="0">
                  <a:moveTo>
                    <a:pt x="10103" y="1"/>
                  </a:moveTo>
                  <a:cubicBezTo>
                    <a:pt x="9452" y="86"/>
                    <a:pt x="8821" y="280"/>
                    <a:pt x="8235" y="576"/>
                  </a:cubicBezTo>
                  <a:cubicBezTo>
                    <a:pt x="6778" y="1169"/>
                    <a:pt x="5413" y="1968"/>
                    <a:pt x="4185" y="2951"/>
                  </a:cubicBezTo>
                  <a:cubicBezTo>
                    <a:pt x="2953" y="3930"/>
                    <a:pt x="1864" y="5079"/>
                    <a:pt x="951" y="6360"/>
                  </a:cubicBezTo>
                  <a:cubicBezTo>
                    <a:pt x="550" y="6863"/>
                    <a:pt x="229" y="7426"/>
                    <a:pt x="1" y="8027"/>
                  </a:cubicBezTo>
                  <a:cubicBezTo>
                    <a:pt x="2488" y="4398"/>
                    <a:pt x="6006" y="1602"/>
                    <a:pt x="10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" name="Google Shape;1547;p54">
              <a:extLst>
                <a:ext uri="{FF2B5EF4-FFF2-40B4-BE49-F238E27FC236}">
                  <a16:creationId xmlns:a16="http://schemas.microsoft.com/office/drawing/2014/main" id="{CE5EDF07-216A-1C4B-998E-C5E25246CB5B}"/>
                </a:ext>
              </a:extLst>
            </p:cNvPr>
            <p:cNvSpPr/>
            <p:nvPr/>
          </p:nvSpPr>
          <p:spPr>
            <a:xfrm>
              <a:off x="1066100" y="4279900"/>
              <a:ext cx="1312750" cy="1015025"/>
            </a:xfrm>
            <a:custGeom>
              <a:avLst/>
              <a:gdLst/>
              <a:ahLst/>
              <a:cxnLst/>
              <a:rect l="l" t="t" r="r" b="b"/>
              <a:pathLst>
                <a:path w="52510" h="40601" extrusionOk="0">
                  <a:moveTo>
                    <a:pt x="30148" y="1"/>
                  </a:moveTo>
                  <a:lnTo>
                    <a:pt x="26138" y="23255"/>
                  </a:lnTo>
                  <a:cubicBezTo>
                    <a:pt x="26138" y="23255"/>
                    <a:pt x="1158" y="26980"/>
                    <a:pt x="0" y="31207"/>
                  </a:cubicBezTo>
                  <a:lnTo>
                    <a:pt x="44775" y="40601"/>
                  </a:lnTo>
                  <a:lnTo>
                    <a:pt x="52510" y="4627"/>
                  </a:lnTo>
                  <a:lnTo>
                    <a:pt x="301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" name="Google Shape;1548;p54">
              <a:extLst>
                <a:ext uri="{FF2B5EF4-FFF2-40B4-BE49-F238E27FC236}">
                  <a16:creationId xmlns:a16="http://schemas.microsoft.com/office/drawing/2014/main" id="{8B3D0ECD-EEF5-2747-90E5-F0371116AF77}"/>
                </a:ext>
              </a:extLst>
            </p:cNvPr>
            <p:cNvSpPr/>
            <p:nvPr/>
          </p:nvSpPr>
          <p:spPr>
            <a:xfrm>
              <a:off x="2007825" y="4880825"/>
              <a:ext cx="98175" cy="87875"/>
            </a:xfrm>
            <a:custGeom>
              <a:avLst/>
              <a:gdLst/>
              <a:ahLst/>
              <a:cxnLst/>
              <a:rect l="l" t="t" r="r" b="b"/>
              <a:pathLst>
                <a:path w="3927" h="3515" extrusionOk="0">
                  <a:moveTo>
                    <a:pt x="1974" y="0"/>
                  </a:moveTo>
                  <a:cubicBezTo>
                    <a:pt x="1359" y="0"/>
                    <a:pt x="759" y="306"/>
                    <a:pt x="405" y="861"/>
                  </a:cubicBezTo>
                  <a:cubicBezTo>
                    <a:pt x="1" y="1784"/>
                    <a:pt x="361" y="2863"/>
                    <a:pt x="1239" y="3360"/>
                  </a:cubicBezTo>
                  <a:cubicBezTo>
                    <a:pt x="1474" y="3465"/>
                    <a:pt x="1720" y="3514"/>
                    <a:pt x="1963" y="3514"/>
                  </a:cubicBezTo>
                  <a:cubicBezTo>
                    <a:pt x="2620" y="3514"/>
                    <a:pt x="3250" y="3151"/>
                    <a:pt x="3565" y="2528"/>
                  </a:cubicBezTo>
                  <a:cubicBezTo>
                    <a:pt x="3926" y="1645"/>
                    <a:pt x="3567" y="632"/>
                    <a:pt x="2730" y="176"/>
                  </a:cubicBezTo>
                  <a:lnTo>
                    <a:pt x="2730" y="176"/>
                  </a:lnTo>
                  <a:lnTo>
                    <a:pt x="2906" y="252"/>
                  </a:lnTo>
                  <a:cubicBezTo>
                    <a:pt x="2613" y="82"/>
                    <a:pt x="2292" y="0"/>
                    <a:pt x="1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" name="Google Shape;1549;p54">
              <a:extLst>
                <a:ext uri="{FF2B5EF4-FFF2-40B4-BE49-F238E27FC236}">
                  <a16:creationId xmlns:a16="http://schemas.microsoft.com/office/drawing/2014/main" id="{0628E22A-FA6B-FA4B-8D1D-41BFAE4B671A}"/>
                </a:ext>
              </a:extLst>
            </p:cNvPr>
            <p:cNvSpPr/>
            <p:nvPr/>
          </p:nvSpPr>
          <p:spPr>
            <a:xfrm>
              <a:off x="1066100" y="5013575"/>
              <a:ext cx="1136075" cy="281350"/>
            </a:xfrm>
            <a:custGeom>
              <a:avLst/>
              <a:gdLst/>
              <a:ahLst/>
              <a:cxnLst/>
              <a:rect l="l" t="t" r="r" b="b"/>
              <a:pathLst>
                <a:path w="45443" h="11254" extrusionOk="0">
                  <a:moveTo>
                    <a:pt x="2242" y="1"/>
                  </a:moveTo>
                  <a:cubicBezTo>
                    <a:pt x="2242" y="1"/>
                    <a:pt x="67" y="451"/>
                    <a:pt x="0" y="1902"/>
                  </a:cubicBezTo>
                  <a:lnTo>
                    <a:pt x="44800" y="11254"/>
                  </a:lnTo>
                  <a:lnTo>
                    <a:pt x="45442" y="7602"/>
                  </a:lnTo>
                  <a:lnTo>
                    <a:pt x="2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" name="Google Shape;1550;p54">
              <a:extLst>
                <a:ext uri="{FF2B5EF4-FFF2-40B4-BE49-F238E27FC236}">
                  <a16:creationId xmlns:a16="http://schemas.microsoft.com/office/drawing/2014/main" id="{460AC4D4-A3DB-DB4B-8D8D-D0B69A486605}"/>
                </a:ext>
              </a:extLst>
            </p:cNvPr>
            <p:cNvSpPr/>
            <p:nvPr/>
          </p:nvSpPr>
          <p:spPr>
            <a:xfrm>
              <a:off x="1701625" y="4849100"/>
              <a:ext cx="94025" cy="87650"/>
            </a:xfrm>
            <a:custGeom>
              <a:avLst/>
              <a:gdLst/>
              <a:ahLst/>
              <a:cxnLst/>
              <a:rect l="l" t="t" r="r" b="b"/>
              <a:pathLst>
                <a:path w="3761" h="3506" extrusionOk="0">
                  <a:moveTo>
                    <a:pt x="376" y="1"/>
                  </a:moveTo>
                  <a:cubicBezTo>
                    <a:pt x="166" y="1"/>
                    <a:pt x="40" y="45"/>
                    <a:pt x="43" y="104"/>
                  </a:cubicBezTo>
                  <a:cubicBezTo>
                    <a:pt x="0" y="320"/>
                    <a:pt x="1076" y="655"/>
                    <a:pt x="2002" y="1579"/>
                  </a:cubicBezTo>
                  <a:cubicBezTo>
                    <a:pt x="2908" y="2486"/>
                    <a:pt x="3294" y="3506"/>
                    <a:pt x="3521" y="3506"/>
                  </a:cubicBezTo>
                  <a:cubicBezTo>
                    <a:pt x="3526" y="3506"/>
                    <a:pt x="3530" y="3505"/>
                    <a:pt x="3535" y="3504"/>
                  </a:cubicBezTo>
                  <a:cubicBezTo>
                    <a:pt x="3760" y="3464"/>
                    <a:pt x="3693" y="2130"/>
                    <a:pt x="2542" y="1003"/>
                  </a:cubicBezTo>
                  <a:cubicBezTo>
                    <a:pt x="1746" y="224"/>
                    <a:pt x="849" y="1"/>
                    <a:pt x="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" name="Google Shape;1551;p54">
              <a:extLst>
                <a:ext uri="{FF2B5EF4-FFF2-40B4-BE49-F238E27FC236}">
                  <a16:creationId xmlns:a16="http://schemas.microsoft.com/office/drawing/2014/main" id="{57AA7797-2D31-004E-AEEF-444905E8E37E}"/>
                </a:ext>
              </a:extLst>
            </p:cNvPr>
            <p:cNvSpPr/>
            <p:nvPr/>
          </p:nvSpPr>
          <p:spPr>
            <a:xfrm>
              <a:off x="1572425" y="4874300"/>
              <a:ext cx="70225" cy="101200"/>
            </a:xfrm>
            <a:custGeom>
              <a:avLst/>
              <a:gdLst/>
              <a:ahLst/>
              <a:cxnLst/>
              <a:rect l="l" t="t" r="r" b="b"/>
              <a:pathLst>
                <a:path w="2809" h="4048" extrusionOk="0">
                  <a:moveTo>
                    <a:pt x="222" y="1"/>
                  </a:moveTo>
                  <a:cubicBezTo>
                    <a:pt x="153" y="1"/>
                    <a:pt x="109" y="19"/>
                    <a:pt x="101" y="55"/>
                  </a:cubicBezTo>
                  <a:cubicBezTo>
                    <a:pt x="0" y="254"/>
                    <a:pt x="877" y="830"/>
                    <a:pt x="1426" y="1905"/>
                  </a:cubicBezTo>
                  <a:cubicBezTo>
                    <a:pt x="1977" y="2980"/>
                    <a:pt x="1984" y="4014"/>
                    <a:pt x="2201" y="4047"/>
                  </a:cubicBezTo>
                  <a:cubicBezTo>
                    <a:pt x="2204" y="4048"/>
                    <a:pt x="2207" y="4048"/>
                    <a:pt x="2210" y="4048"/>
                  </a:cubicBezTo>
                  <a:cubicBezTo>
                    <a:pt x="2429" y="4048"/>
                    <a:pt x="2809" y="2854"/>
                    <a:pt x="2111" y="1546"/>
                  </a:cubicBezTo>
                  <a:cubicBezTo>
                    <a:pt x="1522" y="446"/>
                    <a:pt x="561" y="1"/>
                    <a:pt x="2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" name="Google Shape;1552;p54">
              <a:extLst>
                <a:ext uri="{FF2B5EF4-FFF2-40B4-BE49-F238E27FC236}">
                  <a16:creationId xmlns:a16="http://schemas.microsoft.com/office/drawing/2014/main" id="{FC16DB7C-7647-5C40-9AFC-FAD5613744A8}"/>
                </a:ext>
              </a:extLst>
            </p:cNvPr>
            <p:cNvSpPr/>
            <p:nvPr/>
          </p:nvSpPr>
          <p:spPr>
            <a:xfrm>
              <a:off x="1451575" y="4899050"/>
              <a:ext cx="44975" cy="103450"/>
            </a:xfrm>
            <a:custGeom>
              <a:avLst/>
              <a:gdLst/>
              <a:ahLst/>
              <a:cxnLst/>
              <a:rect l="l" t="t" r="r" b="b"/>
              <a:pathLst>
                <a:path w="1799" h="4138" extrusionOk="0">
                  <a:moveTo>
                    <a:pt x="192" y="0"/>
                  </a:moveTo>
                  <a:cubicBezTo>
                    <a:pt x="167" y="0"/>
                    <a:pt x="147" y="8"/>
                    <a:pt x="134" y="23"/>
                  </a:cubicBezTo>
                  <a:cubicBezTo>
                    <a:pt x="1" y="181"/>
                    <a:pt x="501" y="964"/>
                    <a:pt x="742" y="2049"/>
                  </a:cubicBezTo>
                  <a:cubicBezTo>
                    <a:pt x="985" y="3131"/>
                    <a:pt x="877" y="4066"/>
                    <a:pt x="1085" y="4133"/>
                  </a:cubicBezTo>
                  <a:cubicBezTo>
                    <a:pt x="1092" y="4136"/>
                    <a:pt x="1100" y="4137"/>
                    <a:pt x="1108" y="4137"/>
                  </a:cubicBezTo>
                  <a:cubicBezTo>
                    <a:pt x="1315" y="4137"/>
                    <a:pt x="1798" y="3140"/>
                    <a:pt x="1501" y="1873"/>
                  </a:cubicBezTo>
                  <a:cubicBezTo>
                    <a:pt x="1221" y="680"/>
                    <a:pt x="437" y="0"/>
                    <a:pt x="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8" name="Google Shape;1553;p54">
              <a:extLst>
                <a:ext uri="{FF2B5EF4-FFF2-40B4-BE49-F238E27FC236}">
                  <a16:creationId xmlns:a16="http://schemas.microsoft.com/office/drawing/2014/main" id="{F1D39D1B-AD93-FE44-BCDE-5CE4E0AE6822}"/>
                </a:ext>
              </a:extLst>
            </p:cNvPr>
            <p:cNvSpPr/>
            <p:nvPr/>
          </p:nvSpPr>
          <p:spPr>
            <a:xfrm>
              <a:off x="1738800" y="4711275"/>
              <a:ext cx="119775" cy="42400"/>
            </a:xfrm>
            <a:custGeom>
              <a:avLst/>
              <a:gdLst/>
              <a:ahLst/>
              <a:cxnLst/>
              <a:rect l="l" t="t" r="r" b="b"/>
              <a:pathLst>
                <a:path w="4791" h="1696" extrusionOk="0">
                  <a:moveTo>
                    <a:pt x="1469" y="1"/>
                  </a:moveTo>
                  <a:cubicBezTo>
                    <a:pt x="593" y="1"/>
                    <a:pt x="1" y="279"/>
                    <a:pt x="55" y="424"/>
                  </a:cubicBezTo>
                  <a:cubicBezTo>
                    <a:pt x="106" y="649"/>
                    <a:pt x="1173" y="558"/>
                    <a:pt x="2389" y="899"/>
                  </a:cubicBezTo>
                  <a:cubicBezTo>
                    <a:pt x="3461" y="1200"/>
                    <a:pt x="4275" y="1695"/>
                    <a:pt x="4555" y="1695"/>
                  </a:cubicBezTo>
                  <a:cubicBezTo>
                    <a:pt x="4593" y="1695"/>
                    <a:pt x="4621" y="1686"/>
                    <a:pt x="4639" y="1667"/>
                  </a:cubicBezTo>
                  <a:cubicBezTo>
                    <a:pt x="4790" y="1499"/>
                    <a:pt x="4032" y="533"/>
                    <a:pt x="2590" y="149"/>
                  </a:cubicBezTo>
                  <a:cubicBezTo>
                    <a:pt x="2188" y="42"/>
                    <a:pt x="1807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9" name="Google Shape;1554;p54">
              <a:extLst>
                <a:ext uri="{FF2B5EF4-FFF2-40B4-BE49-F238E27FC236}">
                  <a16:creationId xmlns:a16="http://schemas.microsoft.com/office/drawing/2014/main" id="{EA2DA749-FFE0-A44E-890D-BDDAB7647AD1}"/>
                </a:ext>
              </a:extLst>
            </p:cNvPr>
            <p:cNvSpPr/>
            <p:nvPr/>
          </p:nvSpPr>
          <p:spPr>
            <a:xfrm>
              <a:off x="1795400" y="4532375"/>
              <a:ext cx="186800" cy="73725"/>
            </a:xfrm>
            <a:custGeom>
              <a:avLst/>
              <a:gdLst/>
              <a:ahLst/>
              <a:cxnLst/>
              <a:rect l="l" t="t" r="r" b="b"/>
              <a:pathLst>
                <a:path w="7472" h="2949" extrusionOk="0">
                  <a:moveTo>
                    <a:pt x="5543" y="787"/>
                  </a:moveTo>
                  <a:cubicBezTo>
                    <a:pt x="6043" y="787"/>
                    <a:pt x="6452" y="845"/>
                    <a:pt x="6526" y="1078"/>
                  </a:cubicBezTo>
                  <a:cubicBezTo>
                    <a:pt x="6526" y="1169"/>
                    <a:pt x="6526" y="1203"/>
                    <a:pt x="6427" y="1321"/>
                  </a:cubicBezTo>
                  <a:cubicBezTo>
                    <a:pt x="6245" y="1441"/>
                    <a:pt x="6049" y="1536"/>
                    <a:pt x="5843" y="1604"/>
                  </a:cubicBezTo>
                  <a:cubicBezTo>
                    <a:pt x="5410" y="1773"/>
                    <a:pt x="4968" y="1915"/>
                    <a:pt x="4517" y="2028"/>
                  </a:cubicBezTo>
                  <a:cubicBezTo>
                    <a:pt x="3750" y="2227"/>
                    <a:pt x="2965" y="2354"/>
                    <a:pt x="2175" y="2403"/>
                  </a:cubicBezTo>
                  <a:cubicBezTo>
                    <a:pt x="2011" y="2399"/>
                    <a:pt x="1848" y="2396"/>
                    <a:pt x="1685" y="2396"/>
                  </a:cubicBezTo>
                  <a:cubicBezTo>
                    <a:pt x="1318" y="2396"/>
                    <a:pt x="952" y="2408"/>
                    <a:pt x="586" y="2431"/>
                  </a:cubicBezTo>
                  <a:lnTo>
                    <a:pt x="586" y="2431"/>
                  </a:lnTo>
                  <a:cubicBezTo>
                    <a:pt x="911" y="2230"/>
                    <a:pt x="1408" y="1922"/>
                    <a:pt x="2085" y="1604"/>
                  </a:cubicBezTo>
                  <a:cubicBezTo>
                    <a:pt x="3159" y="1069"/>
                    <a:pt x="4343" y="789"/>
                    <a:pt x="5543" y="787"/>
                  </a:cubicBezTo>
                  <a:close/>
                  <a:moveTo>
                    <a:pt x="5874" y="1"/>
                  </a:moveTo>
                  <a:cubicBezTo>
                    <a:pt x="5797" y="1"/>
                    <a:pt x="5721" y="4"/>
                    <a:pt x="5644" y="11"/>
                  </a:cubicBezTo>
                  <a:cubicBezTo>
                    <a:pt x="5141" y="29"/>
                    <a:pt x="4642" y="90"/>
                    <a:pt x="4151" y="196"/>
                  </a:cubicBezTo>
                  <a:cubicBezTo>
                    <a:pt x="3321" y="377"/>
                    <a:pt x="2525" y="690"/>
                    <a:pt x="1792" y="1121"/>
                  </a:cubicBezTo>
                  <a:cubicBezTo>
                    <a:pt x="905" y="1651"/>
                    <a:pt x="384" y="2180"/>
                    <a:pt x="195" y="2461"/>
                  </a:cubicBezTo>
                  <a:lnTo>
                    <a:pt x="195" y="2461"/>
                  </a:lnTo>
                  <a:cubicBezTo>
                    <a:pt x="130" y="2466"/>
                    <a:pt x="65" y="2472"/>
                    <a:pt x="0" y="2479"/>
                  </a:cubicBezTo>
                  <a:cubicBezTo>
                    <a:pt x="47" y="2503"/>
                    <a:pt x="95" y="2526"/>
                    <a:pt x="142" y="2548"/>
                  </a:cubicBezTo>
                  <a:lnTo>
                    <a:pt x="142" y="2548"/>
                  </a:lnTo>
                  <a:cubicBezTo>
                    <a:pt x="110" y="2610"/>
                    <a:pt x="105" y="2650"/>
                    <a:pt x="125" y="2662"/>
                  </a:cubicBezTo>
                  <a:cubicBezTo>
                    <a:pt x="131" y="2665"/>
                    <a:pt x="137" y="2666"/>
                    <a:pt x="145" y="2666"/>
                  </a:cubicBezTo>
                  <a:cubicBezTo>
                    <a:pt x="173" y="2666"/>
                    <a:pt x="220" y="2647"/>
                    <a:pt x="286" y="2611"/>
                  </a:cubicBezTo>
                  <a:lnTo>
                    <a:pt x="286" y="2611"/>
                  </a:lnTo>
                  <a:cubicBezTo>
                    <a:pt x="814" y="2834"/>
                    <a:pt x="1381" y="2948"/>
                    <a:pt x="1953" y="2948"/>
                  </a:cubicBezTo>
                  <a:cubicBezTo>
                    <a:pt x="2052" y="2948"/>
                    <a:pt x="2151" y="2945"/>
                    <a:pt x="2250" y="2938"/>
                  </a:cubicBezTo>
                  <a:cubicBezTo>
                    <a:pt x="2358" y="2941"/>
                    <a:pt x="2466" y="2943"/>
                    <a:pt x="2574" y="2943"/>
                  </a:cubicBezTo>
                  <a:cubicBezTo>
                    <a:pt x="3306" y="2943"/>
                    <a:pt x="4036" y="2866"/>
                    <a:pt x="4751" y="2713"/>
                  </a:cubicBezTo>
                  <a:cubicBezTo>
                    <a:pt x="5238" y="2608"/>
                    <a:pt x="5718" y="2469"/>
                    <a:pt x="6184" y="2296"/>
                  </a:cubicBezTo>
                  <a:cubicBezTo>
                    <a:pt x="6466" y="2213"/>
                    <a:pt x="6731" y="2084"/>
                    <a:pt x="6968" y="1912"/>
                  </a:cubicBezTo>
                  <a:cubicBezTo>
                    <a:pt x="7331" y="1655"/>
                    <a:pt x="7472" y="1184"/>
                    <a:pt x="7311" y="770"/>
                  </a:cubicBezTo>
                  <a:cubicBezTo>
                    <a:pt x="7159" y="417"/>
                    <a:pt x="6850" y="156"/>
                    <a:pt x="6476" y="71"/>
                  </a:cubicBezTo>
                  <a:cubicBezTo>
                    <a:pt x="6278" y="24"/>
                    <a:pt x="6077" y="1"/>
                    <a:pt x="58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0" name="Google Shape;1555;p54">
              <a:extLst>
                <a:ext uri="{FF2B5EF4-FFF2-40B4-BE49-F238E27FC236}">
                  <a16:creationId xmlns:a16="http://schemas.microsoft.com/office/drawing/2014/main" id="{3F4BD6CA-8DAE-4145-8F2E-44D47A5F06EC}"/>
                </a:ext>
              </a:extLst>
            </p:cNvPr>
            <p:cNvSpPr/>
            <p:nvPr/>
          </p:nvSpPr>
          <p:spPr>
            <a:xfrm>
              <a:off x="1748600" y="4416325"/>
              <a:ext cx="86100" cy="187475"/>
            </a:xfrm>
            <a:custGeom>
              <a:avLst/>
              <a:gdLst/>
              <a:ahLst/>
              <a:cxnLst/>
              <a:rect l="l" t="t" r="r" b="b"/>
              <a:pathLst>
                <a:path w="3444" h="7499" extrusionOk="0">
                  <a:moveTo>
                    <a:pt x="1637" y="1"/>
                  </a:moveTo>
                  <a:cubicBezTo>
                    <a:pt x="1298" y="1"/>
                    <a:pt x="975" y="163"/>
                    <a:pt x="772" y="444"/>
                  </a:cubicBezTo>
                  <a:cubicBezTo>
                    <a:pt x="599" y="683"/>
                    <a:pt x="461" y="943"/>
                    <a:pt x="364" y="1220"/>
                  </a:cubicBezTo>
                  <a:cubicBezTo>
                    <a:pt x="181" y="1703"/>
                    <a:pt x="73" y="2212"/>
                    <a:pt x="47" y="2727"/>
                  </a:cubicBezTo>
                  <a:cubicBezTo>
                    <a:pt x="1" y="3588"/>
                    <a:pt x="163" y="4445"/>
                    <a:pt x="522" y="5229"/>
                  </a:cubicBezTo>
                  <a:cubicBezTo>
                    <a:pt x="1116" y="6485"/>
                    <a:pt x="1906" y="6960"/>
                    <a:pt x="2032" y="6960"/>
                  </a:cubicBezTo>
                  <a:cubicBezTo>
                    <a:pt x="2041" y="6960"/>
                    <a:pt x="2046" y="6958"/>
                    <a:pt x="2048" y="6954"/>
                  </a:cubicBezTo>
                  <a:cubicBezTo>
                    <a:pt x="1666" y="6333"/>
                    <a:pt x="1326" y="5686"/>
                    <a:pt x="1031" y="5021"/>
                  </a:cubicBezTo>
                  <a:cubicBezTo>
                    <a:pt x="777" y="4297"/>
                    <a:pt x="685" y="3525"/>
                    <a:pt x="764" y="2762"/>
                  </a:cubicBezTo>
                  <a:cubicBezTo>
                    <a:pt x="807" y="2322"/>
                    <a:pt x="912" y="1890"/>
                    <a:pt x="1073" y="1478"/>
                  </a:cubicBezTo>
                  <a:cubicBezTo>
                    <a:pt x="1227" y="1067"/>
                    <a:pt x="1445" y="734"/>
                    <a:pt x="1608" y="734"/>
                  </a:cubicBezTo>
                  <a:cubicBezTo>
                    <a:pt x="1631" y="734"/>
                    <a:pt x="1652" y="741"/>
                    <a:pt x="1672" y="754"/>
                  </a:cubicBezTo>
                  <a:cubicBezTo>
                    <a:pt x="1838" y="861"/>
                    <a:pt x="2198" y="1236"/>
                    <a:pt x="2306" y="1653"/>
                  </a:cubicBezTo>
                  <a:cubicBezTo>
                    <a:pt x="2444" y="2088"/>
                    <a:pt x="2544" y="2534"/>
                    <a:pt x="2605" y="2986"/>
                  </a:cubicBezTo>
                  <a:cubicBezTo>
                    <a:pt x="2711" y="3758"/>
                    <a:pt x="2711" y="4541"/>
                    <a:pt x="2605" y="5311"/>
                  </a:cubicBezTo>
                  <a:cubicBezTo>
                    <a:pt x="2356" y="6672"/>
                    <a:pt x="1948" y="7438"/>
                    <a:pt x="2064" y="7496"/>
                  </a:cubicBezTo>
                  <a:cubicBezTo>
                    <a:pt x="2067" y="7498"/>
                    <a:pt x="2069" y="7498"/>
                    <a:pt x="2073" y="7498"/>
                  </a:cubicBezTo>
                  <a:cubicBezTo>
                    <a:pt x="2172" y="7498"/>
                    <a:pt x="2744" y="6807"/>
                    <a:pt x="3106" y="5454"/>
                  </a:cubicBezTo>
                  <a:cubicBezTo>
                    <a:pt x="3443" y="4139"/>
                    <a:pt x="3417" y="2755"/>
                    <a:pt x="3031" y="1453"/>
                  </a:cubicBezTo>
                  <a:cubicBezTo>
                    <a:pt x="2913" y="799"/>
                    <a:pt x="2461" y="255"/>
                    <a:pt x="1839" y="20"/>
                  </a:cubicBezTo>
                  <a:cubicBezTo>
                    <a:pt x="1772" y="7"/>
                    <a:pt x="1704" y="1"/>
                    <a:pt x="1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" name="Google Shape;1556;p54">
              <a:extLst>
                <a:ext uri="{FF2B5EF4-FFF2-40B4-BE49-F238E27FC236}">
                  <a16:creationId xmlns:a16="http://schemas.microsoft.com/office/drawing/2014/main" id="{B14A0426-4B3A-AA4C-864C-4E2180279461}"/>
                </a:ext>
              </a:extLst>
            </p:cNvPr>
            <p:cNvSpPr/>
            <p:nvPr/>
          </p:nvSpPr>
          <p:spPr>
            <a:xfrm>
              <a:off x="1214025" y="4461200"/>
              <a:ext cx="1313625" cy="1015225"/>
            </a:xfrm>
            <a:custGeom>
              <a:avLst/>
              <a:gdLst/>
              <a:ahLst/>
              <a:cxnLst/>
              <a:rect l="l" t="t" r="r" b="b"/>
              <a:pathLst>
                <a:path w="52545" h="40609" extrusionOk="0">
                  <a:moveTo>
                    <a:pt x="30149" y="1"/>
                  </a:moveTo>
                  <a:lnTo>
                    <a:pt x="26139" y="23254"/>
                  </a:lnTo>
                  <a:cubicBezTo>
                    <a:pt x="26139" y="23254"/>
                    <a:pt x="1159" y="26989"/>
                    <a:pt x="1" y="31214"/>
                  </a:cubicBezTo>
                  <a:lnTo>
                    <a:pt x="44810" y="40608"/>
                  </a:lnTo>
                  <a:lnTo>
                    <a:pt x="52544" y="4634"/>
                  </a:lnTo>
                  <a:lnTo>
                    <a:pt x="301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2" name="Google Shape;1557;p54">
              <a:extLst>
                <a:ext uri="{FF2B5EF4-FFF2-40B4-BE49-F238E27FC236}">
                  <a16:creationId xmlns:a16="http://schemas.microsoft.com/office/drawing/2014/main" id="{A61C0A3C-45F7-5643-9FBF-DE5E5DFE59A5}"/>
                </a:ext>
              </a:extLst>
            </p:cNvPr>
            <p:cNvSpPr/>
            <p:nvPr/>
          </p:nvSpPr>
          <p:spPr>
            <a:xfrm>
              <a:off x="2155975" y="5062450"/>
              <a:ext cx="97975" cy="87675"/>
            </a:xfrm>
            <a:custGeom>
              <a:avLst/>
              <a:gdLst/>
              <a:ahLst/>
              <a:cxnLst/>
              <a:rect l="l" t="t" r="r" b="b"/>
              <a:pathLst>
                <a:path w="3919" h="3507" extrusionOk="0">
                  <a:moveTo>
                    <a:pt x="1971" y="0"/>
                  </a:moveTo>
                  <a:cubicBezTo>
                    <a:pt x="1355" y="0"/>
                    <a:pt x="755" y="304"/>
                    <a:pt x="397" y="855"/>
                  </a:cubicBezTo>
                  <a:cubicBezTo>
                    <a:pt x="0" y="1779"/>
                    <a:pt x="359" y="2853"/>
                    <a:pt x="1230" y="3355"/>
                  </a:cubicBezTo>
                  <a:cubicBezTo>
                    <a:pt x="1464" y="3457"/>
                    <a:pt x="1709" y="3506"/>
                    <a:pt x="1951" y="3506"/>
                  </a:cubicBezTo>
                  <a:cubicBezTo>
                    <a:pt x="2608" y="3506"/>
                    <a:pt x="3239" y="3144"/>
                    <a:pt x="3555" y="2522"/>
                  </a:cubicBezTo>
                  <a:cubicBezTo>
                    <a:pt x="3918" y="1641"/>
                    <a:pt x="3559" y="627"/>
                    <a:pt x="2722" y="172"/>
                  </a:cubicBezTo>
                  <a:lnTo>
                    <a:pt x="2722" y="172"/>
                  </a:lnTo>
                  <a:lnTo>
                    <a:pt x="2897" y="246"/>
                  </a:lnTo>
                  <a:cubicBezTo>
                    <a:pt x="2605" y="80"/>
                    <a:pt x="2286" y="0"/>
                    <a:pt x="1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3" name="Google Shape;1558;p54">
              <a:extLst>
                <a:ext uri="{FF2B5EF4-FFF2-40B4-BE49-F238E27FC236}">
                  <a16:creationId xmlns:a16="http://schemas.microsoft.com/office/drawing/2014/main" id="{E874DD05-C859-2441-9C7D-1CAC972788BD}"/>
                </a:ext>
              </a:extLst>
            </p:cNvPr>
            <p:cNvSpPr/>
            <p:nvPr/>
          </p:nvSpPr>
          <p:spPr>
            <a:xfrm>
              <a:off x="1214025" y="5194050"/>
              <a:ext cx="1136100" cy="282375"/>
            </a:xfrm>
            <a:custGeom>
              <a:avLst/>
              <a:gdLst/>
              <a:ahLst/>
              <a:cxnLst/>
              <a:rect l="l" t="t" r="r" b="b"/>
              <a:pathLst>
                <a:path w="45444" h="11295" extrusionOk="0">
                  <a:moveTo>
                    <a:pt x="2251" y="0"/>
                  </a:moveTo>
                  <a:cubicBezTo>
                    <a:pt x="2251" y="0"/>
                    <a:pt x="68" y="451"/>
                    <a:pt x="1" y="1900"/>
                  </a:cubicBezTo>
                  <a:lnTo>
                    <a:pt x="44810" y="11294"/>
                  </a:lnTo>
                  <a:lnTo>
                    <a:pt x="45443" y="7635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" name="Google Shape;1559;p54">
              <a:extLst>
                <a:ext uri="{FF2B5EF4-FFF2-40B4-BE49-F238E27FC236}">
                  <a16:creationId xmlns:a16="http://schemas.microsoft.com/office/drawing/2014/main" id="{3E0066EB-A5B8-B043-AC4B-61A748648CFF}"/>
                </a:ext>
              </a:extLst>
            </p:cNvPr>
            <p:cNvSpPr/>
            <p:nvPr/>
          </p:nvSpPr>
          <p:spPr>
            <a:xfrm>
              <a:off x="1849575" y="5030300"/>
              <a:ext cx="93825" cy="87950"/>
            </a:xfrm>
            <a:custGeom>
              <a:avLst/>
              <a:gdLst/>
              <a:ahLst/>
              <a:cxnLst/>
              <a:rect l="l" t="t" r="r" b="b"/>
              <a:pathLst>
                <a:path w="3753" h="3518" extrusionOk="0">
                  <a:moveTo>
                    <a:pt x="370" y="0"/>
                  </a:moveTo>
                  <a:cubicBezTo>
                    <a:pt x="164" y="0"/>
                    <a:pt x="40" y="45"/>
                    <a:pt x="42" y="108"/>
                  </a:cubicBezTo>
                  <a:cubicBezTo>
                    <a:pt x="0" y="332"/>
                    <a:pt x="1076" y="657"/>
                    <a:pt x="2009" y="1590"/>
                  </a:cubicBezTo>
                  <a:cubicBezTo>
                    <a:pt x="2925" y="2506"/>
                    <a:pt x="3302" y="3517"/>
                    <a:pt x="3522" y="3517"/>
                  </a:cubicBezTo>
                  <a:cubicBezTo>
                    <a:pt x="3526" y="3517"/>
                    <a:pt x="3530" y="3517"/>
                    <a:pt x="3535" y="3516"/>
                  </a:cubicBezTo>
                  <a:cubicBezTo>
                    <a:pt x="3753" y="3475"/>
                    <a:pt x="3693" y="2132"/>
                    <a:pt x="2551" y="1016"/>
                  </a:cubicBezTo>
                  <a:cubicBezTo>
                    <a:pt x="1755" y="236"/>
                    <a:pt x="844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5" name="Google Shape;1560;p54">
              <a:extLst>
                <a:ext uri="{FF2B5EF4-FFF2-40B4-BE49-F238E27FC236}">
                  <a16:creationId xmlns:a16="http://schemas.microsoft.com/office/drawing/2014/main" id="{F09AEFCE-7819-8449-B5DE-327182A32294}"/>
                </a:ext>
              </a:extLst>
            </p:cNvPr>
            <p:cNvSpPr/>
            <p:nvPr/>
          </p:nvSpPr>
          <p:spPr>
            <a:xfrm>
              <a:off x="1720600" y="5055675"/>
              <a:ext cx="70125" cy="101325"/>
            </a:xfrm>
            <a:custGeom>
              <a:avLst/>
              <a:gdLst/>
              <a:ahLst/>
              <a:cxnLst/>
              <a:rect l="l" t="t" r="r" b="b"/>
              <a:pathLst>
                <a:path w="2805" h="4053" extrusionOk="0">
                  <a:moveTo>
                    <a:pt x="206" y="1"/>
                  </a:moveTo>
                  <a:cubicBezTo>
                    <a:pt x="141" y="1"/>
                    <a:pt x="100" y="18"/>
                    <a:pt x="92" y="51"/>
                  </a:cubicBezTo>
                  <a:cubicBezTo>
                    <a:pt x="0" y="260"/>
                    <a:pt x="866" y="827"/>
                    <a:pt x="1417" y="1909"/>
                  </a:cubicBezTo>
                  <a:cubicBezTo>
                    <a:pt x="1966" y="2993"/>
                    <a:pt x="1975" y="4009"/>
                    <a:pt x="2192" y="4052"/>
                  </a:cubicBezTo>
                  <a:cubicBezTo>
                    <a:pt x="2195" y="4052"/>
                    <a:pt x="2199" y="4053"/>
                    <a:pt x="2203" y="4053"/>
                  </a:cubicBezTo>
                  <a:cubicBezTo>
                    <a:pt x="2422" y="4053"/>
                    <a:pt x="2805" y="2853"/>
                    <a:pt x="2109" y="1550"/>
                  </a:cubicBezTo>
                  <a:cubicBezTo>
                    <a:pt x="1516" y="444"/>
                    <a:pt x="540" y="1"/>
                    <a:pt x="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6" name="Google Shape;1561;p54">
              <a:extLst>
                <a:ext uri="{FF2B5EF4-FFF2-40B4-BE49-F238E27FC236}">
                  <a16:creationId xmlns:a16="http://schemas.microsoft.com/office/drawing/2014/main" id="{F4492F1C-AE48-F04B-8521-9A03C56081F4}"/>
                </a:ext>
              </a:extLst>
            </p:cNvPr>
            <p:cNvSpPr/>
            <p:nvPr/>
          </p:nvSpPr>
          <p:spPr>
            <a:xfrm>
              <a:off x="1599525" y="5080475"/>
              <a:ext cx="44900" cy="103300"/>
            </a:xfrm>
            <a:custGeom>
              <a:avLst/>
              <a:gdLst/>
              <a:ahLst/>
              <a:cxnLst/>
              <a:rect l="l" t="t" r="r" b="b"/>
              <a:pathLst>
                <a:path w="1796" h="4132" extrusionOk="0">
                  <a:moveTo>
                    <a:pt x="195" y="1"/>
                  </a:moveTo>
                  <a:cubicBezTo>
                    <a:pt x="168" y="1"/>
                    <a:pt x="147" y="9"/>
                    <a:pt x="134" y="25"/>
                  </a:cubicBezTo>
                  <a:cubicBezTo>
                    <a:pt x="1" y="192"/>
                    <a:pt x="501" y="959"/>
                    <a:pt x="742" y="2042"/>
                  </a:cubicBezTo>
                  <a:cubicBezTo>
                    <a:pt x="985" y="3125"/>
                    <a:pt x="876" y="4059"/>
                    <a:pt x="1092" y="4126"/>
                  </a:cubicBezTo>
                  <a:cubicBezTo>
                    <a:pt x="1100" y="4130"/>
                    <a:pt x="1108" y="4132"/>
                    <a:pt x="1116" y="4132"/>
                  </a:cubicBezTo>
                  <a:cubicBezTo>
                    <a:pt x="1318" y="4132"/>
                    <a:pt x="1796" y="3130"/>
                    <a:pt x="1500" y="1868"/>
                  </a:cubicBezTo>
                  <a:cubicBezTo>
                    <a:pt x="1222" y="680"/>
                    <a:pt x="442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7" name="Google Shape;1562;p54">
              <a:extLst>
                <a:ext uri="{FF2B5EF4-FFF2-40B4-BE49-F238E27FC236}">
                  <a16:creationId xmlns:a16="http://schemas.microsoft.com/office/drawing/2014/main" id="{59749F99-7EA8-434F-8D1B-691A275EAF3F}"/>
                </a:ext>
              </a:extLst>
            </p:cNvPr>
            <p:cNvSpPr/>
            <p:nvPr/>
          </p:nvSpPr>
          <p:spPr>
            <a:xfrm>
              <a:off x="1886900" y="4892425"/>
              <a:ext cx="120025" cy="42450"/>
            </a:xfrm>
            <a:custGeom>
              <a:avLst/>
              <a:gdLst/>
              <a:ahLst/>
              <a:cxnLst/>
              <a:rect l="l" t="t" r="r" b="b"/>
              <a:pathLst>
                <a:path w="4801" h="1698" extrusionOk="0">
                  <a:moveTo>
                    <a:pt x="1494" y="0"/>
                  </a:moveTo>
                  <a:cubicBezTo>
                    <a:pt x="605" y="0"/>
                    <a:pt x="1" y="290"/>
                    <a:pt x="49" y="430"/>
                  </a:cubicBezTo>
                  <a:cubicBezTo>
                    <a:pt x="99" y="647"/>
                    <a:pt x="1167" y="555"/>
                    <a:pt x="2383" y="897"/>
                  </a:cubicBezTo>
                  <a:cubicBezTo>
                    <a:pt x="3461" y="1199"/>
                    <a:pt x="4277" y="1698"/>
                    <a:pt x="4560" y="1698"/>
                  </a:cubicBezTo>
                  <a:cubicBezTo>
                    <a:pt x="4596" y="1698"/>
                    <a:pt x="4624" y="1689"/>
                    <a:pt x="4642" y="1671"/>
                  </a:cubicBezTo>
                  <a:cubicBezTo>
                    <a:pt x="4800" y="1513"/>
                    <a:pt x="4033" y="529"/>
                    <a:pt x="2591" y="145"/>
                  </a:cubicBezTo>
                  <a:cubicBezTo>
                    <a:pt x="2199" y="41"/>
                    <a:pt x="1826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8" name="Google Shape;1563;p54">
              <a:extLst>
                <a:ext uri="{FF2B5EF4-FFF2-40B4-BE49-F238E27FC236}">
                  <a16:creationId xmlns:a16="http://schemas.microsoft.com/office/drawing/2014/main" id="{3624C48B-C437-EC4C-A5D6-F30B7DDA71B8}"/>
                </a:ext>
              </a:extLst>
            </p:cNvPr>
            <p:cNvSpPr/>
            <p:nvPr/>
          </p:nvSpPr>
          <p:spPr>
            <a:xfrm>
              <a:off x="1942725" y="4713800"/>
              <a:ext cx="187650" cy="73800"/>
            </a:xfrm>
            <a:custGeom>
              <a:avLst/>
              <a:gdLst/>
              <a:ahLst/>
              <a:cxnLst/>
              <a:rect l="l" t="t" r="r" b="b"/>
              <a:pathLst>
                <a:path w="7506" h="2952" extrusionOk="0">
                  <a:moveTo>
                    <a:pt x="5725" y="765"/>
                  </a:moveTo>
                  <a:cubicBezTo>
                    <a:pt x="6234" y="765"/>
                    <a:pt x="6634" y="823"/>
                    <a:pt x="6709" y="1066"/>
                  </a:cubicBezTo>
                  <a:cubicBezTo>
                    <a:pt x="6709" y="1148"/>
                    <a:pt x="6709" y="1182"/>
                    <a:pt x="6609" y="1307"/>
                  </a:cubicBezTo>
                  <a:cubicBezTo>
                    <a:pt x="6432" y="1425"/>
                    <a:pt x="6238" y="1516"/>
                    <a:pt x="6035" y="1582"/>
                  </a:cubicBezTo>
                  <a:cubicBezTo>
                    <a:pt x="5599" y="1750"/>
                    <a:pt x="5153" y="1894"/>
                    <a:pt x="4702" y="2015"/>
                  </a:cubicBezTo>
                  <a:cubicBezTo>
                    <a:pt x="3935" y="2215"/>
                    <a:pt x="3150" y="2342"/>
                    <a:pt x="2359" y="2390"/>
                  </a:cubicBezTo>
                  <a:cubicBezTo>
                    <a:pt x="2184" y="2384"/>
                    <a:pt x="2008" y="2381"/>
                    <a:pt x="1832" y="2381"/>
                  </a:cubicBezTo>
                  <a:cubicBezTo>
                    <a:pt x="1433" y="2381"/>
                    <a:pt x="1034" y="2396"/>
                    <a:pt x="637" y="2424"/>
                  </a:cubicBezTo>
                  <a:lnTo>
                    <a:pt x="637" y="2424"/>
                  </a:lnTo>
                  <a:cubicBezTo>
                    <a:pt x="961" y="2221"/>
                    <a:pt x="1452" y="1916"/>
                    <a:pt x="2117" y="1606"/>
                  </a:cubicBezTo>
                  <a:cubicBezTo>
                    <a:pt x="2830" y="1275"/>
                    <a:pt x="3585" y="1037"/>
                    <a:pt x="4359" y="899"/>
                  </a:cubicBezTo>
                  <a:cubicBezTo>
                    <a:pt x="4811" y="819"/>
                    <a:pt x="5267" y="774"/>
                    <a:pt x="5725" y="765"/>
                  </a:cubicBezTo>
                  <a:close/>
                  <a:moveTo>
                    <a:pt x="5880" y="0"/>
                  </a:moveTo>
                  <a:cubicBezTo>
                    <a:pt x="5815" y="0"/>
                    <a:pt x="5750" y="2"/>
                    <a:pt x="5685" y="6"/>
                  </a:cubicBezTo>
                  <a:cubicBezTo>
                    <a:pt x="5180" y="22"/>
                    <a:pt x="4677" y="85"/>
                    <a:pt x="4185" y="189"/>
                  </a:cubicBezTo>
                  <a:cubicBezTo>
                    <a:pt x="3358" y="377"/>
                    <a:pt x="2566" y="689"/>
                    <a:pt x="1833" y="1115"/>
                  </a:cubicBezTo>
                  <a:cubicBezTo>
                    <a:pt x="953" y="1647"/>
                    <a:pt x="432" y="2175"/>
                    <a:pt x="240" y="2458"/>
                  </a:cubicBezTo>
                  <a:lnTo>
                    <a:pt x="240" y="2458"/>
                  </a:lnTo>
                  <a:cubicBezTo>
                    <a:pt x="160" y="2465"/>
                    <a:pt x="80" y="2474"/>
                    <a:pt x="1" y="2483"/>
                  </a:cubicBezTo>
                  <a:cubicBezTo>
                    <a:pt x="58" y="2512"/>
                    <a:pt x="117" y="2540"/>
                    <a:pt x="175" y="2567"/>
                  </a:cubicBezTo>
                  <a:lnTo>
                    <a:pt x="175" y="2567"/>
                  </a:lnTo>
                  <a:cubicBezTo>
                    <a:pt x="151" y="2621"/>
                    <a:pt x="148" y="2655"/>
                    <a:pt x="166" y="2666"/>
                  </a:cubicBezTo>
                  <a:cubicBezTo>
                    <a:pt x="171" y="2669"/>
                    <a:pt x="177" y="2670"/>
                    <a:pt x="185" y="2670"/>
                  </a:cubicBezTo>
                  <a:cubicBezTo>
                    <a:pt x="210" y="2670"/>
                    <a:pt x="251" y="2654"/>
                    <a:pt x="306" y="2624"/>
                  </a:cubicBezTo>
                  <a:lnTo>
                    <a:pt x="306" y="2624"/>
                  </a:lnTo>
                  <a:cubicBezTo>
                    <a:pt x="823" y="2840"/>
                    <a:pt x="1379" y="2951"/>
                    <a:pt x="1940" y="2951"/>
                  </a:cubicBezTo>
                  <a:cubicBezTo>
                    <a:pt x="2040" y="2951"/>
                    <a:pt x="2141" y="2948"/>
                    <a:pt x="2242" y="2940"/>
                  </a:cubicBezTo>
                  <a:cubicBezTo>
                    <a:pt x="2342" y="2943"/>
                    <a:pt x="2443" y="2945"/>
                    <a:pt x="2544" y="2945"/>
                  </a:cubicBezTo>
                  <a:cubicBezTo>
                    <a:pt x="3283" y="2945"/>
                    <a:pt x="4020" y="2865"/>
                    <a:pt x="4743" y="2706"/>
                  </a:cubicBezTo>
                  <a:cubicBezTo>
                    <a:pt x="5230" y="2603"/>
                    <a:pt x="5708" y="2467"/>
                    <a:pt x="6176" y="2298"/>
                  </a:cubicBezTo>
                  <a:cubicBezTo>
                    <a:pt x="6471" y="2212"/>
                    <a:pt x="6753" y="2083"/>
                    <a:pt x="7010" y="1914"/>
                  </a:cubicBezTo>
                  <a:cubicBezTo>
                    <a:pt x="7366" y="1650"/>
                    <a:pt x="7506" y="1182"/>
                    <a:pt x="7352" y="765"/>
                  </a:cubicBezTo>
                  <a:cubicBezTo>
                    <a:pt x="7197" y="415"/>
                    <a:pt x="6889" y="156"/>
                    <a:pt x="6517" y="64"/>
                  </a:cubicBezTo>
                  <a:cubicBezTo>
                    <a:pt x="6308" y="22"/>
                    <a:pt x="6094" y="0"/>
                    <a:pt x="5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" name="Google Shape;1564;p54">
              <a:extLst>
                <a:ext uri="{FF2B5EF4-FFF2-40B4-BE49-F238E27FC236}">
                  <a16:creationId xmlns:a16="http://schemas.microsoft.com/office/drawing/2014/main" id="{9F76080D-6F66-344A-87AF-7AF5422B778A}"/>
                </a:ext>
              </a:extLst>
            </p:cNvPr>
            <p:cNvSpPr/>
            <p:nvPr/>
          </p:nvSpPr>
          <p:spPr>
            <a:xfrm>
              <a:off x="1896550" y="4597425"/>
              <a:ext cx="84750" cy="187050"/>
            </a:xfrm>
            <a:custGeom>
              <a:avLst/>
              <a:gdLst/>
              <a:ahLst/>
              <a:cxnLst/>
              <a:rect l="l" t="t" r="r" b="b"/>
              <a:pathLst>
                <a:path w="3390" h="7482" extrusionOk="0">
                  <a:moveTo>
                    <a:pt x="1643" y="1"/>
                  </a:moveTo>
                  <a:cubicBezTo>
                    <a:pt x="1300" y="1"/>
                    <a:pt x="974" y="167"/>
                    <a:pt x="772" y="452"/>
                  </a:cubicBezTo>
                  <a:cubicBezTo>
                    <a:pt x="604" y="691"/>
                    <a:pt x="468" y="951"/>
                    <a:pt x="373" y="1227"/>
                  </a:cubicBezTo>
                  <a:cubicBezTo>
                    <a:pt x="188" y="1711"/>
                    <a:pt x="82" y="2220"/>
                    <a:pt x="56" y="2736"/>
                  </a:cubicBezTo>
                  <a:cubicBezTo>
                    <a:pt x="0" y="3594"/>
                    <a:pt x="160" y="4455"/>
                    <a:pt x="522" y="5235"/>
                  </a:cubicBezTo>
                  <a:cubicBezTo>
                    <a:pt x="1112" y="6492"/>
                    <a:pt x="1897" y="6970"/>
                    <a:pt x="2030" y="6970"/>
                  </a:cubicBezTo>
                  <a:cubicBezTo>
                    <a:pt x="2040" y="6970"/>
                    <a:pt x="2046" y="6967"/>
                    <a:pt x="2048" y="6962"/>
                  </a:cubicBezTo>
                  <a:cubicBezTo>
                    <a:pt x="1675" y="6338"/>
                    <a:pt x="1336" y="5696"/>
                    <a:pt x="1031" y="5036"/>
                  </a:cubicBezTo>
                  <a:cubicBezTo>
                    <a:pt x="785" y="4309"/>
                    <a:pt x="694" y="3541"/>
                    <a:pt x="765" y="2778"/>
                  </a:cubicBezTo>
                  <a:cubicBezTo>
                    <a:pt x="806" y="2333"/>
                    <a:pt x="913" y="1898"/>
                    <a:pt x="1080" y="1486"/>
                  </a:cubicBezTo>
                  <a:cubicBezTo>
                    <a:pt x="1227" y="1084"/>
                    <a:pt x="1443" y="746"/>
                    <a:pt x="1607" y="746"/>
                  </a:cubicBezTo>
                  <a:cubicBezTo>
                    <a:pt x="1630" y="746"/>
                    <a:pt x="1652" y="753"/>
                    <a:pt x="1673" y="768"/>
                  </a:cubicBezTo>
                  <a:cubicBezTo>
                    <a:pt x="1839" y="885"/>
                    <a:pt x="2207" y="1243"/>
                    <a:pt x="2307" y="1660"/>
                  </a:cubicBezTo>
                  <a:cubicBezTo>
                    <a:pt x="2448" y="2095"/>
                    <a:pt x="2548" y="2541"/>
                    <a:pt x="2606" y="2994"/>
                  </a:cubicBezTo>
                  <a:cubicBezTo>
                    <a:pt x="2721" y="3767"/>
                    <a:pt x="2721" y="4554"/>
                    <a:pt x="2606" y="5328"/>
                  </a:cubicBezTo>
                  <a:cubicBezTo>
                    <a:pt x="2355" y="6645"/>
                    <a:pt x="1955" y="7479"/>
                    <a:pt x="2064" y="7479"/>
                  </a:cubicBezTo>
                  <a:cubicBezTo>
                    <a:pt x="2067" y="7481"/>
                    <a:pt x="2070" y="7482"/>
                    <a:pt x="2073" y="7482"/>
                  </a:cubicBezTo>
                  <a:cubicBezTo>
                    <a:pt x="2177" y="7482"/>
                    <a:pt x="2744" y="6782"/>
                    <a:pt x="3113" y="5436"/>
                  </a:cubicBezTo>
                  <a:cubicBezTo>
                    <a:pt x="3320" y="4620"/>
                    <a:pt x="3390" y="3775"/>
                    <a:pt x="3323" y="2936"/>
                  </a:cubicBezTo>
                  <a:cubicBezTo>
                    <a:pt x="3278" y="2433"/>
                    <a:pt x="3180" y="1935"/>
                    <a:pt x="3031" y="1452"/>
                  </a:cubicBezTo>
                  <a:cubicBezTo>
                    <a:pt x="2914" y="798"/>
                    <a:pt x="2461" y="253"/>
                    <a:pt x="1839" y="19"/>
                  </a:cubicBezTo>
                  <a:cubicBezTo>
                    <a:pt x="1773" y="7"/>
                    <a:pt x="1708" y="1"/>
                    <a:pt x="16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" name="Google Shape;1565;p54">
              <a:extLst>
                <a:ext uri="{FF2B5EF4-FFF2-40B4-BE49-F238E27FC236}">
                  <a16:creationId xmlns:a16="http://schemas.microsoft.com/office/drawing/2014/main" id="{F94B1CDF-F889-884A-BF04-A6CC8E1F2CC0}"/>
                </a:ext>
              </a:extLst>
            </p:cNvPr>
            <p:cNvSpPr/>
            <p:nvPr/>
          </p:nvSpPr>
          <p:spPr>
            <a:xfrm>
              <a:off x="3979725" y="238100"/>
              <a:ext cx="634550" cy="1160700"/>
            </a:xfrm>
            <a:custGeom>
              <a:avLst/>
              <a:gdLst/>
              <a:ahLst/>
              <a:cxnLst/>
              <a:rect l="l" t="t" r="r" b="b"/>
              <a:pathLst>
                <a:path w="25382" h="46428" extrusionOk="0">
                  <a:moveTo>
                    <a:pt x="6898" y="1"/>
                  </a:moveTo>
                  <a:cubicBezTo>
                    <a:pt x="6512" y="1"/>
                    <a:pt x="6124" y="22"/>
                    <a:pt x="5737" y="66"/>
                  </a:cubicBezTo>
                  <a:cubicBezTo>
                    <a:pt x="3285" y="377"/>
                    <a:pt x="1242" y="2097"/>
                    <a:pt x="518" y="4460"/>
                  </a:cubicBezTo>
                  <a:cubicBezTo>
                    <a:pt x="1" y="6526"/>
                    <a:pt x="802" y="8669"/>
                    <a:pt x="1594" y="10644"/>
                  </a:cubicBezTo>
                  <a:cubicBezTo>
                    <a:pt x="2942" y="14421"/>
                    <a:pt x="4670" y="18051"/>
                    <a:pt x="6753" y="21480"/>
                  </a:cubicBezTo>
                  <a:cubicBezTo>
                    <a:pt x="8413" y="23997"/>
                    <a:pt x="10444" y="26247"/>
                    <a:pt x="12046" y="28797"/>
                  </a:cubicBezTo>
                  <a:cubicBezTo>
                    <a:pt x="13656" y="31340"/>
                    <a:pt x="14759" y="34170"/>
                    <a:pt x="15296" y="37132"/>
                  </a:cubicBezTo>
                  <a:cubicBezTo>
                    <a:pt x="15604" y="39082"/>
                    <a:pt x="15688" y="41117"/>
                    <a:pt x="16438" y="42967"/>
                  </a:cubicBezTo>
                  <a:cubicBezTo>
                    <a:pt x="17175" y="44786"/>
                    <a:pt x="18807" y="46427"/>
                    <a:pt x="20755" y="46427"/>
                  </a:cubicBezTo>
                  <a:cubicBezTo>
                    <a:pt x="20788" y="46427"/>
                    <a:pt x="20822" y="46427"/>
                    <a:pt x="20856" y="46426"/>
                  </a:cubicBezTo>
                  <a:cubicBezTo>
                    <a:pt x="23231" y="46350"/>
                    <a:pt x="24898" y="43851"/>
                    <a:pt x="25139" y="41492"/>
                  </a:cubicBezTo>
                  <a:cubicBezTo>
                    <a:pt x="25382" y="39133"/>
                    <a:pt x="24656" y="36782"/>
                    <a:pt x="24414" y="34416"/>
                  </a:cubicBezTo>
                  <a:cubicBezTo>
                    <a:pt x="23973" y="30147"/>
                    <a:pt x="25106" y="25863"/>
                    <a:pt x="25031" y="21580"/>
                  </a:cubicBezTo>
                  <a:cubicBezTo>
                    <a:pt x="24959" y="17383"/>
                    <a:pt x="23206" y="12682"/>
                    <a:pt x="19318" y="11175"/>
                  </a:cubicBezTo>
                  <a:lnTo>
                    <a:pt x="19318" y="11175"/>
                  </a:lnTo>
                  <a:cubicBezTo>
                    <a:pt x="18404" y="7281"/>
                    <a:pt x="16001" y="3888"/>
                    <a:pt x="12613" y="1733"/>
                  </a:cubicBezTo>
                  <a:cubicBezTo>
                    <a:pt x="10914" y="599"/>
                    <a:pt x="8924" y="1"/>
                    <a:pt x="68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1566;p54">
              <a:extLst>
                <a:ext uri="{FF2B5EF4-FFF2-40B4-BE49-F238E27FC236}">
                  <a16:creationId xmlns:a16="http://schemas.microsoft.com/office/drawing/2014/main" id="{6185B4E6-F03E-6D45-BD10-67C30591BC98}"/>
                </a:ext>
              </a:extLst>
            </p:cNvPr>
            <p:cNvSpPr/>
            <p:nvPr/>
          </p:nvSpPr>
          <p:spPr>
            <a:xfrm>
              <a:off x="4430050" y="1222100"/>
              <a:ext cx="312375" cy="368750"/>
            </a:xfrm>
            <a:custGeom>
              <a:avLst/>
              <a:gdLst/>
              <a:ahLst/>
              <a:cxnLst/>
              <a:rect l="l" t="t" r="r" b="b"/>
              <a:pathLst>
                <a:path w="12495" h="14750" extrusionOk="0">
                  <a:moveTo>
                    <a:pt x="9711" y="0"/>
                  </a:moveTo>
                  <a:cubicBezTo>
                    <a:pt x="8994" y="0"/>
                    <a:pt x="8250" y="233"/>
                    <a:pt x="7677" y="655"/>
                  </a:cubicBezTo>
                  <a:cubicBezTo>
                    <a:pt x="6572" y="1460"/>
                    <a:pt x="5622" y="2460"/>
                    <a:pt x="4876" y="3607"/>
                  </a:cubicBezTo>
                  <a:cubicBezTo>
                    <a:pt x="3667" y="4727"/>
                    <a:pt x="2618" y="6008"/>
                    <a:pt x="1760" y="7416"/>
                  </a:cubicBezTo>
                  <a:cubicBezTo>
                    <a:pt x="676" y="9133"/>
                    <a:pt x="0" y="10882"/>
                    <a:pt x="960" y="12674"/>
                  </a:cubicBezTo>
                  <a:cubicBezTo>
                    <a:pt x="1626" y="13922"/>
                    <a:pt x="3061" y="14749"/>
                    <a:pt x="4434" y="14749"/>
                  </a:cubicBezTo>
                  <a:cubicBezTo>
                    <a:pt x="5034" y="14749"/>
                    <a:pt x="5621" y="14592"/>
                    <a:pt x="6128" y="14242"/>
                  </a:cubicBezTo>
                  <a:cubicBezTo>
                    <a:pt x="7059" y="13468"/>
                    <a:pt x="7687" y="12391"/>
                    <a:pt x="7902" y="11199"/>
                  </a:cubicBezTo>
                  <a:cubicBezTo>
                    <a:pt x="8113" y="10016"/>
                    <a:pt x="8459" y="8861"/>
                    <a:pt x="8935" y="7758"/>
                  </a:cubicBezTo>
                  <a:cubicBezTo>
                    <a:pt x="9671" y="6679"/>
                    <a:pt x="10466" y="5643"/>
                    <a:pt x="11320" y="4656"/>
                  </a:cubicBezTo>
                  <a:cubicBezTo>
                    <a:pt x="12070" y="3581"/>
                    <a:pt x="12494" y="2090"/>
                    <a:pt x="11787" y="998"/>
                  </a:cubicBezTo>
                  <a:cubicBezTo>
                    <a:pt x="11331" y="310"/>
                    <a:pt x="10539" y="0"/>
                    <a:pt x="9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2" name="Google Shape;1567;p54">
              <a:extLst>
                <a:ext uri="{FF2B5EF4-FFF2-40B4-BE49-F238E27FC236}">
                  <a16:creationId xmlns:a16="http://schemas.microsoft.com/office/drawing/2014/main" id="{77C01BF9-B725-2144-B9C9-17A7FAAEEEB5}"/>
                </a:ext>
              </a:extLst>
            </p:cNvPr>
            <p:cNvSpPr/>
            <p:nvPr/>
          </p:nvSpPr>
          <p:spPr>
            <a:xfrm>
              <a:off x="4598850" y="1261600"/>
              <a:ext cx="113375" cy="79225"/>
            </a:xfrm>
            <a:custGeom>
              <a:avLst/>
              <a:gdLst/>
              <a:ahLst/>
              <a:cxnLst/>
              <a:rect l="l" t="t" r="r" b="b"/>
              <a:pathLst>
                <a:path w="4535" h="3169" extrusionOk="0">
                  <a:moveTo>
                    <a:pt x="821" y="1"/>
                  </a:moveTo>
                  <a:cubicBezTo>
                    <a:pt x="305" y="1"/>
                    <a:pt x="1" y="119"/>
                    <a:pt x="9" y="175"/>
                  </a:cubicBezTo>
                  <a:cubicBezTo>
                    <a:pt x="948" y="296"/>
                    <a:pt x="1858" y="578"/>
                    <a:pt x="2701" y="1010"/>
                  </a:cubicBezTo>
                  <a:cubicBezTo>
                    <a:pt x="3256" y="1363"/>
                    <a:pt x="3717" y="1847"/>
                    <a:pt x="4042" y="2418"/>
                  </a:cubicBezTo>
                  <a:cubicBezTo>
                    <a:pt x="4289" y="2854"/>
                    <a:pt x="4374" y="3168"/>
                    <a:pt x="4448" y="3168"/>
                  </a:cubicBezTo>
                  <a:cubicBezTo>
                    <a:pt x="4449" y="3168"/>
                    <a:pt x="4450" y="3168"/>
                    <a:pt x="4450" y="3168"/>
                  </a:cubicBezTo>
                  <a:cubicBezTo>
                    <a:pt x="4526" y="3161"/>
                    <a:pt x="4535" y="2802"/>
                    <a:pt x="4341" y="2277"/>
                  </a:cubicBezTo>
                  <a:cubicBezTo>
                    <a:pt x="4068" y="1587"/>
                    <a:pt x="3580" y="1002"/>
                    <a:pt x="2951" y="610"/>
                  </a:cubicBezTo>
                  <a:cubicBezTo>
                    <a:pt x="2327" y="219"/>
                    <a:pt x="1609" y="8"/>
                    <a:pt x="875" y="1"/>
                  </a:cubicBezTo>
                  <a:cubicBezTo>
                    <a:pt x="857" y="1"/>
                    <a:pt x="839" y="1"/>
                    <a:pt x="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3" name="Google Shape;1568;p54">
              <a:extLst>
                <a:ext uri="{FF2B5EF4-FFF2-40B4-BE49-F238E27FC236}">
                  <a16:creationId xmlns:a16="http://schemas.microsoft.com/office/drawing/2014/main" id="{D706652E-C24A-C44A-8401-D6B4800B4B0E}"/>
                </a:ext>
              </a:extLst>
            </p:cNvPr>
            <p:cNvSpPr/>
            <p:nvPr/>
          </p:nvSpPr>
          <p:spPr>
            <a:xfrm>
              <a:off x="4557225" y="1317175"/>
              <a:ext cx="116025" cy="70425"/>
            </a:xfrm>
            <a:custGeom>
              <a:avLst/>
              <a:gdLst/>
              <a:ahLst/>
              <a:cxnLst/>
              <a:rect l="l" t="t" r="r" b="b"/>
              <a:pathLst>
                <a:path w="4641" h="2817" extrusionOk="0">
                  <a:moveTo>
                    <a:pt x="718" y="0"/>
                  </a:moveTo>
                  <a:cubicBezTo>
                    <a:pt x="243" y="0"/>
                    <a:pt x="0" y="250"/>
                    <a:pt x="32" y="329"/>
                  </a:cubicBezTo>
                  <a:cubicBezTo>
                    <a:pt x="41" y="343"/>
                    <a:pt x="60" y="348"/>
                    <a:pt x="90" y="348"/>
                  </a:cubicBezTo>
                  <a:cubicBezTo>
                    <a:pt x="171" y="348"/>
                    <a:pt x="328" y="309"/>
                    <a:pt x="548" y="309"/>
                  </a:cubicBezTo>
                  <a:cubicBezTo>
                    <a:pt x="629" y="309"/>
                    <a:pt x="718" y="315"/>
                    <a:pt x="815" y="329"/>
                  </a:cubicBezTo>
                  <a:cubicBezTo>
                    <a:pt x="1415" y="477"/>
                    <a:pt x="1981" y="740"/>
                    <a:pt x="2482" y="1103"/>
                  </a:cubicBezTo>
                  <a:cubicBezTo>
                    <a:pt x="3693" y="1906"/>
                    <a:pt x="4473" y="2817"/>
                    <a:pt x="4625" y="2817"/>
                  </a:cubicBezTo>
                  <a:cubicBezTo>
                    <a:pt x="4631" y="2817"/>
                    <a:pt x="4636" y="2815"/>
                    <a:pt x="4640" y="2812"/>
                  </a:cubicBezTo>
                  <a:cubicBezTo>
                    <a:pt x="4263" y="1916"/>
                    <a:pt x="3590" y="1174"/>
                    <a:pt x="2732" y="712"/>
                  </a:cubicBezTo>
                  <a:cubicBezTo>
                    <a:pt x="2171" y="297"/>
                    <a:pt x="1503" y="51"/>
                    <a:pt x="807" y="3"/>
                  </a:cubicBezTo>
                  <a:cubicBezTo>
                    <a:pt x="776" y="1"/>
                    <a:pt x="747" y="0"/>
                    <a:pt x="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" name="Google Shape;1569;p54">
              <a:extLst>
                <a:ext uri="{FF2B5EF4-FFF2-40B4-BE49-F238E27FC236}">
                  <a16:creationId xmlns:a16="http://schemas.microsoft.com/office/drawing/2014/main" id="{DFAC0F2D-0D66-BF4D-B7CC-B29C565AB94A}"/>
                </a:ext>
              </a:extLst>
            </p:cNvPr>
            <p:cNvSpPr/>
            <p:nvPr/>
          </p:nvSpPr>
          <p:spPr>
            <a:xfrm>
              <a:off x="4501150" y="1376425"/>
              <a:ext cx="142475" cy="71900"/>
            </a:xfrm>
            <a:custGeom>
              <a:avLst/>
              <a:gdLst/>
              <a:ahLst/>
              <a:cxnLst/>
              <a:rect l="l" t="t" r="r" b="b"/>
              <a:pathLst>
                <a:path w="5699" h="2876" extrusionOk="0">
                  <a:moveTo>
                    <a:pt x="48" y="1"/>
                  </a:moveTo>
                  <a:cubicBezTo>
                    <a:pt x="48" y="1"/>
                    <a:pt x="48" y="1"/>
                    <a:pt x="49" y="1"/>
                  </a:cubicBezTo>
                  <a:lnTo>
                    <a:pt x="49" y="1"/>
                  </a:lnTo>
                  <a:cubicBezTo>
                    <a:pt x="49" y="1"/>
                    <a:pt x="49" y="1"/>
                    <a:pt x="50" y="1"/>
                  </a:cubicBezTo>
                  <a:close/>
                  <a:moveTo>
                    <a:pt x="49" y="1"/>
                  </a:moveTo>
                  <a:cubicBezTo>
                    <a:pt x="1" y="8"/>
                    <a:pt x="103" y="414"/>
                    <a:pt x="457" y="918"/>
                  </a:cubicBezTo>
                  <a:cubicBezTo>
                    <a:pt x="933" y="1590"/>
                    <a:pt x="1582" y="2122"/>
                    <a:pt x="2333" y="2460"/>
                  </a:cubicBezTo>
                  <a:cubicBezTo>
                    <a:pt x="2941" y="2735"/>
                    <a:pt x="3598" y="2876"/>
                    <a:pt x="4262" y="2876"/>
                  </a:cubicBezTo>
                  <a:cubicBezTo>
                    <a:pt x="4418" y="2876"/>
                    <a:pt x="4576" y="2868"/>
                    <a:pt x="4732" y="2852"/>
                  </a:cubicBezTo>
                  <a:cubicBezTo>
                    <a:pt x="5350" y="2776"/>
                    <a:pt x="5699" y="2602"/>
                    <a:pt x="5692" y="2551"/>
                  </a:cubicBezTo>
                  <a:lnTo>
                    <a:pt x="5692" y="2551"/>
                  </a:lnTo>
                  <a:cubicBezTo>
                    <a:pt x="5483" y="2572"/>
                    <a:pt x="5274" y="2583"/>
                    <a:pt x="5067" y="2583"/>
                  </a:cubicBezTo>
                  <a:cubicBezTo>
                    <a:pt x="3088" y="2583"/>
                    <a:pt x="1213" y="1630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" name="Google Shape;1570;p54">
              <a:extLst>
                <a:ext uri="{FF2B5EF4-FFF2-40B4-BE49-F238E27FC236}">
                  <a16:creationId xmlns:a16="http://schemas.microsoft.com/office/drawing/2014/main" id="{06AF594D-8E75-1040-9940-91765FB22A06}"/>
                </a:ext>
              </a:extLst>
            </p:cNvPr>
            <p:cNvSpPr/>
            <p:nvPr/>
          </p:nvSpPr>
          <p:spPr>
            <a:xfrm>
              <a:off x="4458600" y="1447475"/>
              <a:ext cx="169000" cy="81875"/>
            </a:xfrm>
            <a:custGeom>
              <a:avLst/>
              <a:gdLst/>
              <a:ahLst/>
              <a:cxnLst/>
              <a:rect l="l" t="t" r="r" b="b"/>
              <a:pathLst>
                <a:path w="6760" h="3275" extrusionOk="0">
                  <a:moveTo>
                    <a:pt x="61" y="0"/>
                  </a:moveTo>
                  <a:cubicBezTo>
                    <a:pt x="58" y="0"/>
                    <a:pt x="55" y="1"/>
                    <a:pt x="52" y="1"/>
                  </a:cubicBezTo>
                  <a:cubicBezTo>
                    <a:pt x="1" y="1"/>
                    <a:pt x="52" y="484"/>
                    <a:pt x="467" y="1135"/>
                  </a:cubicBezTo>
                  <a:cubicBezTo>
                    <a:pt x="1321" y="2492"/>
                    <a:pt x="2798" y="3274"/>
                    <a:pt x="4340" y="3274"/>
                  </a:cubicBezTo>
                  <a:cubicBezTo>
                    <a:pt x="4782" y="3274"/>
                    <a:pt x="5229" y="3210"/>
                    <a:pt x="5669" y="3076"/>
                  </a:cubicBezTo>
                  <a:cubicBezTo>
                    <a:pt x="6394" y="2851"/>
                    <a:pt x="6760" y="2543"/>
                    <a:pt x="6735" y="2494"/>
                  </a:cubicBezTo>
                  <a:lnTo>
                    <a:pt x="6735" y="2494"/>
                  </a:lnTo>
                  <a:cubicBezTo>
                    <a:pt x="6349" y="2553"/>
                    <a:pt x="5968" y="2640"/>
                    <a:pt x="5593" y="2751"/>
                  </a:cubicBezTo>
                  <a:cubicBezTo>
                    <a:pt x="5272" y="2814"/>
                    <a:pt x="4947" y="2846"/>
                    <a:pt x="4622" y="2846"/>
                  </a:cubicBezTo>
                  <a:cubicBezTo>
                    <a:pt x="4041" y="2846"/>
                    <a:pt x="3461" y="2745"/>
                    <a:pt x="2910" y="2543"/>
                  </a:cubicBezTo>
                  <a:cubicBezTo>
                    <a:pt x="2057" y="2213"/>
                    <a:pt x="1309" y="1661"/>
                    <a:pt x="743" y="943"/>
                  </a:cubicBezTo>
                  <a:cubicBezTo>
                    <a:pt x="314" y="408"/>
                    <a:pt x="167" y="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6" name="Google Shape;1571;p54">
              <a:extLst>
                <a:ext uri="{FF2B5EF4-FFF2-40B4-BE49-F238E27FC236}">
                  <a16:creationId xmlns:a16="http://schemas.microsoft.com/office/drawing/2014/main" id="{60990A49-5328-B64A-80DC-8DF38BDD1A31}"/>
                </a:ext>
              </a:extLst>
            </p:cNvPr>
            <p:cNvSpPr/>
            <p:nvPr/>
          </p:nvSpPr>
          <p:spPr>
            <a:xfrm>
              <a:off x="3302550" y="241800"/>
              <a:ext cx="728900" cy="1380250"/>
            </a:xfrm>
            <a:custGeom>
              <a:avLst/>
              <a:gdLst/>
              <a:ahLst/>
              <a:cxnLst/>
              <a:rect l="l" t="t" r="r" b="b"/>
              <a:pathLst>
                <a:path w="29156" h="55210" extrusionOk="0">
                  <a:moveTo>
                    <a:pt x="16464" y="1"/>
                  </a:moveTo>
                  <a:cubicBezTo>
                    <a:pt x="15219" y="1"/>
                    <a:pt x="13979" y="148"/>
                    <a:pt x="12761" y="385"/>
                  </a:cubicBezTo>
                  <a:cubicBezTo>
                    <a:pt x="8385" y="1235"/>
                    <a:pt x="4160" y="4261"/>
                    <a:pt x="3168" y="8603"/>
                  </a:cubicBezTo>
                  <a:cubicBezTo>
                    <a:pt x="2677" y="10730"/>
                    <a:pt x="2985" y="12955"/>
                    <a:pt x="2784" y="15122"/>
                  </a:cubicBezTo>
                  <a:cubicBezTo>
                    <a:pt x="2384" y="19439"/>
                    <a:pt x="1235" y="23282"/>
                    <a:pt x="793" y="27625"/>
                  </a:cubicBezTo>
                  <a:cubicBezTo>
                    <a:pt x="1" y="35209"/>
                    <a:pt x="3976" y="42052"/>
                    <a:pt x="8876" y="47887"/>
                  </a:cubicBezTo>
                  <a:cubicBezTo>
                    <a:pt x="11828" y="51388"/>
                    <a:pt x="15538" y="55209"/>
                    <a:pt x="19968" y="55209"/>
                  </a:cubicBezTo>
                  <a:cubicBezTo>
                    <a:pt x="20293" y="55209"/>
                    <a:pt x="20621" y="55189"/>
                    <a:pt x="20953" y="55146"/>
                  </a:cubicBezTo>
                  <a:cubicBezTo>
                    <a:pt x="24287" y="54720"/>
                    <a:pt x="26847" y="52154"/>
                    <a:pt x="29156" y="49728"/>
                  </a:cubicBezTo>
                  <a:lnTo>
                    <a:pt x="25873" y="4002"/>
                  </a:lnTo>
                  <a:cubicBezTo>
                    <a:pt x="22943" y="994"/>
                    <a:pt x="19692" y="1"/>
                    <a:pt x="164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" name="Google Shape;1572;p54">
              <a:extLst>
                <a:ext uri="{FF2B5EF4-FFF2-40B4-BE49-F238E27FC236}">
                  <a16:creationId xmlns:a16="http://schemas.microsoft.com/office/drawing/2014/main" id="{A616EB9F-BD01-AF45-9C08-01CD6593929C}"/>
                </a:ext>
              </a:extLst>
            </p:cNvPr>
            <p:cNvSpPr/>
            <p:nvPr/>
          </p:nvSpPr>
          <p:spPr>
            <a:xfrm>
              <a:off x="3400850" y="420225"/>
              <a:ext cx="1294525" cy="1910625"/>
            </a:xfrm>
            <a:custGeom>
              <a:avLst/>
              <a:gdLst/>
              <a:ahLst/>
              <a:cxnLst/>
              <a:rect l="l" t="t" r="r" b="b"/>
              <a:pathLst>
                <a:path w="51781" h="76425" extrusionOk="0">
                  <a:moveTo>
                    <a:pt x="33942" y="0"/>
                  </a:moveTo>
                  <a:lnTo>
                    <a:pt x="11888" y="3793"/>
                  </a:lnTo>
                  <a:cubicBezTo>
                    <a:pt x="11711" y="3822"/>
                    <a:pt x="11534" y="3856"/>
                    <a:pt x="11358" y="3892"/>
                  </a:cubicBezTo>
                  <a:cubicBezTo>
                    <a:pt x="4434" y="5345"/>
                    <a:pt x="0" y="12138"/>
                    <a:pt x="1454" y="19062"/>
                  </a:cubicBezTo>
                  <a:cubicBezTo>
                    <a:pt x="3120" y="26988"/>
                    <a:pt x="5488" y="36599"/>
                    <a:pt x="7988" y="42158"/>
                  </a:cubicBezTo>
                  <a:cubicBezTo>
                    <a:pt x="12312" y="51650"/>
                    <a:pt x="19720" y="52365"/>
                    <a:pt x="21856" y="52365"/>
                  </a:cubicBezTo>
                  <a:cubicBezTo>
                    <a:pt x="22235" y="52365"/>
                    <a:pt x="22448" y="52343"/>
                    <a:pt x="22448" y="52343"/>
                  </a:cubicBezTo>
                  <a:cubicBezTo>
                    <a:pt x="22448" y="52343"/>
                    <a:pt x="24616" y="59628"/>
                    <a:pt x="26567" y="66571"/>
                  </a:cubicBezTo>
                  <a:cubicBezTo>
                    <a:pt x="28144" y="72218"/>
                    <a:pt x="31451" y="76424"/>
                    <a:pt x="36810" y="76424"/>
                  </a:cubicBezTo>
                  <a:cubicBezTo>
                    <a:pt x="37740" y="76424"/>
                    <a:pt x="38731" y="76298"/>
                    <a:pt x="39785" y="76031"/>
                  </a:cubicBezTo>
                  <a:cubicBezTo>
                    <a:pt x="46845" y="74239"/>
                    <a:pt x="51780" y="67055"/>
                    <a:pt x="50054" y="60470"/>
                  </a:cubicBezTo>
                  <a:lnTo>
                    <a:pt x="34909" y="3792"/>
                  </a:lnTo>
                  <a:lnTo>
                    <a:pt x="3394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" name="Google Shape;1573;p54">
              <a:extLst>
                <a:ext uri="{FF2B5EF4-FFF2-40B4-BE49-F238E27FC236}">
                  <a16:creationId xmlns:a16="http://schemas.microsoft.com/office/drawing/2014/main" id="{3346A708-A9AD-CD46-841C-AACA7E67EA79}"/>
                </a:ext>
              </a:extLst>
            </p:cNvPr>
            <p:cNvSpPr/>
            <p:nvPr/>
          </p:nvSpPr>
          <p:spPr>
            <a:xfrm>
              <a:off x="3545525" y="1033150"/>
              <a:ext cx="155900" cy="53800"/>
            </a:xfrm>
            <a:custGeom>
              <a:avLst/>
              <a:gdLst/>
              <a:ahLst/>
              <a:cxnLst/>
              <a:rect l="l" t="t" r="r" b="b"/>
              <a:pathLst>
                <a:path w="6236" h="2152" extrusionOk="0">
                  <a:moveTo>
                    <a:pt x="6058" y="1"/>
                  </a:moveTo>
                  <a:cubicBezTo>
                    <a:pt x="5734" y="1"/>
                    <a:pt x="4737" y="876"/>
                    <a:pt x="3218" y="1137"/>
                  </a:cubicBezTo>
                  <a:cubicBezTo>
                    <a:pt x="2919" y="1188"/>
                    <a:pt x="2629" y="1209"/>
                    <a:pt x="2356" y="1209"/>
                  </a:cubicBezTo>
                  <a:cubicBezTo>
                    <a:pt x="1352" y="1209"/>
                    <a:pt x="555" y="937"/>
                    <a:pt x="225" y="937"/>
                  </a:cubicBezTo>
                  <a:cubicBezTo>
                    <a:pt x="149" y="937"/>
                    <a:pt x="98" y="952"/>
                    <a:pt x="74" y="987"/>
                  </a:cubicBezTo>
                  <a:cubicBezTo>
                    <a:pt x="0" y="1088"/>
                    <a:pt x="250" y="1420"/>
                    <a:pt x="833" y="1721"/>
                  </a:cubicBezTo>
                  <a:cubicBezTo>
                    <a:pt x="1419" y="2006"/>
                    <a:pt x="2060" y="2151"/>
                    <a:pt x="2706" y="2151"/>
                  </a:cubicBezTo>
                  <a:cubicBezTo>
                    <a:pt x="2935" y="2151"/>
                    <a:pt x="3164" y="2133"/>
                    <a:pt x="3392" y="2096"/>
                  </a:cubicBezTo>
                  <a:cubicBezTo>
                    <a:pt x="4251" y="1963"/>
                    <a:pt x="5046" y="1563"/>
                    <a:pt x="5667" y="954"/>
                  </a:cubicBezTo>
                  <a:cubicBezTo>
                    <a:pt x="6119" y="463"/>
                    <a:pt x="6235" y="70"/>
                    <a:pt x="6126" y="21"/>
                  </a:cubicBezTo>
                  <a:cubicBezTo>
                    <a:pt x="6108" y="7"/>
                    <a:pt x="6086" y="1"/>
                    <a:pt x="6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" name="Google Shape;1574;p54">
              <a:extLst>
                <a:ext uri="{FF2B5EF4-FFF2-40B4-BE49-F238E27FC236}">
                  <a16:creationId xmlns:a16="http://schemas.microsoft.com/office/drawing/2014/main" id="{76845D76-7035-404C-87B4-5B0F5DC2601D}"/>
                </a:ext>
              </a:extLst>
            </p:cNvPr>
            <p:cNvSpPr/>
            <p:nvPr/>
          </p:nvSpPr>
          <p:spPr>
            <a:xfrm>
              <a:off x="3923500" y="929150"/>
              <a:ext cx="152350" cy="62975"/>
            </a:xfrm>
            <a:custGeom>
              <a:avLst/>
              <a:gdLst/>
              <a:ahLst/>
              <a:cxnLst/>
              <a:rect l="l" t="t" r="r" b="b"/>
              <a:pathLst>
                <a:path w="6094" h="2519" extrusionOk="0">
                  <a:moveTo>
                    <a:pt x="5928" y="1"/>
                  </a:moveTo>
                  <a:cubicBezTo>
                    <a:pt x="5627" y="1"/>
                    <a:pt x="4725" y="1039"/>
                    <a:pt x="3202" y="1439"/>
                  </a:cubicBezTo>
                  <a:cubicBezTo>
                    <a:pt x="2675" y="1577"/>
                    <a:pt x="2171" y="1617"/>
                    <a:pt x="1727" y="1617"/>
                  </a:cubicBezTo>
                  <a:cubicBezTo>
                    <a:pt x="1111" y="1617"/>
                    <a:pt x="610" y="1540"/>
                    <a:pt x="320" y="1540"/>
                  </a:cubicBezTo>
                  <a:cubicBezTo>
                    <a:pt x="178" y="1540"/>
                    <a:pt x="86" y="1558"/>
                    <a:pt x="58" y="1614"/>
                  </a:cubicBezTo>
                  <a:cubicBezTo>
                    <a:pt x="0" y="1723"/>
                    <a:pt x="284" y="2023"/>
                    <a:pt x="893" y="2264"/>
                  </a:cubicBezTo>
                  <a:cubicBezTo>
                    <a:pt x="1358" y="2433"/>
                    <a:pt x="1847" y="2518"/>
                    <a:pt x="2336" y="2518"/>
                  </a:cubicBezTo>
                  <a:cubicBezTo>
                    <a:pt x="2716" y="2518"/>
                    <a:pt x="3097" y="2467"/>
                    <a:pt x="3468" y="2364"/>
                  </a:cubicBezTo>
                  <a:cubicBezTo>
                    <a:pt x="4311" y="2148"/>
                    <a:pt x="5062" y="1665"/>
                    <a:pt x="5610" y="988"/>
                  </a:cubicBezTo>
                  <a:cubicBezTo>
                    <a:pt x="6018" y="481"/>
                    <a:pt x="6094" y="80"/>
                    <a:pt x="5976" y="13"/>
                  </a:cubicBezTo>
                  <a:cubicBezTo>
                    <a:pt x="5962" y="5"/>
                    <a:pt x="5946" y="1"/>
                    <a:pt x="5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" name="Google Shape;1575;p54">
              <a:extLst>
                <a:ext uri="{FF2B5EF4-FFF2-40B4-BE49-F238E27FC236}">
                  <a16:creationId xmlns:a16="http://schemas.microsoft.com/office/drawing/2014/main" id="{578BA72D-7C54-7F41-9294-8E9912040B7E}"/>
                </a:ext>
              </a:extLst>
            </p:cNvPr>
            <p:cNvSpPr/>
            <p:nvPr/>
          </p:nvSpPr>
          <p:spPr>
            <a:xfrm>
              <a:off x="3743850" y="903625"/>
              <a:ext cx="114450" cy="361750"/>
            </a:xfrm>
            <a:custGeom>
              <a:avLst/>
              <a:gdLst/>
              <a:ahLst/>
              <a:cxnLst/>
              <a:rect l="l" t="t" r="r" b="b"/>
              <a:pathLst>
                <a:path w="4578" h="14470" extrusionOk="0">
                  <a:moveTo>
                    <a:pt x="1601" y="0"/>
                  </a:moveTo>
                  <a:cubicBezTo>
                    <a:pt x="1400" y="0"/>
                    <a:pt x="876" y="3987"/>
                    <a:pt x="418" y="8902"/>
                  </a:cubicBezTo>
                  <a:cubicBezTo>
                    <a:pt x="309" y="10120"/>
                    <a:pt x="210" y="11278"/>
                    <a:pt x="119" y="12386"/>
                  </a:cubicBezTo>
                  <a:cubicBezTo>
                    <a:pt x="1" y="12952"/>
                    <a:pt x="84" y="13541"/>
                    <a:pt x="351" y="14053"/>
                  </a:cubicBezTo>
                  <a:cubicBezTo>
                    <a:pt x="555" y="14308"/>
                    <a:pt x="860" y="14460"/>
                    <a:pt x="1185" y="14470"/>
                  </a:cubicBezTo>
                  <a:cubicBezTo>
                    <a:pt x="1430" y="14462"/>
                    <a:pt x="1672" y="14429"/>
                    <a:pt x="1911" y="14369"/>
                  </a:cubicBezTo>
                  <a:cubicBezTo>
                    <a:pt x="2828" y="14249"/>
                    <a:pt x="3724" y="14005"/>
                    <a:pt x="4577" y="13646"/>
                  </a:cubicBezTo>
                  <a:cubicBezTo>
                    <a:pt x="4471" y="13643"/>
                    <a:pt x="4364" y="13641"/>
                    <a:pt x="4257" y="13641"/>
                  </a:cubicBezTo>
                  <a:cubicBezTo>
                    <a:pt x="3440" y="13641"/>
                    <a:pt x="2626" y="13729"/>
                    <a:pt x="1828" y="13903"/>
                  </a:cubicBezTo>
                  <a:cubicBezTo>
                    <a:pt x="1669" y="13928"/>
                    <a:pt x="1510" y="13948"/>
                    <a:pt x="1366" y="13948"/>
                  </a:cubicBezTo>
                  <a:cubicBezTo>
                    <a:pt x="1132" y="13948"/>
                    <a:pt x="937" y="13897"/>
                    <a:pt x="844" y="13737"/>
                  </a:cubicBezTo>
                  <a:cubicBezTo>
                    <a:pt x="696" y="13319"/>
                    <a:pt x="675" y="12867"/>
                    <a:pt x="786" y="12437"/>
                  </a:cubicBezTo>
                  <a:cubicBezTo>
                    <a:pt x="890" y="11325"/>
                    <a:pt x="1008" y="10166"/>
                    <a:pt x="1135" y="8960"/>
                  </a:cubicBezTo>
                  <a:cubicBezTo>
                    <a:pt x="1594" y="4035"/>
                    <a:pt x="1802" y="18"/>
                    <a:pt x="1603" y="0"/>
                  </a:cubicBezTo>
                  <a:cubicBezTo>
                    <a:pt x="1602" y="0"/>
                    <a:pt x="1602" y="0"/>
                    <a:pt x="1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1576;p54">
              <a:extLst>
                <a:ext uri="{FF2B5EF4-FFF2-40B4-BE49-F238E27FC236}">
                  <a16:creationId xmlns:a16="http://schemas.microsoft.com/office/drawing/2014/main" id="{E75A8743-AD91-5649-B5AA-AD25FCBA7186}"/>
                </a:ext>
              </a:extLst>
            </p:cNvPr>
            <p:cNvSpPr/>
            <p:nvPr/>
          </p:nvSpPr>
          <p:spPr>
            <a:xfrm>
              <a:off x="3962475" y="1517075"/>
              <a:ext cx="362375" cy="280500"/>
            </a:xfrm>
            <a:custGeom>
              <a:avLst/>
              <a:gdLst/>
              <a:ahLst/>
              <a:cxnLst/>
              <a:rect l="l" t="t" r="r" b="b"/>
              <a:pathLst>
                <a:path w="14495" h="11220" extrusionOk="0">
                  <a:moveTo>
                    <a:pt x="14495" y="0"/>
                  </a:moveTo>
                  <a:cubicBezTo>
                    <a:pt x="10546" y="4125"/>
                    <a:pt x="5528" y="7069"/>
                    <a:pt x="1" y="8502"/>
                  </a:cubicBezTo>
                  <a:lnTo>
                    <a:pt x="918" y="11220"/>
                  </a:lnTo>
                  <a:cubicBezTo>
                    <a:pt x="12919" y="9085"/>
                    <a:pt x="14494" y="1"/>
                    <a:pt x="1449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" name="Google Shape;1577;p54">
              <a:extLst>
                <a:ext uri="{FF2B5EF4-FFF2-40B4-BE49-F238E27FC236}">
                  <a16:creationId xmlns:a16="http://schemas.microsoft.com/office/drawing/2014/main" id="{78ECBC57-0219-9042-AAA1-DAA49CFAA535}"/>
                </a:ext>
              </a:extLst>
            </p:cNvPr>
            <p:cNvSpPr/>
            <p:nvPr/>
          </p:nvSpPr>
          <p:spPr>
            <a:xfrm>
              <a:off x="3890600" y="830125"/>
              <a:ext cx="196925" cy="48950"/>
            </a:xfrm>
            <a:custGeom>
              <a:avLst/>
              <a:gdLst/>
              <a:ahLst/>
              <a:cxnLst/>
              <a:rect l="l" t="t" r="r" b="b"/>
              <a:pathLst>
                <a:path w="7877" h="1958" extrusionOk="0">
                  <a:moveTo>
                    <a:pt x="7115" y="1"/>
                  </a:moveTo>
                  <a:cubicBezTo>
                    <a:pt x="6423" y="1"/>
                    <a:pt x="5250" y="213"/>
                    <a:pt x="3918" y="258"/>
                  </a:cubicBezTo>
                  <a:cubicBezTo>
                    <a:pt x="3726" y="264"/>
                    <a:pt x="3537" y="267"/>
                    <a:pt x="3352" y="267"/>
                  </a:cubicBezTo>
                  <a:cubicBezTo>
                    <a:pt x="2426" y="267"/>
                    <a:pt x="1602" y="199"/>
                    <a:pt x="1012" y="199"/>
                  </a:cubicBezTo>
                  <a:cubicBezTo>
                    <a:pt x="508" y="199"/>
                    <a:pt x="174" y="248"/>
                    <a:pt x="91" y="432"/>
                  </a:cubicBezTo>
                  <a:cubicBezTo>
                    <a:pt x="1" y="641"/>
                    <a:pt x="334" y="1025"/>
                    <a:pt x="1033" y="1374"/>
                  </a:cubicBezTo>
                  <a:cubicBezTo>
                    <a:pt x="1902" y="1764"/>
                    <a:pt x="2833" y="1958"/>
                    <a:pt x="3761" y="1958"/>
                  </a:cubicBezTo>
                  <a:cubicBezTo>
                    <a:pt x="4830" y="1958"/>
                    <a:pt x="5897" y="1701"/>
                    <a:pt x="6868" y="1191"/>
                  </a:cubicBezTo>
                  <a:cubicBezTo>
                    <a:pt x="7535" y="798"/>
                    <a:pt x="7876" y="391"/>
                    <a:pt x="7743" y="191"/>
                  </a:cubicBezTo>
                  <a:cubicBezTo>
                    <a:pt x="7669" y="50"/>
                    <a:pt x="7448" y="1"/>
                    <a:pt x="7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" name="Google Shape;1578;p54">
              <a:extLst>
                <a:ext uri="{FF2B5EF4-FFF2-40B4-BE49-F238E27FC236}">
                  <a16:creationId xmlns:a16="http://schemas.microsoft.com/office/drawing/2014/main" id="{6C93D270-76E6-2A45-90A3-8B618969B32D}"/>
                </a:ext>
              </a:extLst>
            </p:cNvPr>
            <p:cNvSpPr/>
            <p:nvPr/>
          </p:nvSpPr>
          <p:spPr>
            <a:xfrm>
              <a:off x="3513225" y="843375"/>
              <a:ext cx="172975" cy="71200"/>
            </a:xfrm>
            <a:custGeom>
              <a:avLst/>
              <a:gdLst/>
              <a:ahLst/>
              <a:cxnLst/>
              <a:rect l="l" t="t" r="r" b="b"/>
              <a:pathLst>
                <a:path w="6919" h="2848" extrusionOk="0">
                  <a:moveTo>
                    <a:pt x="6468" y="1"/>
                  </a:moveTo>
                  <a:cubicBezTo>
                    <a:pt x="5899" y="1"/>
                    <a:pt x="4801" y="593"/>
                    <a:pt x="3384" y="969"/>
                  </a:cubicBezTo>
                  <a:cubicBezTo>
                    <a:pt x="1717" y="1411"/>
                    <a:pt x="308" y="1520"/>
                    <a:pt x="92" y="1986"/>
                  </a:cubicBezTo>
                  <a:cubicBezTo>
                    <a:pt x="0" y="2211"/>
                    <a:pt x="317" y="2519"/>
                    <a:pt x="1009" y="2711"/>
                  </a:cubicBezTo>
                  <a:cubicBezTo>
                    <a:pt x="1413" y="2802"/>
                    <a:pt x="1824" y="2848"/>
                    <a:pt x="2236" y="2848"/>
                  </a:cubicBezTo>
                  <a:cubicBezTo>
                    <a:pt x="2789" y="2848"/>
                    <a:pt x="3341" y="2766"/>
                    <a:pt x="3875" y="2602"/>
                  </a:cubicBezTo>
                  <a:cubicBezTo>
                    <a:pt x="4824" y="2355"/>
                    <a:pt x="5687" y="1857"/>
                    <a:pt x="6376" y="1161"/>
                  </a:cubicBezTo>
                  <a:cubicBezTo>
                    <a:pt x="6835" y="636"/>
                    <a:pt x="6918" y="201"/>
                    <a:pt x="6718" y="60"/>
                  </a:cubicBezTo>
                  <a:cubicBezTo>
                    <a:pt x="6651" y="19"/>
                    <a:pt x="6568" y="1"/>
                    <a:pt x="6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" name="Google Shape;1579;p54">
              <a:extLst>
                <a:ext uri="{FF2B5EF4-FFF2-40B4-BE49-F238E27FC236}">
                  <a16:creationId xmlns:a16="http://schemas.microsoft.com/office/drawing/2014/main" id="{CEE18234-0EE3-B746-9E3B-C3ADFEC49CBB}"/>
                </a:ext>
              </a:extLst>
            </p:cNvPr>
            <p:cNvSpPr/>
            <p:nvPr/>
          </p:nvSpPr>
          <p:spPr>
            <a:xfrm>
              <a:off x="3745750" y="257150"/>
              <a:ext cx="808325" cy="1102625"/>
            </a:xfrm>
            <a:custGeom>
              <a:avLst/>
              <a:gdLst/>
              <a:ahLst/>
              <a:cxnLst/>
              <a:rect l="l" t="t" r="r" b="b"/>
              <a:pathLst>
                <a:path w="32333" h="44105" extrusionOk="0">
                  <a:moveTo>
                    <a:pt x="12953" y="0"/>
                  </a:moveTo>
                  <a:cubicBezTo>
                    <a:pt x="10442" y="0"/>
                    <a:pt x="7874" y="782"/>
                    <a:pt x="5652" y="1996"/>
                  </a:cubicBezTo>
                  <a:cubicBezTo>
                    <a:pt x="2752" y="3571"/>
                    <a:pt x="1" y="6481"/>
                    <a:pt x="551" y="9739"/>
                  </a:cubicBezTo>
                  <a:cubicBezTo>
                    <a:pt x="1035" y="12640"/>
                    <a:pt x="3869" y="14483"/>
                    <a:pt x="6577" y="15574"/>
                  </a:cubicBezTo>
                  <a:cubicBezTo>
                    <a:pt x="9286" y="16666"/>
                    <a:pt x="12287" y="17483"/>
                    <a:pt x="14204" y="19684"/>
                  </a:cubicBezTo>
                  <a:cubicBezTo>
                    <a:pt x="15837" y="21550"/>
                    <a:pt x="16371" y="24126"/>
                    <a:pt x="16904" y="26551"/>
                  </a:cubicBezTo>
                  <a:cubicBezTo>
                    <a:pt x="17846" y="30820"/>
                    <a:pt x="18972" y="35129"/>
                    <a:pt x="21305" y="38820"/>
                  </a:cubicBezTo>
                  <a:cubicBezTo>
                    <a:pt x="23639" y="42513"/>
                    <a:pt x="25790" y="43638"/>
                    <a:pt x="30132" y="44104"/>
                  </a:cubicBezTo>
                  <a:lnTo>
                    <a:pt x="32332" y="42013"/>
                  </a:lnTo>
                  <a:cubicBezTo>
                    <a:pt x="31074" y="31674"/>
                    <a:pt x="28653" y="21510"/>
                    <a:pt x="25114" y="11714"/>
                  </a:cubicBezTo>
                  <a:cubicBezTo>
                    <a:pt x="23597" y="7463"/>
                    <a:pt x="21521" y="2946"/>
                    <a:pt x="17462" y="987"/>
                  </a:cubicBezTo>
                  <a:cubicBezTo>
                    <a:pt x="16045" y="301"/>
                    <a:pt x="14510" y="0"/>
                    <a:pt x="12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" name="Google Shape;1580;p54">
              <a:extLst>
                <a:ext uri="{FF2B5EF4-FFF2-40B4-BE49-F238E27FC236}">
                  <a16:creationId xmlns:a16="http://schemas.microsoft.com/office/drawing/2014/main" id="{6A26EBDE-AA51-7941-BCCE-9E274104DAC3}"/>
                </a:ext>
              </a:extLst>
            </p:cNvPr>
            <p:cNvSpPr/>
            <p:nvPr/>
          </p:nvSpPr>
          <p:spPr>
            <a:xfrm>
              <a:off x="4115400" y="555000"/>
              <a:ext cx="58600" cy="227200"/>
            </a:xfrm>
            <a:custGeom>
              <a:avLst/>
              <a:gdLst/>
              <a:ahLst/>
              <a:cxnLst/>
              <a:rect l="l" t="t" r="r" b="b"/>
              <a:pathLst>
                <a:path w="2344" h="9088" extrusionOk="0">
                  <a:moveTo>
                    <a:pt x="52" y="1"/>
                  </a:moveTo>
                  <a:cubicBezTo>
                    <a:pt x="52" y="1"/>
                    <a:pt x="52" y="1"/>
                    <a:pt x="51" y="1"/>
                  </a:cubicBezTo>
                  <a:cubicBezTo>
                    <a:pt x="1" y="18"/>
                    <a:pt x="467" y="2052"/>
                    <a:pt x="1085" y="4569"/>
                  </a:cubicBezTo>
                  <a:cubicBezTo>
                    <a:pt x="1699" y="7076"/>
                    <a:pt x="2239" y="9087"/>
                    <a:pt x="2292" y="9087"/>
                  </a:cubicBezTo>
                  <a:cubicBezTo>
                    <a:pt x="2292" y="9087"/>
                    <a:pt x="2292" y="9087"/>
                    <a:pt x="2292" y="9087"/>
                  </a:cubicBezTo>
                  <a:cubicBezTo>
                    <a:pt x="2343" y="9070"/>
                    <a:pt x="1886" y="7028"/>
                    <a:pt x="1268" y="4519"/>
                  </a:cubicBezTo>
                  <a:cubicBezTo>
                    <a:pt x="645" y="2028"/>
                    <a:pt x="105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" name="Google Shape;1581;p54">
              <a:extLst>
                <a:ext uri="{FF2B5EF4-FFF2-40B4-BE49-F238E27FC236}">
                  <a16:creationId xmlns:a16="http://schemas.microsoft.com/office/drawing/2014/main" id="{84A7FD49-8E97-D940-843B-6FDC1C9A262D}"/>
                </a:ext>
              </a:extLst>
            </p:cNvPr>
            <p:cNvSpPr/>
            <p:nvPr/>
          </p:nvSpPr>
          <p:spPr>
            <a:xfrm>
              <a:off x="4499050" y="715900"/>
              <a:ext cx="209775" cy="517625"/>
            </a:xfrm>
            <a:custGeom>
              <a:avLst/>
              <a:gdLst/>
              <a:ahLst/>
              <a:cxnLst/>
              <a:rect l="l" t="t" r="r" b="b"/>
              <a:pathLst>
                <a:path w="8391" h="20705" extrusionOk="0">
                  <a:moveTo>
                    <a:pt x="0" y="0"/>
                  </a:moveTo>
                  <a:lnTo>
                    <a:pt x="4267" y="20704"/>
                  </a:lnTo>
                  <a:cubicBezTo>
                    <a:pt x="7028" y="18728"/>
                    <a:pt x="8390" y="15330"/>
                    <a:pt x="7759" y="11994"/>
                  </a:cubicBezTo>
                  <a:cubicBezTo>
                    <a:pt x="7194" y="9909"/>
                    <a:pt x="6210" y="7960"/>
                    <a:pt x="4867" y="6268"/>
                  </a:cubicBezTo>
                  <a:cubicBezTo>
                    <a:pt x="3334" y="4106"/>
                    <a:pt x="1711" y="201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" name="Google Shape;1582;p54">
              <a:extLst>
                <a:ext uri="{FF2B5EF4-FFF2-40B4-BE49-F238E27FC236}">
                  <a16:creationId xmlns:a16="http://schemas.microsoft.com/office/drawing/2014/main" id="{BFCCE263-E0EF-644E-A58C-B504BF7004F9}"/>
                </a:ext>
              </a:extLst>
            </p:cNvPr>
            <p:cNvSpPr/>
            <p:nvPr/>
          </p:nvSpPr>
          <p:spPr>
            <a:xfrm>
              <a:off x="3764100" y="496925"/>
              <a:ext cx="824350" cy="811800"/>
            </a:xfrm>
            <a:custGeom>
              <a:avLst/>
              <a:gdLst/>
              <a:ahLst/>
              <a:cxnLst/>
              <a:rect l="l" t="t" r="r" b="b"/>
              <a:pathLst>
                <a:path w="32974" h="32472" extrusionOk="0">
                  <a:moveTo>
                    <a:pt x="0" y="0"/>
                  </a:moveTo>
                  <a:lnTo>
                    <a:pt x="0" y="0"/>
                  </a:lnTo>
                  <a:cubicBezTo>
                    <a:pt x="59" y="174"/>
                    <a:pt x="140" y="340"/>
                    <a:pt x="243" y="491"/>
                  </a:cubicBezTo>
                  <a:cubicBezTo>
                    <a:pt x="532" y="940"/>
                    <a:pt x="877" y="1352"/>
                    <a:pt x="1268" y="1716"/>
                  </a:cubicBezTo>
                  <a:cubicBezTo>
                    <a:pt x="2724" y="3005"/>
                    <a:pt x="4522" y="3844"/>
                    <a:pt x="6443" y="4133"/>
                  </a:cubicBezTo>
                  <a:cubicBezTo>
                    <a:pt x="8860" y="4600"/>
                    <a:pt x="11778" y="4359"/>
                    <a:pt x="14920" y="4651"/>
                  </a:cubicBezTo>
                  <a:cubicBezTo>
                    <a:pt x="16562" y="4838"/>
                    <a:pt x="18171" y="5246"/>
                    <a:pt x="19705" y="5867"/>
                  </a:cubicBezTo>
                  <a:cubicBezTo>
                    <a:pt x="21347" y="6538"/>
                    <a:pt x="22890" y="7434"/>
                    <a:pt x="24288" y="8527"/>
                  </a:cubicBezTo>
                  <a:cubicBezTo>
                    <a:pt x="27009" y="10635"/>
                    <a:pt x="29138" y="13411"/>
                    <a:pt x="30472" y="16585"/>
                  </a:cubicBezTo>
                  <a:cubicBezTo>
                    <a:pt x="31549" y="19184"/>
                    <a:pt x="32136" y="21958"/>
                    <a:pt x="32206" y="24770"/>
                  </a:cubicBezTo>
                  <a:cubicBezTo>
                    <a:pt x="32252" y="26670"/>
                    <a:pt x="32085" y="28568"/>
                    <a:pt x="31706" y="30430"/>
                  </a:cubicBezTo>
                  <a:cubicBezTo>
                    <a:pt x="31399" y="31746"/>
                    <a:pt x="31165" y="32456"/>
                    <a:pt x="31215" y="32472"/>
                  </a:cubicBezTo>
                  <a:cubicBezTo>
                    <a:pt x="31302" y="32312"/>
                    <a:pt x="31366" y="32140"/>
                    <a:pt x="31407" y="31963"/>
                  </a:cubicBezTo>
                  <a:cubicBezTo>
                    <a:pt x="31580" y="31472"/>
                    <a:pt x="31723" y="30970"/>
                    <a:pt x="31840" y="30463"/>
                  </a:cubicBezTo>
                  <a:cubicBezTo>
                    <a:pt x="32973" y="25791"/>
                    <a:pt x="32622" y="20881"/>
                    <a:pt x="30831" y="16418"/>
                  </a:cubicBezTo>
                  <a:cubicBezTo>
                    <a:pt x="29487" y="13163"/>
                    <a:pt x="27314" y="10316"/>
                    <a:pt x="24530" y="8160"/>
                  </a:cubicBezTo>
                  <a:cubicBezTo>
                    <a:pt x="23097" y="7044"/>
                    <a:pt x="21518" y="6130"/>
                    <a:pt x="19838" y="5441"/>
                  </a:cubicBezTo>
                  <a:cubicBezTo>
                    <a:pt x="18261" y="4813"/>
                    <a:pt x="16608" y="4404"/>
                    <a:pt x="14920" y="4225"/>
                  </a:cubicBezTo>
                  <a:cubicBezTo>
                    <a:pt x="11711" y="3950"/>
                    <a:pt x="8828" y="4225"/>
                    <a:pt x="6460" y="3808"/>
                  </a:cubicBezTo>
                  <a:cubicBezTo>
                    <a:pt x="4583" y="3558"/>
                    <a:pt x="2814" y="2787"/>
                    <a:pt x="1352" y="1584"/>
                  </a:cubicBezTo>
                  <a:cubicBezTo>
                    <a:pt x="845" y="1106"/>
                    <a:pt x="393" y="5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" name="Google Shape;1583;p54">
              <a:extLst>
                <a:ext uri="{FF2B5EF4-FFF2-40B4-BE49-F238E27FC236}">
                  <a16:creationId xmlns:a16="http://schemas.microsoft.com/office/drawing/2014/main" id="{2583D8C4-3D76-3F4B-8783-33501B3019EE}"/>
                </a:ext>
              </a:extLst>
            </p:cNvPr>
            <p:cNvSpPr/>
            <p:nvPr/>
          </p:nvSpPr>
          <p:spPr>
            <a:xfrm>
              <a:off x="3778700" y="509325"/>
              <a:ext cx="760975" cy="161575"/>
            </a:xfrm>
            <a:custGeom>
              <a:avLst/>
              <a:gdLst/>
              <a:ahLst/>
              <a:cxnLst/>
              <a:rect l="l" t="t" r="r" b="b"/>
              <a:pathLst>
                <a:path w="30439" h="6463" extrusionOk="0">
                  <a:moveTo>
                    <a:pt x="33" y="0"/>
                  </a:moveTo>
                  <a:cubicBezTo>
                    <a:pt x="29" y="0"/>
                    <a:pt x="27" y="1"/>
                    <a:pt x="25" y="4"/>
                  </a:cubicBezTo>
                  <a:cubicBezTo>
                    <a:pt x="1" y="45"/>
                    <a:pt x="92" y="103"/>
                    <a:pt x="259" y="254"/>
                  </a:cubicBezTo>
                  <a:cubicBezTo>
                    <a:pt x="498" y="485"/>
                    <a:pt x="756" y="694"/>
                    <a:pt x="1034" y="879"/>
                  </a:cubicBezTo>
                  <a:cubicBezTo>
                    <a:pt x="2057" y="1560"/>
                    <a:pt x="3204" y="2034"/>
                    <a:pt x="4410" y="2271"/>
                  </a:cubicBezTo>
                  <a:cubicBezTo>
                    <a:pt x="5468" y="2479"/>
                    <a:pt x="6542" y="2584"/>
                    <a:pt x="7617" y="2584"/>
                  </a:cubicBezTo>
                  <a:cubicBezTo>
                    <a:pt x="8353" y="2584"/>
                    <a:pt x="9088" y="2535"/>
                    <a:pt x="9819" y="2437"/>
                  </a:cubicBezTo>
                  <a:cubicBezTo>
                    <a:pt x="11854" y="2204"/>
                    <a:pt x="13987" y="1653"/>
                    <a:pt x="16305" y="1203"/>
                  </a:cubicBezTo>
                  <a:cubicBezTo>
                    <a:pt x="17856" y="839"/>
                    <a:pt x="19442" y="657"/>
                    <a:pt x="21032" y="657"/>
                  </a:cubicBezTo>
                  <a:cubicBezTo>
                    <a:pt x="21609" y="657"/>
                    <a:pt x="22187" y="681"/>
                    <a:pt x="22764" y="729"/>
                  </a:cubicBezTo>
                  <a:cubicBezTo>
                    <a:pt x="24521" y="936"/>
                    <a:pt x="26198" y="1575"/>
                    <a:pt x="27649" y="2587"/>
                  </a:cubicBezTo>
                  <a:cubicBezTo>
                    <a:pt x="28628" y="3265"/>
                    <a:pt x="29425" y="4176"/>
                    <a:pt x="29965" y="5237"/>
                  </a:cubicBezTo>
                  <a:cubicBezTo>
                    <a:pt x="30301" y="5959"/>
                    <a:pt x="30387" y="6463"/>
                    <a:pt x="30436" y="6463"/>
                  </a:cubicBezTo>
                  <a:cubicBezTo>
                    <a:pt x="30437" y="6463"/>
                    <a:pt x="30438" y="6463"/>
                    <a:pt x="30439" y="6463"/>
                  </a:cubicBezTo>
                  <a:cubicBezTo>
                    <a:pt x="30439" y="6463"/>
                    <a:pt x="30439" y="6346"/>
                    <a:pt x="30397" y="6121"/>
                  </a:cubicBezTo>
                  <a:cubicBezTo>
                    <a:pt x="30333" y="5793"/>
                    <a:pt x="30236" y="5471"/>
                    <a:pt x="30106" y="5162"/>
                  </a:cubicBezTo>
                  <a:cubicBezTo>
                    <a:pt x="29608" y="4031"/>
                    <a:pt x="28820" y="3050"/>
                    <a:pt x="27823" y="2321"/>
                  </a:cubicBezTo>
                  <a:cubicBezTo>
                    <a:pt x="26352" y="1238"/>
                    <a:pt x="24632" y="543"/>
                    <a:pt x="22822" y="303"/>
                  </a:cubicBezTo>
                  <a:cubicBezTo>
                    <a:pt x="22168" y="240"/>
                    <a:pt x="21512" y="208"/>
                    <a:pt x="20856" y="208"/>
                  </a:cubicBezTo>
                  <a:cubicBezTo>
                    <a:pt x="19295" y="208"/>
                    <a:pt x="17737" y="388"/>
                    <a:pt x="16212" y="745"/>
                  </a:cubicBezTo>
                  <a:cubicBezTo>
                    <a:pt x="13912" y="1204"/>
                    <a:pt x="11752" y="1754"/>
                    <a:pt x="9768" y="2012"/>
                  </a:cubicBezTo>
                  <a:cubicBezTo>
                    <a:pt x="8960" y="2127"/>
                    <a:pt x="8147" y="2184"/>
                    <a:pt x="7333" y="2184"/>
                  </a:cubicBezTo>
                  <a:cubicBezTo>
                    <a:pt x="6374" y="2184"/>
                    <a:pt x="5416" y="2104"/>
                    <a:pt x="4468" y="1946"/>
                  </a:cubicBezTo>
                  <a:cubicBezTo>
                    <a:pt x="3292" y="1744"/>
                    <a:pt x="2163" y="1332"/>
                    <a:pt x="1134" y="729"/>
                  </a:cubicBezTo>
                  <a:cubicBezTo>
                    <a:pt x="443" y="312"/>
                    <a:pt x="93" y="0"/>
                    <a:pt x="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" name="Google Shape;1584;p54">
              <a:extLst>
                <a:ext uri="{FF2B5EF4-FFF2-40B4-BE49-F238E27FC236}">
                  <a16:creationId xmlns:a16="http://schemas.microsoft.com/office/drawing/2014/main" id="{5ADE64F8-4F54-FD4E-B5F5-4C586E675EC7}"/>
                </a:ext>
              </a:extLst>
            </p:cNvPr>
            <p:cNvSpPr/>
            <p:nvPr/>
          </p:nvSpPr>
          <p:spPr>
            <a:xfrm>
              <a:off x="3467300" y="311425"/>
              <a:ext cx="302275" cy="196450"/>
            </a:xfrm>
            <a:custGeom>
              <a:avLst/>
              <a:gdLst/>
              <a:ahLst/>
              <a:cxnLst/>
              <a:rect l="l" t="t" r="r" b="b"/>
              <a:pathLst>
                <a:path w="12091" h="7858" extrusionOk="0">
                  <a:moveTo>
                    <a:pt x="104" y="1"/>
                  </a:moveTo>
                  <a:cubicBezTo>
                    <a:pt x="32" y="207"/>
                    <a:pt x="0" y="425"/>
                    <a:pt x="13" y="643"/>
                  </a:cubicBezTo>
                  <a:cubicBezTo>
                    <a:pt x="15" y="1233"/>
                    <a:pt x="114" y="1819"/>
                    <a:pt x="304" y="2377"/>
                  </a:cubicBezTo>
                  <a:cubicBezTo>
                    <a:pt x="991" y="4224"/>
                    <a:pt x="2356" y="5741"/>
                    <a:pt x="4122" y="6619"/>
                  </a:cubicBezTo>
                  <a:cubicBezTo>
                    <a:pt x="5830" y="7421"/>
                    <a:pt x="7691" y="7837"/>
                    <a:pt x="9578" y="7837"/>
                  </a:cubicBezTo>
                  <a:cubicBezTo>
                    <a:pt x="9629" y="7837"/>
                    <a:pt x="9680" y="7836"/>
                    <a:pt x="9732" y="7836"/>
                  </a:cubicBezTo>
                  <a:cubicBezTo>
                    <a:pt x="9929" y="7850"/>
                    <a:pt x="10127" y="7857"/>
                    <a:pt x="10325" y="7857"/>
                  </a:cubicBezTo>
                  <a:cubicBezTo>
                    <a:pt x="10918" y="7857"/>
                    <a:pt x="11511" y="7792"/>
                    <a:pt x="12090" y="7661"/>
                  </a:cubicBezTo>
                  <a:cubicBezTo>
                    <a:pt x="11310" y="7564"/>
                    <a:pt x="10525" y="7513"/>
                    <a:pt x="9739" y="7512"/>
                  </a:cubicBezTo>
                  <a:cubicBezTo>
                    <a:pt x="7870" y="7437"/>
                    <a:pt x="6033" y="6990"/>
                    <a:pt x="4338" y="6195"/>
                  </a:cubicBezTo>
                  <a:cubicBezTo>
                    <a:pt x="2670" y="5365"/>
                    <a:pt x="1350" y="3971"/>
                    <a:pt x="612" y="2261"/>
                  </a:cubicBezTo>
                  <a:cubicBezTo>
                    <a:pt x="368" y="1525"/>
                    <a:pt x="198" y="770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0" name="Google Shape;1585;p54">
              <a:extLst>
                <a:ext uri="{FF2B5EF4-FFF2-40B4-BE49-F238E27FC236}">
                  <a16:creationId xmlns:a16="http://schemas.microsoft.com/office/drawing/2014/main" id="{6C950BFB-7448-B749-AD50-9F8E01E038F9}"/>
                </a:ext>
              </a:extLst>
            </p:cNvPr>
            <p:cNvSpPr/>
            <p:nvPr/>
          </p:nvSpPr>
          <p:spPr>
            <a:xfrm>
              <a:off x="3375700" y="523950"/>
              <a:ext cx="146075" cy="81925"/>
            </a:xfrm>
            <a:custGeom>
              <a:avLst/>
              <a:gdLst/>
              <a:ahLst/>
              <a:cxnLst/>
              <a:rect l="l" t="t" r="r" b="b"/>
              <a:pathLst>
                <a:path w="5843" h="3277" extrusionOk="0">
                  <a:moveTo>
                    <a:pt x="57" y="1"/>
                  </a:moveTo>
                  <a:cubicBezTo>
                    <a:pt x="55" y="1"/>
                    <a:pt x="52" y="1"/>
                    <a:pt x="50" y="2"/>
                  </a:cubicBezTo>
                  <a:cubicBezTo>
                    <a:pt x="1" y="2"/>
                    <a:pt x="50" y="435"/>
                    <a:pt x="384" y="1019"/>
                  </a:cubicBezTo>
                  <a:cubicBezTo>
                    <a:pt x="1253" y="2429"/>
                    <a:pt x="2790" y="3277"/>
                    <a:pt x="4429" y="3277"/>
                  </a:cubicBezTo>
                  <a:cubicBezTo>
                    <a:pt x="4555" y="3277"/>
                    <a:pt x="4682" y="3272"/>
                    <a:pt x="4810" y="3262"/>
                  </a:cubicBezTo>
                  <a:cubicBezTo>
                    <a:pt x="5477" y="3186"/>
                    <a:pt x="5843" y="2978"/>
                    <a:pt x="5827" y="2927"/>
                  </a:cubicBezTo>
                  <a:cubicBezTo>
                    <a:pt x="5655" y="2912"/>
                    <a:pt x="5482" y="2904"/>
                    <a:pt x="5310" y="2904"/>
                  </a:cubicBezTo>
                  <a:cubicBezTo>
                    <a:pt x="5137" y="2904"/>
                    <a:pt x="4965" y="2912"/>
                    <a:pt x="4794" y="2927"/>
                  </a:cubicBezTo>
                  <a:cubicBezTo>
                    <a:pt x="3993" y="2907"/>
                    <a:pt x="3207" y="2708"/>
                    <a:pt x="2493" y="2344"/>
                  </a:cubicBezTo>
                  <a:cubicBezTo>
                    <a:pt x="1779" y="1981"/>
                    <a:pt x="1153" y="1467"/>
                    <a:pt x="659" y="836"/>
                  </a:cubicBezTo>
                  <a:cubicBezTo>
                    <a:pt x="295" y="398"/>
                    <a:pt x="143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1" name="Google Shape;1586;p54">
              <a:extLst>
                <a:ext uri="{FF2B5EF4-FFF2-40B4-BE49-F238E27FC236}">
                  <a16:creationId xmlns:a16="http://schemas.microsoft.com/office/drawing/2014/main" id="{D7224B52-EAA1-D94A-BE2B-9D4DC99E94AF}"/>
                </a:ext>
              </a:extLst>
            </p:cNvPr>
            <p:cNvSpPr/>
            <p:nvPr/>
          </p:nvSpPr>
          <p:spPr>
            <a:xfrm>
              <a:off x="3844325" y="1291675"/>
              <a:ext cx="157050" cy="96400"/>
            </a:xfrm>
            <a:custGeom>
              <a:avLst/>
              <a:gdLst/>
              <a:ahLst/>
              <a:cxnLst/>
              <a:rect l="l" t="t" r="r" b="b"/>
              <a:pathLst>
                <a:path w="6282" h="3856" extrusionOk="0">
                  <a:moveTo>
                    <a:pt x="4101" y="1"/>
                  </a:moveTo>
                  <a:cubicBezTo>
                    <a:pt x="3865" y="1"/>
                    <a:pt x="3627" y="33"/>
                    <a:pt x="3392" y="99"/>
                  </a:cubicBezTo>
                  <a:cubicBezTo>
                    <a:pt x="1393" y="516"/>
                    <a:pt x="0" y="2016"/>
                    <a:pt x="1926" y="2583"/>
                  </a:cubicBezTo>
                  <a:cubicBezTo>
                    <a:pt x="2243" y="2673"/>
                    <a:pt x="1834" y="3250"/>
                    <a:pt x="2067" y="3482"/>
                  </a:cubicBezTo>
                  <a:cubicBezTo>
                    <a:pt x="2308" y="3707"/>
                    <a:pt x="2622" y="3837"/>
                    <a:pt x="2951" y="3850"/>
                  </a:cubicBezTo>
                  <a:cubicBezTo>
                    <a:pt x="2994" y="3853"/>
                    <a:pt x="3039" y="3855"/>
                    <a:pt x="3084" y="3855"/>
                  </a:cubicBezTo>
                  <a:cubicBezTo>
                    <a:pt x="4317" y="3855"/>
                    <a:pt x="6282" y="2584"/>
                    <a:pt x="6202" y="1057"/>
                  </a:cubicBezTo>
                  <a:cubicBezTo>
                    <a:pt x="5700" y="381"/>
                    <a:pt x="4916" y="1"/>
                    <a:pt x="41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2" name="Google Shape;1587;p54">
              <a:extLst>
                <a:ext uri="{FF2B5EF4-FFF2-40B4-BE49-F238E27FC236}">
                  <a16:creationId xmlns:a16="http://schemas.microsoft.com/office/drawing/2014/main" id="{8914FFC6-2776-7349-BEB7-838DF9C2CB90}"/>
                </a:ext>
              </a:extLst>
            </p:cNvPr>
            <p:cNvSpPr/>
            <p:nvPr/>
          </p:nvSpPr>
          <p:spPr>
            <a:xfrm>
              <a:off x="3879125" y="1315750"/>
              <a:ext cx="166300" cy="88100"/>
            </a:xfrm>
            <a:custGeom>
              <a:avLst/>
              <a:gdLst/>
              <a:ahLst/>
              <a:cxnLst/>
              <a:rect l="l" t="t" r="r" b="b"/>
              <a:pathLst>
                <a:path w="6652" h="3524" extrusionOk="0">
                  <a:moveTo>
                    <a:pt x="4038" y="1"/>
                  </a:moveTo>
                  <a:cubicBezTo>
                    <a:pt x="3494" y="1"/>
                    <a:pt x="2950" y="99"/>
                    <a:pt x="2434" y="294"/>
                  </a:cubicBezTo>
                  <a:cubicBezTo>
                    <a:pt x="1477" y="657"/>
                    <a:pt x="697" y="1378"/>
                    <a:pt x="259" y="2303"/>
                  </a:cubicBezTo>
                  <a:cubicBezTo>
                    <a:pt x="1" y="2994"/>
                    <a:pt x="1" y="3486"/>
                    <a:pt x="126" y="3519"/>
                  </a:cubicBezTo>
                  <a:cubicBezTo>
                    <a:pt x="133" y="3522"/>
                    <a:pt x="140" y="3523"/>
                    <a:pt x="148" y="3523"/>
                  </a:cubicBezTo>
                  <a:cubicBezTo>
                    <a:pt x="409" y="3523"/>
                    <a:pt x="1011" y="1874"/>
                    <a:pt x="2843" y="1169"/>
                  </a:cubicBezTo>
                  <a:cubicBezTo>
                    <a:pt x="3462" y="931"/>
                    <a:pt x="4068" y="857"/>
                    <a:pt x="4607" y="857"/>
                  </a:cubicBezTo>
                  <a:cubicBezTo>
                    <a:pt x="5477" y="857"/>
                    <a:pt x="6171" y="1049"/>
                    <a:pt x="6457" y="1049"/>
                  </a:cubicBezTo>
                  <a:cubicBezTo>
                    <a:pt x="6532" y="1049"/>
                    <a:pt x="6579" y="1036"/>
                    <a:pt x="6593" y="1002"/>
                  </a:cubicBezTo>
                  <a:cubicBezTo>
                    <a:pt x="6651" y="912"/>
                    <a:pt x="6294" y="535"/>
                    <a:pt x="5526" y="252"/>
                  </a:cubicBezTo>
                  <a:cubicBezTo>
                    <a:pt x="5044" y="84"/>
                    <a:pt x="4541" y="1"/>
                    <a:pt x="4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3" name="Google Shape;1588;p54">
              <a:extLst>
                <a:ext uri="{FF2B5EF4-FFF2-40B4-BE49-F238E27FC236}">
                  <a16:creationId xmlns:a16="http://schemas.microsoft.com/office/drawing/2014/main" id="{9F562721-B8D3-504A-B0ED-64B4F3406E0C}"/>
                </a:ext>
              </a:extLst>
            </p:cNvPr>
            <p:cNvSpPr/>
            <p:nvPr/>
          </p:nvSpPr>
          <p:spPr>
            <a:xfrm>
              <a:off x="3988700" y="979525"/>
              <a:ext cx="76725" cy="28675"/>
            </a:xfrm>
            <a:custGeom>
              <a:avLst/>
              <a:gdLst/>
              <a:ahLst/>
              <a:cxnLst/>
              <a:rect l="l" t="t" r="r" b="b"/>
              <a:pathLst>
                <a:path w="3069" h="1147" extrusionOk="0">
                  <a:moveTo>
                    <a:pt x="2939" y="0"/>
                  </a:moveTo>
                  <a:cubicBezTo>
                    <a:pt x="2763" y="0"/>
                    <a:pt x="2198" y="304"/>
                    <a:pt x="1493" y="548"/>
                  </a:cubicBezTo>
                  <a:cubicBezTo>
                    <a:pt x="701" y="825"/>
                    <a:pt x="1" y="849"/>
                    <a:pt x="1" y="983"/>
                  </a:cubicBezTo>
                  <a:cubicBezTo>
                    <a:pt x="1" y="1060"/>
                    <a:pt x="267" y="1147"/>
                    <a:pt x="666" y="1147"/>
                  </a:cubicBezTo>
                  <a:cubicBezTo>
                    <a:pt x="949" y="1147"/>
                    <a:pt x="1299" y="1103"/>
                    <a:pt x="1669" y="983"/>
                  </a:cubicBezTo>
                  <a:cubicBezTo>
                    <a:pt x="2560" y="691"/>
                    <a:pt x="3069" y="99"/>
                    <a:pt x="2986" y="15"/>
                  </a:cubicBezTo>
                  <a:cubicBezTo>
                    <a:pt x="2977" y="5"/>
                    <a:pt x="2961" y="0"/>
                    <a:pt x="293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4" name="Google Shape;1589;p54">
              <a:extLst>
                <a:ext uri="{FF2B5EF4-FFF2-40B4-BE49-F238E27FC236}">
                  <a16:creationId xmlns:a16="http://schemas.microsoft.com/office/drawing/2014/main" id="{83E74B19-DF30-A24C-9757-03500EE7A631}"/>
                </a:ext>
              </a:extLst>
            </p:cNvPr>
            <p:cNvSpPr/>
            <p:nvPr/>
          </p:nvSpPr>
          <p:spPr>
            <a:xfrm>
              <a:off x="3576375" y="1095475"/>
              <a:ext cx="80175" cy="15200"/>
            </a:xfrm>
            <a:custGeom>
              <a:avLst/>
              <a:gdLst/>
              <a:ahLst/>
              <a:cxnLst/>
              <a:rect l="l" t="t" r="r" b="b"/>
              <a:pathLst>
                <a:path w="3207" h="608" extrusionOk="0">
                  <a:moveTo>
                    <a:pt x="152" y="1"/>
                  </a:moveTo>
                  <a:cubicBezTo>
                    <a:pt x="100" y="1"/>
                    <a:pt x="68" y="9"/>
                    <a:pt x="57" y="28"/>
                  </a:cubicBezTo>
                  <a:cubicBezTo>
                    <a:pt x="0" y="128"/>
                    <a:pt x="650" y="552"/>
                    <a:pt x="1583" y="603"/>
                  </a:cubicBezTo>
                  <a:cubicBezTo>
                    <a:pt x="1643" y="606"/>
                    <a:pt x="1701" y="608"/>
                    <a:pt x="1759" y="608"/>
                  </a:cubicBezTo>
                  <a:cubicBezTo>
                    <a:pt x="2603" y="608"/>
                    <a:pt x="3206" y="288"/>
                    <a:pt x="3167" y="186"/>
                  </a:cubicBezTo>
                  <a:cubicBezTo>
                    <a:pt x="3154" y="149"/>
                    <a:pt x="3076" y="137"/>
                    <a:pt x="2950" y="137"/>
                  </a:cubicBezTo>
                  <a:cubicBezTo>
                    <a:pt x="2724" y="137"/>
                    <a:pt x="2341" y="175"/>
                    <a:pt x="1887" y="175"/>
                  </a:cubicBezTo>
                  <a:cubicBezTo>
                    <a:pt x="1797" y="175"/>
                    <a:pt x="1703" y="174"/>
                    <a:pt x="1608" y="170"/>
                  </a:cubicBezTo>
                  <a:cubicBezTo>
                    <a:pt x="926" y="143"/>
                    <a:pt x="370" y="1"/>
                    <a:pt x="15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5" name="Google Shape;1590;p54">
              <a:extLst>
                <a:ext uri="{FF2B5EF4-FFF2-40B4-BE49-F238E27FC236}">
                  <a16:creationId xmlns:a16="http://schemas.microsoft.com/office/drawing/2014/main" id="{0A3052B2-D719-304D-A430-0D021D3867AC}"/>
                </a:ext>
              </a:extLst>
            </p:cNvPr>
            <p:cNvSpPr/>
            <p:nvPr/>
          </p:nvSpPr>
          <p:spPr>
            <a:xfrm>
              <a:off x="3345900" y="3025900"/>
              <a:ext cx="2078775" cy="1129200"/>
            </a:xfrm>
            <a:custGeom>
              <a:avLst/>
              <a:gdLst/>
              <a:ahLst/>
              <a:cxnLst/>
              <a:rect l="l" t="t" r="r" b="b"/>
              <a:pathLst>
                <a:path w="83151" h="45168" extrusionOk="0">
                  <a:moveTo>
                    <a:pt x="60353" y="1"/>
                  </a:moveTo>
                  <a:lnTo>
                    <a:pt x="57985" y="20839"/>
                  </a:lnTo>
                  <a:cubicBezTo>
                    <a:pt x="57945" y="21281"/>
                    <a:pt x="57572" y="21595"/>
                    <a:pt x="57157" y="21595"/>
                  </a:cubicBezTo>
                  <a:cubicBezTo>
                    <a:pt x="57065" y="21595"/>
                    <a:pt x="56971" y="21579"/>
                    <a:pt x="56878" y="21546"/>
                  </a:cubicBezTo>
                  <a:lnTo>
                    <a:pt x="8936" y="8661"/>
                  </a:lnTo>
                  <a:lnTo>
                    <a:pt x="1" y="23455"/>
                  </a:lnTo>
                  <a:lnTo>
                    <a:pt x="50395" y="43042"/>
                  </a:lnTo>
                  <a:cubicBezTo>
                    <a:pt x="54343" y="44347"/>
                    <a:pt x="58140" y="45168"/>
                    <a:pt x="61662" y="45168"/>
                  </a:cubicBezTo>
                  <a:cubicBezTo>
                    <a:pt x="65767" y="45168"/>
                    <a:pt x="69498" y="44052"/>
                    <a:pt x="72656" y="41284"/>
                  </a:cubicBezTo>
                  <a:cubicBezTo>
                    <a:pt x="76883" y="37591"/>
                    <a:pt x="78833" y="32456"/>
                    <a:pt x="79724" y="26672"/>
                  </a:cubicBezTo>
                  <a:cubicBezTo>
                    <a:pt x="79942" y="25239"/>
                    <a:pt x="80308" y="23822"/>
                    <a:pt x="80458" y="22381"/>
                  </a:cubicBezTo>
                  <a:lnTo>
                    <a:pt x="83151" y="1842"/>
                  </a:lnTo>
                  <a:lnTo>
                    <a:pt x="83151" y="1842"/>
                  </a:lnTo>
                  <a:cubicBezTo>
                    <a:pt x="81329" y="2117"/>
                    <a:pt x="79382" y="2246"/>
                    <a:pt x="77342" y="2246"/>
                  </a:cubicBezTo>
                  <a:cubicBezTo>
                    <a:pt x="72090" y="2246"/>
                    <a:pt x="66230" y="1394"/>
                    <a:pt x="6035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6" name="Google Shape;1591;p54">
              <a:extLst>
                <a:ext uri="{FF2B5EF4-FFF2-40B4-BE49-F238E27FC236}">
                  <a16:creationId xmlns:a16="http://schemas.microsoft.com/office/drawing/2014/main" id="{80113DDF-51BB-854F-BBA6-C2CB0562237F}"/>
                </a:ext>
              </a:extLst>
            </p:cNvPr>
            <p:cNvSpPr/>
            <p:nvPr/>
          </p:nvSpPr>
          <p:spPr>
            <a:xfrm>
              <a:off x="4783675" y="3551650"/>
              <a:ext cx="162025" cy="278625"/>
            </a:xfrm>
            <a:custGeom>
              <a:avLst/>
              <a:gdLst/>
              <a:ahLst/>
              <a:cxnLst/>
              <a:rect l="l" t="t" r="r" b="b"/>
              <a:pathLst>
                <a:path w="6481" h="11145" extrusionOk="0">
                  <a:moveTo>
                    <a:pt x="34" y="0"/>
                  </a:moveTo>
                  <a:cubicBezTo>
                    <a:pt x="0" y="67"/>
                    <a:pt x="650" y="442"/>
                    <a:pt x="1567" y="1217"/>
                  </a:cubicBezTo>
                  <a:cubicBezTo>
                    <a:pt x="3971" y="3259"/>
                    <a:pt x="5570" y="6088"/>
                    <a:pt x="6077" y="9201"/>
                  </a:cubicBezTo>
                  <a:cubicBezTo>
                    <a:pt x="6269" y="10393"/>
                    <a:pt x="6251" y="11144"/>
                    <a:pt x="6327" y="11144"/>
                  </a:cubicBezTo>
                  <a:cubicBezTo>
                    <a:pt x="6465" y="10492"/>
                    <a:pt x="6481" y="9819"/>
                    <a:pt x="6378" y="9161"/>
                  </a:cubicBezTo>
                  <a:cubicBezTo>
                    <a:pt x="6208" y="7553"/>
                    <a:pt x="5711" y="6000"/>
                    <a:pt x="4918" y="4593"/>
                  </a:cubicBezTo>
                  <a:cubicBezTo>
                    <a:pt x="4118" y="3188"/>
                    <a:pt x="3044" y="1958"/>
                    <a:pt x="1759" y="976"/>
                  </a:cubicBezTo>
                  <a:cubicBezTo>
                    <a:pt x="1250" y="545"/>
                    <a:pt x="665" y="214"/>
                    <a:pt x="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7" name="Google Shape;1592;p54">
              <a:extLst>
                <a:ext uri="{FF2B5EF4-FFF2-40B4-BE49-F238E27FC236}">
                  <a16:creationId xmlns:a16="http://schemas.microsoft.com/office/drawing/2014/main" id="{4A7293CC-0204-724A-B1F2-D2758C07ADA1}"/>
                </a:ext>
              </a:extLst>
            </p:cNvPr>
            <p:cNvSpPr/>
            <p:nvPr/>
          </p:nvSpPr>
          <p:spPr>
            <a:xfrm>
              <a:off x="1714350" y="2558175"/>
              <a:ext cx="2369650" cy="2877175"/>
            </a:xfrm>
            <a:custGeom>
              <a:avLst/>
              <a:gdLst/>
              <a:ahLst/>
              <a:cxnLst/>
              <a:rect l="l" t="t" r="r" b="b"/>
              <a:pathLst>
                <a:path w="94786" h="115087" extrusionOk="0">
                  <a:moveTo>
                    <a:pt x="29037" y="1"/>
                  </a:moveTo>
                  <a:cubicBezTo>
                    <a:pt x="26587" y="1"/>
                    <a:pt x="24100" y="483"/>
                    <a:pt x="21713" y="1498"/>
                  </a:cubicBezTo>
                  <a:cubicBezTo>
                    <a:pt x="15520" y="4140"/>
                    <a:pt x="9752" y="10400"/>
                    <a:pt x="8985" y="17068"/>
                  </a:cubicBezTo>
                  <a:cubicBezTo>
                    <a:pt x="7001" y="34297"/>
                    <a:pt x="0" y="73529"/>
                    <a:pt x="0" y="74779"/>
                  </a:cubicBezTo>
                  <a:lnTo>
                    <a:pt x="22996" y="81380"/>
                  </a:lnTo>
                  <a:lnTo>
                    <a:pt x="28038" y="61202"/>
                  </a:lnTo>
                  <a:lnTo>
                    <a:pt x="41299" y="66103"/>
                  </a:lnTo>
                  <a:lnTo>
                    <a:pt x="52202" y="89440"/>
                  </a:lnTo>
                  <a:cubicBezTo>
                    <a:pt x="64879" y="115087"/>
                    <a:pt x="77641" y="114228"/>
                    <a:pt x="85016" y="114662"/>
                  </a:cubicBezTo>
                  <a:lnTo>
                    <a:pt x="94785" y="114662"/>
                  </a:lnTo>
                  <a:lnTo>
                    <a:pt x="45809" y="10359"/>
                  </a:lnTo>
                  <a:cubicBezTo>
                    <a:pt x="42539" y="3826"/>
                    <a:pt x="35935" y="1"/>
                    <a:pt x="29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8" name="Google Shape;1593;p54">
              <a:extLst>
                <a:ext uri="{FF2B5EF4-FFF2-40B4-BE49-F238E27FC236}">
                  <a16:creationId xmlns:a16="http://schemas.microsoft.com/office/drawing/2014/main" id="{D00DBFCE-AF05-194D-8A0B-F0518C586FD3}"/>
                </a:ext>
              </a:extLst>
            </p:cNvPr>
            <p:cNvSpPr/>
            <p:nvPr/>
          </p:nvSpPr>
          <p:spPr>
            <a:xfrm>
              <a:off x="1820825" y="2463675"/>
              <a:ext cx="3317050" cy="2970850"/>
            </a:xfrm>
            <a:custGeom>
              <a:avLst/>
              <a:gdLst/>
              <a:ahLst/>
              <a:cxnLst/>
              <a:rect l="l" t="t" r="r" b="b"/>
              <a:pathLst>
                <a:path w="132682" h="118834" extrusionOk="0">
                  <a:moveTo>
                    <a:pt x="35173" y="0"/>
                  </a:moveTo>
                  <a:cubicBezTo>
                    <a:pt x="31211" y="0"/>
                    <a:pt x="27289" y="1028"/>
                    <a:pt x="23805" y="3020"/>
                  </a:cubicBezTo>
                  <a:cubicBezTo>
                    <a:pt x="18709" y="5928"/>
                    <a:pt x="14923" y="10680"/>
                    <a:pt x="13227" y="16297"/>
                  </a:cubicBezTo>
                  <a:lnTo>
                    <a:pt x="1" y="85385"/>
                  </a:lnTo>
                  <a:lnTo>
                    <a:pt x="29823" y="90328"/>
                  </a:lnTo>
                  <a:lnTo>
                    <a:pt x="37515" y="51154"/>
                  </a:lnTo>
                  <a:lnTo>
                    <a:pt x="66271" y="100789"/>
                  </a:lnTo>
                  <a:cubicBezTo>
                    <a:pt x="73385" y="114488"/>
                    <a:pt x="86779" y="118564"/>
                    <a:pt x="91578" y="118564"/>
                  </a:cubicBezTo>
                  <a:cubicBezTo>
                    <a:pt x="91743" y="118564"/>
                    <a:pt x="91898" y="118559"/>
                    <a:pt x="92042" y="118550"/>
                  </a:cubicBezTo>
                  <a:lnTo>
                    <a:pt x="108587" y="118833"/>
                  </a:lnTo>
                  <a:cubicBezTo>
                    <a:pt x="121986" y="118629"/>
                    <a:pt x="132681" y="107601"/>
                    <a:pt x="132476" y="94203"/>
                  </a:cubicBezTo>
                  <a:cubicBezTo>
                    <a:pt x="132461" y="93134"/>
                    <a:pt x="132373" y="92069"/>
                    <a:pt x="132216" y="91011"/>
                  </a:cubicBezTo>
                  <a:lnTo>
                    <a:pt x="130676" y="79050"/>
                  </a:lnTo>
                  <a:lnTo>
                    <a:pt x="100495" y="65991"/>
                  </a:lnTo>
                  <a:lnTo>
                    <a:pt x="55736" y="10404"/>
                  </a:lnTo>
                  <a:cubicBezTo>
                    <a:pt x="52338" y="5373"/>
                    <a:pt x="47084" y="1893"/>
                    <a:pt x="41125" y="728"/>
                  </a:cubicBezTo>
                  <a:lnTo>
                    <a:pt x="39575" y="427"/>
                  </a:lnTo>
                  <a:cubicBezTo>
                    <a:pt x="38115" y="141"/>
                    <a:pt x="36641" y="0"/>
                    <a:pt x="35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9" name="Google Shape;1594;p54">
              <a:extLst>
                <a:ext uri="{FF2B5EF4-FFF2-40B4-BE49-F238E27FC236}">
                  <a16:creationId xmlns:a16="http://schemas.microsoft.com/office/drawing/2014/main" id="{19FB9D2B-992E-954A-AFE6-48AEEC40580B}"/>
                </a:ext>
              </a:extLst>
            </p:cNvPr>
            <p:cNvSpPr/>
            <p:nvPr/>
          </p:nvSpPr>
          <p:spPr>
            <a:xfrm>
              <a:off x="2757850" y="3742100"/>
              <a:ext cx="1627425" cy="1701225"/>
            </a:xfrm>
            <a:custGeom>
              <a:avLst/>
              <a:gdLst/>
              <a:ahLst/>
              <a:cxnLst/>
              <a:rect l="l" t="t" r="r" b="b"/>
              <a:pathLst>
                <a:path w="65097" h="68049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82"/>
                    <a:pt x="71" y="161"/>
                    <a:pt x="119" y="235"/>
                  </a:cubicBezTo>
                  <a:lnTo>
                    <a:pt x="494" y="900"/>
                  </a:lnTo>
                  <a:lnTo>
                    <a:pt x="1969" y="3402"/>
                  </a:lnTo>
                  <a:cubicBezTo>
                    <a:pt x="3243" y="5627"/>
                    <a:pt x="5127" y="8828"/>
                    <a:pt x="7411" y="12729"/>
                  </a:cubicBezTo>
                  <a:cubicBezTo>
                    <a:pt x="9694" y="16630"/>
                    <a:pt x="12453" y="21346"/>
                    <a:pt x="15338" y="26631"/>
                  </a:cubicBezTo>
                  <a:cubicBezTo>
                    <a:pt x="18221" y="31916"/>
                    <a:pt x="21263" y="37816"/>
                    <a:pt x="24806" y="43810"/>
                  </a:cubicBezTo>
                  <a:cubicBezTo>
                    <a:pt x="26573" y="46809"/>
                    <a:pt x="28374" y="49694"/>
                    <a:pt x="30249" y="52394"/>
                  </a:cubicBezTo>
                  <a:cubicBezTo>
                    <a:pt x="31994" y="55037"/>
                    <a:pt x="33987" y="57506"/>
                    <a:pt x="36200" y="59770"/>
                  </a:cubicBezTo>
                  <a:cubicBezTo>
                    <a:pt x="38283" y="61757"/>
                    <a:pt x="40679" y="63387"/>
                    <a:pt x="43292" y="64597"/>
                  </a:cubicBezTo>
                  <a:cubicBezTo>
                    <a:pt x="45558" y="65649"/>
                    <a:pt x="47939" y="66435"/>
                    <a:pt x="50386" y="66939"/>
                  </a:cubicBezTo>
                  <a:cubicBezTo>
                    <a:pt x="53928" y="67640"/>
                    <a:pt x="57528" y="68010"/>
                    <a:pt x="61138" y="68048"/>
                  </a:cubicBezTo>
                  <a:lnTo>
                    <a:pt x="65096" y="68048"/>
                  </a:lnTo>
                  <a:lnTo>
                    <a:pt x="64839" y="67996"/>
                  </a:lnTo>
                  <a:lnTo>
                    <a:pt x="64072" y="67996"/>
                  </a:lnTo>
                  <a:lnTo>
                    <a:pt x="61138" y="67906"/>
                  </a:lnTo>
                  <a:cubicBezTo>
                    <a:pt x="57546" y="67807"/>
                    <a:pt x="53971" y="67394"/>
                    <a:pt x="50453" y="66672"/>
                  </a:cubicBezTo>
                  <a:cubicBezTo>
                    <a:pt x="48033" y="66152"/>
                    <a:pt x="45682" y="65358"/>
                    <a:pt x="43443" y="64304"/>
                  </a:cubicBezTo>
                  <a:cubicBezTo>
                    <a:pt x="40875" y="63100"/>
                    <a:pt x="38525" y="61481"/>
                    <a:pt x="36483" y="59513"/>
                  </a:cubicBezTo>
                  <a:cubicBezTo>
                    <a:pt x="34292" y="57264"/>
                    <a:pt x="32321" y="54811"/>
                    <a:pt x="30599" y="52185"/>
                  </a:cubicBezTo>
                  <a:cubicBezTo>
                    <a:pt x="28740" y="49460"/>
                    <a:pt x="26948" y="46617"/>
                    <a:pt x="25181" y="43627"/>
                  </a:cubicBezTo>
                  <a:cubicBezTo>
                    <a:pt x="21647" y="37642"/>
                    <a:pt x="18629" y="31740"/>
                    <a:pt x="15688" y="26473"/>
                  </a:cubicBezTo>
                  <a:cubicBezTo>
                    <a:pt x="12745" y="21205"/>
                    <a:pt x="10003" y="16521"/>
                    <a:pt x="7677" y="12604"/>
                  </a:cubicBezTo>
                  <a:cubicBezTo>
                    <a:pt x="5352" y="8686"/>
                    <a:pt x="3444" y="5526"/>
                    <a:pt x="2110" y="3352"/>
                  </a:cubicBezTo>
                  <a:lnTo>
                    <a:pt x="568" y="851"/>
                  </a:lnTo>
                  <a:lnTo>
                    <a:pt x="152" y="209"/>
                  </a:lnTo>
                  <a:cubicBezTo>
                    <a:pt x="105" y="136"/>
                    <a:pt x="56" y="6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0" name="Google Shape;1595;p54">
              <a:extLst>
                <a:ext uri="{FF2B5EF4-FFF2-40B4-BE49-F238E27FC236}">
                  <a16:creationId xmlns:a16="http://schemas.microsoft.com/office/drawing/2014/main" id="{9624AD85-0BC2-9844-8630-D7DA23E9E813}"/>
                </a:ext>
              </a:extLst>
            </p:cNvPr>
            <p:cNvSpPr/>
            <p:nvPr/>
          </p:nvSpPr>
          <p:spPr>
            <a:xfrm>
              <a:off x="1814375" y="2463725"/>
              <a:ext cx="992925" cy="2264600"/>
            </a:xfrm>
            <a:custGeom>
              <a:avLst/>
              <a:gdLst/>
              <a:ahLst/>
              <a:cxnLst/>
              <a:rect l="l" t="t" r="r" b="b"/>
              <a:pathLst>
                <a:path w="39717" h="90584" extrusionOk="0">
                  <a:moveTo>
                    <a:pt x="35356" y="1"/>
                  </a:moveTo>
                  <a:cubicBezTo>
                    <a:pt x="34739" y="20"/>
                    <a:pt x="34124" y="75"/>
                    <a:pt x="33514" y="168"/>
                  </a:cubicBezTo>
                  <a:cubicBezTo>
                    <a:pt x="32768" y="268"/>
                    <a:pt x="32027" y="410"/>
                    <a:pt x="31297" y="592"/>
                  </a:cubicBezTo>
                  <a:cubicBezTo>
                    <a:pt x="30864" y="708"/>
                    <a:pt x="30396" y="800"/>
                    <a:pt x="29905" y="951"/>
                  </a:cubicBezTo>
                  <a:lnTo>
                    <a:pt x="28354" y="1484"/>
                  </a:lnTo>
                  <a:cubicBezTo>
                    <a:pt x="25714" y="2492"/>
                    <a:pt x="23266" y="3946"/>
                    <a:pt x="21120" y="5785"/>
                  </a:cubicBezTo>
                  <a:cubicBezTo>
                    <a:pt x="19780" y="6930"/>
                    <a:pt x="18557" y="8206"/>
                    <a:pt x="17469" y="9594"/>
                  </a:cubicBezTo>
                  <a:cubicBezTo>
                    <a:pt x="16269" y="11165"/>
                    <a:pt x="15244" y="12861"/>
                    <a:pt x="14410" y="14653"/>
                  </a:cubicBezTo>
                  <a:cubicBezTo>
                    <a:pt x="13516" y="16638"/>
                    <a:pt x="12853" y="18718"/>
                    <a:pt x="12435" y="20854"/>
                  </a:cubicBezTo>
                  <a:cubicBezTo>
                    <a:pt x="12009" y="23063"/>
                    <a:pt x="11567" y="25371"/>
                    <a:pt x="11101" y="27756"/>
                  </a:cubicBezTo>
                  <a:cubicBezTo>
                    <a:pt x="10183" y="32523"/>
                    <a:pt x="9201" y="37624"/>
                    <a:pt x="8168" y="42984"/>
                  </a:cubicBezTo>
                  <a:cubicBezTo>
                    <a:pt x="6143" y="53718"/>
                    <a:pt x="3876" y="65513"/>
                    <a:pt x="1500" y="77890"/>
                  </a:cubicBezTo>
                  <a:cubicBezTo>
                    <a:pt x="1016" y="80400"/>
                    <a:pt x="542" y="82884"/>
                    <a:pt x="74" y="85325"/>
                  </a:cubicBezTo>
                  <a:lnTo>
                    <a:pt x="0" y="85609"/>
                  </a:lnTo>
                  <a:lnTo>
                    <a:pt x="217" y="85651"/>
                  </a:lnTo>
                  <a:lnTo>
                    <a:pt x="30014" y="90583"/>
                  </a:lnTo>
                  <a:lnTo>
                    <a:pt x="30206" y="90583"/>
                  </a:lnTo>
                  <a:lnTo>
                    <a:pt x="30248" y="90391"/>
                  </a:lnTo>
                  <a:cubicBezTo>
                    <a:pt x="33098" y="74839"/>
                    <a:pt x="35548" y="61678"/>
                    <a:pt x="37215" y="52377"/>
                  </a:cubicBezTo>
                  <a:cubicBezTo>
                    <a:pt x="38033" y="47742"/>
                    <a:pt x="38683" y="44042"/>
                    <a:pt x="39125" y="41541"/>
                  </a:cubicBezTo>
                  <a:cubicBezTo>
                    <a:pt x="39333" y="40333"/>
                    <a:pt x="39466" y="39323"/>
                    <a:pt x="39591" y="38665"/>
                  </a:cubicBezTo>
                  <a:cubicBezTo>
                    <a:pt x="39716" y="38007"/>
                    <a:pt x="39716" y="37665"/>
                    <a:pt x="39716" y="37665"/>
                  </a:cubicBezTo>
                  <a:lnTo>
                    <a:pt x="39716" y="37665"/>
                  </a:lnTo>
                  <a:cubicBezTo>
                    <a:pt x="39391" y="39379"/>
                    <a:pt x="35655" y="59320"/>
                    <a:pt x="29891" y="90118"/>
                  </a:cubicBezTo>
                  <a:lnTo>
                    <a:pt x="29891" y="90118"/>
                  </a:lnTo>
                  <a:lnTo>
                    <a:pt x="509" y="85186"/>
                  </a:lnTo>
                  <a:lnTo>
                    <a:pt x="509" y="85186"/>
                  </a:lnTo>
                  <a:cubicBezTo>
                    <a:pt x="963" y="82822"/>
                    <a:pt x="1424" y="80398"/>
                    <a:pt x="1892" y="77973"/>
                  </a:cubicBezTo>
                  <a:cubicBezTo>
                    <a:pt x="4258" y="65563"/>
                    <a:pt x="6509" y="53794"/>
                    <a:pt x="8560" y="43058"/>
                  </a:cubicBezTo>
                  <a:cubicBezTo>
                    <a:pt x="9576" y="37698"/>
                    <a:pt x="10493" y="32572"/>
                    <a:pt x="11461" y="27822"/>
                  </a:cubicBezTo>
                  <a:cubicBezTo>
                    <a:pt x="12427" y="23072"/>
                    <a:pt x="12910" y="18513"/>
                    <a:pt x="14686" y="14778"/>
                  </a:cubicBezTo>
                  <a:cubicBezTo>
                    <a:pt x="15508" y="13009"/>
                    <a:pt x="16517" y="11332"/>
                    <a:pt x="17694" y="9777"/>
                  </a:cubicBezTo>
                  <a:cubicBezTo>
                    <a:pt x="18760" y="8396"/>
                    <a:pt x="19960" y="7126"/>
                    <a:pt x="21278" y="5984"/>
                  </a:cubicBezTo>
                  <a:cubicBezTo>
                    <a:pt x="23393" y="4146"/>
                    <a:pt x="25805" y="2682"/>
                    <a:pt x="28414" y="1659"/>
                  </a:cubicBezTo>
                  <a:lnTo>
                    <a:pt x="29947" y="1117"/>
                  </a:lnTo>
                  <a:cubicBezTo>
                    <a:pt x="30438" y="958"/>
                    <a:pt x="30905" y="851"/>
                    <a:pt x="31331" y="733"/>
                  </a:cubicBezTo>
                  <a:cubicBezTo>
                    <a:pt x="32053" y="543"/>
                    <a:pt x="32784" y="390"/>
                    <a:pt x="33522" y="275"/>
                  </a:cubicBezTo>
                  <a:cubicBezTo>
                    <a:pt x="34123" y="150"/>
                    <a:pt x="34580" y="76"/>
                    <a:pt x="34890" y="76"/>
                  </a:cubicBezTo>
                  <a:lnTo>
                    <a:pt x="353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" name="Google Shape;1596;p54">
              <a:extLst>
                <a:ext uri="{FF2B5EF4-FFF2-40B4-BE49-F238E27FC236}">
                  <a16:creationId xmlns:a16="http://schemas.microsoft.com/office/drawing/2014/main" id="{6165545D-EF76-C040-B9B5-0D2F13EB495D}"/>
                </a:ext>
              </a:extLst>
            </p:cNvPr>
            <p:cNvSpPr/>
            <p:nvPr/>
          </p:nvSpPr>
          <p:spPr>
            <a:xfrm>
              <a:off x="4373575" y="4187400"/>
              <a:ext cx="490200" cy="767025"/>
            </a:xfrm>
            <a:custGeom>
              <a:avLst/>
              <a:gdLst/>
              <a:ahLst/>
              <a:cxnLst/>
              <a:rect l="l" t="t" r="r" b="b"/>
              <a:pathLst>
                <a:path w="19608" h="30681" extrusionOk="0">
                  <a:moveTo>
                    <a:pt x="1" y="1"/>
                  </a:moveTo>
                  <a:lnTo>
                    <a:pt x="1" y="1"/>
                  </a:lnTo>
                  <a:cubicBezTo>
                    <a:pt x="324" y="374"/>
                    <a:pt x="678" y="720"/>
                    <a:pt x="1060" y="1034"/>
                  </a:cubicBezTo>
                  <a:lnTo>
                    <a:pt x="4044" y="3759"/>
                  </a:lnTo>
                  <a:cubicBezTo>
                    <a:pt x="7343" y="6702"/>
                    <a:pt x="10362" y="9944"/>
                    <a:pt x="13062" y="13444"/>
                  </a:cubicBezTo>
                  <a:cubicBezTo>
                    <a:pt x="15745" y="16958"/>
                    <a:pt x="17695" y="20974"/>
                    <a:pt x="18797" y="25255"/>
                  </a:cubicBezTo>
                  <a:cubicBezTo>
                    <a:pt x="19106" y="26554"/>
                    <a:pt x="19315" y="27874"/>
                    <a:pt x="19422" y="29205"/>
                  </a:cubicBezTo>
                  <a:cubicBezTo>
                    <a:pt x="19433" y="29699"/>
                    <a:pt x="19474" y="30192"/>
                    <a:pt x="19547" y="30680"/>
                  </a:cubicBezTo>
                  <a:cubicBezTo>
                    <a:pt x="19580" y="30557"/>
                    <a:pt x="19594" y="30427"/>
                    <a:pt x="19589" y="30298"/>
                  </a:cubicBezTo>
                  <a:cubicBezTo>
                    <a:pt x="19608" y="29932"/>
                    <a:pt x="19608" y="29564"/>
                    <a:pt x="19589" y="29198"/>
                  </a:cubicBezTo>
                  <a:cubicBezTo>
                    <a:pt x="19544" y="27849"/>
                    <a:pt x="19377" y="26506"/>
                    <a:pt x="19089" y="25188"/>
                  </a:cubicBezTo>
                  <a:cubicBezTo>
                    <a:pt x="18060" y="20833"/>
                    <a:pt x="16123" y="16743"/>
                    <a:pt x="13403" y="13187"/>
                  </a:cubicBezTo>
                  <a:cubicBezTo>
                    <a:pt x="10684" y="9662"/>
                    <a:pt x="7612" y="6426"/>
                    <a:pt x="4236" y="3526"/>
                  </a:cubicBezTo>
                  <a:cubicBezTo>
                    <a:pt x="2951" y="2402"/>
                    <a:pt x="1902" y="1518"/>
                    <a:pt x="1168" y="909"/>
                  </a:cubicBezTo>
                  <a:cubicBezTo>
                    <a:pt x="803" y="576"/>
                    <a:pt x="414" y="27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" name="Google Shape;1597;p54">
              <a:extLst>
                <a:ext uri="{FF2B5EF4-FFF2-40B4-BE49-F238E27FC236}">
                  <a16:creationId xmlns:a16="http://schemas.microsoft.com/office/drawing/2014/main" id="{9492D138-317C-7546-AB57-DD14671509D6}"/>
                </a:ext>
              </a:extLst>
            </p:cNvPr>
            <p:cNvSpPr/>
            <p:nvPr/>
          </p:nvSpPr>
          <p:spPr>
            <a:xfrm>
              <a:off x="4454675" y="4262625"/>
              <a:ext cx="475075" cy="506350"/>
            </a:xfrm>
            <a:custGeom>
              <a:avLst/>
              <a:gdLst/>
              <a:ahLst/>
              <a:cxnLst/>
              <a:rect l="l" t="t" r="r" b="b"/>
              <a:pathLst>
                <a:path w="19003" h="20254" extrusionOk="0">
                  <a:moveTo>
                    <a:pt x="25" y="0"/>
                  </a:moveTo>
                  <a:lnTo>
                    <a:pt x="25" y="0"/>
                  </a:lnTo>
                  <a:cubicBezTo>
                    <a:pt x="1" y="58"/>
                    <a:pt x="1576" y="500"/>
                    <a:pt x="3917" y="1667"/>
                  </a:cubicBezTo>
                  <a:cubicBezTo>
                    <a:pt x="4502" y="1966"/>
                    <a:pt x="5118" y="2334"/>
                    <a:pt x="5785" y="2709"/>
                  </a:cubicBezTo>
                  <a:cubicBezTo>
                    <a:pt x="6452" y="3084"/>
                    <a:pt x="7119" y="3566"/>
                    <a:pt x="7827" y="4050"/>
                  </a:cubicBezTo>
                  <a:cubicBezTo>
                    <a:pt x="9338" y="5158"/>
                    <a:pt x="10747" y="6400"/>
                    <a:pt x="12036" y="7759"/>
                  </a:cubicBezTo>
                  <a:cubicBezTo>
                    <a:pt x="13303" y="9137"/>
                    <a:pt x="14447" y="10624"/>
                    <a:pt x="15452" y="12202"/>
                  </a:cubicBezTo>
                  <a:cubicBezTo>
                    <a:pt x="15885" y="12943"/>
                    <a:pt x="16295" y="13661"/>
                    <a:pt x="16662" y="14336"/>
                  </a:cubicBezTo>
                  <a:cubicBezTo>
                    <a:pt x="17028" y="15011"/>
                    <a:pt x="17311" y="15661"/>
                    <a:pt x="17570" y="16270"/>
                  </a:cubicBezTo>
                  <a:cubicBezTo>
                    <a:pt x="18578" y="18678"/>
                    <a:pt x="18913" y="20254"/>
                    <a:pt x="19003" y="20254"/>
                  </a:cubicBezTo>
                  <a:cubicBezTo>
                    <a:pt x="18972" y="19880"/>
                    <a:pt x="18911" y="19509"/>
                    <a:pt x="18820" y="19146"/>
                  </a:cubicBezTo>
                  <a:cubicBezTo>
                    <a:pt x="18722" y="18709"/>
                    <a:pt x="18603" y="18277"/>
                    <a:pt x="18462" y="17854"/>
                  </a:cubicBezTo>
                  <a:cubicBezTo>
                    <a:pt x="18295" y="17370"/>
                    <a:pt x="18137" y="16786"/>
                    <a:pt x="17878" y="16187"/>
                  </a:cubicBezTo>
                  <a:cubicBezTo>
                    <a:pt x="17622" y="15510"/>
                    <a:pt x="17330" y="14849"/>
                    <a:pt x="17003" y="14203"/>
                  </a:cubicBezTo>
                  <a:cubicBezTo>
                    <a:pt x="16653" y="13494"/>
                    <a:pt x="16253" y="12786"/>
                    <a:pt x="15819" y="12028"/>
                  </a:cubicBezTo>
                  <a:cubicBezTo>
                    <a:pt x="14820" y="10409"/>
                    <a:pt x="13666" y="8891"/>
                    <a:pt x="12377" y="7493"/>
                  </a:cubicBezTo>
                  <a:cubicBezTo>
                    <a:pt x="11066" y="6117"/>
                    <a:pt x="9629" y="4867"/>
                    <a:pt x="8084" y="3758"/>
                  </a:cubicBezTo>
                  <a:cubicBezTo>
                    <a:pt x="7359" y="3258"/>
                    <a:pt x="6660" y="2827"/>
                    <a:pt x="5993" y="2426"/>
                  </a:cubicBezTo>
                  <a:cubicBezTo>
                    <a:pt x="5326" y="2024"/>
                    <a:pt x="4692" y="1725"/>
                    <a:pt x="4076" y="1426"/>
                  </a:cubicBezTo>
                  <a:cubicBezTo>
                    <a:pt x="3458" y="1125"/>
                    <a:pt x="2891" y="924"/>
                    <a:pt x="2409" y="725"/>
                  </a:cubicBezTo>
                  <a:cubicBezTo>
                    <a:pt x="1993" y="555"/>
                    <a:pt x="1567" y="410"/>
                    <a:pt x="1133" y="292"/>
                  </a:cubicBezTo>
                  <a:cubicBezTo>
                    <a:pt x="774" y="158"/>
                    <a:pt x="403" y="61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" name="Google Shape;1598;p54">
              <a:extLst>
                <a:ext uri="{FF2B5EF4-FFF2-40B4-BE49-F238E27FC236}">
                  <a16:creationId xmlns:a16="http://schemas.microsoft.com/office/drawing/2014/main" id="{22FEE8BB-F35A-4742-AF88-F07EB3F461AD}"/>
                </a:ext>
              </a:extLst>
            </p:cNvPr>
            <p:cNvSpPr/>
            <p:nvPr/>
          </p:nvSpPr>
          <p:spPr>
            <a:xfrm>
              <a:off x="4316725" y="4092975"/>
              <a:ext cx="888425" cy="394100"/>
            </a:xfrm>
            <a:custGeom>
              <a:avLst/>
              <a:gdLst/>
              <a:ahLst/>
              <a:cxnLst/>
              <a:rect l="l" t="t" r="r" b="b"/>
              <a:pathLst>
                <a:path w="35537" h="15764" extrusionOk="0">
                  <a:moveTo>
                    <a:pt x="0" y="0"/>
                  </a:moveTo>
                  <a:lnTo>
                    <a:pt x="0" y="0"/>
                  </a:lnTo>
                  <a:cubicBezTo>
                    <a:pt x="7436" y="2502"/>
                    <a:pt x="12345" y="7952"/>
                    <a:pt x="16971" y="10437"/>
                  </a:cubicBezTo>
                  <a:cubicBezTo>
                    <a:pt x="21597" y="12920"/>
                    <a:pt x="26481" y="15212"/>
                    <a:pt x="31707" y="15705"/>
                  </a:cubicBezTo>
                  <a:cubicBezTo>
                    <a:pt x="31971" y="15744"/>
                    <a:pt x="32237" y="15764"/>
                    <a:pt x="32502" y="15764"/>
                  </a:cubicBezTo>
                  <a:cubicBezTo>
                    <a:pt x="33004" y="15764"/>
                    <a:pt x="33505" y="15694"/>
                    <a:pt x="33991" y="15554"/>
                  </a:cubicBezTo>
                  <a:cubicBezTo>
                    <a:pt x="34742" y="15329"/>
                    <a:pt x="35318" y="14718"/>
                    <a:pt x="35498" y="13954"/>
                  </a:cubicBezTo>
                  <a:cubicBezTo>
                    <a:pt x="35537" y="13233"/>
                    <a:pt x="35312" y="12521"/>
                    <a:pt x="34866" y="11954"/>
                  </a:cubicBezTo>
                  <a:cubicBezTo>
                    <a:pt x="34306" y="11118"/>
                    <a:pt x="33639" y="10363"/>
                    <a:pt x="32882" y="9703"/>
                  </a:cubicBezTo>
                  <a:cubicBezTo>
                    <a:pt x="32481" y="9437"/>
                    <a:pt x="32175" y="9052"/>
                    <a:pt x="32005" y="8603"/>
                  </a:cubicBezTo>
                  <a:cubicBezTo>
                    <a:pt x="31957" y="8149"/>
                    <a:pt x="32026" y="7689"/>
                    <a:pt x="32206" y="7269"/>
                  </a:cubicBezTo>
                  <a:cubicBezTo>
                    <a:pt x="32880" y="4927"/>
                    <a:pt x="32315" y="2194"/>
                    <a:pt x="30080" y="1210"/>
                  </a:cubicBezTo>
                  <a:cubicBezTo>
                    <a:pt x="28291" y="2557"/>
                    <a:pt x="25702" y="3046"/>
                    <a:pt x="22641" y="3046"/>
                  </a:cubicBezTo>
                  <a:cubicBezTo>
                    <a:pt x="16161" y="3046"/>
                    <a:pt x="7569" y="85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4" name="Google Shape;1599;p54">
              <a:extLst>
                <a:ext uri="{FF2B5EF4-FFF2-40B4-BE49-F238E27FC236}">
                  <a16:creationId xmlns:a16="http://schemas.microsoft.com/office/drawing/2014/main" id="{2938C58B-9F55-7749-90C2-0502BFC5D898}"/>
                </a:ext>
              </a:extLst>
            </p:cNvPr>
            <p:cNvSpPr/>
            <p:nvPr/>
          </p:nvSpPr>
          <p:spPr>
            <a:xfrm>
              <a:off x="4299425" y="1552325"/>
              <a:ext cx="481550" cy="1144225"/>
            </a:xfrm>
            <a:custGeom>
              <a:avLst/>
              <a:gdLst/>
              <a:ahLst/>
              <a:cxnLst/>
              <a:rect l="l" t="t" r="r" b="b"/>
              <a:pathLst>
                <a:path w="19262" h="45769" extrusionOk="0">
                  <a:moveTo>
                    <a:pt x="16269" y="0"/>
                  </a:moveTo>
                  <a:lnTo>
                    <a:pt x="10451" y="1542"/>
                  </a:lnTo>
                  <a:cubicBezTo>
                    <a:pt x="11286" y="3950"/>
                    <a:pt x="11777" y="7025"/>
                    <a:pt x="10510" y="9243"/>
                  </a:cubicBezTo>
                  <a:cubicBezTo>
                    <a:pt x="9452" y="11102"/>
                    <a:pt x="7243" y="11959"/>
                    <a:pt x="5767" y="13510"/>
                  </a:cubicBezTo>
                  <a:cubicBezTo>
                    <a:pt x="4073" y="15336"/>
                    <a:pt x="3494" y="17931"/>
                    <a:pt x="4250" y="20303"/>
                  </a:cubicBezTo>
                  <a:cubicBezTo>
                    <a:pt x="5142" y="22979"/>
                    <a:pt x="7709" y="25263"/>
                    <a:pt x="7269" y="28038"/>
                  </a:cubicBezTo>
                  <a:cubicBezTo>
                    <a:pt x="6943" y="30079"/>
                    <a:pt x="5100" y="31463"/>
                    <a:pt x="3734" y="33038"/>
                  </a:cubicBezTo>
                  <a:cubicBezTo>
                    <a:pt x="1059" y="36118"/>
                    <a:pt x="1" y="40283"/>
                    <a:pt x="883" y="44267"/>
                  </a:cubicBezTo>
                  <a:lnTo>
                    <a:pt x="11094" y="45768"/>
                  </a:lnTo>
                  <a:cubicBezTo>
                    <a:pt x="11071" y="43927"/>
                    <a:pt x="11533" y="42113"/>
                    <a:pt x="12435" y="40508"/>
                  </a:cubicBezTo>
                  <a:cubicBezTo>
                    <a:pt x="13096" y="41886"/>
                    <a:pt x="13750" y="43261"/>
                    <a:pt x="14394" y="44634"/>
                  </a:cubicBezTo>
                  <a:lnTo>
                    <a:pt x="16895" y="42258"/>
                  </a:lnTo>
                  <a:cubicBezTo>
                    <a:pt x="15137" y="40375"/>
                    <a:pt x="14894" y="37490"/>
                    <a:pt x="15436" y="34973"/>
                  </a:cubicBezTo>
                  <a:cubicBezTo>
                    <a:pt x="15978" y="32456"/>
                    <a:pt x="17186" y="30139"/>
                    <a:pt x="18012" y="27697"/>
                  </a:cubicBezTo>
                  <a:cubicBezTo>
                    <a:pt x="18837" y="25254"/>
                    <a:pt x="19261" y="22512"/>
                    <a:pt x="18228" y="20153"/>
                  </a:cubicBezTo>
                  <a:cubicBezTo>
                    <a:pt x="17395" y="18278"/>
                    <a:pt x="15728" y="16670"/>
                    <a:pt x="15728" y="14628"/>
                  </a:cubicBezTo>
                  <a:cubicBezTo>
                    <a:pt x="15778" y="13253"/>
                    <a:pt x="16637" y="12068"/>
                    <a:pt x="17236" y="10836"/>
                  </a:cubicBezTo>
                  <a:cubicBezTo>
                    <a:pt x="18892" y="7313"/>
                    <a:pt x="18523" y="3173"/>
                    <a:pt x="16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5" name="Google Shape;1600;p54">
              <a:extLst>
                <a:ext uri="{FF2B5EF4-FFF2-40B4-BE49-F238E27FC236}">
                  <a16:creationId xmlns:a16="http://schemas.microsoft.com/office/drawing/2014/main" id="{775A9EC6-E05A-934E-B9B6-56A882DBFA0A}"/>
                </a:ext>
              </a:extLst>
            </p:cNvPr>
            <p:cNvSpPr/>
            <p:nvPr/>
          </p:nvSpPr>
          <p:spPr>
            <a:xfrm>
              <a:off x="3116075" y="504800"/>
              <a:ext cx="636775" cy="508025"/>
            </a:xfrm>
            <a:custGeom>
              <a:avLst/>
              <a:gdLst/>
              <a:ahLst/>
              <a:cxnLst/>
              <a:rect l="l" t="t" r="r" b="b"/>
              <a:pathLst>
                <a:path w="25471" h="20321" extrusionOk="0">
                  <a:moveTo>
                    <a:pt x="9902" y="0"/>
                  </a:moveTo>
                  <a:lnTo>
                    <a:pt x="0" y="5119"/>
                  </a:lnTo>
                  <a:lnTo>
                    <a:pt x="8102" y="20321"/>
                  </a:lnTo>
                  <a:lnTo>
                    <a:pt x="15487" y="17138"/>
                  </a:lnTo>
                  <a:cubicBezTo>
                    <a:pt x="15487" y="17138"/>
                    <a:pt x="16496" y="17372"/>
                    <a:pt x="17755" y="17372"/>
                  </a:cubicBezTo>
                  <a:cubicBezTo>
                    <a:pt x="19396" y="17372"/>
                    <a:pt x="21461" y="16975"/>
                    <a:pt x="22272" y="15145"/>
                  </a:cubicBezTo>
                  <a:lnTo>
                    <a:pt x="15487" y="14228"/>
                  </a:lnTo>
                  <a:lnTo>
                    <a:pt x="10194" y="15895"/>
                  </a:lnTo>
                  <a:lnTo>
                    <a:pt x="10194" y="15895"/>
                  </a:lnTo>
                  <a:lnTo>
                    <a:pt x="16479" y="12561"/>
                  </a:lnTo>
                  <a:cubicBezTo>
                    <a:pt x="16479" y="12561"/>
                    <a:pt x="18008" y="12901"/>
                    <a:pt x="19823" y="12901"/>
                  </a:cubicBezTo>
                  <a:cubicBezTo>
                    <a:pt x="22027" y="12901"/>
                    <a:pt x="24653" y="12400"/>
                    <a:pt x="25471" y="10178"/>
                  </a:cubicBezTo>
                  <a:lnTo>
                    <a:pt x="15469" y="9136"/>
                  </a:lnTo>
                  <a:lnTo>
                    <a:pt x="15469" y="9136"/>
                  </a:lnTo>
                  <a:cubicBezTo>
                    <a:pt x="15469" y="9136"/>
                    <a:pt x="16181" y="9188"/>
                    <a:pt x="17204" y="9188"/>
                  </a:cubicBezTo>
                  <a:cubicBezTo>
                    <a:pt x="19959" y="9188"/>
                    <a:pt x="24973" y="8812"/>
                    <a:pt x="24462" y="6035"/>
                  </a:cubicBezTo>
                  <a:lnTo>
                    <a:pt x="14878" y="6035"/>
                  </a:lnTo>
                  <a:lnTo>
                    <a:pt x="5184" y="8085"/>
                  </a:lnTo>
                  <a:lnTo>
                    <a:pt x="5184" y="8085"/>
                  </a:lnTo>
                  <a:lnTo>
                    <a:pt x="11352" y="3243"/>
                  </a:lnTo>
                  <a:cubicBezTo>
                    <a:pt x="11352" y="3243"/>
                    <a:pt x="20021" y="2359"/>
                    <a:pt x="21195" y="9"/>
                  </a:cubicBezTo>
                  <a:lnTo>
                    <a:pt x="990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6" name="Google Shape;1601;p54">
              <a:extLst>
                <a:ext uri="{FF2B5EF4-FFF2-40B4-BE49-F238E27FC236}">
                  <a16:creationId xmlns:a16="http://schemas.microsoft.com/office/drawing/2014/main" id="{297E7231-BDFD-844C-9839-0E5691E968DB}"/>
                </a:ext>
              </a:extLst>
            </p:cNvPr>
            <p:cNvSpPr/>
            <p:nvPr/>
          </p:nvSpPr>
          <p:spPr>
            <a:xfrm>
              <a:off x="2943300" y="503750"/>
              <a:ext cx="815050" cy="739325"/>
            </a:xfrm>
            <a:custGeom>
              <a:avLst/>
              <a:gdLst/>
              <a:ahLst/>
              <a:cxnLst/>
              <a:rect l="l" t="t" r="r" b="b"/>
              <a:pathLst>
                <a:path w="32602" h="29573" extrusionOk="0">
                  <a:moveTo>
                    <a:pt x="27957" y="0"/>
                  </a:moveTo>
                  <a:cubicBezTo>
                    <a:pt x="27938" y="26"/>
                    <a:pt x="27919" y="51"/>
                    <a:pt x="27899" y="76"/>
                  </a:cubicBezTo>
                  <a:lnTo>
                    <a:pt x="16738" y="76"/>
                  </a:lnTo>
                  <a:lnTo>
                    <a:pt x="6862" y="5235"/>
                  </a:lnTo>
                  <a:lnTo>
                    <a:pt x="6811" y="5235"/>
                  </a:lnTo>
                  <a:lnTo>
                    <a:pt x="1761" y="12737"/>
                  </a:lnTo>
                  <a:lnTo>
                    <a:pt x="444" y="14730"/>
                  </a:lnTo>
                  <a:lnTo>
                    <a:pt x="110" y="15246"/>
                  </a:lnTo>
                  <a:cubicBezTo>
                    <a:pt x="69" y="15304"/>
                    <a:pt x="33" y="15365"/>
                    <a:pt x="1" y="15429"/>
                  </a:cubicBezTo>
                  <a:cubicBezTo>
                    <a:pt x="50" y="15378"/>
                    <a:pt x="95" y="15321"/>
                    <a:pt x="134" y="15263"/>
                  </a:cubicBezTo>
                  <a:lnTo>
                    <a:pt x="493" y="14763"/>
                  </a:lnTo>
                  <a:lnTo>
                    <a:pt x="1870" y="12804"/>
                  </a:lnTo>
                  <a:lnTo>
                    <a:pt x="7011" y="5353"/>
                  </a:lnTo>
                  <a:lnTo>
                    <a:pt x="6971" y="5353"/>
                  </a:lnTo>
                  <a:lnTo>
                    <a:pt x="16888" y="268"/>
                  </a:lnTo>
                  <a:lnTo>
                    <a:pt x="27740" y="268"/>
                  </a:lnTo>
                  <a:cubicBezTo>
                    <a:pt x="27282" y="785"/>
                    <a:pt x="26697" y="1177"/>
                    <a:pt x="26040" y="1401"/>
                  </a:cubicBezTo>
                  <a:cubicBezTo>
                    <a:pt x="25237" y="1730"/>
                    <a:pt x="24416" y="2009"/>
                    <a:pt x="23582" y="2235"/>
                  </a:cubicBezTo>
                  <a:cubicBezTo>
                    <a:pt x="21831" y="2660"/>
                    <a:pt x="20055" y="2968"/>
                    <a:pt x="18264" y="3161"/>
                  </a:cubicBezTo>
                  <a:cubicBezTo>
                    <a:pt x="18224" y="3164"/>
                    <a:pt x="18186" y="3179"/>
                    <a:pt x="18155" y="3202"/>
                  </a:cubicBezTo>
                  <a:lnTo>
                    <a:pt x="11988" y="8046"/>
                  </a:lnTo>
                  <a:cubicBezTo>
                    <a:pt x="11925" y="8092"/>
                    <a:pt x="11896" y="8169"/>
                    <a:pt x="11912" y="8245"/>
                  </a:cubicBezTo>
                  <a:cubicBezTo>
                    <a:pt x="11930" y="8346"/>
                    <a:pt x="12018" y="8415"/>
                    <a:pt x="12116" y="8415"/>
                  </a:cubicBezTo>
                  <a:cubicBezTo>
                    <a:pt x="12128" y="8415"/>
                    <a:pt x="12141" y="8414"/>
                    <a:pt x="12153" y="8412"/>
                  </a:cubicBezTo>
                  <a:lnTo>
                    <a:pt x="12206" y="8401"/>
                  </a:lnTo>
                  <a:lnTo>
                    <a:pt x="12206" y="8401"/>
                  </a:lnTo>
                  <a:lnTo>
                    <a:pt x="12262" y="8520"/>
                  </a:lnTo>
                  <a:lnTo>
                    <a:pt x="12489" y="8341"/>
                  </a:lnTo>
                  <a:lnTo>
                    <a:pt x="12489" y="8341"/>
                  </a:lnTo>
                  <a:lnTo>
                    <a:pt x="21847" y="6361"/>
                  </a:lnTo>
                  <a:lnTo>
                    <a:pt x="31168" y="6361"/>
                  </a:lnTo>
                  <a:cubicBezTo>
                    <a:pt x="31194" y="6645"/>
                    <a:pt x="31129" y="6931"/>
                    <a:pt x="30982" y="7178"/>
                  </a:cubicBezTo>
                  <a:cubicBezTo>
                    <a:pt x="30767" y="7483"/>
                    <a:pt x="30482" y="7732"/>
                    <a:pt x="30150" y="7902"/>
                  </a:cubicBezTo>
                  <a:cubicBezTo>
                    <a:pt x="28935" y="8476"/>
                    <a:pt x="27622" y="8812"/>
                    <a:pt x="26282" y="8893"/>
                  </a:cubicBezTo>
                  <a:cubicBezTo>
                    <a:pt x="25277" y="8991"/>
                    <a:pt x="24268" y="9040"/>
                    <a:pt x="23259" y="9040"/>
                  </a:cubicBezTo>
                  <a:cubicBezTo>
                    <a:pt x="22955" y="9040"/>
                    <a:pt x="22652" y="9036"/>
                    <a:pt x="22348" y="9027"/>
                  </a:cubicBezTo>
                  <a:cubicBezTo>
                    <a:pt x="22247" y="9047"/>
                    <a:pt x="22174" y="9136"/>
                    <a:pt x="22174" y="9239"/>
                  </a:cubicBezTo>
                  <a:cubicBezTo>
                    <a:pt x="22174" y="9344"/>
                    <a:pt x="22247" y="9432"/>
                    <a:pt x="22348" y="9453"/>
                  </a:cubicBezTo>
                  <a:lnTo>
                    <a:pt x="22406" y="9459"/>
                  </a:lnTo>
                  <a:lnTo>
                    <a:pt x="22406" y="9459"/>
                  </a:lnTo>
                  <a:lnTo>
                    <a:pt x="22406" y="9570"/>
                  </a:lnTo>
                  <a:cubicBezTo>
                    <a:pt x="22751" y="9582"/>
                    <a:pt x="23096" y="9588"/>
                    <a:pt x="23441" y="9588"/>
                  </a:cubicBezTo>
                  <a:cubicBezTo>
                    <a:pt x="23507" y="9588"/>
                    <a:pt x="23573" y="9588"/>
                    <a:pt x="23640" y="9587"/>
                  </a:cubicBezTo>
                  <a:lnTo>
                    <a:pt x="23640" y="9587"/>
                  </a:lnTo>
                  <a:lnTo>
                    <a:pt x="32067" y="10465"/>
                  </a:lnTo>
                  <a:lnTo>
                    <a:pt x="32067" y="10465"/>
                  </a:lnTo>
                  <a:cubicBezTo>
                    <a:pt x="31749" y="11084"/>
                    <a:pt x="31180" y="11543"/>
                    <a:pt x="30500" y="11720"/>
                  </a:cubicBezTo>
                  <a:cubicBezTo>
                    <a:pt x="29737" y="11994"/>
                    <a:pt x="28945" y="12185"/>
                    <a:pt x="28141" y="12287"/>
                  </a:cubicBezTo>
                  <a:cubicBezTo>
                    <a:pt x="27009" y="12431"/>
                    <a:pt x="25869" y="12503"/>
                    <a:pt x="24729" y="12503"/>
                  </a:cubicBezTo>
                  <a:cubicBezTo>
                    <a:pt x="24282" y="12503"/>
                    <a:pt x="23836" y="12492"/>
                    <a:pt x="23390" y="12470"/>
                  </a:cubicBezTo>
                  <a:cubicBezTo>
                    <a:pt x="23372" y="12465"/>
                    <a:pt x="23354" y="12463"/>
                    <a:pt x="23335" y="12463"/>
                  </a:cubicBezTo>
                  <a:cubicBezTo>
                    <a:pt x="23317" y="12463"/>
                    <a:pt x="23299" y="12465"/>
                    <a:pt x="23281" y="12470"/>
                  </a:cubicBezTo>
                  <a:lnTo>
                    <a:pt x="17004" y="15804"/>
                  </a:lnTo>
                  <a:cubicBezTo>
                    <a:pt x="16835" y="15909"/>
                    <a:pt x="16921" y="16159"/>
                    <a:pt x="17102" y="16159"/>
                  </a:cubicBezTo>
                  <a:cubicBezTo>
                    <a:pt x="17114" y="16159"/>
                    <a:pt x="17126" y="16158"/>
                    <a:pt x="17139" y="16155"/>
                  </a:cubicBezTo>
                  <a:lnTo>
                    <a:pt x="17139" y="16155"/>
                  </a:lnTo>
                  <a:lnTo>
                    <a:pt x="17198" y="16296"/>
                  </a:lnTo>
                  <a:lnTo>
                    <a:pt x="17937" y="15905"/>
                  </a:lnTo>
                  <a:lnTo>
                    <a:pt x="22414" y="14492"/>
                  </a:lnTo>
                  <a:lnTo>
                    <a:pt x="22414" y="14492"/>
                  </a:lnTo>
                  <a:lnTo>
                    <a:pt x="28921" y="15355"/>
                  </a:lnTo>
                  <a:lnTo>
                    <a:pt x="28921" y="15355"/>
                  </a:lnTo>
                  <a:cubicBezTo>
                    <a:pt x="28303" y="16394"/>
                    <a:pt x="27220" y="17076"/>
                    <a:pt x="26008" y="17180"/>
                  </a:cubicBezTo>
                  <a:cubicBezTo>
                    <a:pt x="25521" y="17252"/>
                    <a:pt x="25031" y="17288"/>
                    <a:pt x="24542" y="17288"/>
                  </a:cubicBezTo>
                  <a:cubicBezTo>
                    <a:pt x="23833" y="17288"/>
                    <a:pt x="23126" y="17213"/>
                    <a:pt x="22431" y="17062"/>
                  </a:cubicBezTo>
                  <a:lnTo>
                    <a:pt x="22373" y="17062"/>
                  </a:lnTo>
                  <a:lnTo>
                    <a:pt x="14996" y="20280"/>
                  </a:lnTo>
                  <a:cubicBezTo>
                    <a:pt x="14962" y="20296"/>
                    <a:pt x="14938" y="20326"/>
                    <a:pt x="14931" y="20363"/>
                  </a:cubicBezTo>
                  <a:lnTo>
                    <a:pt x="14255" y="22931"/>
                  </a:lnTo>
                  <a:cubicBezTo>
                    <a:pt x="14096" y="23704"/>
                    <a:pt x="13881" y="24464"/>
                    <a:pt x="13612" y="25207"/>
                  </a:cubicBezTo>
                  <a:cubicBezTo>
                    <a:pt x="13131" y="26350"/>
                    <a:pt x="12348" y="27343"/>
                    <a:pt x="11345" y="28074"/>
                  </a:cubicBezTo>
                  <a:cubicBezTo>
                    <a:pt x="10710" y="28511"/>
                    <a:pt x="10024" y="28869"/>
                    <a:pt x="9303" y="29141"/>
                  </a:cubicBezTo>
                  <a:lnTo>
                    <a:pt x="8752" y="29375"/>
                  </a:lnTo>
                  <a:cubicBezTo>
                    <a:pt x="8636" y="29465"/>
                    <a:pt x="8578" y="29465"/>
                    <a:pt x="8578" y="29465"/>
                  </a:cubicBezTo>
                  <a:lnTo>
                    <a:pt x="8745" y="29572"/>
                  </a:lnTo>
                  <a:lnTo>
                    <a:pt x="9303" y="29365"/>
                  </a:lnTo>
                  <a:cubicBezTo>
                    <a:pt x="10040" y="29110"/>
                    <a:pt x="10742" y="28766"/>
                    <a:pt x="11395" y="28340"/>
                  </a:cubicBezTo>
                  <a:cubicBezTo>
                    <a:pt x="12432" y="27608"/>
                    <a:pt x="13249" y="26603"/>
                    <a:pt x="13753" y="25439"/>
                  </a:cubicBezTo>
                  <a:cubicBezTo>
                    <a:pt x="14038" y="24697"/>
                    <a:pt x="14263" y="23932"/>
                    <a:pt x="14429" y="23155"/>
                  </a:cubicBezTo>
                  <a:cubicBezTo>
                    <a:pt x="14633" y="22346"/>
                    <a:pt x="14854" y="21496"/>
                    <a:pt x="15083" y="20599"/>
                  </a:cubicBezTo>
                  <a:lnTo>
                    <a:pt x="15083" y="20599"/>
                  </a:lnTo>
                  <a:lnTo>
                    <a:pt x="22412" y="17472"/>
                  </a:lnTo>
                  <a:lnTo>
                    <a:pt x="22412" y="17472"/>
                  </a:lnTo>
                  <a:cubicBezTo>
                    <a:pt x="23139" y="17626"/>
                    <a:pt x="23879" y="17703"/>
                    <a:pt x="24620" y="17703"/>
                  </a:cubicBezTo>
                  <a:cubicBezTo>
                    <a:pt x="25102" y="17703"/>
                    <a:pt x="25585" y="17670"/>
                    <a:pt x="26066" y="17604"/>
                  </a:cubicBezTo>
                  <a:cubicBezTo>
                    <a:pt x="27467" y="17481"/>
                    <a:pt x="28705" y="16647"/>
                    <a:pt x="29349" y="15395"/>
                  </a:cubicBezTo>
                  <a:lnTo>
                    <a:pt x="29349" y="15392"/>
                  </a:lnTo>
                  <a:cubicBezTo>
                    <a:pt x="29362" y="15301"/>
                    <a:pt x="29298" y="15217"/>
                    <a:pt x="29206" y="15203"/>
                  </a:cubicBezTo>
                  <a:lnTo>
                    <a:pt x="29047" y="15181"/>
                  </a:lnTo>
                  <a:lnTo>
                    <a:pt x="29032" y="15154"/>
                  </a:lnTo>
                  <a:cubicBezTo>
                    <a:pt x="29028" y="15162"/>
                    <a:pt x="29024" y="15170"/>
                    <a:pt x="29020" y="15178"/>
                  </a:cubicBezTo>
                  <a:lnTo>
                    <a:pt x="29020" y="15178"/>
                  </a:lnTo>
                  <a:lnTo>
                    <a:pt x="22422" y="14270"/>
                  </a:lnTo>
                  <a:lnTo>
                    <a:pt x="22340" y="14270"/>
                  </a:lnTo>
                  <a:lnTo>
                    <a:pt x="19085" y="15297"/>
                  </a:lnTo>
                  <a:lnTo>
                    <a:pt x="23482" y="12967"/>
                  </a:lnTo>
                  <a:lnTo>
                    <a:pt x="23482" y="12967"/>
                  </a:lnTo>
                  <a:cubicBezTo>
                    <a:pt x="23906" y="12987"/>
                    <a:pt x="24330" y="12996"/>
                    <a:pt x="24754" y="12996"/>
                  </a:cubicBezTo>
                  <a:cubicBezTo>
                    <a:pt x="25911" y="12996"/>
                    <a:pt x="27067" y="12924"/>
                    <a:pt x="28215" y="12779"/>
                  </a:cubicBezTo>
                  <a:cubicBezTo>
                    <a:pt x="29052" y="12678"/>
                    <a:pt x="29874" y="12481"/>
                    <a:pt x="30666" y="12197"/>
                  </a:cubicBezTo>
                  <a:cubicBezTo>
                    <a:pt x="31080" y="12044"/>
                    <a:pt x="31468" y="11830"/>
                    <a:pt x="31817" y="11563"/>
                  </a:cubicBezTo>
                  <a:cubicBezTo>
                    <a:pt x="32196" y="11281"/>
                    <a:pt x="32469" y="10878"/>
                    <a:pt x="32591" y="10421"/>
                  </a:cubicBezTo>
                  <a:cubicBezTo>
                    <a:pt x="32601" y="10309"/>
                    <a:pt x="32520" y="10208"/>
                    <a:pt x="32408" y="10195"/>
                  </a:cubicBezTo>
                  <a:lnTo>
                    <a:pt x="25773" y="9499"/>
                  </a:lnTo>
                  <a:lnTo>
                    <a:pt x="25773" y="9499"/>
                  </a:lnTo>
                  <a:cubicBezTo>
                    <a:pt x="25982" y="9483"/>
                    <a:pt x="26190" y="9465"/>
                    <a:pt x="26399" y="9445"/>
                  </a:cubicBezTo>
                  <a:cubicBezTo>
                    <a:pt x="27800" y="9352"/>
                    <a:pt x="29172" y="8996"/>
                    <a:pt x="30442" y="8396"/>
                  </a:cubicBezTo>
                  <a:cubicBezTo>
                    <a:pt x="30823" y="8198"/>
                    <a:pt x="31152" y="7912"/>
                    <a:pt x="31399" y="7560"/>
                  </a:cubicBezTo>
                  <a:cubicBezTo>
                    <a:pt x="31638" y="7172"/>
                    <a:pt x="31716" y="6706"/>
                    <a:pt x="31616" y="6260"/>
                  </a:cubicBezTo>
                  <a:cubicBezTo>
                    <a:pt x="31597" y="6159"/>
                    <a:pt x="31510" y="6087"/>
                    <a:pt x="31408" y="6085"/>
                  </a:cubicBezTo>
                  <a:lnTo>
                    <a:pt x="21781" y="6085"/>
                  </a:lnTo>
                  <a:lnTo>
                    <a:pt x="12967" y="7964"/>
                  </a:lnTo>
                  <a:lnTo>
                    <a:pt x="18376" y="3704"/>
                  </a:lnTo>
                  <a:lnTo>
                    <a:pt x="18376" y="3704"/>
                  </a:lnTo>
                  <a:cubicBezTo>
                    <a:pt x="20167" y="3501"/>
                    <a:pt x="21940" y="3182"/>
                    <a:pt x="23690" y="2751"/>
                  </a:cubicBezTo>
                  <a:cubicBezTo>
                    <a:pt x="24541" y="2530"/>
                    <a:pt x="25377" y="2251"/>
                    <a:pt x="26191" y="1919"/>
                  </a:cubicBezTo>
                  <a:cubicBezTo>
                    <a:pt x="27038" y="1622"/>
                    <a:pt x="27775" y="1073"/>
                    <a:pt x="28298" y="342"/>
                  </a:cubicBezTo>
                  <a:cubicBezTo>
                    <a:pt x="28307" y="313"/>
                    <a:pt x="28307" y="281"/>
                    <a:pt x="28298" y="252"/>
                  </a:cubicBezTo>
                  <a:cubicBezTo>
                    <a:pt x="28298" y="154"/>
                    <a:pt x="28220" y="76"/>
                    <a:pt x="28124" y="76"/>
                  </a:cubicBezTo>
                  <a:lnTo>
                    <a:pt x="28004" y="76"/>
                  </a:lnTo>
                  <a:lnTo>
                    <a:pt x="27957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7" name="Google Shape;1602;p54">
              <a:extLst>
                <a:ext uri="{FF2B5EF4-FFF2-40B4-BE49-F238E27FC236}">
                  <a16:creationId xmlns:a16="http://schemas.microsoft.com/office/drawing/2014/main" id="{86110412-A5E6-8146-A03D-FAE0C6D645EE}"/>
                </a:ext>
              </a:extLst>
            </p:cNvPr>
            <p:cNvSpPr/>
            <p:nvPr/>
          </p:nvSpPr>
          <p:spPr>
            <a:xfrm>
              <a:off x="3301300" y="732575"/>
              <a:ext cx="202800" cy="72950"/>
            </a:xfrm>
            <a:custGeom>
              <a:avLst/>
              <a:gdLst/>
              <a:ahLst/>
              <a:cxnLst/>
              <a:rect l="l" t="t" r="r" b="b"/>
              <a:pathLst>
                <a:path w="8112" h="2918" extrusionOk="0">
                  <a:moveTo>
                    <a:pt x="8111" y="0"/>
                  </a:moveTo>
                  <a:lnTo>
                    <a:pt x="8111" y="0"/>
                  </a:lnTo>
                  <a:cubicBezTo>
                    <a:pt x="6710" y="327"/>
                    <a:pt x="5331" y="744"/>
                    <a:pt x="3985" y="1250"/>
                  </a:cubicBezTo>
                  <a:cubicBezTo>
                    <a:pt x="2587" y="1621"/>
                    <a:pt x="1246" y="2182"/>
                    <a:pt x="0" y="2917"/>
                  </a:cubicBezTo>
                  <a:cubicBezTo>
                    <a:pt x="1398" y="2589"/>
                    <a:pt x="2774" y="2172"/>
                    <a:pt x="4119" y="1667"/>
                  </a:cubicBezTo>
                  <a:cubicBezTo>
                    <a:pt x="5518" y="1294"/>
                    <a:pt x="6861" y="733"/>
                    <a:pt x="811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0" name="Google Shape;15923;p136">
            <a:extLst>
              <a:ext uri="{FF2B5EF4-FFF2-40B4-BE49-F238E27FC236}">
                <a16:creationId xmlns:a16="http://schemas.microsoft.com/office/drawing/2014/main" id="{32EE9B8D-8192-0C49-AF3A-ADA964887FA8}"/>
              </a:ext>
            </a:extLst>
          </p:cNvPr>
          <p:cNvSpPr/>
          <p:nvPr/>
        </p:nvSpPr>
        <p:spPr>
          <a:xfrm>
            <a:off x="7586472" y="5188798"/>
            <a:ext cx="457038" cy="457038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51" name="Google Shape;15924;p136">
            <a:extLst>
              <a:ext uri="{FF2B5EF4-FFF2-40B4-BE49-F238E27FC236}">
                <a16:creationId xmlns:a16="http://schemas.microsoft.com/office/drawing/2014/main" id="{087AA09D-51FF-7348-9168-E7055605F68E}"/>
              </a:ext>
            </a:extLst>
          </p:cNvPr>
          <p:cNvGrpSpPr/>
          <p:nvPr/>
        </p:nvGrpSpPr>
        <p:grpSpPr>
          <a:xfrm>
            <a:off x="8217259" y="5188753"/>
            <a:ext cx="457104" cy="457059"/>
            <a:chOff x="812101" y="2571761"/>
            <a:chExt cx="417066" cy="417024"/>
          </a:xfrm>
          <a:solidFill>
            <a:schemeClr val="bg1"/>
          </a:solidFill>
        </p:grpSpPr>
        <p:sp>
          <p:nvSpPr>
            <p:cNvPr id="152" name="Google Shape;15925;p136">
              <a:extLst>
                <a:ext uri="{FF2B5EF4-FFF2-40B4-BE49-F238E27FC236}">
                  <a16:creationId xmlns:a16="http://schemas.microsoft.com/office/drawing/2014/main" id="{0F1560D9-EDE3-1146-8E39-1C06E3B2542C}"/>
                </a:ext>
              </a:extLst>
            </p:cNvPr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" name="Google Shape;15926;p136">
              <a:extLst>
                <a:ext uri="{FF2B5EF4-FFF2-40B4-BE49-F238E27FC236}">
                  <a16:creationId xmlns:a16="http://schemas.microsoft.com/office/drawing/2014/main" id="{BEA6BF14-C1A2-F14C-91FF-C51FBAE9C973}"/>
                </a:ext>
              </a:extLst>
            </p:cNvPr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4" name="Google Shape;15927;p136">
              <a:extLst>
                <a:ext uri="{FF2B5EF4-FFF2-40B4-BE49-F238E27FC236}">
                  <a16:creationId xmlns:a16="http://schemas.microsoft.com/office/drawing/2014/main" id="{216DBA05-7E2A-0F4F-8DFC-55AD97A3D037}"/>
                </a:ext>
              </a:extLst>
            </p:cNvPr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5" name="Google Shape;15928;p136">
              <a:extLst>
                <a:ext uri="{FF2B5EF4-FFF2-40B4-BE49-F238E27FC236}">
                  <a16:creationId xmlns:a16="http://schemas.microsoft.com/office/drawing/2014/main" id="{731FEF86-7B64-EB47-AE3A-99288A2AA0B2}"/>
                </a:ext>
              </a:extLst>
            </p:cNvPr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56" name="Google Shape;15929;p136">
            <a:extLst>
              <a:ext uri="{FF2B5EF4-FFF2-40B4-BE49-F238E27FC236}">
                <a16:creationId xmlns:a16="http://schemas.microsoft.com/office/drawing/2014/main" id="{CC7F6031-B51D-184D-B6D8-20EC610B336A}"/>
              </a:ext>
            </a:extLst>
          </p:cNvPr>
          <p:cNvGrpSpPr/>
          <p:nvPr/>
        </p:nvGrpSpPr>
        <p:grpSpPr>
          <a:xfrm>
            <a:off x="8848105" y="5188753"/>
            <a:ext cx="457059" cy="457059"/>
            <a:chOff x="1323129" y="2571761"/>
            <a:chExt cx="417024" cy="417024"/>
          </a:xfrm>
          <a:solidFill>
            <a:schemeClr val="bg1"/>
          </a:solidFill>
        </p:grpSpPr>
        <p:sp>
          <p:nvSpPr>
            <p:cNvPr id="157" name="Google Shape;15930;p136">
              <a:extLst>
                <a:ext uri="{FF2B5EF4-FFF2-40B4-BE49-F238E27FC236}">
                  <a16:creationId xmlns:a16="http://schemas.microsoft.com/office/drawing/2014/main" id="{02291522-0418-8343-9FB2-751B3D5BB2D0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8" name="Google Shape;15931;p136">
              <a:extLst>
                <a:ext uri="{FF2B5EF4-FFF2-40B4-BE49-F238E27FC236}">
                  <a16:creationId xmlns:a16="http://schemas.microsoft.com/office/drawing/2014/main" id="{CBE11A1B-1654-994A-BE27-465767EFC607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9" name="Google Shape;15932;p136">
              <a:extLst>
                <a:ext uri="{FF2B5EF4-FFF2-40B4-BE49-F238E27FC236}">
                  <a16:creationId xmlns:a16="http://schemas.microsoft.com/office/drawing/2014/main" id="{944AD62A-C08C-5F4D-9796-C89764051D2E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0" name="Google Shape;15933;p136">
              <a:extLst>
                <a:ext uri="{FF2B5EF4-FFF2-40B4-BE49-F238E27FC236}">
                  <a16:creationId xmlns:a16="http://schemas.microsoft.com/office/drawing/2014/main" id="{9D1144D1-ADF2-A748-B623-F2A8D9ED32B7}"/>
                </a:ext>
              </a:extLst>
            </p:cNvPr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61" name="Google Shape;15934;p136">
            <a:extLst>
              <a:ext uri="{FF2B5EF4-FFF2-40B4-BE49-F238E27FC236}">
                <a16:creationId xmlns:a16="http://schemas.microsoft.com/office/drawing/2014/main" id="{36976D64-DAFD-CE45-B287-20EA3118901D}"/>
              </a:ext>
            </a:extLst>
          </p:cNvPr>
          <p:cNvSpPr/>
          <p:nvPr/>
        </p:nvSpPr>
        <p:spPr>
          <a:xfrm>
            <a:off x="9478930" y="5230028"/>
            <a:ext cx="459303" cy="374583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2" name="Google Shape;246;p40">
            <a:extLst>
              <a:ext uri="{FF2B5EF4-FFF2-40B4-BE49-F238E27FC236}">
                <a16:creationId xmlns:a16="http://schemas.microsoft.com/office/drawing/2014/main" id="{2A021EED-1F44-7A4A-8894-7DECE324ECC2}"/>
              </a:ext>
            </a:extLst>
          </p:cNvPr>
          <p:cNvSpPr txBox="1">
            <a:spLocks/>
          </p:cNvSpPr>
          <p:nvPr/>
        </p:nvSpPr>
        <p:spPr>
          <a:xfrm>
            <a:off x="7485546" y="5804344"/>
            <a:ext cx="2377633" cy="3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500" b="1" dirty="0"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</a:t>
            </a:r>
            <a:r>
              <a:rPr lang="es-ES" sz="2500" b="1" dirty="0" err="1"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batistajohel</a:t>
            </a:r>
            <a:endParaRPr lang="es-ES" sz="2500" b="1" dirty="0">
              <a:latin typeface="Neo Sans Pro" panose="020B0504030504040204" pitchFamily="3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81F93-E258-8BF5-D579-757F95ED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Patrón de fondo&#10;&#10;Descripción generada automáticamente">
            <a:extLst>
              <a:ext uri="{FF2B5EF4-FFF2-40B4-BE49-F238E27FC236}">
                <a16:creationId xmlns:a16="http://schemas.microsoft.com/office/drawing/2014/main" id="{5980C6BF-9E82-7853-0A62-D1DDF92C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5" y="0"/>
            <a:ext cx="12191999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D6F6E9E-8B27-1D9F-8E07-4D6D78EAE781}"/>
              </a:ext>
            </a:extLst>
          </p:cNvPr>
          <p:cNvSpPr txBox="1"/>
          <p:nvPr/>
        </p:nvSpPr>
        <p:spPr>
          <a:xfrm>
            <a:off x="2106202" y="5168233"/>
            <a:ext cx="7972746" cy="1665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es-ES" sz="1800" i="1" dirty="0">
                <a:latin typeface="Neo Sans Pro" panose="020B05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Gráficas de tipo Pastel que comparan las Probabilidades Condicionadas entre que un Diagnóstico de los Enfermos (E) y Sanos (S) sean acertados (Ya sean positivos o negativos) en concordancia con su estado de salud.</a:t>
            </a:r>
            <a:endParaRPr lang="es-PA" sz="1800" dirty="0">
              <a:effectLst/>
              <a:latin typeface="Neo Sans Pro" panose="020B05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2B6E7B6-2ACB-D8A2-D72E-FBC23884D7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665013"/>
              </p:ext>
            </p:extLst>
          </p:nvPr>
        </p:nvGraphicFramePr>
        <p:xfrm>
          <a:off x="796954" y="1206067"/>
          <a:ext cx="5047376" cy="3881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6193078-0ED0-D440-AEE2-3EC5FEE3A6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406990"/>
              </p:ext>
            </p:extLst>
          </p:nvPr>
        </p:nvGraphicFramePr>
        <p:xfrm>
          <a:off x="6223333" y="1206067"/>
          <a:ext cx="5047376" cy="3881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Google Shape;1458;p54">
            <a:extLst>
              <a:ext uri="{FF2B5EF4-FFF2-40B4-BE49-F238E27FC236}">
                <a16:creationId xmlns:a16="http://schemas.microsoft.com/office/drawing/2014/main" id="{F8CC30BD-7117-E888-E8C1-AE01D675E83C}"/>
              </a:ext>
            </a:extLst>
          </p:cNvPr>
          <p:cNvSpPr txBox="1">
            <a:spLocks/>
          </p:cNvSpPr>
          <p:nvPr/>
        </p:nvSpPr>
        <p:spPr>
          <a:xfrm>
            <a:off x="1273871" y="218114"/>
            <a:ext cx="9898923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4000" b="1" dirty="0">
                <a:latin typeface="Neo Sans Pro" panose="020B0504030504040204" pitchFamily="34" charset="0"/>
              </a:rPr>
              <a:t>Diagnóstico de Enfermos (E) vs. Sanos (S)</a:t>
            </a:r>
          </a:p>
        </p:txBody>
      </p:sp>
    </p:spTree>
    <p:extLst>
      <p:ext uri="{BB962C8B-B14F-4D97-AF65-F5344CB8AC3E}">
        <p14:creationId xmlns:p14="http://schemas.microsoft.com/office/powerpoint/2010/main" val="129592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4B384-6B76-7221-0A8A-B819D8DA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6ABC5B14-1B51-5E16-2B41-35375BCCD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21E327E1-C531-1A70-DF4B-A7435C01532C}"/>
              </a:ext>
            </a:extLst>
          </p:cNvPr>
          <p:cNvSpPr txBox="1">
            <a:spLocks/>
          </p:cNvSpPr>
          <p:nvPr/>
        </p:nvSpPr>
        <p:spPr>
          <a:xfrm>
            <a:off x="2069593" y="289074"/>
            <a:ext cx="79661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4400" b="1" dirty="0">
                <a:latin typeface="Neo Sans Pro" panose="020B0504030504040204" pitchFamily="34" charset="0"/>
              </a:rPr>
              <a:t>Análisis Epidemiológico Pt.1</a:t>
            </a:r>
          </a:p>
        </p:txBody>
      </p:sp>
      <p:sp>
        <p:nvSpPr>
          <p:cNvPr id="6" name="Google Shape;1515;p54">
            <a:extLst>
              <a:ext uri="{FF2B5EF4-FFF2-40B4-BE49-F238E27FC236}">
                <a16:creationId xmlns:a16="http://schemas.microsoft.com/office/drawing/2014/main" id="{E98F53D7-DE67-6296-B980-20D414FADD9E}"/>
              </a:ext>
            </a:extLst>
          </p:cNvPr>
          <p:cNvSpPr txBox="1">
            <a:spLocks/>
          </p:cNvSpPr>
          <p:nvPr/>
        </p:nvSpPr>
        <p:spPr>
          <a:xfrm>
            <a:off x="1744908" y="1182376"/>
            <a:ext cx="8615493" cy="530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A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partir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 la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incidencia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aproximada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 la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enfermedad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, se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puede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establecer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que la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probabilidad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 que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el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test de un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individuo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sea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positivo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es del 12.25%,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mientras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que la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probabilidad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 que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el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test sea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negativo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es del 87.75%.</a:t>
            </a:r>
          </a:p>
          <a:p>
            <a:pPr marL="457200" indent="-457200">
              <a:buFont typeface="+mj-lt"/>
              <a:buAutoNum type="arabicPeriod"/>
            </a:pPr>
            <a:endParaRPr lang="en-US" sz="2200" baseline="0" dirty="0">
              <a:solidFill>
                <a:schemeClr val="tx1"/>
              </a:solidFill>
              <a:latin typeface="Neo Sans Pro" panose="020B05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Efectuando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,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podemos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establecer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que la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posibilidad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 que un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individuo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Enfermo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tenga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un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resultado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Positivo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en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el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test de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Antígenos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es del 85.00%,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mientras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que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pueda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tener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un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falso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negativo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es del 15%.</a:t>
            </a:r>
          </a:p>
          <a:p>
            <a:pPr marL="457200" indent="-457200">
              <a:buFont typeface="+mj-lt"/>
              <a:buAutoNum type="arabicPeriod"/>
            </a:pPr>
            <a:endParaRPr lang="en-US" sz="2200" baseline="0" dirty="0">
              <a:solidFill>
                <a:schemeClr val="tx1"/>
              </a:solidFill>
              <a:latin typeface="Neo Sans Pro" panose="020B05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De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igual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manera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, con la población de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individuos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sanos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, se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puede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establecer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una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probabilidad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condicionada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 que al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este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hacerse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un test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existe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un 12.00% de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probabilidad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 que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el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mismo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salga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positivo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,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aunque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no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esté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infectado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del virus,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mientras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que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en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el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caso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contrario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existe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un 88.00% de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probabilidades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 que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su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test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salga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negativo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, no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estando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2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infectado</a:t>
            </a:r>
            <a:r>
              <a:rPr lang="en-US" sz="22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del virus.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D9DE3F60-7C96-A7A8-3E51-3405E82E8003}"/>
              </a:ext>
            </a:extLst>
          </p:cNvPr>
          <p:cNvSpPr txBox="1">
            <a:spLocks/>
          </p:cNvSpPr>
          <p:nvPr/>
        </p:nvSpPr>
        <p:spPr>
          <a:xfrm>
            <a:off x="1" y="164476"/>
            <a:ext cx="2290354" cy="3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5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</a:t>
            </a:r>
            <a:r>
              <a:rPr lang="es-ES" sz="2500" b="1" dirty="0" err="1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batistajohel</a:t>
            </a:r>
            <a:endParaRPr lang="es-ES" sz="2500" b="1" dirty="0">
              <a:solidFill>
                <a:srgbClr val="2E2B70"/>
              </a:solidFill>
              <a:latin typeface="Neo Sans Pro" panose="020B0504030504040204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8431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4B384-6B76-7221-0A8A-B819D8DA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6ABC5B14-1B51-5E16-2B41-35375BCCD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21E327E1-C531-1A70-DF4B-A7435C01532C}"/>
              </a:ext>
            </a:extLst>
          </p:cNvPr>
          <p:cNvSpPr txBox="1">
            <a:spLocks/>
          </p:cNvSpPr>
          <p:nvPr/>
        </p:nvSpPr>
        <p:spPr>
          <a:xfrm>
            <a:off x="2069593" y="289074"/>
            <a:ext cx="79661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4400" b="1" dirty="0">
                <a:latin typeface="Neo Sans Pro" panose="020B0504030504040204" pitchFamily="34" charset="0"/>
              </a:rPr>
              <a:t>Análisis Epidemiológico Pt.2</a:t>
            </a:r>
          </a:p>
        </p:txBody>
      </p:sp>
      <p:sp>
        <p:nvSpPr>
          <p:cNvPr id="6" name="Google Shape;1515;p54">
            <a:extLst>
              <a:ext uri="{FF2B5EF4-FFF2-40B4-BE49-F238E27FC236}">
                <a16:creationId xmlns:a16="http://schemas.microsoft.com/office/drawing/2014/main" id="{E98F53D7-DE67-6296-B980-20D414FADD9E}"/>
              </a:ext>
            </a:extLst>
          </p:cNvPr>
          <p:cNvSpPr txBox="1">
            <a:spLocks/>
          </p:cNvSpPr>
          <p:nvPr/>
        </p:nvSpPr>
        <p:spPr>
          <a:xfrm>
            <a:off x="1744908" y="1182376"/>
            <a:ext cx="8615493" cy="530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4- Es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posible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obtener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del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análisis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 la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probabilidad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condicionada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entre que un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individuo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Enfermo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obtenga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el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resultado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esperado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(+)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el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test de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antígenos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, lo que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nos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genera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una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probabilidad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del 2.36% de que se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genere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un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verdadero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positivo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,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mientras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que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el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caso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contrario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; hay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una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probabilidad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del 0.06% del que se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dé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un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falso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negativo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.</a:t>
            </a:r>
          </a:p>
          <a:p>
            <a:endParaRPr lang="en-US" sz="2100" baseline="0" dirty="0">
              <a:solidFill>
                <a:schemeClr val="tx1"/>
              </a:solidFill>
              <a:latin typeface="Neo Sans Pro" panose="020B0504030504040204" pitchFamily="34" charset="0"/>
            </a:endParaRPr>
          </a:p>
          <a:p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5- De un total de 514,424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individuos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cuyo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resultado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es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positivo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la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prueba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,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podemos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establecer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que 12,137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estarían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verdaderamente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enfermos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, lo que equivale al 2.36% de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los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testeos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,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mientras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que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los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502,287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individuos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restantes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, que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equivaldrían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al 97.64%,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estarían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sanos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.</a:t>
            </a:r>
          </a:p>
          <a:p>
            <a:endParaRPr lang="en-US" sz="2100" baseline="0" dirty="0">
              <a:solidFill>
                <a:schemeClr val="tx1"/>
              </a:solidFill>
              <a:latin typeface="Neo Sans Pro" panose="020B0504030504040204" pitchFamily="34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Neo Sans Pro" panose="020B0504030504040204" pitchFamily="34" charset="0"/>
              </a:rPr>
              <a:t>6-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También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es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posible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establecer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igual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forma, que de un total de 3,685,573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individuos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,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el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0.04% de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ellos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que se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realizó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la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prueba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,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generó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un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falso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negativo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,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ya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que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realidad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sí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estarían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enfermos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;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mientras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que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el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99.96% restante que se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realizó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la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prueba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,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habrían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generado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un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falso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positivo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,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ya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que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serían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individuos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individuos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sanos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.</a:t>
            </a:r>
            <a:endParaRPr lang="en-US" sz="2100" dirty="0">
              <a:solidFill>
                <a:schemeClr val="tx1"/>
              </a:solidFill>
              <a:latin typeface="Neo Sans Pro" panose="020B0504030504040204" pitchFamily="34" charset="0"/>
            </a:endParaRP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D9DE3F60-7C96-A7A8-3E51-3405E82E8003}"/>
              </a:ext>
            </a:extLst>
          </p:cNvPr>
          <p:cNvSpPr txBox="1">
            <a:spLocks/>
          </p:cNvSpPr>
          <p:nvPr/>
        </p:nvSpPr>
        <p:spPr>
          <a:xfrm>
            <a:off x="1" y="164476"/>
            <a:ext cx="2290354" cy="3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5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</a:t>
            </a:r>
            <a:r>
              <a:rPr lang="es-ES" sz="2500" b="1" dirty="0" err="1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batistajohel</a:t>
            </a:r>
            <a:endParaRPr lang="es-ES" sz="2500" b="1" dirty="0">
              <a:solidFill>
                <a:srgbClr val="2E2B70"/>
              </a:solidFill>
              <a:latin typeface="Neo Sans Pro" panose="020B0504030504040204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4654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5361E12D-164E-9C71-F9A6-DEA63025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242" name="Google Shape;4242;p107"/>
          <p:cNvSpPr txBox="1">
            <a:spLocks noGrp="1"/>
          </p:cNvSpPr>
          <p:nvPr>
            <p:ph type="ctrTitle"/>
          </p:nvPr>
        </p:nvSpPr>
        <p:spPr>
          <a:xfrm>
            <a:off x="408725" y="402552"/>
            <a:ext cx="7027499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b="1" dirty="0">
                <a:latin typeface="Neo Sans Pro" panose="020B0504030504040204" pitchFamily="34" charset="0"/>
              </a:rPr>
              <a:t>¡Gracias por su Atención!</a:t>
            </a:r>
            <a:endParaRPr sz="4400" b="1" dirty="0">
              <a:latin typeface="Neo Sans Pro" panose="020B0504030504040204" pitchFamily="34" charset="0"/>
            </a:endParaRPr>
          </a:p>
        </p:txBody>
      </p:sp>
      <p:sp>
        <p:nvSpPr>
          <p:cNvPr id="4243" name="Google Shape;4243;p107"/>
          <p:cNvSpPr txBox="1">
            <a:spLocks noGrp="1"/>
          </p:cNvSpPr>
          <p:nvPr>
            <p:ph type="subTitle" idx="1"/>
          </p:nvPr>
        </p:nvSpPr>
        <p:spPr>
          <a:xfrm>
            <a:off x="3377452" y="2531934"/>
            <a:ext cx="8814547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-ES" sz="2400" b="1" dirty="0">
                <a:solidFill>
                  <a:srgbClr val="46BA79"/>
                </a:solidFill>
                <a:latin typeface="Neo Sans Pro" panose="020B0504030504040204" pitchFamily="34" charset="0"/>
              </a:rPr>
              <a:t>¿</a:t>
            </a:r>
            <a:r>
              <a:rPr lang="es-ES" sz="2800" b="1" dirty="0">
                <a:solidFill>
                  <a:srgbClr val="46BA79"/>
                </a:solidFill>
                <a:latin typeface="Neo Sans Pro" panose="020B0504030504040204" pitchFamily="34" charset="0"/>
              </a:rPr>
              <a:t>Alguna pregunta, duda, comentario o sugerencia?</a:t>
            </a:r>
          </a:p>
          <a:p>
            <a:pPr marL="0" indent="0">
              <a:lnSpc>
                <a:spcPct val="150000"/>
              </a:lnSpc>
            </a:pPr>
            <a:r>
              <a:rPr lang="es-ES" sz="2800" b="1" dirty="0">
                <a:solidFill>
                  <a:srgbClr val="46BA79"/>
                </a:solidFill>
                <a:latin typeface="Neo Sans Pro" panose="020B0504030504040204" pitchFamily="34" charset="0"/>
              </a:rPr>
              <a:t>@batistajohel</a:t>
            </a:r>
            <a:endParaRPr sz="2800" b="1" dirty="0">
              <a:solidFill>
                <a:srgbClr val="46BA79"/>
              </a:solidFill>
              <a:latin typeface="Neo Sans Pro" panose="020B050403050404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s-ES" sz="2800" b="1" dirty="0" err="1">
                <a:solidFill>
                  <a:srgbClr val="46BA79"/>
                </a:solidFill>
                <a:latin typeface="Neo Sans Pro" panose="020B0504030504040204" pitchFamily="34" charset="0"/>
              </a:rPr>
              <a:t>Johel.batista@utp.ac.pa</a:t>
            </a:r>
            <a:endParaRPr lang="es-ES" sz="2800" b="1" dirty="0">
              <a:solidFill>
                <a:srgbClr val="46BA79"/>
              </a:solidFill>
              <a:latin typeface="Neo Sans Pro" panose="020B0504030504040204" pitchFamily="34" charset="0"/>
            </a:endParaRPr>
          </a:p>
        </p:txBody>
      </p:sp>
      <p:sp>
        <p:nvSpPr>
          <p:cNvPr id="4244" name="Google Shape;4244;p107"/>
          <p:cNvSpPr txBox="1"/>
          <p:nvPr/>
        </p:nvSpPr>
        <p:spPr>
          <a:xfrm>
            <a:off x="4162521" y="5710927"/>
            <a:ext cx="5271708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es-ES" sz="2000" b="1" dirty="0">
                <a:solidFill>
                  <a:schemeClr val="lt1"/>
                </a:solidFill>
                <a:latin typeface="Neo Sans Pro" panose="020B0504030504040204" pitchFamily="34" charset="0"/>
                <a:ea typeface="Roboto Light"/>
                <a:cs typeface="Roboto Light"/>
                <a:sym typeface="Roboto Light"/>
              </a:rPr>
              <a:t>Licencia </a:t>
            </a:r>
            <a:r>
              <a:rPr lang="es-ES" sz="2000" b="1" dirty="0" err="1">
                <a:solidFill>
                  <a:schemeClr val="lt1"/>
                </a:solidFill>
                <a:latin typeface="Neo Sans Pro" panose="020B0504030504040204" pitchFamily="34" charset="0"/>
                <a:ea typeface="Roboto Light"/>
                <a:cs typeface="Roboto Light"/>
                <a:sym typeface="Roboto Light"/>
              </a:rPr>
              <a:t>Creative</a:t>
            </a:r>
            <a:r>
              <a:rPr lang="es-ES" sz="2000" b="1" dirty="0">
                <a:solidFill>
                  <a:schemeClr val="lt1"/>
                </a:solidFill>
                <a:latin typeface="Neo Sans Pro" panose="020B0504030504040204" pitchFamily="34" charset="0"/>
                <a:ea typeface="Roboto Light"/>
                <a:cs typeface="Roboto Light"/>
                <a:sym typeface="Roboto Light"/>
              </a:rPr>
              <a:t> </a:t>
            </a:r>
            <a:r>
              <a:rPr lang="es-ES" sz="2000" b="1" dirty="0" err="1">
                <a:solidFill>
                  <a:schemeClr val="lt1"/>
                </a:solidFill>
                <a:latin typeface="Neo Sans Pro" panose="020B0504030504040204" pitchFamily="34" charset="0"/>
                <a:ea typeface="Roboto Light"/>
                <a:cs typeface="Roboto Light"/>
                <a:sym typeface="Roboto Light"/>
              </a:rPr>
              <a:t>Commons</a:t>
            </a:r>
            <a:r>
              <a:rPr lang="es-ES" sz="2000" b="1" dirty="0">
                <a:solidFill>
                  <a:schemeClr val="lt1"/>
                </a:solidFill>
                <a:latin typeface="Neo Sans Pro" panose="020B0504030504040204" pitchFamily="34" charset="0"/>
                <a:ea typeface="Roboto Light"/>
                <a:cs typeface="Roboto Light"/>
                <a:sym typeface="Roboto Light"/>
              </a:rPr>
              <a:t> Atribución, Compartir-Igual, No Comercial 4.0</a:t>
            </a:r>
            <a:endParaRPr sz="2000" b="1" dirty="0">
              <a:solidFill>
                <a:schemeClr val="lt1"/>
              </a:solidFill>
              <a:latin typeface="Neo Sans Pro" panose="020B0504030504040204" pitchFamily="34" charset="0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257" name="Google Shape;4257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91" y="2028156"/>
            <a:ext cx="3068661" cy="280168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5923;p136">
            <a:extLst>
              <a:ext uri="{FF2B5EF4-FFF2-40B4-BE49-F238E27FC236}">
                <a16:creationId xmlns:a16="http://schemas.microsoft.com/office/drawing/2014/main" id="{709FD310-1752-C840-A8CB-9CEF8564D867}"/>
              </a:ext>
            </a:extLst>
          </p:cNvPr>
          <p:cNvSpPr/>
          <p:nvPr/>
        </p:nvSpPr>
        <p:spPr>
          <a:xfrm>
            <a:off x="9457362" y="5188955"/>
            <a:ext cx="457038" cy="457038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2" name="Google Shape;15924;p136">
            <a:extLst>
              <a:ext uri="{FF2B5EF4-FFF2-40B4-BE49-F238E27FC236}">
                <a16:creationId xmlns:a16="http://schemas.microsoft.com/office/drawing/2014/main" id="{DE430CCD-99D1-F84F-BB7E-D7F3CA068B7E}"/>
              </a:ext>
            </a:extLst>
          </p:cNvPr>
          <p:cNvGrpSpPr/>
          <p:nvPr/>
        </p:nvGrpSpPr>
        <p:grpSpPr>
          <a:xfrm>
            <a:off x="10088149" y="5188910"/>
            <a:ext cx="457104" cy="457059"/>
            <a:chOff x="812101" y="2571761"/>
            <a:chExt cx="417066" cy="417024"/>
          </a:xfrm>
          <a:solidFill>
            <a:schemeClr val="bg1"/>
          </a:solidFill>
        </p:grpSpPr>
        <p:sp>
          <p:nvSpPr>
            <p:cNvPr id="33" name="Google Shape;15925;p136">
              <a:extLst>
                <a:ext uri="{FF2B5EF4-FFF2-40B4-BE49-F238E27FC236}">
                  <a16:creationId xmlns:a16="http://schemas.microsoft.com/office/drawing/2014/main" id="{D741FA4A-64B8-7C48-BD9C-0E44ABEA2742}"/>
                </a:ext>
              </a:extLst>
            </p:cNvPr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" name="Google Shape;15926;p136">
              <a:extLst>
                <a:ext uri="{FF2B5EF4-FFF2-40B4-BE49-F238E27FC236}">
                  <a16:creationId xmlns:a16="http://schemas.microsoft.com/office/drawing/2014/main" id="{F083D66E-A514-6D45-A63F-594A74F1D073}"/>
                </a:ext>
              </a:extLst>
            </p:cNvPr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Google Shape;15927;p136">
              <a:extLst>
                <a:ext uri="{FF2B5EF4-FFF2-40B4-BE49-F238E27FC236}">
                  <a16:creationId xmlns:a16="http://schemas.microsoft.com/office/drawing/2014/main" id="{1A2E8DE3-B0D3-234B-A240-87FFEC2D066B}"/>
                </a:ext>
              </a:extLst>
            </p:cNvPr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6" name="Google Shape;15928;p136">
              <a:extLst>
                <a:ext uri="{FF2B5EF4-FFF2-40B4-BE49-F238E27FC236}">
                  <a16:creationId xmlns:a16="http://schemas.microsoft.com/office/drawing/2014/main" id="{D56458BB-795C-4E47-B61A-0A5CEA1A8E8F}"/>
                </a:ext>
              </a:extLst>
            </p:cNvPr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" name="Google Shape;15929;p136">
            <a:extLst>
              <a:ext uri="{FF2B5EF4-FFF2-40B4-BE49-F238E27FC236}">
                <a16:creationId xmlns:a16="http://schemas.microsoft.com/office/drawing/2014/main" id="{65F471F0-04E1-B24F-9148-C6FE060BD637}"/>
              </a:ext>
            </a:extLst>
          </p:cNvPr>
          <p:cNvGrpSpPr/>
          <p:nvPr/>
        </p:nvGrpSpPr>
        <p:grpSpPr>
          <a:xfrm>
            <a:off x="10718995" y="5188910"/>
            <a:ext cx="457059" cy="457059"/>
            <a:chOff x="1323129" y="2571761"/>
            <a:chExt cx="417024" cy="417024"/>
          </a:xfrm>
          <a:solidFill>
            <a:schemeClr val="bg1"/>
          </a:solidFill>
        </p:grpSpPr>
        <p:sp>
          <p:nvSpPr>
            <p:cNvPr id="38" name="Google Shape;15930;p136">
              <a:extLst>
                <a:ext uri="{FF2B5EF4-FFF2-40B4-BE49-F238E27FC236}">
                  <a16:creationId xmlns:a16="http://schemas.microsoft.com/office/drawing/2014/main" id="{96627EA8-A736-AE4B-84A6-5D2BF50822CC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" name="Google Shape;15931;p136">
              <a:extLst>
                <a:ext uri="{FF2B5EF4-FFF2-40B4-BE49-F238E27FC236}">
                  <a16:creationId xmlns:a16="http://schemas.microsoft.com/office/drawing/2014/main" id="{64D74FAF-1A6E-E54A-98E8-24A987FECDC8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Google Shape;15932;p136">
              <a:extLst>
                <a:ext uri="{FF2B5EF4-FFF2-40B4-BE49-F238E27FC236}">
                  <a16:creationId xmlns:a16="http://schemas.microsoft.com/office/drawing/2014/main" id="{53A72EE2-673C-1A4C-8FBD-F6A7FF8F44A3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" name="Google Shape;15933;p136">
              <a:extLst>
                <a:ext uri="{FF2B5EF4-FFF2-40B4-BE49-F238E27FC236}">
                  <a16:creationId xmlns:a16="http://schemas.microsoft.com/office/drawing/2014/main" id="{5C3225E8-01BB-5342-871D-A37F42930BE9}"/>
                </a:ext>
              </a:extLst>
            </p:cNvPr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2" name="Google Shape;15934;p136">
            <a:extLst>
              <a:ext uri="{FF2B5EF4-FFF2-40B4-BE49-F238E27FC236}">
                <a16:creationId xmlns:a16="http://schemas.microsoft.com/office/drawing/2014/main" id="{1773D390-BFF1-4E41-B8A6-5DB53EC50080}"/>
              </a:ext>
            </a:extLst>
          </p:cNvPr>
          <p:cNvSpPr/>
          <p:nvPr/>
        </p:nvSpPr>
        <p:spPr>
          <a:xfrm>
            <a:off x="11349820" y="5230185"/>
            <a:ext cx="459303" cy="374583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" name="Google Shape;246;p40">
            <a:extLst>
              <a:ext uri="{FF2B5EF4-FFF2-40B4-BE49-F238E27FC236}">
                <a16:creationId xmlns:a16="http://schemas.microsoft.com/office/drawing/2014/main" id="{F8ECE278-C6AE-2343-BA8D-C8FFC4357DE9}"/>
              </a:ext>
            </a:extLst>
          </p:cNvPr>
          <p:cNvSpPr txBox="1">
            <a:spLocks/>
          </p:cNvSpPr>
          <p:nvPr/>
        </p:nvSpPr>
        <p:spPr>
          <a:xfrm>
            <a:off x="9308970" y="5710927"/>
            <a:ext cx="2472565" cy="37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500" b="1" dirty="0"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</a:t>
            </a:r>
            <a:r>
              <a:rPr lang="es-ES" sz="2500" b="1" dirty="0" err="1"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batistajohel</a:t>
            </a:r>
            <a:endParaRPr lang="es-ES" sz="2500" b="1" dirty="0">
              <a:latin typeface="Neo Sans Pro" panose="020B0504030504040204" pitchFamily="3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4B384-6B76-7221-0A8A-B819D8DA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6ABC5B14-1B51-5E16-2B41-35375BCCD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21E327E1-C531-1A70-DF4B-A7435C01532C}"/>
              </a:ext>
            </a:extLst>
          </p:cNvPr>
          <p:cNvSpPr txBox="1">
            <a:spLocks/>
          </p:cNvSpPr>
          <p:nvPr/>
        </p:nvSpPr>
        <p:spPr>
          <a:xfrm>
            <a:off x="511729" y="720658"/>
            <a:ext cx="9929148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5400" b="1" dirty="0">
                <a:latin typeface="Neo Sans Pro" panose="020B0504030504040204" pitchFamily="34" charset="0"/>
              </a:rPr>
              <a:t>¿Qué es el Teorema de Bayes?</a:t>
            </a:r>
          </a:p>
        </p:txBody>
      </p:sp>
      <p:sp>
        <p:nvSpPr>
          <p:cNvPr id="6" name="Google Shape;1515;p54">
            <a:extLst>
              <a:ext uri="{FF2B5EF4-FFF2-40B4-BE49-F238E27FC236}">
                <a16:creationId xmlns:a16="http://schemas.microsoft.com/office/drawing/2014/main" id="{E98F53D7-DE67-6296-B980-20D414FADD9E}"/>
              </a:ext>
            </a:extLst>
          </p:cNvPr>
          <p:cNvSpPr txBox="1">
            <a:spLocks/>
          </p:cNvSpPr>
          <p:nvPr/>
        </p:nvSpPr>
        <p:spPr>
          <a:xfrm>
            <a:off x="1813011" y="1865785"/>
            <a:ext cx="8565978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400" dirty="0">
                <a:latin typeface="Neo Sans Pro" panose="020B0504030504040204" pitchFamily="34" charset="0"/>
              </a:rPr>
              <a:t>“El </a:t>
            </a:r>
            <a:r>
              <a:rPr lang="en-US" sz="2400" dirty="0" err="1">
                <a:latin typeface="Neo Sans Pro" panose="020B0504030504040204" pitchFamily="34" charset="0"/>
              </a:rPr>
              <a:t>teorema</a:t>
            </a:r>
            <a:r>
              <a:rPr lang="en-US" sz="2400" dirty="0">
                <a:latin typeface="Neo Sans Pro" panose="020B0504030504040204" pitchFamily="34" charset="0"/>
              </a:rPr>
              <a:t> de Bayes </a:t>
            </a:r>
            <a:r>
              <a:rPr lang="en-US" sz="2400" dirty="0" err="1">
                <a:latin typeface="Neo Sans Pro" panose="020B0504030504040204" pitchFamily="34" charset="0"/>
              </a:rPr>
              <a:t>parte</a:t>
            </a:r>
            <a:r>
              <a:rPr lang="en-US" sz="2400" dirty="0">
                <a:latin typeface="Neo Sans Pro" panose="020B0504030504040204" pitchFamily="34" charset="0"/>
              </a:rPr>
              <a:t> de </a:t>
            </a:r>
            <a:r>
              <a:rPr lang="en-US" sz="2400" dirty="0" err="1">
                <a:latin typeface="Neo Sans Pro" panose="020B0504030504040204" pitchFamily="34" charset="0"/>
              </a:rPr>
              <a:t>una</a:t>
            </a:r>
            <a:r>
              <a:rPr lang="en-US" sz="2400" dirty="0">
                <a:latin typeface="Neo Sans Pro" panose="020B0504030504040204" pitchFamily="34" charset="0"/>
              </a:rPr>
              <a:t> </a:t>
            </a:r>
            <a:r>
              <a:rPr lang="en-US" sz="2400" dirty="0" err="1">
                <a:latin typeface="Neo Sans Pro" panose="020B0504030504040204" pitchFamily="34" charset="0"/>
              </a:rPr>
              <a:t>situación</a:t>
            </a:r>
            <a:r>
              <a:rPr lang="en-US" sz="2400" dirty="0">
                <a:latin typeface="Neo Sans Pro" panose="020B0504030504040204" pitchFamily="34" charset="0"/>
              </a:rPr>
              <a:t> </a:t>
            </a:r>
            <a:r>
              <a:rPr lang="en-US" sz="2400" dirty="0" err="1">
                <a:latin typeface="Neo Sans Pro" panose="020B0504030504040204" pitchFamily="34" charset="0"/>
              </a:rPr>
              <a:t>en</a:t>
            </a:r>
            <a:r>
              <a:rPr lang="en-US" sz="2400" dirty="0">
                <a:latin typeface="Neo Sans Pro" panose="020B0504030504040204" pitchFamily="34" charset="0"/>
              </a:rPr>
              <a:t> la que es </a:t>
            </a:r>
            <a:r>
              <a:rPr lang="en-US" sz="2400" dirty="0" err="1">
                <a:latin typeface="Neo Sans Pro" panose="020B0504030504040204" pitchFamily="34" charset="0"/>
              </a:rPr>
              <a:t>posible</a:t>
            </a:r>
            <a:r>
              <a:rPr lang="en-US" sz="2400" dirty="0">
                <a:latin typeface="Neo Sans Pro" panose="020B0504030504040204" pitchFamily="34" charset="0"/>
              </a:rPr>
              <a:t> </a:t>
            </a:r>
            <a:r>
              <a:rPr lang="en-US" sz="2400" dirty="0" err="1">
                <a:latin typeface="Neo Sans Pro" panose="020B0504030504040204" pitchFamily="34" charset="0"/>
              </a:rPr>
              <a:t>conocer</a:t>
            </a:r>
            <a:r>
              <a:rPr lang="en-US" sz="2400" dirty="0">
                <a:latin typeface="Neo Sans Pro" panose="020B0504030504040204" pitchFamily="34" charset="0"/>
              </a:rPr>
              <a:t> las </a:t>
            </a:r>
            <a:r>
              <a:rPr lang="en-US" sz="2400" dirty="0" err="1">
                <a:latin typeface="Neo Sans Pro" panose="020B0504030504040204" pitchFamily="34" charset="0"/>
              </a:rPr>
              <a:t>probabilidades</a:t>
            </a:r>
            <a:r>
              <a:rPr lang="en-US" sz="2400" dirty="0">
                <a:latin typeface="Neo Sans Pro" panose="020B0504030504040204" pitchFamily="34" charset="0"/>
              </a:rPr>
              <a:t> de que </a:t>
            </a:r>
            <a:r>
              <a:rPr lang="en-US" sz="2400" dirty="0" err="1">
                <a:latin typeface="Neo Sans Pro" panose="020B0504030504040204" pitchFamily="34" charset="0"/>
              </a:rPr>
              <a:t>ocurran</a:t>
            </a:r>
            <a:r>
              <a:rPr lang="en-US" sz="2400" dirty="0">
                <a:latin typeface="Neo Sans Pro" panose="020B0504030504040204" pitchFamily="34" charset="0"/>
              </a:rPr>
              <a:t> </a:t>
            </a:r>
            <a:r>
              <a:rPr lang="en-US" sz="2400" dirty="0" err="1">
                <a:latin typeface="Neo Sans Pro" panose="020B0504030504040204" pitchFamily="34" charset="0"/>
              </a:rPr>
              <a:t>una</a:t>
            </a:r>
            <a:r>
              <a:rPr lang="en-US" sz="2400" dirty="0">
                <a:latin typeface="Neo Sans Pro" panose="020B0504030504040204" pitchFamily="34" charset="0"/>
              </a:rPr>
              <a:t> </a:t>
            </a:r>
            <a:r>
              <a:rPr lang="en-US" sz="2400" dirty="0" err="1">
                <a:latin typeface="Neo Sans Pro" panose="020B0504030504040204" pitchFamily="34" charset="0"/>
              </a:rPr>
              <a:t>serie</a:t>
            </a:r>
            <a:r>
              <a:rPr lang="en-US" sz="2400" dirty="0">
                <a:latin typeface="Neo Sans Pro" panose="020B0504030504040204" pitchFamily="34" charset="0"/>
              </a:rPr>
              <a:t> de </a:t>
            </a:r>
            <a:r>
              <a:rPr lang="en-US" sz="2400" dirty="0" err="1">
                <a:latin typeface="Neo Sans Pro" panose="020B0504030504040204" pitchFamily="34" charset="0"/>
              </a:rPr>
              <a:t>sucesos</a:t>
            </a:r>
            <a:r>
              <a:rPr lang="en-US" sz="2400" dirty="0">
                <a:latin typeface="Neo Sans Pro" panose="020B0504030504040204" pitchFamily="34" charset="0"/>
              </a:rPr>
              <a:t> Ai. </a:t>
            </a:r>
          </a:p>
          <a:p>
            <a:pPr algn="just"/>
            <a:r>
              <a:rPr lang="en-US" sz="2400" dirty="0">
                <a:latin typeface="Neo Sans Pro" panose="020B0504030504040204" pitchFamily="34" charset="0"/>
              </a:rPr>
              <a:t>A </a:t>
            </a:r>
            <a:r>
              <a:rPr lang="en-US" sz="2400" dirty="0" err="1">
                <a:latin typeface="Neo Sans Pro" panose="020B0504030504040204" pitchFamily="34" charset="0"/>
              </a:rPr>
              <a:t>esta</a:t>
            </a:r>
            <a:r>
              <a:rPr lang="en-US" sz="2400" dirty="0">
                <a:latin typeface="Neo Sans Pro" panose="020B0504030504040204" pitchFamily="34" charset="0"/>
              </a:rPr>
              <a:t> se </a:t>
            </a:r>
            <a:r>
              <a:rPr lang="en-US" sz="2400" dirty="0" err="1">
                <a:latin typeface="Neo Sans Pro" panose="020B0504030504040204" pitchFamily="34" charset="0"/>
              </a:rPr>
              <a:t>añade</a:t>
            </a:r>
            <a:r>
              <a:rPr lang="en-US" sz="2400" dirty="0">
                <a:latin typeface="Neo Sans Pro" panose="020B0504030504040204" pitchFamily="34" charset="0"/>
              </a:rPr>
              <a:t> un </a:t>
            </a:r>
            <a:r>
              <a:rPr lang="en-US" sz="2400" dirty="0" err="1">
                <a:latin typeface="Neo Sans Pro" panose="020B0504030504040204" pitchFamily="34" charset="0"/>
              </a:rPr>
              <a:t>suceso</a:t>
            </a:r>
            <a:r>
              <a:rPr lang="en-US" sz="2400" dirty="0">
                <a:latin typeface="Neo Sans Pro" panose="020B0504030504040204" pitchFamily="34" charset="0"/>
              </a:rPr>
              <a:t> B </a:t>
            </a:r>
            <a:r>
              <a:rPr lang="en-US" sz="2400" dirty="0" err="1">
                <a:latin typeface="Neo Sans Pro" panose="020B0504030504040204" pitchFamily="34" charset="0"/>
              </a:rPr>
              <a:t>cuya</a:t>
            </a:r>
            <a:r>
              <a:rPr lang="en-US" sz="2400" dirty="0">
                <a:latin typeface="Neo Sans Pro" panose="020B0504030504040204" pitchFamily="34" charset="0"/>
              </a:rPr>
              <a:t> </a:t>
            </a:r>
            <a:r>
              <a:rPr lang="en-US" sz="2400" dirty="0" err="1">
                <a:latin typeface="Neo Sans Pro" panose="020B0504030504040204" pitchFamily="34" charset="0"/>
              </a:rPr>
              <a:t>ocurrencia</a:t>
            </a:r>
            <a:r>
              <a:rPr lang="en-US" sz="2400" dirty="0">
                <a:latin typeface="Neo Sans Pro" panose="020B0504030504040204" pitchFamily="34" charset="0"/>
              </a:rPr>
              <a:t> </a:t>
            </a:r>
            <a:r>
              <a:rPr lang="en-US" sz="2400" dirty="0" err="1">
                <a:latin typeface="Neo Sans Pro" panose="020B0504030504040204" pitchFamily="34" charset="0"/>
              </a:rPr>
              <a:t>proporciona</a:t>
            </a:r>
            <a:r>
              <a:rPr lang="en-US" sz="2400" dirty="0">
                <a:latin typeface="Neo Sans Pro" panose="020B0504030504040204" pitchFamily="34" charset="0"/>
              </a:rPr>
              <a:t> </a:t>
            </a:r>
            <a:r>
              <a:rPr lang="en-US" sz="2400" dirty="0" err="1">
                <a:latin typeface="Neo Sans Pro" panose="020B0504030504040204" pitchFamily="34" charset="0"/>
              </a:rPr>
              <a:t>cierta</a:t>
            </a:r>
            <a:r>
              <a:rPr lang="en-US" sz="2400" dirty="0">
                <a:latin typeface="Neo Sans Pro" panose="020B0504030504040204" pitchFamily="34" charset="0"/>
              </a:rPr>
              <a:t> </a:t>
            </a:r>
            <a:r>
              <a:rPr lang="en-US" sz="2400" dirty="0" err="1">
                <a:latin typeface="Neo Sans Pro" panose="020B0504030504040204" pitchFamily="34" charset="0"/>
              </a:rPr>
              <a:t>información</a:t>
            </a:r>
            <a:r>
              <a:rPr lang="en-US" sz="2400" dirty="0">
                <a:latin typeface="Neo Sans Pro" panose="020B0504030504040204" pitchFamily="34" charset="0"/>
              </a:rPr>
              <a:t>, </a:t>
            </a:r>
            <a:r>
              <a:rPr lang="en-US" sz="2400" dirty="0" err="1">
                <a:latin typeface="Neo Sans Pro" panose="020B0504030504040204" pitchFamily="34" charset="0"/>
              </a:rPr>
              <a:t>porque</a:t>
            </a:r>
            <a:r>
              <a:rPr lang="en-US" sz="2400" dirty="0">
                <a:latin typeface="Neo Sans Pro" panose="020B0504030504040204" pitchFamily="34" charset="0"/>
              </a:rPr>
              <a:t> las </a:t>
            </a:r>
            <a:r>
              <a:rPr lang="en-US" sz="2400" dirty="0" err="1">
                <a:latin typeface="Neo Sans Pro" panose="020B0504030504040204" pitchFamily="34" charset="0"/>
              </a:rPr>
              <a:t>probabilidades</a:t>
            </a:r>
            <a:r>
              <a:rPr lang="en-US" sz="2400" dirty="0">
                <a:latin typeface="Neo Sans Pro" panose="020B0504030504040204" pitchFamily="34" charset="0"/>
              </a:rPr>
              <a:t> de </a:t>
            </a:r>
            <a:r>
              <a:rPr lang="en-US" sz="2400" dirty="0" err="1">
                <a:latin typeface="Neo Sans Pro" panose="020B0504030504040204" pitchFamily="34" charset="0"/>
              </a:rPr>
              <a:t>ocurrencia</a:t>
            </a:r>
            <a:r>
              <a:rPr lang="en-US" sz="2400" dirty="0">
                <a:latin typeface="Neo Sans Pro" panose="020B0504030504040204" pitchFamily="34" charset="0"/>
              </a:rPr>
              <a:t> de B son </a:t>
            </a:r>
            <a:r>
              <a:rPr lang="en-US" sz="2400" dirty="0" err="1">
                <a:latin typeface="Neo Sans Pro" panose="020B0504030504040204" pitchFamily="34" charset="0"/>
              </a:rPr>
              <a:t>distintas</a:t>
            </a:r>
            <a:r>
              <a:rPr lang="en-US" sz="2400" dirty="0">
                <a:latin typeface="Neo Sans Pro" panose="020B0504030504040204" pitchFamily="34" charset="0"/>
              </a:rPr>
              <a:t> </a:t>
            </a:r>
            <a:r>
              <a:rPr lang="en-US" sz="2400" dirty="0" err="1">
                <a:latin typeface="Neo Sans Pro" panose="020B0504030504040204" pitchFamily="34" charset="0"/>
              </a:rPr>
              <a:t>según</a:t>
            </a:r>
            <a:r>
              <a:rPr lang="en-US" sz="2400" dirty="0">
                <a:latin typeface="Neo Sans Pro" panose="020B0504030504040204" pitchFamily="34" charset="0"/>
              </a:rPr>
              <a:t> </a:t>
            </a:r>
            <a:r>
              <a:rPr lang="en-US" sz="2400" dirty="0" err="1">
                <a:latin typeface="Neo Sans Pro" panose="020B0504030504040204" pitchFamily="34" charset="0"/>
              </a:rPr>
              <a:t>el</a:t>
            </a:r>
            <a:r>
              <a:rPr lang="en-US" sz="2400" dirty="0">
                <a:latin typeface="Neo Sans Pro" panose="020B0504030504040204" pitchFamily="34" charset="0"/>
              </a:rPr>
              <a:t> </a:t>
            </a:r>
            <a:r>
              <a:rPr lang="en-US" sz="2400" dirty="0" err="1">
                <a:latin typeface="Neo Sans Pro" panose="020B0504030504040204" pitchFamily="34" charset="0"/>
              </a:rPr>
              <a:t>suceso</a:t>
            </a:r>
            <a:r>
              <a:rPr lang="en-US" sz="2400" dirty="0">
                <a:latin typeface="Neo Sans Pro" panose="020B0504030504040204" pitchFamily="34" charset="0"/>
              </a:rPr>
              <a:t> Ai que </a:t>
            </a:r>
            <a:r>
              <a:rPr lang="en-US" sz="2400" dirty="0" err="1">
                <a:latin typeface="Neo Sans Pro" panose="020B0504030504040204" pitchFamily="34" charset="0"/>
              </a:rPr>
              <a:t>haya</a:t>
            </a:r>
            <a:r>
              <a:rPr lang="en-US" sz="2400" dirty="0">
                <a:latin typeface="Neo Sans Pro" panose="020B0504030504040204" pitchFamily="34" charset="0"/>
              </a:rPr>
              <a:t> </a:t>
            </a:r>
            <a:r>
              <a:rPr lang="en-US" sz="2400" dirty="0" err="1">
                <a:latin typeface="Neo Sans Pro" panose="020B0504030504040204" pitchFamily="34" charset="0"/>
              </a:rPr>
              <a:t>ocurrido</a:t>
            </a:r>
            <a:r>
              <a:rPr lang="en-US" sz="2400" dirty="0">
                <a:latin typeface="Neo Sans Pro" panose="020B0504030504040204" pitchFamily="34" charset="0"/>
              </a:rPr>
              <a:t>. </a:t>
            </a:r>
          </a:p>
          <a:p>
            <a:pPr algn="just"/>
            <a:r>
              <a:rPr lang="en-US" sz="2400" dirty="0" err="1">
                <a:latin typeface="Neo Sans Pro" panose="020B0504030504040204" pitchFamily="34" charset="0"/>
              </a:rPr>
              <a:t>Conociendo</a:t>
            </a:r>
            <a:r>
              <a:rPr lang="en-US" sz="2400" dirty="0">
                <a:latin typeface="Neo Sans Pro" panose="020B0504030504040204" pitchFamily="34" charset="0"/>
              </a:rPr>
              <a:t> que ha </a:t>
            </a:r>
            <a:r>
              <a:rPr lang="en-US" sz="2400" dirty="0" err="1">
                <a:latin typeface="Neo Sans Pro" panose="020B0504030504040204" pitchFamily="34" charset="0"/>
              </a:rPr>
              <a:t>ocurrido</a:t>
            </a:r>
            <a:r>
              <a:rPr lang="en-US" sz="2400" dirty="0">
                <a:latin typeface="Neo Sans Pro" panose="020B0504030504040204" pitchFamily="34" charset="0"/>
              </a:rPr>
              <a:t> </a:t>
            </a:r>
            <a:r>
              <a:rPr lang="en-US" sz="2400" dirty="0" err="1">
                <a:latin typeface="Neo Sans Pro" panose="020B0504030504040204" pitchFamily="34" charset="0"/>
              </a:rPr>
              <a:t>el</a:t>
            </a:r>
            <a:r>
              <a:rPr lang="en-US" sz="2400" dirty="0">
                <a:latin typeface="Neo Sans Pro" panose="020B0504030504040204" pitchFamily="34" charset="0"/>
              </a:rPr>
              <a:t> </a:t>
            </a:r>
            <a:r>
              <a:rPr lang="en-US" sz="2400" dirty="0" err="1">
                <a:latin typeface="Neo Sans Pro" panose="020B0504030504040204" pitchFamily="34" charset="0"/>
              </a:rPr>
              <a:t>suceso</a:t>
            </a:r>
            <a:r>
              <a:rPr lang="en-US" sz="2400" dirty="0">
                <a:latin typeface="Neo Sans Pro" panose="020B0504030504040204" pitchFamily="34" charset="0"/>
              </a:rPr>
              <a:t> B, la </a:t>
            </a:r>
            <a:r>
              <a:rPr lang="en-US" sz="2400" dirty="0" err="1">
                <a:latin typeface="Neo Sans Pro" panose="020B0504030504040204" pitchFamily="34" charset="0"/>
              </a:rPr>
              <a:t>fórmula</a:t>
            </a:r>
            <a:r>
              <a:rPr lang="en-US" sz="2400" dirty="0">
                <a:latin typeface="Neo Sans Pro" panose="020B0504030504040204" pitchFamily="34" charset="0"/>
              </a:rPr>
              <a:t> del </a:t>
            </a:r>
            <a:r>
              <a:rPr lang="en-US" sz="2400" dirty="0" err="1">
                <a:latin typeface="Neo Sans Pro" panose="020B0504030504040204" pitchFamily="34" charset="0"/>
              </a:rPr>
              <a:t>teorema</a:t>
            </a:r>
            <a:r>
              <a:rPr lang="en-US" sz="2400" dirty="0">
                <a:latin typeface="Neo Sans Pro" panose="020B0504030504040204" pitchFamily="34" charset="0"/>
              </a:rPr>
              <a:t> de Bayes </a:t>
            </a:r>
            <a:r>
              <a:rPr lang="en-US" sz="2400" dirty="0" err="1">
                <a:latin typeface="Neo Sans Pro" panose="020B0504030504040204" pitchFamily="34" charset="0"/>
              </a:rPr>
              <a:t>nos</a:t>
            </a:r>
            <a:r>
              <a:rPr lang="en-US" sz="2400" dirty="0">
                <a:latin typeface="Neo Sans Pro" panose="020B0504030504040204" pitchFamily="34" charset="0"/>
              </a:rPr>
              <a:t> indica </a:t>
            </a:r>
            <a:r>
              <a:rPr lang="en-US" sz="2400" dirty="0" err="1">
                <a:latin typeface="Neo Sans Pro" panose="020B0504030504040204" pitchFamily="34" charset="0"/>
              </a:rPr>
              <a:t>como</a:t>
            </a:r>
            <a:r>
              <a:rPr lang="en-US" sz="2400" dirty="0">
                <a:latin typeface="Neo Sans Pro" panose="020B0504030504040204" pitchFamily="34" charset="0"/>
              </a:rPr>
              <a:t> </a:t>
            </a:r>
            <a:r>
              <a:rPr lang="en-US" sz="2400" dirty="0" err="1">
                <a:latin typeface="Neo Sans Pro" panose="020B0504030504040204" pitchFamily="34" charset="0"/>
              </a:rPr>
              <a:t>modifica</a:t>
            </a:r>
            <a:r>
              <a:rPr lang="en-US" sz="2400" dirty="0">
                <a:latin typeface="Neo Sans Pro" panose="020B0504030504040204" pitchFamily="34" charset="0"/>
              </a:rPr>
              <a:t> </a:t>
            </a:r>
            <a:r>
              <a:rPr lang="en-US" sz="2400" dirty="0" err="1">
                <a:latin typeface="Neo Sans Pro" panose="020B0504030504040204" pitchFamily="34" charset="0"/>
              </a:rPr>
              <a:t>esta</a:t>
            </a:r>
            <a:r>
              <a:rPr lang="en-US" sz="2400" dirty="0">
                <a:latin typeface="Neo Sans Pro" panose="020B0504030504040204" pitchFamily="34" charset="0"/>
              </a:rPr>
              <a:t> </a:t>
            </a:r>
            <a:r>
              <a:rPr lang="en-US" sz="2400" dirty="0" err="1">
                <a:latin typeface="Neo Sans Pro" panose="020B0504030504040204" pitchFamily="34" charset="0"/>
              </a:rPr>
              <a:t>información</a:t>
            </a:r>
            <a:r>
              <a:rPr lang="en-US" sz="2400" dirty="0">
                <a:latin typeface="Neo Sans Pro" panose="020B0504030504040204" pitchFamily="34" charset="0"/>
              </a:rPr>
              <a:t> las </a:t>
            </a:r>
            <a:r>
              <a:rPr lang="en-US" sz="2400" dirty="0" err="1">
                <a:latin typeface="Neo Sans Pro" panose="020B0504030504040204" pitchFamily="34" charset="0"/>
              </a:rPr>
              <a:t>probabilidades</a:t>
            </a:r>
            <a:r>
              <a:rPr lang="en-US" sz="2400" dirty="0">
                <a:latin typeface="Neo Sans Pro" panose="020B0504030504040204" pitchFamily="34" charset="0"/>
              </a:rPr>
              <a:t> de </a:t>
            </a:r>
            <a:r>
              <a:rPr lang="en-US" sz="2400" dirty="0" err="1">
                <a:latin typeface="Neo Sans Pro" panose="020B0504030504040204" pitchFamily="34" charset="0"/>
              </a:rPr>
              <a:t>los</a:t>
            </a:r>
            <a:r>
              <a:rPr lang="en-US" sz="2400" dirty="0">
                <a:latin typeface="Neo Sans Pro" panose="020B0504030504040204" pitchFamily="34" charset="0"/>
              </a:rPr>
              <a:t> </a:t>
            </a:r>
            <a:r>
              <a:rPr lang="en-US" sz="2400" dirty="0" err="1">
                <a:latin typeface="Neo Sans Pro" panose="020B0504030504040204" pitchFamily="34" charset="0"/>
              </a:rPr>
              <a:t>sucesos</a:t>
            </a:r>
            <a:r>
              <a:rPr lang="en-US" sz="2400" dirty="0">
                <a:latin typeface="Neo Sans Pro" panose="020B0504030504040204" pitchFamily="34" charset="0"/>
              </a:rPr>
              <a:t> Ai.”</a:t>
            </a:r>
            <a:endParaRPr lang="en-US" sz="4000" dirty="0">
              <a:latin typeface="Neo Sans Pro" panose="020B0504030504040204" pitchFamily="34" charset="0"/>
            </a:endParaRP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D9DE3F60-7C96-A7A8-3E51-3405E82E8003}"/>
              </a:ext>
            </a:extLst>
          </p:cNvPr>
          <p:cNvSpPr txBox="1">
            <a:spLocks/>
          </p:cNvSpPr>
          <p:nvPr/>
        </p:nvSpPr>
        <p:spPr>
          <a:xfrm>
            <a:off x="1" y="164476"/>
            <a:ext cx="2290354" cy="3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5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</a:t>
            </a:r>
            <a:r>
              <a:rPr lang="es-ES" sz="2500" b="1" dirty="0" err="1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batistajohel</a:t>
            </a:r>
            <a:endParaRPr lang="es-ES" sz="2500" b="1" dirty="0">
              <a:solidFill>
                <a:srgbClr val="2E2B70"/>
              </a:solidFill>
              <a:latin typeface="Neo Sans Pro" panose="020B050403050404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A8F025-748F-519C-A90B-0D958CC1C6A0}"/>
              </a:ext>
            </a:extLst>
          </p:cNvPr>
          <p:cNvSpPr txBox="1"/>
          <p:nvPr/>
        </p:nvSpPr>
        <p:spPr>
          <a:xfrm>
            <a:off x="5140234" y="5626520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1800" b="1" i="1" dirty="0">
                <a:latin typeface="Neo Sans Pro" panose="020B0504030504040204" pitchFamily="34" charset="0"/>
              </a:rPr>
              <a:t>- M. Salinas, José (Universidad de Granada, 2002)</a:t>
            </a:r>
          </a:p>
        </p:txBody>
      </p:sp>
    </p:spTree>
    <p:extLst>
      <p:ext uri="{BB962C8B-B14F-4D97-AF65-F5344CB8AC3E}">
        <p14:creationId xmlns:p14="http://schemas.microsoft.com/office/powerpoint/2010/main" val="420950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801046" y="1640013"/>
            <a:ext cx="8589906" cy="1975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Una situación real: Pandemia del COVID-19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58354" y="77941"/>
            <a:ext cx="2324034" cy="3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5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</a:t>
            </a:r>
            <a:r>
              <a:rPr lang="es-ES" sz="2500" b="1" dirty="0" err="1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batistajohel</a:t>
            </a:r>
            <a:endParaRPr lang="es-ES" sz="2500" b="1" dirty="0">
              <a:solidFill>
                <a:srgbClr val="2E2B70"/>
              </a:solidFill>
              <a:latin typeface="Neo Sans Pro" panose="020B0504030504040204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Omicron is in Virginia, but still isolated">
            <a:extLst>
              <a:ext uri="{FF2B5EF4-FFF2-40B4-BE49-F238E27FC236}">
                <a16:creationId xmlns:a16="http://schemas.microsoft.com/office/drawing/2014/main" id="{D6BBFDDE-3D84-88ED-90C6-3D4710857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51" y="4236442"/>
            <a:ext cx="2312992" cy="232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01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4B384-6B76-7221-0A8A-B819D8DA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6ABC5B14-1B51-5E16-2B41-35375BCCD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21E327E1-C531-1A70-DF4B-A7435C01532C}"/>
              </a:ext>
            </a:extLst>
          </p:cNvPr>
          <p:cNvSpPr txBox="1">
            <a:spLocks/>
          </p:cNvSpPr>
          <p:nvPr/>
        </p:nvSpPr>
        <p:spPr>
          <a:xfrm>
            <a:off x="1711353" y="442567"/>
            <a:ext cx="79661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5400" b="1" dirty="0">
                <a:latin typeface="Neo Sans Pro" panose="020B0504030504040204" pitchFamily="34" charset="0"/>
              </a:rPr>
              <a:t>Consigna del Análisis</a:t>
            </a:r>
          </a:p>
        </p:txBody>
      </p:sp>
      <p:sp>
        <p:nvSpPr>
          <p:cNvPr id="6" name="Google Shape;1515;p54">
            <a:extLst>
              <a:ext uri="{FF2B5EF4-FFF2-40B4-BE49-F238E27FC236}">
                <a16:creationId xmlns:a16="http://schemas.microsoft.com/office/drawing/2014/main" id="{E98F53D7-DE67-6296-B980-20D414FADD9E}"/>
              </a:ext>
            </a:extLst>
          </p:cNvPr>
          <p:cNvSpPr txBox="1">
            <a:spLocks/>
          </p:cNvSpPr>
          <p:nvPr/>
        </p:nvSpPr>
        <p:spPr>
          <a:xfrm>
            <a:off x="2013358" y="1511825"/>
            <a:ext cx="8372212" cy="4903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PA" sz="2500" dirty="0">
                <a:latin typeface="Neo Sans Pro" panose="020B0504030504040204" pitchFamily="34" charset="0"/>
              </a:rPr>
              <a:t>Se conoce que en enero del año 2022, a nivel mundial existió una fuerte oleada del SARS-COV 2, causante de la enfermedad COVID-19 con la variante Ómicron B.A.1. en la que se conoce tuvo una prevalencia del0,34% en la población (Calculada en 4.2 millones de habitantes) de la República de Panamá. Para esto, el Ministerio de Salud realizaba testeos masivos con Antígenos, con una fiabilidad de prueba del 85% ante la nueva variante, pero a su vez puede fallar el 12% de las veces. Por lo que se desea realizar un análisis a posteriori para conocer ¿Cuántos verdaderos enfermos hubo?, así como ¿Cuántos falsos enfermos se dieron producto del test de Antígenos?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D9DE3F60-7C96-A7A8-3E51-3405E82E8003}"/>
              </a:ext>
            </a:extLst>
          </p:cNvPr>
          <p:cNvSpPr txBox="1">
            <a:spLocks/>
          </p:cNvSpPr>
          <p:nvPr/>
        </p:nvSpPr>
        <p:spPr>
          <a:xfrm>
            <a:off x="1" y="164476"/>
            <a:ext cx="2290354" cy="3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5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</a:t>
            </a:r>
            <a:r>
              <a:rPr lang="es-ES" sz="2500" b="1" dirty="0" err="1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batistajohel</a:t>
            </a:r>
            <a:endParaRPr lang="es-ES" sz="2500" b="1" dirty="0">
              <a:solidFill>
                <a:srgbClr val="2E2B70"/>
              </a:solidFill>
              <a:latin typeface="Neo Sans Pro" panose="020B0504030504040204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347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4B384-6B76-7221-0A8A-B819D8DA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6ABC5B14-1B51-5E16-2B41-35375BCCD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21E327E1-C531-1A70-DF4B-A7435C01532C}"/>
              </a:ext>
            </a:extLst>
          </p:cNvPr>
          <p:cNvSpPr txBox="1">
            <a:spLocks/>
          </p:cNvSpPr>
          <p:nvPr/>
        </p:nvSpPr>
        <p:spPr>
          <a:xfrm>
            <a:off x="2112937" y="454586"/>
            <a:ext cx="79661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4400" b="1" dirty="0">
                <a:latin typeface="Neo Sans Pro" panose="020B0504030504040204" pitchFamily="34" charset="0"/>
              </a:rPr>
              <a:t>Restricciones de la Consigna</a:t>
            </a:r>
          </a:p>
        </p:txBody>
      </p:sp>
      <p:sp>
        <p:nvSpPr>
          <p:cNvPr id="6" name="Google Shape;1515;p54">
            <a:extLst>
              <a:ext uri="{FF2B5EF4-FFF2-40B4-BE49-F238E27FC236}">
                <a16:creationId xmlns:a16="http://schemas.microsoft.com/office/drawing/2014/main" id="{E98F53D7-DE67-6296-B980-20D414FADD9E}"/>
              </a:ext>
            </a:extLst>
          </p:cNvPr>
          <p:cNvSpPr txBox="1">
            <a:spLocks/>
          </p:cNvSpPr>
          <p:nvPr/>
        </p:nvSpPr>
        <p:spPr>
          <a:xfrm>
            <a:off x="1914087" y="1310489"/>
            <a:ext cx="8363824" cy="530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chemeClr val="tx1"/>
                </a:solidFill>
                <a:latin typeface="Neo Sans Pro" panose="020B0504030504040204" pitchFamily="34" charset="0"/>
              </a:rPr>
              <a:t>A </a:t>
            </a:r>
            <a:r>
              <a:rPr lang="en-US" sz="2100" dirty="0" err="1">
                <a:solidFill>
                  <a:schemeClr val="tx1"/>
                </a:solidFill>
                <a:latin typeface="Neo Sans Pro" panose="020B0504030504040204" pitchFamily="34" charset="0"/>
              </a:rPr>
              <a:t>partir</a:t>
            </a:r>
            <a:r>
              <a:rPr lang="en-US" sz="2100" dirty="0">
                <a:solidFill>
                  <a:schemeClr val="tx1"/>
                </a:solidFill>
                <a:latin typeface="Neo Sans Pro" panose="020B0504030504040204" pitchFamily="34" charset="0"/>
              </a:rPr>
              <a:t> de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los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datos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analizados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se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puede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establecer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que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el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Test de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Antígenos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aplicado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por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el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Ministerio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Salud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 la República de Panamá,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tiene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una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eficacia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muy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baja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la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detección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del COVID-19, de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aproximadamente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el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85%.</a:t>
            </a:r>
          </a:p>
          <a:p>
            <a:pPr marL="457200" indent="-457200">
              <a:buFont typeface="+mj-lt"/>
              <a:buAutoNum type="arabicPeriod"/>
            </a:pPr>
            <a:endParaRPr lang="en-US" sz="2100" baseline="0" dirty="0">
              <a:solidFill>
                <a:schemeClr val="tx1"/>
              </a:solidFill>
              <a:latin typeface="Neo Sans Pro" panose="020B05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Se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reconoce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que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esta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capacidad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detección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fue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mermada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producto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 las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mutaciones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que se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dieron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la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proteína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Espiga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la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variante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Ómicron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B.A.1 que era la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prevalente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Panamá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hacia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el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mes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enero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del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año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2022,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donde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existió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una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ola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masiva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contagios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 SARS-COV2.</a:t>
            </a:r>
          </a:p>
          <a:p>
            <a:pPr marL="457200" indent="-457200">
              <a:buFont typeface="+mj-lt"/>
              <a:buAutoNum type="arabicPeriod"/>
            </a:pPr>
            <a:endParaRPr lang="en-US" sz="2100" baseline="0" dirty="0">
              <a:solidFill>
                <a:schemeClr val="tx1"/>
              </a:solidFill>
              <a:latin typeface="Neo Sans Pro" panose="020B05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Se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supone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que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el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Ministerio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Salud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 la República de Panamá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aplicó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este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Test de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Antígenos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a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los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4.2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millones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habitantes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que se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aproxima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existen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dicho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país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,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durante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el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periodo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del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mes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enero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del 2022, lo que es un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supuesto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generalista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,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ya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que es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muy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poco probable que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así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haya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sido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en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 </a:t>
            </a:r>
            <a:r>
              <a:rPr lang="en-US" sz="2100" baseline="0" dirty="0" err="1">
                <a:solidFill>
                  <a:schemeClr val="tx1"/>
                </a:solidFill>
                <a:latin typeface="Neo Sans Pro" panose="020B0504030504040204" pitchFamily="34" charset="0"/>
              </a:rPr>
              <a:t>realidad</a:t>
            </a:r>
            <a:r>
              <a:rPr lang="en-US" sz="2100" baseline="0" dirty="0">
                <a:solidFill>
                  <a:schemeClr val="tx1"/>
                </a:solidFill>
                <a:latin typeface="Neo Sans Pro" panose="020B0504030504040204" pitchFamily="34" charset="0"/>
              </a:rPr>
              <a:t>.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D9DE3F60-7C96-A7A8-3E51-3405E82E8003}"/>
              </a:ext>
            </a:extLst>
          </p:cNvPr>
          <p:cNvSpPr txBox="1">
            <a:spLocks/>
          </p:cNvSpPr>
          <p:nvPr/>
        </p:nvSpPr>
        <p:spPr>
          <a:xfrm>
            <a:off x="1" y="164476"/>
            <a:ext cx="2290354" cy="3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5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</a:t>
            </a:r>
            <a:r>
              <a:rPr lang="es-ES" sz="2500" b="1" dirty="0" err="1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batistajohel</a:t>
            </a:r>
            <a:endParaRPr lang="es-ES" sz="2500" b="1" dirty="0">
              <a:solidFill>
                <a:srgbClr val="2E2B70"/>
              </a:solidFill>
              <a:latin typeface="Neo Sans Pro" panose="020B0504030504040204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001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C2C48432-0C53-047C-5F18-CE0E8F970BF6}"/>
              </a:ext>
            </a:extLst>
          </p:cNvPr>
          <p:cNvSpPr txBox="1">
            <a:spLocks/>
          </p:cNvSpPr>
          <p:nvPr/>
        </p:nvSpPr>
        <p:spPr>
          <a:xfrm>
            <a:off x="9479280" y="6132226"/>
            <a:ext cx="2465767" cy="3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5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</a:t>
            </a:r>
            <a:r>
              <a:rPr lang="es-ES" sz="2500" b="1" dirty="0" err="1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batistajohel</a:t>
            </a:r>
            <a:endParaRPr lang="es-ES" sz="2500" b="1" dirty="0">
              <a:solidFill>
                <a:srgbClr val="2E2B70"/>
              </a:solidFill>
              <a:latin typeface="Neo Sans Pro" panose="020B050403050404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FF980E5-9581-70A7-1B2C-761738EF7D59}"/>
              </a:ext>
            </a:extLst>
          </p:cNvPr>
          <p:cNvSpPr txBox="1"/>
          <p:nvPr/>
        </p:nvSpPr>
        <p:spPr>
          <a:xfrm>
            <a:off x="1084047" y="5329183"/>
            <a:ext cx="51746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i="1" dirty="0">
                <a:latin typeface="Neo Sans Pro" panose="020B0504030504040204" pitchFamily="34" charset="0"/>
                <a:cs typeface="Times New Roman" panose="02020603050405020304" pitchFamily="18" charset="0"/>
              </a:rPr>
              <a:t>Tablas 1, 2 y 3 donde se muestras las Condiciones Iniciales de la Enfermedad, así como las diferentes Probabilidades Simples y Condicionadas de Diagnósticos Positivos o Negativos entre los dos grupos Muestrales de Enfermos (E) y Sanos (S)</a:t>
            </a:r>
            <a:endParaRPr lang="es-PA" dirty="0">
              <a:latin typeface="Neo Sans Pro" panose="020B0504030504040204" pitchFamily="34" charset="0"/>
            </a:endParaRPr>
          </a:p>
        </p:txBody>
      </p:sp>
      <p:sp>
        <p:nvSpPr>
          <p:cNvPr id="8" name="Google Shape;246;p40">
            <a:extLst>
              <a:ext uri="{FF2B5EF4-FFF2-40B4-BE49-F238E27FC236}">
                <a16:creationId xmlns:a16="http://schemas.microsoft.com/office/drawing/2014/main" id="{886FD713-B614-4493-4054-4CE77EBE08B1}"/>
              </a:ext>
            </a:extLst>
          </p:cNvPr>
          <p:cNvSpPr txBox="1">
            <a:spLocks/>
          </p:cNvSpPr>
          <p:nvPr/>
        </p:nvSpPr>
        <p:spPr>
          <a:xfrm>
            <a:off x="6601743" y="1519785"/>
            <a:ext cx="5174657" cy="4455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39700" indent="0" algn="just">
              <a:lnSpc>
                <a:spcPct val="115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tx1"/>
                </a:solidFill>
                <a:latin typeface="Neo Sans Pro" panose="020B05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las condiciones iniciales establecidas por la Consigna del Análisis, se calculan los siguientes elementos probabilísticos utilizando el Teorema de Bayes en Excel:</a:t>
            </a:r>
          </a:p>
          <a:p>
            <a:pPr marL="4254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  <a:latin typeface="Neo Sans Pro" panose="020B05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Probabilidad de Salud de los Individuos Enfermos (E) y los Individuos Sanos (S)</a:t>
            </a:r>
          </a:p>
          <a:p>
            <a:pPr marL="4254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  <a:latin typeface="Neo Sans Pro" panose="020B05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Probabilidad Condicionada que la Salud de los Individuos Enfermos (E) sea verdadera, de igual manera para los Individuos Sanos (S).</a:t>
            </a:r>
          </a:p>
          <a:p>
            <a:pPr marL="4254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  <a:latin typeface="Neo Sans Pro" panose="020B05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Probabilidad Condicionada que la Salud de los Individuos Enfermos (E) sea falsa o diferente, de igual manera para los Individuos Sanos (S).</a:t>
            </a:r>
          </a:p>
          <a:p>
            <a:pPr marL="139700" indent="0" algn="just">
              <a:lnSpc>
                <a:spcPct val="115000"/>
              </a:lnSpc>
              <a:spcAft>
                <a:spcPts val="800"/>
              </a:spcAft>
            </a:pPr>
            <a:endParaRPr lang="es-PA" sz="1800" dirty="0">
              <a:solidFill>
                <a:schemeClr val="tx1"/>
              </a:solidFill>
              <a:effectLst/>
              <a:latin typeface="Neo Sans Pro" panose="020B05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4F2C2AB-502D-0E76-BFE4-AE162CCEA58A}"/>
              </a:ext>
            </a:extLst>
          </p:cNvPr>
          <p:cNvSpPr txBox="1"/>
          <p:nvPr/>
        </p:nvSpPr>
        <p:spPr>
          <a:xfrm>
            <a:off x="6601743" y="285708"/>
            <a:ext cx="49004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A" sz="3200" b="1" dirty="0">
                <a:latin typeface="Neo Sans Pro" panose="020B0504030504040204" pitchFamily="34" charset="0"/>
              </a:rPr>
              <a:t>Aplicando el Teorema de Bayes en Excel Parte 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D48E1B-EB39-6433-885C-1689556D9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068347"/>
              </p:ext>
            </p:extLst>
          </p:nvPr>
        </p:nvGraphicFramePr>
        <p:xfrm>
          <a:off x="1163127" y="3091651"/>
          <a:ext cx="5016500" cy="952500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1361213">
                  <a:extLst>
                    <a:ext uri="{9D8B030D-6E8A-4147-A177-3AD203B41FA5}">
                      <a16:colId xmlns:a16="http://schemas.microsoft.com/office/drawing/2014/main" val="3103325504"/>
                    </a:ext>
                  </a:extLst>
                </a:gridCol>
                <a:gridCol w="1180353">
                  <a:extLst>
                    <a:ext uri="{9D8B030D-6E8A-4147-A177-3AD203B41FA5}">
                      <a16:colId xmlns:a16="http://schemas.microsoft.com/office/drawing/2014/main" val="4155274833"/>
                    </a:ext>
                  </a:extLst>
                </a:gridCol>
                <a:gridCol w="1256505">
                  <a:extLst>
                    <a:ext uri="{9D8B030D-6E8A-4147-A177-3AD203B41FA5}">
                      <a16:colId xmlns:a16="http://schemas.microsoft.com/office/drawing/2014/main" val="4256535477"/>
                    </a:ext>
                  </a:extLst>
                </a:gridCol>
                <a:gridCol w="1218429">
                  <a:extLst>
                    <a:ext uri="{9D8B030D-6E8A-4147-A177-3AD203B41FA5}">
                      <a16:colId xmlns:a16="http://schemas.microsoft.com/office/drawing/2014/main" val="34515406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endParaRPr lang="en-PA" sz="1200" b="1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  <a:latin typeface="Neo Sans Pro" panose="020B0504030504040204" pitchFamily="34" charset="0"/>
                        </a:rPr>
                        <a:t>Positivos</a:t>
                      </a:r>
                      <a:r>
                        <a:rPr lang="en-US" sz="1200" b="1" u="none" strike="noStrike" dirty="0">
                          <a:effectLst/>
                          <a:latin typeface="Neo Sans Pro" panose="020B0504030504040204" pitchFamily="34" charset="0"/>
                        </a:rPr>
                        <a:t> (+)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  <a:latin typeface="Neo Sans Pro" panose="020B0504030504040204" pitchFamily="34" charset="0"/>
                        </a:rPr>
                        <a:t>Negativos</a:t>
                      </a:r>
                      <a:r>
                        <a:rPr lang="en-US" sz="1200" b="1" u="none" strike="noStrike" dirty="0">
                          <a:effectLst/>
                          <a:latin typeface="Neo Sans Pro" panose="020B0504030504040204" pitchFamily="34" charset="0"/>
                        </a:rPr>
                        <a:t> (-)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Neo Sans Pro" panose="020B0504030504040204" pitchFamily="34" charset="0"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20263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Neo Sans Pro" panose="020B0504030504040204" pitchFamily="34" charset="0"/>
                        </a:rPr>
                        <a:t>Enfermos (E)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>
                          <a:effectLst/>
                          <a:latin typeface="Neo Sans Pro" panose="020B0504030504040204" pitchFamily="34" charset="0"/>
                        </a:rPr>
                        <a:t>12137</a:t>
                      </a:r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>
                          <a:effectLst/>
                          <a:latin typeface="Neo Sans Pro" panose="020B0504030504040204" pitchFamily="34" charset="0"/>
                        </a:rPr>
                        <a:t>2141</a:t>
                      </a:r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>
                          <a:effectLst/>
                          <a:latin typeface="Neo Sans Pro" panose="020B0504030504040204" pitchFamily="34" charset="0"/>
                        </a:rPr>
                        <a:t>14278</a:t>
                      </a:r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6653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Neo Sans Pro" panose="020B0504030504040204" pitchFamily="34" charset="0"/>
                        </a:rPr>
                        <a:t>Sanos (S)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>
                          <a:effectLst/>
                          <a:latin typeface="Neo Sans Pro" panose="020B0504030504040204" pitchFamily="34" charset="0"/>
                        </a:rPr>
                        <a:t>502287</a:t>
                      </a:r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>
                          <a:effectLst/>
                          <a:latin typeface="Neo Sans Pro" panose="020B0504030504040204" pitchFamily="34" charset="0"/>
                        </a:rPr>
                        <a:t>3683432</a:t>
                      </a:r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>
                          <a:effectLst/>
                          <a:latin typeface="Neo Sans Pro" panose="020B0504030504040204" pitchFamily="34" charset="0"/>
                        </a:rPr>
                        <a:t>4185719</a:t>
                      </a:r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44674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Neo Sans Pro" panose="020B0504030504040204" pitchFamily="34" charset="0"/>
                        </a:rPr>
                        <a:t>Totales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 dirty="0">
                          <a:effectLst/>
                          <a:latin typeface="Neo Sans Pro" panose="020B0504030504040204" pitchFamily="34" charset="0"/>
                        </a:rPr>
                        <a:t>514424</a:t>
                      </a:r>
                      <a:endParaRPr lang="en-PA" sz="1200" b="0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 dirty="0">
                          <a:effectLst/>
                          <a:latin typeface="Neo Sans Pro" panose="020B0504030504040204" pitchFamily="34" charset="0"/>
                        </a:rPr>
                        <a:t>3685573</a:t>
                      </a:r>
                      <a:endParaRPr lang="en-PA" sz="1200" b="0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 dirty="0">
                          <a:effectLst/>
                          <a:latin typeface="Neo Sans Pro" panose="020B0504030504040204" pitchFamily="34" charset="0"/>
                        </a:rPr>
                        <a:t>4199997</a:t>
                      </a:r>
                      <a:endParaRPr lang="en-PA" sz="1200" b="0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66384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415684-ED6C-7A89-6B23-F6A4D20A5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65601"/>
              </p:ext>
            </p:extLst>
          </p:nvPr>
        </p:nvGraphicFramePr>
        <p:xfrm>
          <a:off x="1163127" y="4352343"/>
          <a:ext cx="5016499" cy="763499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1687636">
                  <a:extLst>
                    <a:ext uri="{9D8B030D-6E8A-4147-A177-3AD203B41FA5}">
                      <a16:colId xmlns:a16="http://schemas.microsoft.com/office/drawing/2014/main" val="3130409946"/>
                    </a:ext>
                  </a:extLst>
                </a:gridCol>
                <a:gridCol w="1607474">
                  <a:extLst>
                    <a:ext uri="{9D8B030D-6E8A-4147-A177-3AD203B41FA5}">
                      <a16:colId xmlns:a16="http://schemas.microsoft.com/office/drawing/2014/main" val="2453552609"/>
                    </a:ext>
                  </a:extLst>
                </a:gridCol>
                <a:gridCol w="1721389">
                  <a:extLst>
                    <a:ext uri="{9D8B030D-6E8A-4147-A177-3AD203B41FA5}">
                      <a16:colId xmlns:a16="http://schemas.microsoft.com/office/drawing/2014/main" val="1535444911"/>
                    </a:ext>
                  </a:extLst>
                </a:gridCol>
              </a:tblGrid>
              <a:tr h="371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Neo Sans Pro" panose="020B0504030504040204" pitchFamily="34" charset="0"/>
                        </a:rPr>
                        <a:t>P(</a:t>
                      </a:r>
                      <a:r>
                        <a:rPr lang="en-US" sz="1200" b="1" u="none" strike="noStrike" dirty="0" err="1">
                          <a:effectLst/>
                          <a:latin typeface="Neo Sans Pro" panose="020B0504030504040204" pitchFamily="34" charset="0"/>
                        </a:rPr>
                        <a:t>Salud</a:t>
                      </a:r>
                      <a:r>
                        <a:rPr lang="en-US" sz="1200" b="1" u="none" strike="noStrike" dirty="0">
                          <a:effectLst/>
                          <a:latin typeface="Neo Sans Pro" panose="020B0504030504040204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Neo Sans Pro" panose="020B0504030504040204" pitchFamily="34" charset="0"/>
                        </a:rPr>
                        <a:t>P( + | </a:t>
                      </a:r>
                      <a:r>
                        <a:rPr lang="en-US" sz="1200" b="1" u="none" strike="noStrike" dirty="0" err="1">
                          <a:effectLst/>
                          <a:latin typeface="Neo Sans Pro" panose="020B0504030504040204" pitchFamily="34" charset="0"/>
                        </a:rPr>
                        <a:t>Salud</a:t>
                      </a:r>
                      <a:r>
                        <a:rPr lang="en-US" sz="1200" b="1" u="none" strike="noStrike" dirty="0">
                          <a:effectLst/>
                          <a:latin typeface="Neo Sans Pro" panose="020B0504030504040204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Neo Sans Pro" panose="020B0504030504040204" pitchFamily="34" charset="0"/>
                        </a:rPr>
                        <a:t>P( - | </a:t>
                      </a:r>
                      <a:r>
                        <a:rPr lang="en-US" sz="1200" b="1" u="none" strike="noStrike" dirty="0" err="1">
                          <a:effectLst/>
                          <a:latin typeface="Neo Sans Pro" panose="020B0504030504040204" pitchFamily="34" charset="0"/>
                        </a:rPr>
                        <a:t>Salud</a:t>
                      </a:r>
                      <a:r>
                        <a:rPr lang="en-US" sz="1200" b="1" u="none" strike="noStrike" dirty="0">
                          <a:effectLst/>
                          <a:latin typeface="Neo Sans Pro" panose="020B0504030504040204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0725656"/>
                  </a:ext>
                </a:extLst>
              </a:tr>
              <a:tr h="195887"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>
                          <a:effectLst/>
                          <a:latin typeface="Neo Sans Pro" panose="020B0504030504040204" pitchFamily="34" charset="0"/>
                        </a:rPr>
                        <a:t>0.34%</a:t>
                      </a:r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>
                          <a:effectLst/>
                          <a:latin typeface="Neo Sans Pro" panose="020B0504030504040204" pitchFamily="34" charset="0"/>
                        </a:rPr>
                        <a:t>85.00%</a:t>
                      </a:r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>
                          <a:effectLst/>
                          <a:latin typeface="Neo Sans Pro" panose="020B0504030504040204" pitchFamily="34" charset="0"/>
                        </a:rPr>
                        <a:t>15.00%</a:t>
                      </a:r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1884805"/>
                  </a:ext>
                </a:extLst>
              </a:tr>
              <a:tr h="195887"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>
                          <a:effectLst/>
                          <a:latin typeface="Neo Sans Pro" panose="020B0504030504040204" pitchFamily="34" charset="0"/>
                        </a:rPr>
                        <a:t>99.66%</a:t>
                      </a:r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 dirty="0">
                          <a:effectLst/>
                          <a:latin typeface="Neo Sans Pro" panose="020B0504030504040204" pitchFamily="34" charset="0"/>
                        </a:rPr>
                        <a:t>12.00%</a:t>
                      </a:r>
                      <a:endParaRPr lang="en-PA" sz="1200" b="0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 dirty="0">
                          <a:effectLst/>
                          <a:latin typeface="Neo Sans Pro" panose="020B0504030504040204" pitchFamily="34" charset="0"/>
                        </a:rPr>
                        <a:t>88.00%</a:t>
                      </a:r>
                      <a:endParaRPr lang="en-PA" sz="1200" b="0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9847928"/>
                  </a:ext>
                </a:extLst>
              </a:tr>
            </a:tbl>
          </a:graphicData>
        </a:graphic>
      </p:graphicFrame>
      <p:sp>
        <p:nvSpPr>
          <p:cNvPr id="11" name="TextBox 1">
            <a:extLst>
              <a:ext uri="{FF2B5EF4-FFF2-40B4-BE49-F238E27FC236}">
                <a16:creationId xmlns:a16="http://schemas.microsoft.com/office/drawing/2014/main" id="{F9F9BBD5-D9B3-EFAE-BA22-8C928E6CB54A}"/>
              </a:ext>
            </a:extLst>
          </p:cNvPr>
          <p:cNvSpPr txBox="1"/>
          <p:nvPr/>
        </p:nvSpPr>
        <p:spPr>
          <a:xfrm>
            <a:off x="1163127" y="1512573"/>
            <a:ext cx="5016498" cy="1272572"/>
          </a:xfrm>
          <a:prstGeom prst="rect">
            <a:avLst/>
          </a:prstGeom>
          <a:solidFill>
            <a:srgbClr val="0070C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 err="1">
                <a:solidFill>
                  <a:schemeClr val="bg1"/>
                </a:solidFill>
                <a:latin typeface="Neo Sans Pro" panose="020B0504030504040204" pitchFamily="34" charset="0"/>
              </a:rPr>
              <a:t>Incidencia</a:t>
            </a:r>
            <a:r>
              <a:rPr lang="en-US" sz="1300" b="1" dirty="0">
                <a:solidFill>
                  <a:schemeClr val="bg1"/>
                </a:solidFill>
                <a:latin typeface="Neo Sans Pro" panose="020B0504030504040204" pitchFamily="34" charset="0"/>
              </a:rPr>
              <a:t> de la </a:t>
            </a:r>
            <a:r>
              <a:rPr lang="en-US" sz="1300" b="1" dirty="0" err="1">
                <a:solidFill>
                  <a:schemeClr val="bg1"/>
                </a:solidFill>
                <a:latin typeface="Neo Sans Pro" panose="020B0504030504040204" pitchFamily="34" charset="0"/>
              </a:rPr>
              <a:t>Enfermedad</a:t>
            </a:r>
            <a:r>
              <a:rPr lang="en-US" sz="1300" b="1" dirty="0">
                <a:solidFill>
                  <a:schemeClr val="bg1"/>
                </a:solidFill>
                <a:latin typeface="Neo Sans Pro" panose="020B0504030504040204" pitchFamily="34" charset="0"/>
              </a:rPr>
              <a:t>: 		P(E)</a:t>
            </a:r>
            <a:r>
              <a:rPr lang="en-US" sz="1300" b="1" baseline="0" dirty="0">
                <a:solidFill>
                  <a:schemeClr val="bg1"/>
                </a:solidFill>
                <a:latin typeface="Neo Sans Pro" panose="020B0504030504040204" pitchFamily="34" charset="0"/>
              </a:rPr>
              <a:t> = 0.34%</a:t>
            </a:r>
          </a:p>
          <a:p>
            <a:endParaRPr lang="en-US" sz="1300" b="1" baseline="0" dirty="0">
              <a:solidFill>
                <a:schemeClr val="bg1"/>
              </a:solidFill>
              <a:latin typeface="Neo Sans Pro" panose="020B0504030504040204" pitchFamily="34" charset="0"/>
            </a:endParaRPr>
          </a:p>
          <a:p>
            <a:r>
              <a:rPr lang="en-US" sz="1300" b="1" baseline="0" dirty="0" err="1">
                <a:solidFill>
                  <a:schemeClr val="bg1"/>
                </a:solidFill>
                <a:latin typeface="Neo Sans Pro" panose="020B0504030504040204" pitchFamily="34" charset="0"/>
              </a:rPr>
              <a:t>Diagnósticos</a:t>
            </a:r>
            <a:r>
              <a:rPr lang="en-US" sz="1300" b="1" baseline="0" dirty="0">
                <a:solidFill>
                  <a:schemeClr val="bg1"/>
                </a:solidFill>
                <a:latin typeface="Neo Sans Pro" panose="020B0504030504040204" pitchFamily="34" charset="0"/>
              </a:rPr>
              <a:t> </a:t>
            </a:r>
            <a:r>
              <a:rPr lang="en-US" sz="1300" b="1" baseline="0" dirty="0" err="1">
                <a:solidFill>
                  <a:schemeClr val="bg1"/>
                </a:solidFill>
                <a:latin typeface="Neo Sans Pro" panose="020B0504030504040204" pitchFamily="34" charset="0"/>
              </a:rPr>
              <a:t>Correctos</a:t>
            </a:r>
            <a:r>
              <a:rPr lang="en-US" sz="1300" b="1" baseline="0" dirty="0">
                <a:solidFill>
                  <a:schemeClr val="bg1"/>
                </a:solidFill>
                <a:latin typeface="Neo Sans Pro" panose="020B0504030504040204" pitchFamily="34" charset="0"/>
              </a:rPr>
              <a:t> de </a:t>
            </a:r>
            <a:r>
              <a:rPr lang="en-US" sz="1300" b="1" baseline="0" dirty="0" err="1">
                <a:solidFill>
                  <a:schemeClr val="bg1"/>
                </a:solidFill>
                <a:latin typeface="Neo Sans Pro" panose="020B0504030504040204" pitchFamily="34" charset="0"/>
              </a:rPr>
              <a:t>Enfermos</a:t>
            </a:r>
            <a:r>
              <a:rPr lang="en-US" sz="1300" b="1" baseline="0" dirty="0">
                <a:solidFill>
                  <a:schemeClr val="bg1"/>
                </a:solidFill>
                <a:latin typeface="Neo Sans Pro" panose="020B0504030504040204" pitchFamily="34" charset="0"/>
              </a:rPr>
              <a:t>		P(E | E) = 85%</a:t>
            </a:r>
          </a:p>
          <a:p>
            <a:endParaRPr lang="en-US" sz="1300" b="1" baseline="0" dirty="0">
              <a:solidFill>
                <a:schemeClr val="bg1"/>
              </a:solidFill>
              <a:latin typeface="Neo Sans Pro" panose="020B0504030504040204" pitchFamily="34" charset="0"/>
            </a:endParaRPr>
          </a:p>
          <a:p>
            <a:r>
              <a:rPr lang="en-US" sz="1300" b="1" baseline="0" dirty="0" err="1">
                <a:solidFill>
                  <a:schemeClr val="bg1"/>
                </a:solidFill>
                <a:latin typeface="Neo Sans Pro" panose="020B0504030504040204" pitchFamily="34" charset="0"/>
              </a:rPr>
              <a:t>Diagnósticos</a:t>
            </a:r>
            <a:r>
              <a:rPr lang="en-US" sz="1300" b="1" baseline="0" dirty="0">
                <a:solidFill>
                  <a:schemeClr val="bg1"/>
                </a:solidFill>
                <a:latin typeface="Neo Sans Pro" panose="020B0504030504040204" pitchFamily="34" charset="0"/>
              </a:rPr>
              <a:t> </a:t>
            </a:r>
            <a:r>
              <a:rPr lang="en-US" sz="1300" b="1" baseline="0" dirty="0" err="1">
                <a:solidFill>
                  <a:schemeClr val="bg1"/>
                </a:solidFill>
                <a:latin typeface="Neo Sans Pro" panose="020B0504030504040204" pitchFamily="34" charset="0"/>
              </a:rPr>
              <a:t>Incorrectos</a:t>
            </a:r>
            <a:r>
              <a:rPr lang="en-US" sz="1300" b="1" baseline="0" dirty="0">
                <a:solidFill>
                  <a:schemeClr val="bg1"/>
                </a:solidFill>
                <a:latin typeface="Neo Sans Pro" panose="020B0504030504040204" pitchFamily="34" charset="0"/>
              </a:rPr>
              <a:t> de </a:t>
            </a:r>
            <a:r>
              <a:rPr lang="en-US" sz="1300" b="1" baseline="0" dirty="0" err="1">
                <a:solidFill>
                  <a:schemeClr val="bg1"/>
                </a:solidFill>
                <a:latin typeface="Neo Sans Pro" panose="020B0504030504040204" pitchFamily="34" charset="0"/>
              </a:rPr>
              <a:t>Sanos</a:t>
            </a:r>
            <a:r>
              <a:rPr lang="en-US" sz="1300" b="1" baseline="0" dirty="0">
                <a:solidFill>
                  <a:schemeClr val="bg1"/>
                </a:solidFill>
                <a:latin typeface="Neo Sans Pro" panose="020B0504030504040204" pitchFamily="34" charset="0"/>
              </a:rPr>
              <a:t>		P( + | S) = 12%</a:t>
            </a:r>
            <a:endParaRPr lang="en-US" sz="1300" b="1" dirty="0">
              <a:solidFill>
                <a:schemeClr val="bg1"/>
              </a:solidFill>
              <a:latin typeface="Neo Sans Pro" panose="020B05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44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502"/>
            <a:ext cx="12191999" cy="6858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6CA35A6-5223-70A8-E3F8-7E59181CA22C}"/>
              </a:ext>
            </a:extLst>
          </p:cNvPr>
          <p:cNvSpPr txBox="1"/>
          <p:nvPr/>
        </p:nvSpPr>
        <p:spPr>
          <a:xfrm>
            <a:off x="830510" y="5220661"/>
            <a:ext cx="47985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i="1" dirty="0">
                <a:effectLst/>
                <a:latin typeface="Neo Sans Pro" panose="020B05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Tabla en la que se muestra el cálculo de la probabilidad del Resultado de un Test, así como la concordancia entre el resultado del Test y la Condición del Individuo utilizando el Teorema de Bayes en Excel</a:t>
            </a:r>
            <a:endParaRPr lang="es-PA" dirty="0">
              <a:latin typeface="Neo Sans Pro" panose="020B0504030504040204" pitchFamily="34" charset="0"/>
            </a:endParaRPr>
          </a:p>
        </p:txBody>
      </p:sp>
      <p:sp>
        <p:nvSpPr>
          <p:cNvPr id="10" name="Google Shape;246;p40">
            <a:extLst>
              <a:ext uri="{FF2B5EF4-FFF2-40B4-BE49-F238E27FC236}">
                <a16:creationId xmlns:a16="http://schemas.microsoft.com/office/drawing/2014/main" id="{76C4142B-A34E-FBFE-B0DA-052F2944D3B9}"/>
              </a:ext>
            </a:extLst>
          </p:cNvPr>
          <p:cNvSpPr txBox="1">
            <a:spLocks/>
          </p:cNvSpPr>
          <p:nvPr/>
        </p:nvSpPr>
        <p:spPr>
          <a:xfrm>
            <a:off x="5830349" y="1682382"/>
            <a:ext cx="4613945" cy="320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39700" indent="0" algn="just">
              <a:lnSpc>
                <a:spcPct val="115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tx1"/>
                </a:solidFill>
                <a:effectLst/>
                <a:latin typeface="Neo Sans Pro" panose="020B05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continuación, utilizaremos el Teorema de Bayes en Excel para el Cálculo de las Siguientes Probabilidades Simples o Condicionadas:</a:t>
            </a:r>
          </a:p>
          <a:p>
            <a:pPr marL="48260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800" dirty="0">
                <a:solidFill>
                  <a:schemeClr val="tx1"/>
                </a:solidFill>
                <a:latin typeface="Neo Sans Pro" panose="020B05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Probabilidad de que el Resultado del Test sea Positivo o Negativo.</a:t>
            </a:r>
          </a:p>
          <a:p>
            <a:pPr marL="48260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800" dirty="0">
                <a:solidFill>
                  <a:schemeClr val="tx1"/>
                </a:solidFill>
                <a:effectLst/>
                <a:latin typeface="Neo Sans Pro" panose="020B05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Probabilidad </a:t>
            </a:r>
            <a:r>
              <a:rPr lang="es-ES" sz="1800" dirty="0">
                <a:solidFill>
                  <a:schemeClr val="tx1"/>
                </a:solidFill>
                <a:latin typeface="Neo Sans Pro" panose="020B05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Condicionada de que el Resultado del Test sea Positivo o Negativo para el Conjunto Enfermos (E)</a:t>
            </a:r>
          </a:p>
          <a:p>
            <a:pPr marL="48260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800" dirty="0">
                <a:solidFill>
                  <a:schemeClr val="tx1"/>
                </a:solidFill>
                <a:effectLst/>
                <a:latin typeface="Neo Sans Pro" panose="020B05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Probabilidad </a:t>
            </a:r>
            <a:r>
              <a:rPr lang="es-ES" sz="1800" dirty="0">
                <a:solidFill>
                  <a:schemeClr val="tx1"/>
                </a:solidFill>
                <a:latin typeface="Neo Sans Pro" panose="020B05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Condicionada de que el Resultado del Test sea Positivo o Negativo para el Conjunto Sanos (S)</a:t>
            </a:r>
            <a:endParaRPr lang="es-ES" sz="1800" dirty="0">
              <a:solidFill>
                <a:schemeClr val="tx1"/>
              </a:solidFill>
              <a:effectLst/>
              <a:latin typeface="Neo Sans Pro" panose="020B05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260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endParaRPr lang="es-ES" sz="1800" dirty="0">
              <a:solidFill>
                <a:schemeClr val="tx1"/>
              </a:solidFill>
              <a:effectLst/>
              <a:latin typeface="Neo Sans Pro" panose="020B05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15000"/>
              </a:lnSpc>
              <a:spcAft>
                <a:spcPts val="800"/>
              </a:spcAft>
            </a:pPr>
            <a:endParaRPr lang="es-ES" sz="1800" dirty="0">
              <a:solidFill>
                <a:schemeClr val="tx1"/>
              </a:solidFill>
              <a:latin typeface="Neo Sans Pro" panose="020B05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878602-FAD9-E34F-19D1-D0A3948A5BBB}"/>
              </a:ext>
            </a:extLst>
          </p:cNvPr>
          <p:cNvSpPr txBox="1"/>
          <p:nvPr/>
        </p:nvSpPr>
        <p:spPr>
          <a:xfrm>
            <a:off x="6167696" y="285708"/>
            <a:ext cx="48854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A" sz="3200" b="1" dirty="0">
                <a:latin typeface="Neo Sans Pro" panose="020B0504030504040204" pitchFamily="34" charset="0"/>
              </a:rPr>
              <a:t>Aplicando el Teorema de Bayes en Excel Parte 2</a:t>
            </a: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CA9B4DAA-7D95-5E91-7A87-ACA9248D5F00}"/>
              </a:ext>
            </a:extLst>
          </p:cNvPr>
          <p:cNvSpPr txBox="1">
            <a:spLocks/>
          </p:cNvSpPr>
          <p:nvPr/>
        </p:nvSpPr>
        <p:spPr>
          <a:xfrm>
            <a:off x="9479280" y="6132226"/>
            <a:ext cx="2465767" cy="3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5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</a:t>
            </a:r>
            <a:r>
              <a:rPr lang="es-ES" sz="2500" b="1" dirty="0" err="1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batistajohel</a:t>
            </a:r>
            <a:endParaRPr lang="es-ES" sz="2500" b="1" dirty="0">
              <a:solidFill>
                <a:srgbClr val="2E2B70"/>
              </a:solidFill>
              <a:latin typeface="Neo Sans Pro" panose="020B0504030504040204" pitchFamily="34" charset="0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9E3716-A3BB-388C-B95B-C507EE215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649185"/>
              </p:ext>
            </p:extLst>
          </p:nvPr>
        </p:nvGraphicFramePr>
        <p:xfrm>
          <a:off x="830507" y="1682382"/>
          <a:ext cx="4798505" cy="3356942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1302060">
                  <a:extLst>
                    <a:ext uri="{9D8B030D-6E8A-4147-A177-3AD203B41FA5}">
                      <a16:colId xmlns:a16="http://schemas.microsoft.com/office/drawing/2014/main" val="3279133733"/>
                    </a:ext>
                  </a:extLst>
                </a:gridCol>
                <a:gridCol w="1129059">
                  <a:extLst>
                    <a:ext uri="{9D8B030D-6E8A-4147-A177-3AD203B41FA5}">
                      <a16:colId xmlns:a16="http://schemas.microsoft.com/office/drawing/2014/main" val="817518239"/>
                    </a:ext>
                  </a:extLst>
                </a:gridCol>
                <a:gridCol w="1201903">
                  <a:extLst>
                    <a:ext uri="{9D8B030D-6E8A-4147-A177-3AD203B41FA5}">
                      <a16:colId xmlns:a16="http://schemas.microsoft.com/office/drawing/2014/main" val="3113139380"/>
                    </a:ext>
                  </a:extLst>
                </a:gridCol>
                <a:gridCol w="1165483">
                  <a:extLst>
                    <a:ext uri="{9D8B030D-6E8A-4147-A177-3AD203B41FA5}">
                      <a16:colId xmlns:a16="http://schemas.microsoft.com/office/drawing/2014/main" val="697701474"/>
                    </a:ext>
                  </a:extLst>
                </a:gridCol>
              </a:tblGrid>
              <a:tr h="584758">
                <a:tc>
                  <a:txBody>
                    <a:bodyPr/>
                    <a:lstStyle/>
                    <a:p>
                      <a:pPr algn="ctr" fontAlgn="b"/>
                      <a:endParaRPr lang="en-PA" sz="1200" b="1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Positivos</a:t>
                      </a:r>
                      <a:r>
                        <a:rPr lang="en-US" sz="1200" b="1" u="none" strike="noStrike" dirty="0">
                          <a:effectLst/>
                        </a:rPr>
                        <a:t> (+)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Negativos</a:t>
                      </a:r>
                      <a:r>
                        <a:rPr lang="en-US" sz="1200" b="1" u="none" strike="noStrike" dirty="0">
                          <a:effectLst/>
                        </a:rPr>
                        <a:t> (-)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6586774"/>
                  </a:ext>
                </a:extLst>
              </a:tr>
              <a:tr h="346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Enfermos</a:t>
                      </a:r>
                      <a:r>
                        <a:rPr lang="en-US" sz="1200" b="1" u="none" strike="noStrike" dirty="0">
                          <a:effectLst/>
                        </a:rPr>
                        <a:t> (E)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>
                          <a:effectLst/>
                        </a:rPr>
                        <a:t>12137</a:t>
                      </a:r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 dirty="0">
                          <a:effectLst/>
                        </a:rPr>
                        <a:t>2141</a:t>
                      </a:r>
                      <a:endParaRPr lang="en-PA" sz="1200" b="0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>
                          <a:effectLst/>
                        </a:rPr>
                        <a:t>14278</a:t>
                      </a:r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0424306"/>
                  </a:ext>
                </a:extLst>
              </a:tr>
              <a:tr h="346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Sanos</a:t>
                      </a:r>
                      <a:r>
                        <a:rPr lang="en-US" sz="1200" b="1" u="none" strike="noStrike" dirty="0">
                          <a:effectLst/>
                        </a:rPr>
                        <a:t> (S)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 dirty="0">
                          <a:effectLst/>
                        </a:rPr>
                        <a:t>502287</a:t>
                      </a:r>
                      <a:endParaRPr lang="en-PA" sz="1200" b="0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>
                          <a:effectLst/>
                        </a:rPr>
                        <a:t>3683432</a:t>
                      </a:r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>
                          <a:effectLst/>
                        </a:rPr>
                        <a:t>4185719</a:t>
                      </a:r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6417165"/>
                  </a:ext>
                </a:extLst>
              </a:tr>
              <a:tr h="346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Totales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 dirty="0">
                          <a:effectLst/>
                        </a:rPr>
                        <a:t>514424</a:t>
                      </a:r>
                      <a:endParaRPr lang="en-PA" sz="1200" b="0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>
                          <a:effectLst/>
                        </a:rPr>
                        <a:t>3685573</a:t>
                      </a:r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>
                          <a:effectLst/>
                        </a:rPr>
                        <a:t>4199997</a:t>
                      </a:r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3347318"/>
                  </a:ext>
                </a:extLst>
              </a:tr>
              <a:tr h="346523">
                <a:tc>
                  <a:txBody>
                    <a:bodyPr/>
                    <a:lstStyle/>
                    <a:p>
                      <a:pPr algn="l" fontAlgn="b"/>
                      <a:endParaRPr lang="en-PA" sz="1200" b="1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A" sz="1200" b="0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82"/>
                  </a:ext>
                </a:extLst>
              </a:tr>
              <a:tr h="346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P(Test)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 dirty="0">
                          <a:effectLst/>
                        </a:rPr>
                        <a:t>12.25%</a:t>
                      </a:r>
                      <a:endParaRPr lang="en-PA" sz="1200" b="0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 dirty="0">
                          <a:effectLst/>
                        </a:rPr>
                        <a:t>87.75%</a:t>
                      </a:r>
                      <a:endParaRPr lang="en-PA" sz="1200" b="0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A" sz="1200" b="0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3241724"/>
                  </a:ext>
                </a:extLst>
              </a:tr>
              <a:tr h="346523">
                <a:tc>
                  <a:txBody>
                    <a:bodyPr/>
                    <a:lstStyle/>
                    <a:p>
                      <a:pPr algn="l" fontAlgn="b"/>
                      <a:endParaRPr lang="en-PA" sz="1200" b="1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A" sz="1200" b="0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6582631"/>
                  </a:ext>
                </a:extLst>
              </a:tr>
              <a:tr h="346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 (E | Test)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>
                          <a:effectLst/>
                        </a:rPr>
                        <a:t>2.36%</a:t>
                      </a:r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 dirty="0">
                          <a:effectLst/>
                        </a:rPr>
                        <a:t>0.06%</a:t>
                      </a:r>
                      <a:endParaRPr lang="en-PA" sz="1200" b="0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A" sz="1200" b="0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4973718"/>
                  </a:ext>
                </a:extLst>
              </a:tr>
              <a:tr h="346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 (S | Test)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>
                          <a:effectLst/>
                        </a:rPr>
                        <a:t>97.64%</a:t>
                      </a:r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A" sz="1200" u="none" strike="noStrike">
                          <a:effectLst/>
                        </a:rPr>
                        <a:t>99.94%</a:t>
                      </a:r>
                      <a:endParaRPr lang="en-PA" sz="1200" b="0" i="0" u="none" strike="noStrike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A" sz="1200" b="0" i="0" u="none" strike="noStrike" dirty="0">
                        <a:solidFill>
                          <a:srgbClr val="000000"/>
                        </a:solidFill>
                        <a:effectLst/>
                        <a:latin typeface="Neo Sans Pro" panose="020B05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6405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97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81F93-E258-8BF5-D579-757F95ED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Patrón de fondo&#10;&#10;Descripción generada automáticamente">
            <a:extLst>
              <a:ext uri="{FF2B5EF4-FFF2-40B4-BE49-F238E27FC236}">
                <a16:creationId xmlns:a16="http://schemas.microsoft.com/office/drawing/2014/main" id="{5980C6BF-9E82-7853-0A62-D1DDF92C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D6F6E9E-8B27-1D9F-8E07-4D6D78EAE781}"/>
              </a:ext>
            </a:extLst>
          </p:cNvPr>
          <p:cNvSpPr txBox="1"/>
          <p:nvPr/>
        </p:nvSpPr>
        <p:spPr>
          <a:xfrm>
            <a:off x="2109627" y="5152821"/>
            <a:ext cx="7972746" cy="1665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es-ES" sz="1800" i="1" dirty="0">
                <a:effectLst/>
                <a:latin typeface="Neo Sans Pro" panose="020B05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Comparativa entre Individuos Enfermos (E) que se realizaron el test y su resultado fue negativo (Falso Negativo), entre los Individuos Enfermos (E) que se hicieron el test y su resultado fue positivo (Verdadero Positivo)</a:t>
            </a:r>
            <a:endParaRPr lang="es-PA" sz="1800" dirty="0">
              <a:effectLst/>
              <a:latin typeface="Neo Sans Pro" panose="020B05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EB10008-6010-C015-8CB1-0570A6A634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689440"/>
              </p:ext>
            </p:extLst>
          </p:nvPr>
        </p:nvGraphicFramePr>
        <p:xfrm>
          <a:off x="1366462" y="164387"/>
          <a:ext cx="9873466" cy="508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391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81F93-E258-8BF5-D579-757F95ED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Patrón de fondo&#10;&#10;Descripción generada automáticamente">
            <a:extLst>
              <a:ext uri="{FF2B5EF4-FFF2-40B4-BE49-F238E27FC236}">
                <a16:creationId xmlns:a16="http://schemas.microsoft.com/office/drawing/2014/main" id="{5980C6BF-9E82-7853-0A62-D1DDF92C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D6F6E9E-8B27-1D9F-8E07-4D6D78EAE781}"/>
              </a:ext>
            </a:extLst>
          </p:cNvPr>
          <p:cNvSpPr txBox="1"/>
          <p:nvPr/>
        </p:nvSpPr>
        <p:spPr>
          <a:xfrm>
            <a:off x="2106202" y="5168233"/>
            <a:ext cx="7972746" cy="1665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es-ES" sz="1800" i="1" dirty="0">
                <a:effectLst/>
                <a:latin typeface="Neo Sans Pro" panose="020B05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Comparativa entre Individuos </a:t>
            </a:r>
            <a:r>
              <a:rPr lang="es-ES" sz="1800" i="1" dirty="0">
                <a:latin typeface="Neo Sans Pro" panose="020B05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Sanos</a:t>
            </a:r>
            <a:r>
              <a:rPr lang="es-ES" sz="1800" i="1" dirty="0">
                <a:effectLst/>
                <a:latin typeface="Neo Sans Pro" panose="020B05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ES" sz="1800" i="1" dirty="0">
                <a:latin typeface="Neo Sans Pro" panose="020B05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S)</a:t>
            </a:r>
            <a:r>
              <a:rPr lang="es-ES" sz="1800" i="1" dirty="0">
                <a:effectLst/>
                <a:latin typeface="Neo Sans Pro" panose="020B05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se realizaron el test y su resultado fue negativo (Verdadero Positivo), entre los Individuos Sanos (</a:t>
            </a:r>
            <a:r>
              <a:rPr lang="es-ES" sz="1800" i="1" dirty="0">
                <a:latin typeface="Neo Sans Pro" panose="020B05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S)</a:t>
            </a:r>
            <a:r>
              <a:rPr lang="es-ES" sz="1800" i="1" dirty="0">
                <a:effectLst/>
                <a:latin typeface="Neo Sans Pro" panose="020B05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se hicieron el test y su resultado fue positivo (Verdadero Negativo)</a:t>
            </a:r>
            <a:endParaRPr lang="es-PA" sz="1800" dirty="0">
              <a:effectLst/>
              <a:latin typeface="Neo Sans Pro" panose="020B05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481D75-8741-2762-E303-91802FAB8C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135840"/>
              </p:ext>
            </p:extLst>
          </p:nvPr>
        </p:nvGraphicFramePr>
        <p:xfrm>
          <a:off x="1571946" y="133564"/>
          <a:ext cx="9308387" cy="5034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4464455"/>
      </p:ext>
    </p:extLst>
  </p:cSld>
  <p:clrMapOvr>
    <a:masterClrMapping/>
  </p:clrMapOvr>
</p:sld>
</file>

<file path=ppt/theme/theme1.xml><?xml version="1.0" encoding="utf-8"?>
<a:theme xmlns:a="http://schemas.openxmlformats.org/drawingml/2006/main" name="Meeting Tool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455A64"/>
      </a:lt2>
      <a:accent1>
        <a:srgbClr val="597BB3"/>
      </a:accent1>
      <a:accent2>
        <a:srgbClr val="FF7F6B"/>
      </a:accent2>
      <a:accent3>
        <a:srgbClr val="FF9686"/>
      </a:accent3>
      <a:accent4>
        <a:srgbClr val="99BFFF"/>
      </a:accent4>
      <a:accent5>
        <a:srgbClr val="263238"/>
      </a:accent5>
      <a:accent6>
        <a:srgbClr val="455A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77ae6f-6cdd-48e8-b67c-778be32413b1">
      <Terms xmlns="http://schemas.microsoft.com/office/infopath/2007/PartnerControls"/>
    </lcf76f155ced4ddcb4097134ff3c332f>
    <ReferenceId xmlns="b777ae6f-6cdd-48e8-b67c-778be32413b1" xsi:nil="true"/>
    <TaxCatchAll xmlns="99b28688-3e7e-4311-9793-e8951d24fac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3BD0A37DCD3A45A818EE0686C83889" ma:contentTypeVersion="9" ma:contentTypeDescription="Crear nuevo documento." ma:contentTypeScope="" ma:versionID="e78f78d0434614a280545f28c8dadef2">
  <xsd:schema xmlns:xsd="http://www.w3.org/2001/XMLSchema" xmlns:xs="http://www.w3.org/2001/XMLSchema" xmlns:p="http://schemas.microsoft.com/office/2006/metadata/properties" xmlns:ns2="b777ae6f-6cdd-48e8-b67c-778be32413b1" xmlns:ns3="99b28688-3e7e-4311-9793-e8951d24fac1" targetNamespace="http://schemas.microsoft.com/office/2006/metadata/properties" ma:root="true" ma:fieldsID="2111528cf85a9c15c704d37ec66f82a1" ns2:_="" ns3:_="">
    <xsd:import namespace="b777ae6f-6cdd-48e8-b67c-778be32413b1"/>
    <xsd:import namespace="99b28688-3e7e-4311-9793-e8951d24fac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77ae6f-6cdd-48e8-b67c-778be32413b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1348c8ee-fc48-4349-a3df-b5c7dc9d70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b28688-3e7e-4311-9793-e8951d24fac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deaa393-0b00-4bac-be26-bb00a85d62c0}" ma:internalName="TaxCatchAll" ma:showField="CatchAllData" ma:web="99b28688-3e7e-4311-9793-e8951d24fa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87C408-403F-4331-BBEA-E24A3D0059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5CB1F1-8DF2-4966-988D-1E5421B8E6A8}">
  <ds:schemaRefs>
    <ds:schemaRef ds:uri="http://schemas.microsoft.com/office/infopath/2007/PartnerControls"/>
    <ds:schemaRef ds:uri="http://www.w3.org/XML/1998/namespace"/>
    <ds:schemaRef ds:uri="b777ae6f-6cdd-48e8-b67c-778be32413b1"/>
    <ds:schemaRef ds:uri="http://schemas.microsoft.com/office/2006/metadata/properties"/>
    <ds:schemaRef ds:uri="http://purl.org/dc/elements/1.1/"/>
    <ds:schemaRef ds:uri="99b28688-3e7e-4311-9793-e8951d24fac1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FECB9B3-19BB-4D74-B3E8-BABB5D7D02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77ae6f-6cdd-48e8-b67c-778be32413b1"/>
    <ds:schemaRef ds:uri="99b28688-3e7e-4311-9793-e8951d24fa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2728</TotalTime>
  <Words>1393</Words>
  <Application>Microsoft Macintosh PowerPoint</Application>
  <PresentationFormat>Widescreen</PresentationFormat>
  <Paragraphs>119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Neo Sans Pro</vt:lpstr>
      <vt:lpstr>Arial</vt:lpstr>
      <vt:lpstr>Amatic SC</vt:lpstr>
      <vt:lpstr>Roboto Light</vt:lpstr>
      <vt:lpstr>Meeting Tools by Slidesgo</vt:lpstr>
      <vt:lpstr>Modelado y Simulación L3 – Teorema de Bayes | Excel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¿Regresando al pasado o viajando al futuro?: Educación</dc:title>
  <dc:creator>Johel Heraclio Batista Cárdenas</dc:creator>
  <cp:lastModifiedBy>JOHEL BATISTA</cp:lastModifiedBy>
  <cp:revision>85</cp:revision>
  <dcterms:modified xsi:type="dcterms:W3CDTF">2022-09-28T05:37:47Z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0x010100F53BD0A37DCD3A45A818EE0686C83889</vt:lpwstr>
  </property>
</Properties>
</file>