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71" r:id="rId4"/>
    <p:sldId id="259" r:id="rId5"/>
    <p:sldId id="286" r:id="rId6"/>
    <p:sldId id="285" r:id="rId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9"/>
      <p:bold r:id="rId10"/>
      <p:italic r:id="rId11"/>
      <p:boldItalic r:id="rId12"/>
    </p:embeddedFont>
    <p:embeddedFont>
      <p:font typeface="Fira Sans Medium" panose="020B06030500000200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5" name="Google Shape;165;p13"/>
          <p:cNvSpPr txBox="1"/>
          <p:nvPr/>
        </p:nvSpPr>
        <p:spPr>
          <a:xfrm>
            <a:off x="468206" y="3400304"/>
            <a:ext cx="2483304" cy="131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>
                <a:sym typeface="Fira Sans"/>
              </a:rPr>
              <a:t>Jonatan Santos [8-980-592]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>
                <a:sym typeface="Fira Sans"/>
              </a:rPr>
              <a:t>Iván Chong [6-724-1884]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>
                <a:sym typeface="Fira Sans"/>
              </a:rPr>
              <a:t>Ricardo </a:t>
            </a:r>
            <a:r>
              <a:rPr lang="es-PA" dirty="0" err="1">
                <a:sym typeface="Fira Sans"/>
              </a:rPr>
              <a:t>Yau</a:t>
            </a:r>
            <a:r>
              <a:rPr lang="es-PA" dirty="0">
                <a:sym typeface="Fira Sans"/>
              </a:rPr>
              <a:t> [8-977-845]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>
                <a:sym typeface="Fira Sans"/>
              </a:rPr>
              <a:t>Juan Franco [8-973-1953]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>
                <a:sym typeface="Fira Sans"/>
              </a:rPr>
              <a:t>Michael </a:t>
            </a:r>
            <a:r>
              <a:rPr lang="es-PA" dirty="0" err="1">
                <a:sym typeface="Fira Sans"/>
              </a:rPr>
              <a:t>Solis</a:t>
            </a:r>
            <a:r>
              <a:rPr lang="es-PA" dirty="0">
                <a:sym typeface="Fira Sans"/>
              </a:rPr>
              <a:t> [8-958-1219]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86F94-3580-405A-B240-445CA433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0" y="659120"/>
            <a:ext cx="2555823" cy="119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1096547" y="2365790"/>
            <a:ext cx="1685178" cy="107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Se podrán realizar simulaciones con los datos de partida del modelo </a:t>
            </a:r>
            <a:endParaRPr lang="en-US" sz="12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446" y="1441487"/>
            <a:ext cx="1620805" cy="68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latin typeface="Fira Sans"/>
                <a:ea typeface="Fira Sans"/>
                <a:cs typeface="Fira Sans"/>
                <a:sym typeface="Fira Sans"/>
              </a:rPr>
              <a:t>Tiene la opción de construir aplicaciones DSS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07317" y="3603015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latin typeface="Fira Sans"/>
                <a:ea typeface="Fira Sans"/>
                <a:cs typeface="Fira Sans"/>
                <a:sym typeface="Fira Sans"/>
              </a:rPr>
              <a:t>Permite enlazar un modelo con operaciones construidas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Caracteristicas de Vensim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25369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85673" y="1350984"/>
            <a:ext cx="1693633" cy="7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latin typeface="Fira Sans"/>
                <a:ea typeface="Fira Sans"/>
                <a:cs typeface="Fira Sans"/>
                <a:sym typeface="Fira Sans"/>
              </a:rPr>
              <a:t>	Permite comentarios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235380" y="2461487"/>
            <a:ext cx="1851899" cy="99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latin typeface="Fira Sans"/>
                <a:ea typeface="Fira Sans"/>
                <a:cs typeface="Fira Sans"/>
                <a:sym typeface="Fira Sans"/>
              </a:rPr>
              <a:t>Permite identificar los distintos elementos del modelo.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6419864" y="3542945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latin typeface="Fira Sans"/>
                <a:ea typeface="Fira Sans"/>
                <a:cs typeface="Fira Sans"/>
                <a:sym typeface="Fira Sans"/>
              </a:rPr>
              <a:t>Permite introducir datos en forma de tablas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3" name="Google Shape;2373;p28"/>
          <p:cNvGrpSpPr/>
          <p:nvPr/>
        </p:nvGrpSpPr>
        <p:grpSpPr>
          <a:xfrm>
            <a:off x="2343714" y="1481460"/>
            <a:ext cx="4456552" cy="2889682"/>
            <a:chOff x="1844525" y="1972125"/>
            <a:chExt cx="3907200" cy="2533475"/>
          </a:xfrm>
        </p:grpSpPr>
        <p:sp>
          <p:nvSpPr>
            <p:cNvPr id="2374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2781150" y="2541175"/>
              <a:ext cx="2039500" cy="1175750"/>
            </a:xfrm>
            <a:custGeom>
              <a:avLst/>
              <a:gdLst/>
              <a:ahLst/>
              <a:cxnLst/>
              <a:rect l="l" t="t" r="r" b="b"/>
              <a:pathLst>
                <a:path w="81580" h="47030" extrusionOk="0">
                  <a:moveTo>
                    <a:pt x="982" y="1"/>
                  </a:moveTo>
                  <a:cubicBezTo>
                    <a:pt x="443" y="1"/>
                    <a:pt x="0" y="412"/>
                    <a:pt x="0" y="983"/>
                  </a:cubicBezTo>
                  <a:lnTo>
                    <a:pt x="0" y="46047"/>
                  </a:lnTo>
                  <a:cubicBezTo>
                    <a:pt x="0" y="46586"/>
                    <a:pt x="443" y="47029"/>
                    <a:pt x="982" y="47029"/>
                  </a:cubicBezTo>
                  <a:lnTo>
                    <a:pt x="80598" y="47029"/>
                  </a:lnTo>
                  <a:cubicBezTo>
                    <a:pt x="81136" y="47029"/>
                    <a:pt x="81580" y="46586"/>
                    <a:pt x="81580" y="46047"/>
                  </a:cubicBezTo>
                  <a:lnTo>
                    <a:pt x="81580" y="983"/>
                  </a:lnTo>
                  <a:cubicBezTo>
                    <a:pt x="81580" y="412"/>
                    <a:pt x="81136" y="1"/>
                    <a:pt x="80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3498458" y="2784638"/>
              <a:ext cx="599350" cy="711775"/>
            </a:xfrm>
            <a:custGeom>
              <a:avLst/>
              <a:gdLst/>
              <a:ahLst/>
              <a:cxnLst/>
              <a:rect l="l" t="t" r="r" b="b"/>
              <a:pathLst>
                <a:path w="23974" h="28471" extrusionOk="0">
                  <a:moveTo>
                    <a:pt x="11971" y="0"/>
                  </a:moveTo>
                  <a:cubicBezTo>
                    <a:pt x="0" y="0"/>
                    <a:pt x="0" y="3009"/>
                    <a:pt x="0" y="3009"/>
                  </a:cubicBezTo>
                  <a:lnTo>
                    <a:pt x="0" y="12953"/>
                  </a:lnTo>
                  <a:cubicBezTo>
                    <a:pt x="0" y="18368"/>
                    <a:pt x="2914" y="23372"/>
                    <a:pt x="7632" y="26001"/>
                  </a:cubicBezTo>
                  <a:lnTo>
                    <a:pt x="11971" y="28471"/>
                  </a:lnTo>
                  <a:lnTo>
                    <a:pt x="16341" y="26001"/>
                  </a:lnTo>
                  <a:cubicBezTo>
                    <a:pt x="21028" y="23372"/>
                    <a:pt x="23974" y="18368"/>
                    <a:pt x="23974" y="12953"/>
                  </a:cubicBezTo>
                  <a:lnTo>
                    <a:pt x="23974" y="3009"/>
                  </a:lnTo>
                  <a:cubicBezTo>
                    <a:pt x="23974" y="3009"/>
                    <a:pt x="23214" y="0"/>
                    <a:pt x="1197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3435100" y="2731975"/>
              <a:ext cx="711800" cy="824225"/>
            </a:xfrm>
            <a:custGeom>
              <a:avLst/>
              <a:gdLst/>
              <a:ahLst/>
              <a:cxnLst/>
              <a:rect l="l" t="t" r="r" b="b"/>
              <a:pathLst>
                <a:path w="28472" h="32969" extrusionOk="0">
                  <a:moveTo>
                    <a:pt x="14220" y="2249"/>
                  </a:moveTo>
                  <a:cubicBezTo>
                    <a:pt x="25463" y="2249"/>
                    <a:pt x="26223" y="5258"/>
                    <a:pt x="26223" y="5258"/>
                  </a:cubicBezTo>
                  <a:lnTo>
                    <a:pt x="26223" y="15202"/>
                  </a:lnTo>
                  <a:cubicBezTo>
                    <a:pt x="26223" y="20617"/>
                    <a:pt x="23309" y="25589"/>
                    <a:pt x="18590" y="28250"/>
                  </a:cubicBezTo>
                  <a:lnTo>
                    <a:pt x="14220" y="30720"/>
                  </a:lnTo>
                  <a:lnTo>
                    <a:pt x="9881" y="28250"/>
                  </a:lnTo>
                  <a:cubicBezTo>
                    <a:pt x="5163" y="25621"/>
                    <a:pt x="2249" y="20617"/>
                    <a:pt x="2249" y="15202"/>
                  </a:cubicBezTo>
                  <a:lnTo>
                    <a:pt x="2249" y="5258"/>
                  </a:lnTo>
                  <a:cubicBezTo>
                    <a:pt x="2249" y="5258"/>
                    <a:pt x="2249" y="2249"/>
                    <a:pt x="14220" y="2249"/>
                  </a:cubicBezTo>
                  <a:close/>
                  <a:moveTo>
                    <a:pt x="14220" y="1"/>
                  </a:moveTo>
                  <a:cubicBezTo>
                    <a:pt x="8900" y="1"/>
                    <a:pt x="5036" y="603"/>
                    <a:pt x="2756" y="1743"/>
                  </a:cubicBezTo>
                  <a:cubicBezTo>
                    <a:pt x="191" y="3010"/>
                    <a:pt x="1" y="4751"/>
                    <a:pt x="1" y="5258"/>
                  </a:cubicBezTo>
                  <a:lnTo>
                    <a:pt x="1" y="15202"/>
                  </a:lnTo>
                  <a:cubicBezTo>
                    <a:pt x="1" y="21409"/>
                    <a:pt x="3358" y="27173"/>
                    <a:pt x="8773" y="30213"/>
                  </a:cubicBezTo>
                  <a:lnTo>
                    <a:pt x="13143" y="32652"/>
                  </a:lnTo>
                  <a:cubicBezTo>
                    <a:pt x="13460" y="32873"/>
                    <a:pt x="13840" y="32968"/>
                    <a:pt x="14220" y="32968"/>
                  </a:cubicBezTo>
                  <a:cubicBezTo>
                    <a:pt x="14600" y="32968"/>
                    <a:pt x="14980" y="32873"/>
                    <a:pt x="15329" y="32652"/>
                  </a:cubicBezTo>
                  <a:lnTo>
                    <a:pt x="19667" y="30213"/>
                  </a:lnTo>
                  <a:cubicBezTo>
                    <a:pt x="25083" y="27173"/>
                    <a:pt x="28471" y="21409"/>
                    <a:pt x="28471" y="15202"/>
                  </a:cubicBezTo>
                  <a:lnTo>
                    <a:pt x="28471" y="5258"/>
                  </a:lnTo>
                  <a:cubicBezTo>
                    <a:pt x="28471" y="5068"/>
                    <a:pt x="28440" y="4878"/>
                    <a:pt x="28376" y="4688"/>
                  </a:cubicBezTo>
                  <a:cubicBezTo>
                    <a:pt x="28250" y="4181"/>
                    <a:pt x="27679" y="2788"/>
                    <a:pt x="25399" y="1711"/>
                  </a:cubicBezTo>
                  <a:cubicBezTo>
                    <a:pt x="22961" y="571"/>
                    <a:pt x="19224" y="1"/>
                    <a:pt x="1422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3610075" y="2984950"/>
              <a:ext cx="399050" cy="261675"/>
            </a:xfrm>
            <a:custGeom>
              <a:avLst/>
              <a:gdLst/>
              <a:ahLst/>
              <a:cxnLst/>
              <a:rect l="l" t="t" r="r" b="b"/>
              <a:pathLst>
                <a:path w="15962" h="10467" extrusionOk="0">
                  <a:moveTo>
                    <a:pt x="14715" y="0"/>
                  </a:moveTo>
                  <a:cubicBezTo>
                    <a:pt x="14426" y="0"/>
                    <a:pt x="14141" y="111"/>
                    <a:pt x="13935" y="333"/>
                  </a:cubicBezTo>
                  <a:lnTo>
                    <a:pt x="6493" y="7775"/>
                  </a:lnTo>
                  <a:lnTo>
                    <a:pt x="2027" y="3310"/>
                  </a:lnTo>
                  <a:cubicBezTo>
                    <a:pt x="1806" y="3088"/>
                    <a:pt x="1521" y="2977"/>
                    <a:pt x="1236" y="2977"/>
                  </a:cubicBezTo>
                  <a:cubicBezTo>
                    <a:pt x="951" y="2977"/>
                    <a:pt x="666" y="3088"/>
                    <a:pt x="444" y="3310"/>
                  </a:cubicBezTo>
                  <a:cubicBezTo>
                    <a:pt x="1" y="3753"/>
                    <a:pt x="1" y="4481"/>
                    <a:pt x="444" y="4893"/>
                  </a:cubicBezTo>
                  <a:lnTo>
                    <a:pt x="5669" y="10150"/>
                  </a:lnTo>
                  <a:cubicBezTo>
                    <a:pt x="5891" y="10372"/>
                    <a:pt x="6176" y="10467"/>
                    <a:pt x="6493" y="10467"/>
                  </a:cubicBezTo>
                  <a:cubicBezTo>
                    <a:pt x="6778" y="10467"/>
                    <a:pt x="7063" y="10372"/>
                    <a:pt x="7284" y="10150"/>
                  </a:cubicBezTo>
                  <a:lnTo>
                    <a:pt x="15518" y="1916"/>
                  </a:lnTo>
                  <a:cubicBezTo>
                    <a:pt x="15962" y="1473"/>
                    <a:pt x="15962" y="776"/>
                    <a:pt x="15518" y="333"/>
                  </a:cubicBezTo>
                  <a:cubicBezTo>
                    <a:pt x="15297" y="111"/>
                    <a:pt x="15004" y="0"/>
                    <a:pt x="147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5047850" y="1972375"/>
              <a:ext cx="703875" cy="652100"/>
            </a:xfrm>
            <a:custGeom>
              <a:avLst/>
              <a:gdLst/>
              <a:ahLst/>
              <a:cxnLst/>
              <a:rect l="l" t="t" r="r" b="b"/>
              <a:pathLst>
                <a:path w="28155" h="26084" extrusionOk="0">
                  <a:moveTo>
                    <a:pt x="14012" y="0"/>
                  </a:moveTo>
                  <a:cubicBezTo>
                    <a:pt x="7813" y="0"/>
                    <a:pt x="2336" y="4461"/>
                    <a:pt x="1236" y="10782"/>
                  </a:cubicBezTo>
                  <a:cubicBezTo>
                    <a:pt x="1" y="17876"/>
                    <a:pt x="4719" y="24621"/>
                    <a:pt x="11813" y="25888"/>
                  </a:cubicBezTo>
                  <a:cubicBezTo>
                    <a:pt x="12570" y="26020"/>
                    <a:pt x="13322" y="26083"/>
                    <a:pt x="14065" y="26083"/>
                  </a:cubicBezTo>
                  <a:cubicBezTo>
                    <a:pt x="20289" y="26083"/>
                    <a:pt x="25816" y="21616"/>
                    <a:pt x="26919" y="15279"/>
                  </a:cubicBezTo>
                  <a:cubicBezTo>
                    <a:pt x="28154" y="8185"/>
                    <a:pt x="23404" y="1440"/>
                    <a:pt x="16310" y="205"/>
                  </a:cubicBezTo>
                  <a:cubicBezTo>
                    <a:pt x="15538" y="67"/>
                    <a:pt x="14770" y="0"/>
                    <a:pt x="1401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5047850" y="2912925"/>
              <a:ext cx="703875" cy="652100"/>
            </a:xfrm>
            <a:custGeom>
              <a:avLst/>
              <a:gdLst/>
              <a:ahLst/>
              <a:cxnLst/>
              <a:rect l="l" t="t" r="r" b="b"/>
              <a:pathLst>
                <a:path w="28155" h="26084" extrusionOk="0">
                  <a:moveTo>
                    <a:pt x="14012" y="1"/>
                  </a:moveTo>
                  <a:cubicBezTo>
                    <a:pt x="7813" y="1"/>
                    <a:pt x="2336" y="4461"/>
                    <a:pt x="1236" y="10783"/>
                  </a:cubicBezTo>
                  <a:cubicBezTo>
                    <a:pt x="1" y="17876"/>
                    <a:pt x="4719" y="24654"/>
                    <a:pt x="11813" y="25889"/>
                  </a:cubicBezTo>
                  <a:cubicBezTo>
                    <a:pt x="12570" y="26020"/>
                    <a:pt x="13322" y="26084"/>
                    <a:pt x="14065" y="26084"/>
                  </a:cubicBezTo>
                  <a:cubicBezTo>
                    <a:pt x="20289" y="26084"/>
                    <a:pt x="25816" y="21617"/>
                    <a:pt x="26919" y="15280"/>
                  </a:cubicBezTo>
                  <a:cubicBezTo>
                    <a:pt x="28154" y="8186"/>
                    <a:pt x="23404" y="1440"/>
                    <a:pt x="16310" y="205"/>
                  </a:cubicBezTo>
                  <a:cubicBezTo>
                    <a:pt x="15538" y="67"/>
                    <a:pt x="14770" y="1"/>
                    <a:pt x="14012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5047850" y="3853700"/>
              <a:ext cx="703875" cy="651900"/>
            </a:xfrm>
            <a:custGeom>
              <a:avLst/>
              <a:gdLst/>
              <a:ahLst/>
              <a:cxnLst/>
              <a:rect l="l" t="t" r="r" b="b"/>
              <a:pathLst>
                <a:path w="28155" h="26076" extrusionOk="0">
                  <a:moveTo>
                    <a:pt x="14048" y="0"/>
                  </a:moveTo>
                  <a:cubicBezTo>
                    <a:pt x="7834" y="0"/>
                    <a:pt x="2338" y="4441"/>
                    <a:pt x="1236" y="10774"/>
                  </a:cubicBezTo>
                  <a:cubicBezTo>
                    <a:pt x="1" y="17868"/>
                    <a:pt x="4719" y="24645"/>
                    <a:pt x="11813" y="25880"/>
                  </a:cubicBezTo>
                  <a:cubicBezTo>
                    <a:pt x="12570" y="26012"/>
                    <a:pt x="13322" y="26076"/>
                    <a:pt x="14065" y="26076"/>
                  </a:cubicBezTo>
                  <a:cubicBezTo>
                    <a:pt x="20289" y="26076"/>
                    <a:pt x="25816" y="21609"/>
                    <a:pt x="26919" y="15271"/>
                  </a:cubicBezTo>
                  <a:cubicBezTo>
                    <a:pt x="28154" y="8177"/>
                    <a:pt x="23404" y="1432"/>
                    <a:pt x="16310" y="197"/>
                  </a:cubicBezTo>
                  <a:cubicBezTo>
                    <a:pt x="15550" y="64"/>
                    <a:pt x="14794" y="0"/>
                    <a:pt x="14048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1844525" y="1972125"/>
              <a:ext cx="714950" cy="652025"/>
            </a:xfrm>
            <a:custGeom>
              <a:avLst/>
              <a:gdLst/>
              <a:ahLst/>
              <a:cxnLst/>
              <a:rect l="l" t="t" r="r" b="b"/>
              <a:pathLst>
                <a:path w="28598" h="26081" extrusionOk="0">
                  <a:moveTo>
                    <a:pt x="14299" y="1"/>
                  </a:moveTo>
                  <a:cubicBezTo>
                    <a:pt x="10958" y="1"/>
                    <a:pt x="7617" y="1275"/>
                    <a:pt x="5068" y="3825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5"/>
                  </a:cubicBezTo>
                  <a:cubicBezTo>
                    <a:pt x="20981" y="1275"/>
                    <a:pt x="17640" y="1"/>
                    <a:pt x="14299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B050"/>
                </a:solidFill>
              </a:endParaRPr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2173875" y="22411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62"/>
                    <a:pt x="1331" y="1520"/>
                    <a:pt x="1141" y="1520"/>
                  </a:cubicBezTo>
                  <a:cubicBezTo>
                    <a:pt x="919" y="1520"/>
                    <a:pt x="761" y="1362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74"/>
                    <a:pt x="508" y="2280"/>
                    <a:pt x="1141" y="2280"/>
                  </a:cubicBezTo>
                  <a:cubicBezTo>
                    <a:pt x="1743" y="2280"/>
                    <a:pt x="2281" y="1774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2173875" y="239630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30"/>
                    <a:pt x="1331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43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1844525" y="3853275"/>
              <a:ext cx="714950" cy="652000"/>
            </a:xfrm>
            <a:custGeom>
              <a:avLst/>
              <a:gdLst/>
              <a:ahLst/>
              <a:cxnLst/>
              <a:rect l="l" t="t" r="r" b="b"/>
              <a:pathLst>
                <a:path w="28598" h="26080" extrusionOk="0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88"/>
                    <a:pt x="5068" y="22255"/>
                  </a:cubicBezTo>
                  <a:cubicBezTo>
                    <a:pt x="7617" y="24805"/>
                    <a:pt x="10958" y="26079"/>
                    <a:pt x="14299" y="26079"/>
                  </a:cubicBezTo>
                  <a:cubicBezTo>
                    <a:pt x="17640" y="26079"/>
                    <a:pt x="20981" y="24805"/>
                    <a:pt x="23531" y="22255"/>
                  </a:cubicBezTo>
                  <a:cubicBezTo>
                    <a:pt x="28598" y="17188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1844525" y="2912700"/>
              <a:ext cx="714950" cy="652000"/>
            </a:xfrm>
            <a:custGeom>
              <a:avLst/>
              <a:gdLst/>
              <a:ahLst/>
              <a:cxnLst/>
              <a:rect l="l" t="t" r="r" b="b"/>
              <a:pathLst>
                <a:path w="28598" h="26080" extrusionOk="0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28"/>
          <p:cNvSpPr txBox="1"/>
          <p:nvPr/>
        </p:nvSpPr>
        <p:spPr>
          <a:xfrm>
            <a:off x="2591100" y="411475"/>
            <a:ext cx="39618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n>
                  <a:solidFill>
                    <a:srgbClr val="92D050"/>
                  </a:solidFill>
                </a:ln>
                <a:solidFill>
                  <a:srgbClr val="00B05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Ventajas</a:t>
            </a:r>
            <a:endParaRPr sz="3300" dirty="0">
              <a:ln>
                <a:solidFill>
                  <a:srgbClr val="92D050"/>
                </a:solidFill>
              </a:ln>
              <a:solidFill>
                <a:srgbClr val="00B05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19" name="Google Shape;2419;p28"/>
          <p:cNvSpPr txBox="1"/>
          <p:nvPr/>
        </p:nvSpPr>
        <p:spPr>
          <a:xfrm>
            <a:off x="467376" y="1372675"/>
            <a:ext cx="1765200" cy="79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b="1" dirty="0">
                <a:latin typeface="Fira Sans"/>
                <a:ea typeface="Fira Sans"/>
                <a:cs typeface="Fira Sans"/>
                <a:sym typeface="Fira Sans"/>
              </a:rPr>
              <a:t>El precio de la licencia es muy modesto con respecto a la competencia.</a:t>
            </a:r>
            <a:endParaRPr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1" name="Google Shape;2421;p28"/>
          <p:cNvSpPr txBox="1"/>
          <p:nvPr/>
        </p:nvSpPr>
        <p:spPr>
          <a:xfrm>
            <a:off x="467375" y="2611921"/>
            <a:ext cx="1765200" cy="61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b="1" dirty="0">
                <a:latin typeface="Fira Sans"/>
                <a:ea typeface="Fira Sans"/>
                <a:cs typeface="Fira Sans"/>
                <a:sym typeface="Fira Sans"/>
              </a:rPr>
              <a:t>Gran utilidad en el ámbito académico o profesional.</a:t>
            </a:r>
            <a:endParaRPr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3" name="Google Shape;2423;p28"/>
          <p:cNvSpPr txBox="1"/>
          <p:nvPr/>
        </p:nvSpPr>
        <p:spPr>
          <a:xfrm>
            <a:off x="479519" y="3461190"/>
            <a:ext cx="1808616" cy="99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b="1" dirty="0">
                <a:latin typeface="Fira Sans"/>
                <a:ea typeface="Fira Sans"/>
                <a:cs typeface="Fira Sans"/>
                <a:sym typeface="Fira Sans"/>
              </a:rPr>
              <a:t>•Posee ejemplos ilustrativos.</a:t>
            </a:r>
            <a:endParaRPr lang="en-US"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5" name="Google Shape;2425;p28"/>
          <p:cNvSpPr txBox="1"/>
          <p:nvPr/>
        </p:nvSpPr>
        <p:spPr>
          <a:xfrm>
            <a:off x="6911424" y="1553097"/>
            <a:ext cx="1731025" cy="60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b="1" dirty="0">
                <a:latin typeface="Fira Sans"/>
                <a:ea typeface="Fira Sans"/>
                <a:cs typeface="Fira Sans"/>
                <a:sym typeface="Fira Sans"/>
              </a:rPr>
              <a:t>La interfaz es simple y amigable para el usuario principiante.</a:t>
            </a:r>
            <a:endParaRPr lang="en-US"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7" name="Google Shape;2427;p28"/>
          <p:cNvSpPr txBox="1"/>
          <p:nvPr/>
        </p:nvSpPr>
        <p:spPr>
          <a:xfrm>
            <a:off x="6911424" y="2611921"/>
            <a:ext cx="1765200" cy="61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b="1" dirty="0">
                <a:latin typeface="Fira Sans"/>
                <a:ea typeface="Fira Sans"/>
                <a:cs typeface="Fira Sans"/>
                <a:sym typeface="Fira Sans"/>
              </a:rPr>
              <a:t>	Facilidad al momento de construir los modelos.</a:t>
            </a:r>
            <a:endParaRPr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9" name="Google Shape;2429;p28"/>
          <p:cNvSpPr txBox="1"/>
          <p:nvPr/>
        </p:nvSpPr>
        <p:spPr>
          <a:xfrm>
            <a:off x="6862147" y="3625974"/>
            <a:ext cx="1765200" cy="75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b="1" dirty="0">
                <a:latin typeface="Fira Sans"/>
                <a:ea typeface="Fira Sans"/>
                <a:cs typeface="Fira Sans"/>
                <a:sym typeface="Fira Sans"/>
              </a:rPr>
              <a:t>Matemáticamente fácil.</a:t>
            </a:r>
            <a:endParaRPr lang="en-US"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6"/>
          <p:cNvGrpSpPr/>
          <p:nvPr/>
        </p:nvGrpSpPr>
        <p:grpSpPr>
          <a:xfrm>
            <a:off x="457204" y="878382"/>
            <a:ext cx="8230888" cy="3858239"/>
            <a:chOff x="595975" y="1532525"/>
            <a:chExt cx="6409850" cy="3004625"/>
          </a:xfrm>
        </p:grpSpPr>
        <p:sp>
          <p:nvSpPr>
            <p:cNvPr id="430" name="Google Shape;430;p16"/>
            <p:cNvSpPr/>
            <p:nvPr/>
          </p:nvSpPr>
          <p:spPr>
            <a:xfrm>
              <a:off x="3743875" y="2501600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29"/>
                  </a:cubicBezTo>
                  <a:cubicBezTo>
                    <a:pt x="25811" y="5384"/>
                    <a:pt x="22866" y="3326"/>
                    <a:pt x="19445" y="3326"/>
                  </a:cubicBezTo>
                  <a:cubicBezTo>
                    <a:pt x="16089" y="3326"/>
                    <a:pt x="13207" y="5289"/>
                    <a:pt x="11877" y="8139"/>
                  </a:cubicBezTo>
                  <a:cubicBezTo>
                    <a:pt x="10666" y="10420"/>
                    <a:pt x="8789" y="11316"/>
                    <a:pt x="7111" y="11316"/>
                  </a:cubicBezTo>
                  <a:cubicBezTo>
                    <a:pt x="6507" y="11316"/>
                    <a:pt x="5928" y="11199"/>
                    <a:pt x="5416" y="10989"/>
                  </a:cubicBezTo>
                  <a:cubicBezTo>
                    <a:pt x="5353" y="10958"/>
                    <a:pt x="5289" y="10926"/>
                    <a:pt x="5226" y="10894"/>
                  </a:cubicBezTo>
                  <a:cubicBezTo>
                    <a:pt x="5163" y="10894"/>
                    <a:pt x="5099" y="10863"/>
                    <a:pt x="5068" y="10831"/>
                  </a:cubicBezTo>
                  <a:cubicBezTo>
                    <a:pt x="5004" y="10799"/>
                    <a:pt x="4909" y="10768"/>
                    <a:pt x="4846" y="10704"/>
                  </a:cubicBezTo>
                  <a:cubicBezTo>
                    <a:pt x="4339" y="10388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21"/>
                    <a:pt x="1046" y="13966"/>
                    <a:pt x="2344" y="13966"/>
                  </a:cubicBezTo>
                  <a:cubicBezTo>
                    <a:pt x="2914" y="13966"/>
                    <a:pt x="3421" y="13776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83"/>
                  </a:cubicBezTo>
                  <a:cubicBezTo>
                    <a:pt x="5289" y="12351"/>
                    <a:pt x="5353" y="12320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25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25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059775" y="2621950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6809" y="0"/>
                  </a:moveTo>
                  <a:cubicBezTo>
                    <a:pt x="3041" y="0"/>
                    <a:pt x="1" y="3040"/>
                    <a:pt x="1" y="6809"/>
                  </a:cubicBezTo>
                  <a:cubicBezTo>
                    <a:pt x="1" y="10577"/>
                    <a:pt x="3041" y="13649"/>
                    <a:pt x="6809" y="13649"/>
                  </a:cubicBezTo>
                  <a:cubicBezTo>
                    <a:pt x="10578" y="13649"/>
                    <a:pt x="13618" y="10577"/>
                    <a:pt x="13618" y="6809"/>
                  </a:cubicBezTo>
                  <a:cubicBezTo>
                    <a:pt x="13618" y="3040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771600" y="27620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4"/>
                  </a:moveTo>
                  <a:cubicBezTo>
                    <a:pt x="2439" y="1901"/>
                    <a:pt x="1900" y="2439"/>
                    <a:pt x="1235" y="2439"/>
                  </a:cubicBezTo>
                  <a:cubicBezTo>
                    <a:pt x="538" y="2439"/>
                    <a:pt x="0" y="1901"/>
                    <a:pt x="0" y="1204"/>
                  </a:cubicBezTo>
                  <a:cubicBezTo>
                    <a:pt x="0" y="539"/>
                    <a:pt x="538" y="0"/>
                    <a:pt x="1235" y="0"/>
                  </a:cubicBezTo>
                  <a:cubicBezTo>
                    <a:pt x="1900" y="0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631400" y="2534050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1"/>
                  </a:moveTo>
                  <a:cubicBezTo>
                    <a:pt x="982" y="1"/>
                    <a:pt x="1" y="951"/>
                    <a:pt x="1" y="2154"/>
                  </a:cubicBezTo>
                  <a:lnTo>
                    <a:pt x="1" y="18527"/>
                  </a:lnTo>
                  <a:cubicBezTo>
                    <a:pt x="1" y="19730"/>
                    <a:pt x="982" y="20681"/>
                    <a:pt x="2154" y="20681"/>
                  </a:cubicBezTo>
                  <a:lnTo>
                    <a:pt x="91524" y="20681"/>
                  </a:lnTo>
                  <a:cubicBezTo>
                    <a:pt x="92728" y="20681"/>
                    <a:pt x="93678" y="19730"/>
                    <a:pt x="93678" y="18527"/>
                  </a:cubicBezTo>
                  <a:lnTo>
                    <a:pt x="93678" y="2154"/>
                  </a:lnTo>
                  <a:cubicBezTo>
                    <a:pt x="93678" y="951"/>
                    <a:pt x="92728" y="1"/>
                    <a:pt x="9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95975" y="2017050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21"/>
                    <a:pt x="0" y="3421"/>
                  </a:cubicBezTo>
                  <a:lnTo>
                    <a:pt x="0" y="19826"/>
                  </a:lnTo>
                  <a:cubicBezTo>
                    <a:pt x="0" y="21726"/>
                    <a:pt x="1521" y="23278"/>
                    <a:pt x="3421" y="23278"/>
                  </a:cubicBezTo>
                  <a:lnTo>
                    <a:pt x="92822" y="23278"/>
                  </a:lnTo>
                  <a:cubicBezTo>
                    <a:pt x="94723" y="23278"/>
                    <a:pt x="96274" y="21726"/>
                    <a:pt x="96274" y="19826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9"/>
                  </a:cubicBezTo>
                  <a:lnTo>
                    <a:pt x="103400" y="14917"/>
                  </a:ln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9"/>
                  </a:cubicBezTo>
                  <a:cubicBezTo>
                    <a:pt x="119811" y="12858"/>
                    <a:pt x="121689" y="11962"/>
                    <a:pt x="123366" y="11962"/>
                  </a:cubicBezTo>
                  <a:cubicBezTo>
                    <a:pt x="123971" y="11962"/>
                    <a:pt x="124550" y="12079"/>
                    <a:pt x="125062" y="12289"/>
                  </a:cubicBezTo>
                  <a:cubicBezTo>
                    <a:pt x="125125" y="12289"/>
                    <a:pt x="125188" y="12320"/>
                    <a:pt x="125252" y="12352"/>
                  </a:cubicBezTo>
                  <a:cubicBezTo>
                    <a:pt x="125315" y="12384"/>
                    <a:pt x="125378" y="12415"/>
                    <a:pt x="125410" y="12447"/>
                  </a:cubicBezTo>
                  <a:cubicBezTo>
                    <a:pt x="125505" y="12479"/>
                    <a:pt x="125568" y="12510"/>
                    <a:pt x="125632" y="12542"/>
                  </a:cubicBezTo>
                  <a:cubicBezTo>
                    <a:pt x="125632" y="12542"/>
                    <a:pt x="125632" y="12542"/>
                    <a:pt x="125632" y="12574"/>
                  </a:cubicBezTo>
                  <a:cubicBezTo>
                    <a:pt x="126138" y="12890"/>
                    <a:pt x="126392" y="13239"/>
                    <a:pt x="126645" y="13429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25"/>
                    <a:pt x="129432" y="9280"/>
                    <a:pt x="128165" y="9280"/>
                  </a:cubicBezTo>
                  <a:cubicBezTo>
                    <a:pt x="127563" y="9280"/>
                    <a:pt x="127057" y="9502"/>
                    <a:pt x="126645" y="9850"/>
                  </a:cubicBezTo>
                  <a:cubicBezTo>
                    <a:pt x="126392" y="10008"/>
                    <a:pt x="126138" y="10388"/>
                    <a:pt x="125632" y="10705"/>
                  </a:cubicBezTo>
                  <a:cubicBezTo>
                    <a:pt x="125568" y="10737"/>
                    <a:pt x="125505" y="10768"/>
                    <a:pt x="125410" y="10832"/>
                  </a:cubicBezTo>
                  <a:cubicBezTo>
                    <a:pt x="125378" y="10863"/>
                    <a:pt x="125315" y="10863"/>
                    <a:pt x="125283" y="10895"/>
                  </a:cubicBezTo>
                  <a:cubicBezTo>
                    <a:pt x="125188" y="10927"/>
                    <a:pt x="125157" y="10958"/>
                    <a:pt x="125062" y="10990"/>
                  </a:cubicBezTo>
                  <a:cubicBezTo>
                    <a:pt x="124554" y="11190"/>
                    <a:pt x="123980" y="11302"/>
                    <a:pt x="123381" y="11302"/>
                  </a:cubicBezTo>
                  <a:cubicBezTo>
                    <a:pt x="121700" y="11302"/>
                    <a:pt x="119815" y="10419"/>
                    <a:pt x="118601" y="8108"/>
                  </a:cubicBezTo>
                  <a:lnTo>
                    <a:pt x="118601" y="8140"/>
                  </a:lnTo>
                  <a:cubicBezTo>
                    <a:pt x="117271" y="5290"/>
                    <a:pt x="114389" y="3295"/>
                    <a:pt x="111032" y="3295"/>
                  </a:cubicBezTo>
                  <a:cubicBezTo>
                    <a:pt x="107612" y="3295"/>
                    <a:pt x="104667" y="5385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7"/>
                    <a:pt x="96274" y="7887"/>
                  </a:cubicBezTo>
                  <a:lnTo>
                    <a:pt x="96274" y="3421"/>
                  </a:lnTo>
                  <a:cubicBezTo>
                    <a:pt x="96274" y="1521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3178575" y="2137375"/>
              <a:ext cx="386400" cy="341300"/>
            </a:xfrm>
            <a:custGeom>
              <a:avLst/>
              <a:gdLst/>
              <a:ahLst/>
              <a:cxnLst/>
              <a:rect l="l" t="t" r="r" b="b"/>
              <a:pathLst>
                <a:path w="15456" h="13652" extrusionOk="0">
                  <a:moveTo>
                    <a:pt x="7736" y="1"/>
                  </a:moveTo>
                  <a:cubicBezTo>
                    <a:pt x="6877" y="1"/>
                    <a:pt x="6005" y="164"/>
                    <a:pt x="5163" y="508"/>
                  </a:cubicBezTo>
                  <a:cubicBezTo>
                    <a:pt x="1679" y="1933"/>
                    <a:pt x="1" y="5924"/>
                    <a:pt x="1426" y="9407"/>
                  </a:cubicBezTo>
                  <a:cubicBezTo>
                    <a:pt x="2507" y="12048"/>
                    <a:pt x="5062" y="13652"/>
                    <a:pt x="7752" y="13652"/>
                  </a:cubicBezTo>
                  <a:cubicBezTo>
                    <a:pt x="8611" y="13652"/>
                    <a:pt x="9483" y="13489"/>
                    <a:pt x="10325" y="13144"/>
                  </a:cubicBezTo>
                  <a:cubicBezTo>
                    <a:pt x="13809" y="11719"/>
                    <a:pt x="15455" y="7729"/>
                    <a:pt x="14062" y="4245"/>
                  </a:cubicBezTo>
                  <a:cubicBezTo>
                    <a:pt x="12982" y="1604"/>
                    <a:pt x="10426" y="1"/>
                    <a:pt x="7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769225" y="22775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3"/>
                  </a:moveTo>
                  <a:cubicBezTo>
                    <a:pt x="2439" y="1900"/>
                    <a:pt x="1900" y="2439"/>
                    <a:pt x="1203" y="2439"/>
                  </a:cubicBezTo>
                  <a:cubicBezTo>
                    <a:pt x="538" y="2439"/>
                    <a:pt x="0" y="1900"/>
                    <a:pt x="0" y="1203"/>
                  </a:cubicBezTo>
                  <a:cubicBezTo>
                    <a:pt x="0" y="538"/>
                    <a:pt x="538" y="0"/>
                    <a:pt x="1203" y="0"/>
                  </a:cubicBezTo>
                  <a:cubicBezTo>
                    <a:pt x="1900" y="0"/>
                    <a:pt x="2439" y="538"/>
                    <a:pt x="2439" y="12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627650" y="2049525"/>
              <a:ext cx="2342725" cy="517025"/>
            </a:xfrm>
            <a:custGeom>
              <a:avLst/>
              <a:gdLst/>
              <a:ahLst/>
              <a:cxnLst/>
              <a:rect l="l" t="t" r="r" b="b"/>
              <a:pathLst>
                <a:path w="93709" h="20681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7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7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365425" y="2215000"/>
              <a:ext cx="8750" cy="9525"/>
            </a:xfrm>
            <a:custGeom>
              <a:avLst/>
              <a:gdLst/>
              <a:ahLst/>
              <a:cxnLst/>
              <a:rect l="l" t="t" r="r" b="b"/>
              <a:pathLst>
                <a:path w="350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cubicBezTo>
                    <a:pt x="286" y="380"/>
                    <a:pt x="349" y="285"/>
                    <a:pt x="349" y="190"/>
                  </a:cubicBezTo>
                  <a:cubicBezTo>
                    <a:pt x="349" y="95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427200" y="2240925"/>
              <a:ext cx="9525" cy="9325"/>
            </a:xfrm>
            <a:custGeom>
              <a:avLst/>
              <a:gdLst/>
              <a:ahLst/>
              <a:cxnLst/>
              <a:rect l="l" t="t" r="r" b="b"/>
              <a:pathLst>
                <a:path w="381" h="373" extrusionOk="0">
                  <a:moveTo>
                    <a:pt x="190" y="0"/>
                  </a:moveTo>
                  <a:cubicBezTo>
                    <a:pt x="143" y="0"/>
                    <a:pt x="95" y="24"/>
                    <a:pt x="63" y="72"/>
                  </a:cubicBezTo>
                  <a:cubicBezTo>
                    <a:pt x="0" y="135"/>
                    <a:pt x="0" y="230"/>
                    <a:pt x="63" y="325"/>
                  </a:cubicBezTo>
                  <a:cubicBezTo>
                    <a:pt x="95" y="357"/>
                    <a:pt x="143" y="372"/>
                    <a:pt x="190" y="372"/>
                  </a:cubicBezTo>
                  <a:cubicBezTo>
                    <a:pt x="238" y="372"/>
                    <a:pt x="285" y="357"/>
                    <a:pt x="317" y="325"/>
                  </a:cubicBezTo>
                  <a:cubicBezTo>
                    <a:pt x="380" y="262"/>
                    <a:pt x="380" y="135"/>
                    <a:pt x="317" y="72"/>
                  </a:cubicBezTo>
                  <a:cubicBezTo>
                    <a:pt x="285" y="2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53325" y="2302875"/>
              <a:ext cx="8725" cy="9525"/>
            </a:xfrm>
            <a:custGeom>
              <a:avLst/>
              <a:gdLst/>
              <a:ahLst/>
              <a:cxnLst/>
              <a:rect l="l" t="t" r="r" b="b"/>
              <a:pathLst>
                <a:path w="349" h="381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80"/>
                    <a:pt x="190" y="380"/>
                  </a:cubicBezTo>
                  <a:cubicBezTo>
                    <a:pt x="285" y="380"/>
                    <a:pt x="348" y="285"/>
                    <a:pt x="348" y="190"/>
                  </a:cubicBezTo>
                  <a:cubicBezTo>
                    <a:pt x="348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27200" y="23654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cubicBezTo>
                    <a:pt x="285" y="380"/>
                    <a:pt x="380" y="285"/>
                    <a:pt x="380" y="190"/>
                  </a:cubicBez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365425" y="2391550"/>
              <a:ext cx="8750" cy="8725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85"/>
                    <a:pt x="64" y="349"/>
                    <a:pt x="159" y="349"/>
                  </a:cubicBezTo>
                  <a:cubicBezTo>
                    <a:pt x="286" y="349"/>
                    <a:pt x="349" y="285"/>
                    <a:pt x="349" y="159"/>
                  </a:cubicBezTo>
                  <a:cubicBezTo>
                    <a:pt x="349" y="64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302100" y="2365825"/>
              <a:ext cx="10300" cy="8725"/>
            </a:xfrm>
            <a:custGeom>
              <a:avLst/>
              <a:gdLst/>
              <a:ahLst/>
              <a:cxnLst/>
              <a:rect l="l" t="t" r="r" b="b"/>
              <a:pathLst>
                <a:path w="412" h="349" extrusionOk="0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127" y="333"/>
                    <a:pt x="167" y="348"/>
                    <a:pt x="210" y="348"/>
                  </a:cubicBezTo>
                  <a:cubicBezTo>
                    <a:pt x="254" y="348"/>
                    <a:pt x="301" y="333"/>
                    <a:pt x="349" y="301"/>
                  </a:cubicBezTo>
                  <a:cubicBezTo>
                    <a:pt x="412" y="238"/>
                    <a:pt x="412" y="111"/>
                    <a:pt x="349" y="48"/>
                  </a:cubicBez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76750" y="230367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cubicBezTo>
                    <a:pt x="1" y="253"/>
                    <a:pt x="96" y="348"/>
                    <a:pt x="191" y="348"/>
                  </a:cubicBezTo>
                  <a:cubicBezTo>
                    <a:pt x="286" y="348"/>
                    <a:pt x="381" y="285"/>
                    <a:pt x="381" y="158"/>
                  </a:cubicBezTo>
                  <a:cubicBezTo>
                    <a:pt x="381" y="63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302875" y="224112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cubicBezTo>
                    <a:pt x="286" y="349"/>
                    <a:pt x="381" y="285"/>
                    <a:pt x="381" y="190"/>
                  </a:cubicBez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fill="none" extrusionOk="0">
                  <a:moveTo>
                    <a:pt x="4814" y="8994"/>
                  </a:moveTo>
                  <a:lnTo>
                    <a:pt x="4212" y="8994"/>
                  </a:lnTo>
                  <a:cubicBezTo>
                    <a:pt x="3959" y="8994"/>
                    <a:pt x="3769" y="8804"/>
                    <a:pt x="3769" y="8551"/>
                  </a:cubicBezTo>
                  <a:lnTo>
                    <a:pt x="3769" y="7759"/>
                  </a:lnTo>
                  <a:cubicBezTo>
                    <a:pt x="3389" y="7696"/>
                    <a:pt x="3040" y="7538"/>
                    <a:pt x="2724" y="7348"/>
                  </a:cubicBezTo>
                  <a:lnTo>
                    <a:pt x="2154" y="7886"/>
                  </a:lnTo>
                  <a:cubicBezTo>
                    <a:pt x="1995" y="8076"/>
                    <a:pt x="1710" y="8076"/>
                    <a:pt x="1520" y="7886"/>
                  </a:cubicBezTo>
                  <a:lnTo>
                    <a:pt x="1109" y="7474"/>
                  </a:lnTo>
                  <a:cubicBezTo>
                    <a:pt x="950" y="7316"/>
                    <a:pt x="950" y="7031"/>
                    <a:pt x="1109" y="6841"/>
                  </a:cubicBezTo>
                  <a:lnTo>
                    <a:pt x="1679" y="6303"/>
                  </a:lnTo>
                  <a:cubicBezTo>
                    <a:pt x="1489" y="5986"/>
                    <a:pt x="1330" y="5606"/>
                    <a:pt x="1235" y="5226"/>
                  </a:cubicBezTo>
                  <a:lnTo>
                    <a:pt x="444" y="5226"/>
                  </a:lnTo>
                  <a:cubicBezTo>
                    <a:pt x="190" y="5226"/>
                    <a:pt x="0" y="5036"/>
                    <a:pt x="0" y="4782"/>
                  </a:cubicBezTo>
                  <a:lnTo>
                    <a:pt x="0" y="4212"/>
                  </a:lnTo>
                  <a:cubicBezTo>
                    <a:pt x="0" y="3959"/>
                    <a:pt x="190" y="3769"/>
                    <a:pt x="444" y="3769"/>
                  </a:cubicBezTo>
                  <a:lnTo>
                    <a:pt x="1235" y="3769"/>
                  </a:lnTo>
                  <a:cubicBezTo>
                    <a:pt x="1330" y="3389"/>
                    <a:pt x="1457" y="3041"/>
                    <a:pt x="1679" y="2724"/>
                  </a:cubicBezTo>
                  <a:lnTo>
                    <a:pt x="1109" y="2154"/>
                  </a:lnTo>
                  <a:cubicBezTo>
                    <a:pt x="950" y="1996"/>
                    <a:pt x="950" y="1711"/>
                    <a:pt x="1109" y="1521"/>
                  </a:cubicBezTo>
                  <a:lnTo>
                    <a:pt x="1520" y="1109"/>
                  </a:lnTo>
                  <a:cubicBezTo>
                    <a:pt x="1710" y="951"/>
                    <a:pt x="1995" y="951"/>
                    <a:pt x="2154" y="1109"/>
                  </a:cubicBezTo>
                  <a:lnTo>
                    <a:pt x="2724" y="1679"/>
                  </a:lnTo>
                  <a:cubicBezTo>
                    <a:pt x="3040" y="1457"/>
                    <a:pt x="3389" y="1331"/>
                    <a:pt x="3769" y="1236"/>
                  </a:cubicBezTo>
                  <a:lnTo>
                    <a:pt x="3769" y="444"/>
                  </a:lnTo>
                  <a:cubicBezTo>
                    <a:pt x="3769" y="190"/>
                    <a:pt x="3959" y="0"/>
                    <a:pt x="4212" y="0"/>
                  </a:cubicBezTo>
                  <a:lnTo>
                    <a:pt x="4814" y="0"/>
                  </a:lnTo>
                  <a:cubicBezTo>
                    <a:pt x="5036" y="0"/>
                    <a:pt x="5257" y="190"/>
                    <a:pt x="5257" y="444"/>
                  </a:cubicBezTo>
                  <a:lnTo>
                    <a:pt x="5257" y="1236"/>
                  </a:lnTo>
                  <a:cubicBezTo>
                    <a:pt x="5606" y="1331"/>
                    <a:pt x="5986" y="1457"/>
                    <a:pt x="6302" y="1679"/>
                  </a:cubicBezTo>
                  <a:lnTo>
                    <a:pt x="6872" y="1109"/>
                  </a:lnTo>
                  <a:cubicBezTo>
                    <a:pt x="7031" y="951"/>
                    <a:pt x="7316" y="951"/>
                    <a:pt x="7474" y="1109"/>
                  </a:cubicBezTo>
                  <a:lnTo>
                    <a:pt x="7886" y="1521"/>
                  </a:lnTo>
                  <a:cubicBezTo>
                    <a:pt x="8076" y="1711"/>
                    <a:pt x="8076" y="1996"/>
                    <a:pt x="7886" y="2154"/>
                  </a:cubicBezTo>
                  <a:lnTo>
                    <a:pt x="7347" y="2724"/>
                  </a:lnTo>
                  <a:cubicBezTo>
                    <a:pt x="7537" y="3041"/>
                    <a:pt x="7696" y="3389"/>
                    <a:pt x="7759" y="3769"/>
                  </a:cubicBezTo>
                  <a:lnTo>
                    <a:pt x="8551" y="3769"/>
                  </a:lnTo>
                  <a:cubicBezTo>
                    <a:pt x="8804" y="3769"/>
                    <a:pt x="8994" y="3959"/>
                    <a:pt x="8994" y="4212"/>
                  </a:cubicBezTo>
                  <a:lnTo>
                    <a:pt x="8994" y="4782"/>
                  </a:lnTo>
                  <a:cubicBezTo>
                    <a:pt x="8994" y="5036"/>
                    <a:pt x="8804" y="5226"/>
                    <a:pt x="8551" y="5226"/>
                  </a:cubicBezTo>
                  <a:lnTo>
                    <a:pt x="7759" y="5226"/>
                  </a:lnTo>
                  <a:cubicBezTo>
                    <a:pt x="7696" y="5606"/>
                    <a:pt x="7537" y="5954"/>
                    <a:pt x="7347" y="6303"/>
                  </a:cubicBezTo>
                  <a:lnTo>
                    <a:pt x="7886" y="6841"/>
                  </a:lnTo>
                  <a:cubicBezTo>
                    <a:pt x="8076" y="7031"/>
                    <a:pt x="8076" y="7316"/>
                    <a:pt x="7886" y="7474"/>
                  </a:cubicBezTo>
                  <a:lnTo>
                    <a:pt x="7474" y="7886"/>
                  </a:lnTo>
                  <a:cubicBezTo>
                    <a:pt x="7316" y="8076"/>
                    <a:pt x="7031" y="8076"/>
                    <a:pt x="6872" y="7886"/>
                  </a:cubicBezTo>
                  <a:lnTo>
                    <a:pt x="6302" y="7348"/>
                  </a:lnTo>
                  <a:cubicBezTo>
                    <a:pt x="5986" y="7538"/>
                    <a:pt x="5606" y="7696"/>
                    <a:pt x="5257" y="7759"/>
                  </a:cubicBezTo>
                  <a:lnTo>
                    <a:pt x="5257" y="8551"/>
                  </a:lnTo>
                  <a:cubicBezTo>
                    <a:pt x="5226" y="8804"/>
                    <a:pt x="5036" y="8994"/>
                    <a:pt x="4814" y="8994"/>
                  </a:cubicBezTo>
                  <a:close/>
                  <a:moveTo>
                    <a:pt x="2692" y="6904"/>
                  </a:moveTo>
                  <a:lnTo>
                    <a:pt x="2787" y="6999"/>
                  </a:lnTo>
                  <a:cubicBezTo>
                    <a:pt x="3135" y="7253"/>
                    <a:pt x="3547" y="7411"/>
                    <a:pt x="3959" y="7474"/>
                  </a:cubicBezTo>
                  <a:lnTo>
                    <a:pt x="4085" y="7506"/>
                  </a:lnTo>
                  <a:lnTo>
                    <a:pt x="4085" y="8551"/>
                  </a:lnTo>
                  <a:cubicBezTo>
                    <a:pt x="4085" y="8614"/>
                    <a:pt x="4149" y="8678"/>
                    <a:pt x="4212" y="8678"/>
                  </a:cubicBezTo>
                  <a:lnTo>
                    <a:pt x="4814" y="8678"/>
                  </a:lnTo>
                  <a:cubicBezTo>
                    <a:pt x="4877" y="8678"/>
                    <a:pt x="4941" y="8614"/>
                    <a:pt x="4941" y="8551"/>
                  </a:cubicBezTo>
                  <a:lnTo>
                    <a:pt x="4941" y="7506"/>
                  </a:lnTo>
                  <a:lnTo>
                    <a:pt x="5067" y="7474"/>
                  </a:lnTo>
                  <a:cubicBezTo>
                    <a:pt x="5479" y="7411"/>
                    <a:pt x="5891" y="7221"/>
                    <a:pt x="6239" y="6999"/>
                  </a:cubicBezTo>
                  <a:lnTo>
                    <a:pt x="6334" y="6904"/>
                  </a:lnTo>
                  <a:lnTo>
                    <a:pt x="7094" y="7664"/>
                  </a:lnTo>
                  <a:cubicBezTo>
                    <a:pt x="7126" y="7728"/>
                    <a:pt x="7221" y="7728"/>
                    <a:pt x="7252" y="7664"/>
                  </a:cubicBezTo>
                  <a:lnTo>
                    <a:pt x="7664" y="7253"/>
                  </a:lnTo>
                  <a:cubicBezTo>
                    <a:pt x="7727" y="7221"/>
                    <a:pt x="7727" y="7126"/>
                    <a:pt x="7664" y="7094"/>
                  </a:cubicBezTo>
                  <a:lnTo>
                    <a:pt x="6936" y="6334"/>
                  </a:lnTo>
                  <a:lnTo>
                    <a:pt x="6999" y="6239"/>
                  </a:lnTo>
                  <a:cubicBezTo>
                    <a:pt x="7252" y="5859"/>
                    <a:pt x="7411" y="5479"/>
                    <a:pt x="7474" y="5036"/>
                  </a:cubicBezTo>
                  <a:lnTo>
                    <a:pt x="7506" y="4909"/>
                  </a:lnTo>
                  <a:lnTo>
                    <a:pt x="8551" y="4909"/>
                  </a:lnTo>
                  <a:cubicBezTo>
                    <a:pt x="8646" y="4909"/>
                    <a:pt x="8677" y="4877"/>
                    <a:pt x="8677" y="4782"/>
                  </a:cubicBezTo>
                  <a:lnTo>
                    <a:pt x="8677" y="4212"/>
                  </a:lnTo>
                  <a:cubicBezTo>
                    <a:pt x="8677" y="4149"/>
                    <a:pt x="8646" y="4086"/>
                    <a:pt x="8551" y="4086"/>
                  </a:cubicBezTo>
                  <a:lnTo>
                    <a:pt x="7506" y="4086"/>
                  </a:lnTo>
                  <a:lnTo>
                    <a:pt x="7474" y="3959"/>
                  </a:lnTo>
                  <a:cubicBezTo>
                    <a:pt x="7411" y="3547"/>
                    <a:pt x="7252" y="3136"/>
                    <a:pt x="6999" y="2787"/>
                  </a:cubicBezTo>
                  <a:lnTo>
                    <a:pt x="6936" y="2661"/>
                  </a:lnTo>
                  <a:lnTo>
                    <a:pt x="7664" y="1932"/>
                  </a:lnTo>
                  <a:cubicBezTo>
                    <a:pt x="7727" y="1869"/>
                    <a:pt x="7727" y="1806"/>
                    <a:pt x="7664" y="1742"/>
                  </a:cubicBezTo>
                  <a:lnTo>
                    <a:pt x="7252" y="1331"/>
                  </a:lnTo>
                  <a:cubicBezTo>
                    <a:pt x="7221" y="1299"/>
                    <a:pt x="7126" y="1299"/>
                    <a:pt x="7094" y="1331"/>
                  </a:cubicBezTo>
                  <a:lnTo>
                    <a:pt x="6334" y="2091"/>
                  </a:lnTo>
                  <a:lnTo>
                    <a:pt x="6239" y="2027"/>
                  </a:lnTo>
                  <a:cubicBezTo>
                    <a:pt x="5859" y="1774"/>
                    <a:pt x="5479" y="1616"/>
                    <a:pt x="5036" y="1521"/>
                  </a:cubicBezTo>
                  <a:lnTo>
                    <a:pt x="4909" y="1489"/>
                  </a:lnTo>
                  <a:lnTo>
                    <a:pt x="4909" y="444"/>
                  </a:lnTo>
                  <a:cubicBezTo>
                    <a:pt x="4909" y="381"/>
                    <a:pt x="4877" y="317"/>
                    <a:pt x="4782" y="317"/>
                  </a:cubicBezTo>
                  <a:lnTo>
                    <a:pt x="4212" y="317"/>
                  </a:lnTo>
                  <a:cubicBezTo>
                    <a:pt x="4149" y="317"/>
                    <a:pt x="4085" y="381"/>
                    <a:pt x="4085" y="444"/>
                  </a:cubicBezTo>
                  <a:lnTo>
                    <a:pt x="4085" y="1489"/>
                  </a:lnTo>
                  <a:lnTo>
                    <a:pt x="3959" y="1521"/>
                  </a:lnTo>
                  <a:cubicBezTo>
                    <a:pt x="3547" y="1616"/>
                    <a:pt x="3135" y="1774"/>
                    <a:pt x="2787" y="2027"/>
                  </a:cubicBezTo>
                  <a:lnTo>
                    <a:pt x="2660" y="2091"/>
                  </a:lnTo>
                  <a:lnTo>
                    <a:pt x="1932" y="1331"/>
                  </a:lnTo>
                  <a:cubicBezTo>
                    <a:pt x="1869" y="1299"/>
                    <a:pt x="1805" y="1299"/>
                    <a:pt x="1742" y="1331"/>
                  </a:cubicBezTo>
                  <a:lnTo>
                    <a:pt x="1330" y="1742"/>
                  </a:lnTo>
                  <a:cubicBezTo>
                    <a:pt x="1299" y="1806"/>
                    <a:pt x="1299" y="1869"/>
                    <a:pt x="1330" y="1932"/>
                  </a:cubicBezTo>
                  <a:lnTo>
                    <a:pt x="2090" y="2661"/>
                  </a:lnTo>
                  <a:lnTo>
                    <a:pt x="2027" y="2787"/>
                  </a:lnTo>
                  <a:cubicBezTo>
                    <a:pt x="1774" y="3136"/>
                    <a:pt x="1615" y="3547"/>
                    <a:pt x="1520" y="3959"/>
                  </a:cubicBezTo>
                  <a:lnTo>
                    <a:pt x="1520" y="4086"/>
                  </a:lnTo>
                  <a:lnTo>
                    <a:pt x="444" y="4086"/>
                  </a:lnTo>
                  <a:cubicBezTo>
                    <a:pt x="380" y="4086"/>
                    <a:pt x="317" y="4149"/>
                    <a:pt x="317" y="4212"/>
                  </a:cubicBezTo>
                  <a:lnTo>
                    <a:pt x="317" y="4782"/>
                  </a:lnTo>
                  <a:cubicBezTo>
                    <a:pt x="317" y="4846"/>
                    <a:pt x="380" y="4909"/>
                    <a:pt x="444" y="4909"/>
                  </a:cubicBezTo>
                  <a:lnTo>
                    <a:pt x="1520" y="4909"/>
                  </a:lnTo>
                  <a:lnTo>
                    <a:pt x="1520" y="5036"/>
                  </a:lnTo>
                  <a:cubicBezTo>
                    <a:pt x="1615" y="5479"/>
                    <a:pt x="1774" y="5859"/>
                    <a:pt x="2027" y="6239"/>
                  </a:cubicBezTo>
                  <a:lnTo>
                    <a:pt x="2090" y="6334"/>
                  </a:lnTo>
                  <a:lnTo>
                    <a:pt x="1330" y="7094"/>
                  </a:lnTo>
                  <a:cubicBezTo>
                    <a:pt x="1299" y="7126"/>
                    <a:pt x="1299" y="7221"/>
                    <a:pt x="1330" y="7253"/>
                  </a:cubicBezTo>
                  <a:lnTo>
                    <a:pt x="1742" y="7664"/>
                  </a:lnTo>
                  <a:cubicBezTo>
                    <a:pt x="1805" y="7728"/>
                    <a:pt x="1869" y="7728"/>
                    <a:pt x="1932" y="7664"/>
                  </a:cubicBezTo>
                  <a:close/>
                  <a:moveTo>
                    <a:pt x="4497" y="6651"/>
                  </a:moveTo>
                  <a:cubicBezTo>
                    <a:pt x="3325" y="6651"/>
                    <a:pt x="2375" y="5669"/>
                    <a:pt x="2375" y="4497"/>
                  </a:cubicBezTo>
                  <a:cubicBezTo>
                    <a:pt x="2375" y="3326"/>
                    <a:pt x="3325" y="2376"/>
                    <a:pt x="4497" y="2376"/>
                  </a:cubicBezTo>
                  <a:cubicBezTo>
                    <a:pt x="5701" y="2376"/>
                    <a:pt x="6651" y="3326"/>
                    <a:pt x="6651" y="4497"/>
                  </a:cubicBezTo>
                  <a:cubicBezTo>
                    <a:pt x="6651" y="5669"/>
                    <a:pt x="5701" y="6651"/>
                    <a:pt x="4497" y="6651"/>
                  </a:cubicBezTo>
                  <a:close/>
                  <a:moveTo>
                    <a:pt x="4497" y="2692"/>
                  </a:moveTo>
                  <a:cubicBezTo>
                    <a:pt x="3515" y="2692"/>
                    <a:pt x="2692" y="3516"/>
                    <a:pt x="2692" y="4497"/>
                  </a:cubicBezTo>
                  <a:cubicBezTo>
                    <a:pt x="2692" y="5511"/>
                    <a:pt x="3515" y="6334"/>
                    <a:pt x="4497" y="6334"/>
                  </a:cubicBezTo>
                  <a:cubicBezTo>
                    <a:pt x="5511" y="6334"/>
                    <a:pt x="6334" y="5511"/>
                    <a:pt x="6334" y="4497"/>
                  </a:cubicBezTo>
                  <a:cubicBezTo>
                    <a:pt x="6334" y="3516"/>
                    <a:pt x="5511" y="2692"/>
                    <a:pt x="4497" y="2692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453325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3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3276750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38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743875" y="1532525"/>
              <a:ext cx="3261950" cy="581150"/>
            </a:xfrm>
            <a:custGeom>
              <a:avLst/>
              <a:gdLst/>
              <a:ahLst/>
              <a:cxnLst/>
              <a:rect l="l" t="t" r="r" b="b"/>
              <a:pathLst>
                <a:path w="130478" h="23246" extrusionOk="0">
                  <a:moveTo>
                    <a:pt x="37655" y="1"/>
                  </a:moveTo>
                  <a:cubicBezTo>
                    <a:pt x="35755" y="1"/>
                    <a:pt x="34235" y="1521"/>
                    <a:pt x="34235" y="3421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30"/>
                  </a:cubicBezTo>
                  <a:cubicBezTo>
                    <a:pt x="25811" y="5384"/>
                    <a:pt x="22866" y="3294"/>
                    <a:pt x="19445" y="3294"/>
                  </a:cubicBezTo>
                  <a:cubicBezTo>
                    <a:pt x="16089" y="3294"/>
                    <a:pt x="13207" y="5289"/>
                    <a:pt x="11877" y="8140"/>
                  </a:cubicBezTo>
                  <a:lnTo>
                    <a:pt x="11877" y="8108"/>
                  </a:lnTo>
                  <a:cubicBezTo>
                    <a:pt x="10663" y="10419"/>
                    <a:pt x="8778" y="11302"/>
                    <a:pt x="7097" y="11302"/>
                  </a:cubicBezTo>
                  <a:cubicBezTo>
                    <a:pt x="6497" y="11302"/>
                    <a:pt x="5924" y="11190"/>
                    <a:pt x="5416" y="10990"/>
                  </a:cubicBezTo>
                  <a:cubicBezTo>
                    <a:pt x="5353" y="10958"/>
                    <a:pt x="5289" y="10926"/>
                    <a:pt x="5226" y="10895"/>
                  </a:cubicBezTo>
                  <a:cubicBezTo>
                    <a:pt x="5163" y="10863"/>
                    <a:pt x="5099" y="10831"/>
                    <a:pt x="5068" y="10831"/>
                  </a:cubicBezTo>
                  <a:cubicBezTo>
                    <a:pt x="5004" y="10768"/>
                    <a:pt x="4909" y="10736"/>
                    <a:pt x="4846" y="10705"/>
                  </a:cubicBezTo>
                  <a:cubicBezTo>
                    <a:pt x="4339" y="10388"/>
                    <a:pt x="4086" y="10008"/>
                    <a:pt x="3833" y="9850"/>
                  </a:cubicBezTo>
                  <a:cubicBezTo>
                    <a:pt x="3421" y="9501"/>
                    <a:pt x="2914" y="9280"/>
                    <a:pt x="2344" y="9280"/>
                  </a:cubicBezTo>
                  <a:cubicBezTo>
                    <a:pt x="1046" y="9280"/>
                    <a:pt x="1" y="10325"/>
                    <a:pt x="1" y="11623"/>
                  </a:cubicBezTo>
                  <a:cubicBezTo>
                    <a:pt x="1" y="12922"/>
                    <a:pt x="1046" y="13967"/>
                    <a:pt x="2344" y="13967"/>
                  </a:cubicBezTo>
                  <a:cubicBezTo>
                    <a:pt x="2914" y="13967"/>
                    <a:pt x="3421" y="13777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846" y="12573"/>
                    <a:pt x="4846" y="12541"/>
                    <a:pt x="4846" y="12541"/>
                  </a:cubicBezTo>
                  <a:cubicBezTo>
                    <a:pt x="4909" y="12510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51"/>
                  </a:cubicBezTo>
                  <a:cubicBezTo>
                    <a:pt x="5289" y="12320"/>
                    <a:pt x="5353" y="12288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9"/>
                    <a:pt x="16089" y="19952"/>
                    <a:pt x="19445" y="19952"/>
                  </a:cubicBezTo>
                  <a:cubicBezTo>
                    <a:pt x="22866" y="19952"/>
                    <a:pt x="25811" y="17894"/>
                    <a:pt x="27078" y="14917"/>
                  </a:cubicBezTo>
                  <a:lnTo>
                    <a:pt x="27078" y="14948"/>
                  </a:ln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2"/>
                    <a:pt x="34235" y="15392"/>
                  </a:cubicBezTo>
                  <a:lnTo>
                    <a:pt x="34235" y="19825"/>
                  </a:lnTo>
                  <a:cubicBezTo>
                    <a:pt x="34235" y="21725"/>
                    <a:pt x="35755" y="23246"/>
                    <a:pt x="37655" y="23246"/>
                  </a:cubicBezTo>
                  <a:lnTo>
                    <a:pt x="127025" y="23246"/>
                  </a:lnTo>
                  <a:cubicBezTo>
                    <a:pt x="128925" y="23246"/>
                    <a:pt x="130477" y="21725"/>
                    <a:pt x="130477" y="19825"/>
                  </a:cubicBezTo>
                  <a:lnTo>
                    <a:pt x="130477" y="3421"/>
                  </a:lnTo>
                  <a:cubicBezTo>
                    <a:pt x="130477" y="1521"/>
                    <a:pt x="128925" y="1"/>
                    <a:pt x="127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4059775" y="1652875"/>
              <a:ext cx="340475" cy="340450"/>
            </a:xfrm>
            <a:custGeom>
              <a:avLst/>
              <a:gdLst/>
              <a:ahLst/>
              <a:cxnLst/>
              <a:rect l="l" t="t" r="r" b="b"/>
              <a:pathLst>
                <a:path w="13619" h="13618" extrusionOk="0">
                  <a:moveTo>
                    <a:pt x="6809" y="0"/>
                  </a:moveTo>
                  <a:cubicBezTo>
                    <a:pt x="3041" y="0"/>
                    <a:pt x="1" y="3041"/>
                    <a:pt x="1" y="6809"/>
                  </a:cubicBezTo>
                  <a:cubicBezTo>
                    <a:pt x="1" y="10578"/>
                    <a:pt x="3041" y="13618"/>
                    <a:pt x="6809" y="13618"/>
                  </a:cubicBezTo>
                  <a:cubicBezTo>
                    <a:pt x="10578" y="13618"/>
                    <a:pt x="13618" y="10578"/>
                    <a:pt x="13618" y="6809"/>
                  </a:cubicBezTo>
                  <a:cubicBezTo>
                    <a:pt x="13618" y="3041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3771600" y="17930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04"/>
                  </a:moveTo>
                  <a:cubicBezTo>
                    <a:pt x="2439" y="1869"/>
                    <a:pt x="1900" y="2439"/>
                    <a:pt x="1235" y="2439"/>
                  </a:cubicBezTo>
                  <a:cubicBezTo>
                    <a:pt x="538" y="2439"/>
                    <a:pt x="0" y="1869"/>
                    <a:pt x="0" y="1204"/>
                  </a:cubicBezTo>
                  <a:cubicBezTo>
                    <a:pt x="0" y="539"/>
                    <a:pt x="538" y="1"/>
                    <a:pt x="1235" y="1"/>
                  </a:cubicBezTo>
                  <a:cubicBezTo>
                    <a:pt x="1900" y="1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631400" y="1564200"/>
              <a:ext cx="2341950" cy="517800"/>
            </a:xfrm>
            <a:custGeom>
              <a:avLst/>
              <a:gdLst/>
              <a:ahLst/>
              <a:cxnLst/>
              <a:rect l="l" t="t" r="r" b="b"/>
              <a:pathLst>
                <a:path w="93678" h="20712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712"/>
                    <a:pt x="2154" y="20712"/>
                  </a:cubicBezTo>
                  <a:lnTo>
                    <a:pt x="91524" y="20712"/>
                  </a:lnTo>
                  <a:cubicBezTo>
                    <a:pt x="92728" y="20712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82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136575" y="1720175"/>
              <a:ext cx="186075" cy="205875"/>
            </a:xfrm>
            <a:custGeom>
              <a:avLst/>
              <a:gdLst/>
              <a:ahLst/>
              <a:cxnLst/>
              <a:rect l="l" t="t" r="r" b="b"/>
              <a:pathLst>
                <a:path w="7443" h="8235" extrusionOk="0">
                  <a:moveTo>
                    <a:pt x="3737" y="317"/>
                  </a:moveTo>
                  <a:lnTo>
                    <a:pt x="7094" y="1140"/>
                  </a:lnTo>
                  <a:cubicBezTo>
                    <a:pt x="7094" y="2565"/>
                    <a:pt x="6778" y="6682"/>
                    <a:pt x="3737" y="7917"/>
                  </a:cubicBezTo>
                  <a:cubicBezTo>
                    <a:pt x="507" y="6619"/>
                    <a:pt x="381" y="2090"/>
                    <a:pt x="381" y="1140"/>
                  </a:cubicBezTo>
                  <a:lnTo>
                    <a:pt x="3737" y="317"/>
                  </a:lnTo>
                  <a:close/>
                  <a:moveTo>
                    <a:pt x="3706" y="0"/>
                  </a:moveTo>
                  <a:lnTo>
                    <a:pt x="191" y="855"/>
                  </a:lnTo>
                  <a:cubicBezTo>
                    <a:pt x="127" y="855"/>
                    <a:pt x="64" y="919"/>
                    <a:pt x="64" y="982"/>
                  </a:cubicBezTo>
                  <a:cubicBezTo>
                    <a:pt x="64" y="1584"/>
                    <a:pt x="0" y="6809"/>
                    <a:pt x="3674" y="8234"/>
                  </a:cubicBezTo>
                  <a:lnTo>
                    <a:pt x="3801" y="8234"/>
                  </a:lnTo>
                  <a:cubicBezTo>
                    <a:pt x="7158" y="6936"/>
                    <a:pt x="7443" y="2375"/>
                    <a:pt x="7443" y="1014"/>
                  </a:cubicBezTo>
                  <a:cubicBezTo>
                    <a:pt x="7443" y="950"/>
                    <a:pt x="7379" y="887"/>
                    <a:pt x="7316" y="85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4199125" y="1760425"/>
              <a:ext cx="60975" cy="111775"/>
            </a:xfrm>
            <a:custGeom>
              <a:avLst/>
              <a:gdLst/>
              <a:ahLst/>
              <a:cxnLst/>
              <a:rect l="l" t="t" r="r" b="b"/>
              <a:pathLst>
                <a:path w="2439" h="4471" extrusionOk="0">
                  <a:moveTo>
                    <a:pt x="1235" y="322"/>
                  </a:moveTo>
                  <a:cubicBezTo>
                    <a:pt x="1425" y="322"/>
                    <a:pt x="1615" y="385"/>
                    <a:pt x="1774" y="512"/>
                  </a:cubicBezTo>
                  <a:cubicBezTo>
                    <a:pt x="1996" y="670"/>
                    <a:pt x="2122" y="924"/>
                    <a:pt x="2122" y="1177"/>
                  </a:cubicBezTo>
                  <a:cubicBezTo>
                    <a:pt x="2122" y="1494"/>
                    <a:pt x="1964" y="1747"/>
                    <a:pt x="1710" y="1905"/>
                  </a:cubicBezTo>
                  <a:cubicBezTo>
                    <a:pt x="1647" y="1937"/>
                    <a:pt x="1615" y="2000"/>
                    <a:pt x="1615" y="2064"/>
                  </a:cubicBezTo>
                  <a:lnTo>
                    <a:pt x="1774" y="3584"/>
                  </a:lnTo>
                  <a:cubicBezTo>
                    <a:pt x="1774" y="3742"/>
                    <a:pt x="1710" y="3869"/>
                    <a:pt x="1615" y="3964"/>
                  </a:cubicBezTo>
                  <a:cubicBezTo>
                    <a:pt x="1520" y="4075"/>
                    <a:pt x="1378" y="4130"/>
                    <a:pt x="1235" y="4130"/>
                  </a:cubicBezTo>
                  <a:cubicBezTo>
                    <a:pt x="1093" y="4130"/>
                    <a:pt x="950" y="4075"/>
                    <a:pt x="855" y="3964"/>
                  </a:cubicBezTo>
                  <a:cubicBezTo>
                    <a:pt x="760" y="3869"/>
                    <a:pt x="729" y="3742"/>
                    <a:pt x="729" y="3584"/>
                  </a:cubicBezTo>
                  <a:lnTo>
                    <a:pt x="855" y="2064"/>
                  </a:lnTo>
                  <a:cubicBezTo>
                    <a:pt x="855" y="2000"/>
                    <a:pt x="824" y="1937"/>
                    <a:pt x="792" y="1905"/>
                  </a:cubicBezTo>
                  <a:cubicBezTo>
                    <a:pt x="475" y="1715"/>
                    <a:pt x="317" y="1367"/>
                    <a:pt x="380" y="1019"/>
                  </a:cubicBezTo>
                  <a:cubicBezTo>
                    <a:pt x="475" y="670"/>
                    <a:pt x="729" y="417"/>
                    <a:pt x="1045" y="354"/>
                  </a:cubicBezTo>
                  <a:cubicBezTo>
                    <a:pt x="1109" y="322"/>
                    <a:pt x="1172" y="322"/>
                    <a:pt x="1235" y="322"/>
                  </a:cubicBezTo>
                  <a:close/>
                  <a:moveTo>
                    <a:pt x="1247" y="0"/>
                  </a:moveTo>
                  <a:cubicBezTo>
                    <a:pt x="1149" y="0"/>
                    <a:pt x="1050" y="12"/>
                    <a:pt x="950" y="37"/>
                  </a:cubicBezTo>
                  <a:cubicBezTo>
                    <a:pt x="539" y="132"/>
                    <a:pt x="159" y="480"/>
                    <a:pt x="95" y="924"/>
                  </a:cubicBezTo>
                  <a:cubicBezTo>
                    <a:pt x="0" y="1399"/>
                    <a:pt x="159" y="1842"/>
                    <a:pt x="539" y="2127"/>
                  </a:cubicBezTo>
                  <a:lnTo>
                    <a:pt x="412" y="3552"/>
                  </a:lnTo>
                  <a:cubicBezTo>
                    <a:pt x="380" y="3774"/>
                    <a:pt x="475" y="4027"/>
                    <a:pt x="634" y="4186"/>
                  </a:cubicBezTo>
                  <a:cubicBezTo>
                    <a:pt x="792" y="4376"/>
                    <a:pt x="1014" y="4471"/>
                    <a:pt x="1235" y="4471"/>
                  </a:cubicBezTo>
                  <a:cubicBezTo>
                    <a:pt x="1489" y="4471"/>
                    <a:pt x="1710" y="4376"/>
                    <a:pt x="1869" y="4186"/>
                  </a:cubicBezTo>
                  <a:cubicBezTo>
                    <a:pt x="2027" y="4027"/>
                    <a:pt x="2091" y="3774"/>
                    <a:pt x="2091" y="3552"/>
                  </a:cubicBezTo>
                  <a:lnTo>
                    <a:pt x="1964" y="2127"/>
                  </a:lnTo>
                  <a:cubicBezTo>
                    <a:pt x="2249" y="1905"/>
                    <a:pt x="2439" y="1557"/>
                    <a:pt x="2439" y="1177"/>
                  </a:cubicBezTo>
                  <a:cubicBezTo>
                    <a:pt x="2439" y="829"/>
                    <a:pt x="2281" y="480"/>
                    <a:pt x="1996" y="259"/>
                  </a:cubicBezTo>
                  <a:cubicBezTo>
                    <a:pt x="1785" y="95"/>
                    <a:pt x="1523" y="0"/>
                    <a:pt x="1247" y="0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595975" y="2986125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52"/>
                    <a:pt x="0" y="3453"/>
                  </a:cubicBezTo>
                  <a:lnTo>
                    <a:pt x="0" y="19825"/>
                  </a:lnTo>
                  <a:cubicBezTo>
                    <a:pt x="0" y="21726"/>
                    <a:pt x="1521" y="23277"/>
                    <a:pt x="3421" y="23277"/>
                  </a:cubicBezTo>
                  <a:lnTo>
                    <a:pt x="92822" y="23277"/>
                  </a:lnTo>
                  <a:cubicBezTo>
                    <a:pt x="94723" y="23277"/>
                    <a:pt x="96274" y="21726"/>
                    <a:pt x="96274" y="19825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8"/>
                  </a:cubicBez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8"/>
                  </a:cubicBezTo>
                  <a:cubicBezTo>
                    <a:pt x="119811" y="12857"/>
                    <a:pt x="121689" y="11962"/>
                    <a:pt x="123366" y="11962"/>
                  </a:cubicBezTo>
                  <a:cubicBezTo>
                    <a:pt x="123971" y="11962"/>
                    <a:pt x="124550" y="12078"/>
                    <a:pt x="125062" y="12288"/>
                  </a:cubicBezTo>
                  <a:cubicBezTo>
                    <a:pt x="125125" y="12320"/>
                    <a:pt x="125188" y="12352"/>
                    <a:pt x="125252" y="12383"/>
                  </a:cubicBezTo>
                  <a:cubicBezTo>
                    <a:pt x="125315" y="12383"/>
                    <a:pt x="125378" y="12415"/>
                    <a:pt x="125410" y="12447"/>
                  </a:cubicBezTo>
                  <a:cubicBezTo>
                    <a:pt x="125505" y="12478"/>
                    <a:pt x="125568" y="12510"/>
                    <a:pt x="125632" y="12573"/>
                  </a:cubicBezTo>
                  <a:cubicBezTo>
                    <a:pt x="126138" y="12890"/>
                    <a:pt x="126392" y="13238"/>
                    <a:pt x="126645" y="13428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56"/>
                    <a:pt x="129432" y="9280"/>
                    <a:pt x="128165" y="9280"/>
                  </a:cubicBezTo>
                  <a:cubicBezTo>
                    <a:pt x="127563" y="9280"/>
                    <a:pt x="127057" y="9501"/>
                    <a:pt x="126645" y="9850"/>
                  </a:cubicBezTo>
                  <a:cubicBezTo>
                    <a:pt x="126392" y="10040"/>
                    <a:pt x="126138" y="10388"/>
                    <a:pt x="125632" y="10705"/>
                  </a:cubicBezTo>
                  <a:cubicBezTo>
                    <a:pt x="125568" y="10736"/>
                    <a:pt x="125505" y="10800"/>
                    <a:pt x="125410" y="10831"/>
                  </a:cubicBezTo>
                  <a:cubicBezTo>
                    <a:pt x="125378" y="10863"/>
                    <a:pt x="125315" y="10895"/>
                    <a:pt x="125283" y="10895"/>
                  </a:cubicBezTo>
                  <a:cubicBezTo>
                    <a:pt x="125188" y="10926"/>
                    <a:pt x="125157" y="10958"/>
                    <a:pt x="125062" y="10990"/>
                  </a:cubicBezTo>
                  <a:cubicBezTo>
                    <a:pt x="124550" y="11200"/>
                    <a:pt x="123971" y="11316"/>
                    <a:pt x="123366" y="11316"/>
                  </a:cubicBezTo>
                  <a:cubicBezTo>
                    <a:pt x="121689" y="11316"/>
                    <a:pt x="119811" y="10421"/>
                    <a:pt x="118601" y="8140"/>
                  </a:cubicBezTo>
                  <a:cubicBezTo>
                    <a:pt x="117271" y="5289"/>
                    <a:pt x="114389" y="3294"/>
                    <a:pt x="111032" y="3294"/>
                  </a:cubicBezTo>
                  <a:cubicBezTo>
                    <a:pt x="107612" y="3294"/>
                    <a:pt x="104667" y="5384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6"/>
                    <a:pt x="96274" y="7886"/>
                  </a:cubicBezTo>
                  <a:lnTo>
                    <a:pt x="96274" y="3453"/>
                  </a:lnTo>
                  <a:cubicBezTo>
                    <a:pt x="96274" y="1552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201550" y="3106475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13618" y="6841"/>
                  </a:moveTo>
                  <a:cubicBezTo>
                    <a:pt x="13618" y="10578"/>
                    <a:pt x="10578" y="13650"/>
                    <a:pt x="6809" y="13650"/>
                  </a:cubicBezTo>
                  <a:cubicBezTo>
                    <a:pt x="3041" y="13650"/>
                    <a:pt x="0" y="10578"/>
                    <a:pt x="0" y="6841"/>
                  </a:cubicBezTo>
                  <a:cubicBezTo>
                    <a:pt x="0" y="3072"/>
                    <a:pt x="3041" y="0"/>
                    <a:pt x="6809" y="0"/>
                  </a:cubicBezTo>
                  <a:cubicBezTo>
                    <a:pt x="10578" y="0"/>
                    <a:pt x="13618" y="3072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69225" y="32466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39"/>
                    <a:pt x="538" y="1"/>
                    <a:pt x="1203" y="1"/>
                  </a:cubicBezTo>
                  <a:cubicBezTo>
                    <a:pt x="1900" y="1"/>
                    <a:pt x="2439" y="539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627650" y="3018600"/>
              <a:ext cx="2342725" cy="517000"/>
            </a:xfrm>
            <a:custGeom>
              <a:avLst/>
              <a:gdLst/>
              <a:ahLst/>
              <a:cxnLst/>
              <a:rect l="l" t="t" r="r" b="b"/>
              <a:pathLst>
                <a:path w="93709" h="20680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6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6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298925" y="3161100"/>
              <a:ext cx="146500" cy="232800"/>
            </a:xfrm>
            <a:custGeom>
              <a:avLst/>
              <a:gdLst/>
              <a:ahLst/>
              <a:cxnLst/>
              <a:rect l="l" t="t" r="r" b="b"/>
              <a:pathLst>
                <a:path w="5860" h="9312" extrusionOk="0">
                  <a:moveTo>
                    <a:pt x="2914" y="1046"/>
                  </a:moveTo>
                  <a:cubicBezTo>
                    <a:pt x="3484" y="1046"/>
                    <a:pt x="3959" y="1521"/>
                    <a:pt x="3959" y="2154"/>
                  </a:cubicBezTo>
                  <a:lnTo>
                    <a:pt x="3959" y="3421"/>
                  </a:lnTo>
                  <a:lnTo>
                    <a:pt x="1901" y="3421"/>
                  </a:lnTo>
                  <a:lnTo>
                    <a:pt x="1901" y="2154"/>
                  </a:lnTo>
                  <a:cubicBezTo>
                    <a:pt x="1901" y="1521"/>
                    <a:pt x="2344" y="1046"/>
                    <a:pt x="2914" y="1046"/>
                  </a:cubicBezTo>
                  <a:close/>
                  <a:moveTo>
                    <a:pt x="2914" y="317"/>
                  </a:moveTo>
                  <a:cubicBezTo>
                    <a:pt x="3833" y="317"/>
                    <a:pt x="4593" y="1046"/>
                    <a:pt x="4593" y="1964"/>
                  </a:cubicBezTo>
                  <a:lnTo>
                    <a:pt x="4593" y="3421"/>
                  </a:lnTo>
                  <a:lnTo>
                    <a:pt x="4276" y="3421"/>
                  </a:lnTo>
                  <a:lnTo>
                    <a:pt x="4276" y="2122"/>
                  </a:lnTo>
                  <a:cubicBezTo>
                    <a:pt x="4276" y="1362"/>
                    <a:pt x="3674" y="729"/>
                    <a:pt x="2914" y="729"/>
                  </a:cubicBezTo>
                  <a:cubicBezTo>
                    <a:pt x="2186" y="729"/>
                    <a:pt x="1584" y="1362"/>
                    <a:pt x="1584" y="2122"/>
                  </a:cubicBezTo>
                  <a:lnTo>
                    <a:pt x="1584" y="3421"/>
                  </a:lnTo>
                  <a:lnTo>
                    <a:pt x="1267" y="3421"/>
                  </a:lnTo>
                  <a:lnTo>
                    <a:pt x="1267" y="1964"/>
                  </a:lnTo>
                  <a:cubicBezTo>
                    <a:pt x="1267" y="1046"/>
                    <a:pt x="1996" y="317"/>
                    <a:pt x="2914" y="317"/>
                  </a:cubicBezTo>
                  <a:close/>
                  <a:moveTo>
                    <a:pt x="5353" y="3737"/>
                  </a:moveTo>
                  <a:cubicBezTo>
                    <a:pt x="5448" y="3737"/>
                    <a:pt x="5543" y="3832"/>
                    <a:pt x="5543" y="3927"/>
                  </a:cubicBezTo>
                  <a:lnTo>
                    <a:pt x="5543" y="8804"/>
                  </a:lnTo>
                  <a:cubicBezTo>
                    <a:pt x="5543" y="8899"/>
                    <a:pt x="5448" y="8963"/>
                    <a:pt x="5353" y="8963"/>
                  </a:cubicBezTo>
                  <a:lnTo>
                    <a:pt x="476" y="8963"/>
                  </a:lnTo>
                  <a:cubicBezTo>
                    <a:pt x="381" y="8963"/>
                    <a:pt x="317" y="8899"/>
                    <a:pt x="317" y="8804"/>
                  </a:cubicBezTo>
                  <a:lnTo>
                    <a:pt x="317" y="3927"/>
                  </a:lnTo>
                  <a:cubicBezTo>
                    <a:pt x="317" y="3832"/>
                    <a:pt x="381" y="3737"/>
                    <a:pt x="476" y="3737"/>
                  </a:cubicBezTo>
                  <a:close/>
                  <a:moveTo>
                    <a:pt x="2914" y="1"/>
                  </a:moveTo>
                  <a:cubicBezTo>
                    <a:pt x="1837" y="1"/>
                    <a:pt x="951" y="887"/>
                    <a:pt x="951" y="1964"/>
                  </a:cubicBezTo>
                  <a:lnTo>
                    <a:pt x="951" y="3421"/>
                  </a:lnTo>
                  <a:lnTo>
                    <a:pt x="476" y="3421"/>
                  </a:lnTo>
                  <a:cubicBezTo>
                    <a:pt x="222" y="3421"/>
                    <a:pt x="1" y="3642"/>
                    <a:pt x="1" y="3927"/>
                  </a:cubicBezTo>
                  <a:lnTo>
                    <a:pt x="1" y="8804"/>
                  </a:lnTo>
                  <a:cubicBezTo>
                    <a:pt x="1" y="9089"/>
                    <a:pt x="222" y="9311"/>
                    <a:pt x="476" y="9311"/>
                  </a:cubicBezTo>
                  <a:lnTo>
                    <a:pt x="5353" y="9311"/>
                  </a:lnTo>
                  <a:cubicBezTo>
                    <a:pt x="5638" y="9311"/>
                    <a:pt x="5859" y="9089"/>
                    <a:pt x="5859" y="8804"/>
                  </a:cubicBezTo>
                  <a:lnTo>
                    <a:pt x="5859" y="3927"/>
                  </a:lnTo>
                  <a:cubicBezTo>
                    <a:pt x="5859" y="3642"/>
                    <a:pt x="5638" y="3421"/>
                    <a:pt x="5353" y="3421"/>
                  </a:cubicBezTo>
                  <a:lnTo>
                    <a:pt x="4909" y="3421"/>
                  </a:lnTo>
                  <a:lnTo>
                    <a:pt x="4909" y="1964"/>
                  </a:lnTo>
                  <a:cubicBezTo>
                    <a:pt x="4909" y="887"/>
                    <a:pt x="4023" y="1"/>
                    <a:pt x="29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346425" y="3280650"/>
              <a:ext cx="51500" cy="78400"/>
            </a:xfrm>
            <a:custGeom>
              <a:avLst/>
              <a:gdLst/>
              <a:ahLst/>
              <a:cxnLst/>
              <a:rect l="l" t="t" r="r" b="b"/>
              <a:pathLst>
                <a:path w="2060" h="3136" extrusionOk="0">
                  <a:moveTo>
                    <a:pt x="1014" y="317"/>
                  </a:moveTo>
                  <a:cubicBezTo>
                    <a:pt x="1426" y="317"/>
                    <a:pt x="1743" y="634"/>
                    <a:pt x="1743" y="1046"/>
                  </a:cubicBezTo>
                  <a:cubicBezTo>
                    <a:pt x="1743" y="1331"/>
                    <a:pt x="1553" y="1584"/>
                    <a:pt x="1299" y="1679"/>
                  </a:cubicBezTo>
                  <a:lnTo>
                    <a:pt x="1204" y="1742"/>
                  </a:lnTo>
                  <a:lnTo>
                    <a:pt x="1204" y="2756"/>
                  </a:lnTo>
                  <a:cubicBezTo>
                    <a:pt x="1204" y="2787"/>
                    <a:pt x="1173" y="2819"/>
                    <a:pt x="1109" y="2819"/>
                  </a:cubicBezTo>
                  <a:lnTo>
                    <a:pt x="919" y="2819"/>
                  </a:lnTo>
                  <a:cubicBezTo>
                    <a:pt x="856" y="2819"/>
                    <a:pt x="824" y="2787"/>
                    <a:pt x="824" y="2756"/>
                  </a:cubicBezTo>
                  <a:lnTo>
                    <a:pt x="824" y="1742"/>
                  </a:lnTo>
                  <a:lnTo>
                    <a:pt x="729" y="1679"/>
                  </a:lnTo>
                  <a:cubicBezTo>
                    <a:pt x="476" y="1584"/>
                    <a:pt x="317" y="1331"/>
                    <a:pt x="317" y="1046"/>
                  </a:cubicBezTo>
                  <a:cubicBezTo>
                    <a:pt x="317" y="634"/>
                    <a:pt x="634" y="317"/>
                    <a:pt x="1014" y="317"/>
                  </a:cubicBezTo>
                  <a:close/>
                  <a:moveTo>
                    <a:pt x="1014" y="1"/>
                  </a:moveTo>
                  <a:cubicBezTo>
                    <a:pt x="444" y="1"/>
                    <a:pt x="1" y="476"/>
                    <a:pt x="1" y="1046"/>
                  </a:cubicBezTo>
                  <a:cubicBezTo>
                    <a:pt x="1" y="1426"/>
                    <a:pt x="191" y="1742"/>
                    <a:pt x="507" y="1932"/>
                  </a:cubicBezTo>
                  <a:lnTo>
                    <a:pt x="507" y="2724"/>
                  </a:lnTo>
                  <a:cubicBezTo>
                    <a:pt x="507" y="2946"/>
                    <a:pt x="697" y="3136"/>
                    <a:pt x="919" y="3136"/>
                  </a:cubicBezTo>
                  <a:lnTo>
                    <a:pt x="1109" y="3136"/>
                  </a:lnTo>
                  <a:cubicBezTo>
                    <a:pt x="1363" y="3136"/>
                    <a:pt x="1521" y="2946"/>
                    <a:pt x="1521" y="2724"/>
                  </a:cubicBezTo>
                  <a:lnTo>
                    <a:pt x="1521" y="1932"/>
                  </a:lnTo>
                  <a:cubicBezTo>
                    <a:pt x="1838" y="1742"/>
                    <a:pt x="2059" y="1426"/>
                    <a:pt x="2059" y="1046"/>
                  </a:cubicBezTo>
                  <a:cubicBezTo>
                    <a:pt x="2059" y="476"/>
                    <a:pt x="1584" y="1"/>
                    <a:pt x="10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743875" y="3470675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8"/>
                    <a:pt x="27078" y="8329"/>
                  </a:cubicBezTo>
                  <a:cubicBezTo>
                    <a:pt x="25811" y="5384"/>
                    <a:pt x="22866" y="3325"/>
                    <a:pt x="19445" y="3325"/>
                  </a:cubicBezTo>
                  <a:cubicBezTo>
                    <a:pt x="16089" y="3325"/>
                    <a:pt x="13207" y="5289"/>
                    <a:pt x="11877" y="8139"/>
                  </a:cubicBezTo>
                  <a:cubicBezTo>
                    <a:pt x="10666" y="10420"/>
                    <a:pt x="8789" y="11315"/>
                    <a:pt x="7111" y="11315"/>
                  </a:cubicBezTo>
                  <a:cubicBezTo>
                    <a:pt x="6507" y="11315"/>
                    <a:pt x="5928" y="11199"/>
                    <a:pt x="5416" y="10989"/>
                  </a:cubicBezTo>
                  <a:cubicBezTo>
                    <a:pt x="5353" y="10957"/>
                    <a:pt x="5289" y="10926"/>
                    <a:pt x="5226" y="10926"/>
                  </a:cubicBezTo>
                  <a:cubicBezTo>
                    <a:pt x="5163" y="10894"/>
                    <a:pt x="5099" y="10862"/>
                    <a:pt x="5068" y="10831"/>
                  </a:cubicBezTo>
                  <a:cubicBezTo>
                    <a:pt x="5004" y="10799"/>
                    <a:pt x="4909" y="10767"/>
                    <a:pt x="4846" y="10736"/>
                  </a:cubicBezTo>
                  <a:cubicBezTo>
                    <a:pt x="4846" y="10704"/>
                    <a:pt x="4846" y="10704"/>
                    <a:pt x="4846" y="10704"/>
                  </a:cubicBezTo>
                  <a:cubicBezTo>
                    <a:pt x="4339" y="10387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53"/>
                    <a:pt x="1046" y="13998"/>
                    <a:pt x="2344" y="13998"/>
                  </a:cubicBezTo>
                  <a:cubicBezTo>
                    <a:pt x="2914" y="13998"/>
                    <a:pt x="3421" y="13776"/>
                    <a:pt x="3833" y="13428"/>
                  </a:cubicBezTo>
                  <a:cubicBezTo>
                    <a:pt x="4086" y="13238"/>
                    <a:pt x="4339" y="12889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4"/>
                    <a:pt x="5163" y="12414"/>
                    <a:pt x="5226" y="12383"/>
                  </a:cubicBezTo>
                  <a:cubicBezTo>
                    <a:pt x="5289" y="12351"/>
                    <a:pt x="5353" y="12319"/>
                    <a:pt x="5416" y="12288"/>
                  </a:cubicBezTo>
                  <a:cubicBezTo>
                    <a:pt x="5925" y="12087"/>
                    <a:pt x="6500" y="11975"/>
                    <a:pt x="7101" y="11975"/>
                  </a:cubicBezTo>
                  <a:cubicBezTo>
                    <a:pt x="8781" y="11975"/>
                    <a:pt x="10664" y="12852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8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56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56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4059775" y="3591000"/>
              <a:ext cx="340475" cy="341275"/>
            </a:xfrm>
            <a:custGeom>
              <a:avLst/>
              <a:gdLst/>
              <a:ahLst/>
              <a:cxnLst/>
              <a:rect l="l" t="t" r="r" b="b"/>
              <a:pathLst>
                <a:path w="13619" h="13651" extrusionOk="0">
                  <a:moveTo>
                    <a:pt x="13618" y="6841"/>
                  </a:moveTo>
                  <a:cubicBezTo>
                    <a:pt x="13618" y="10610"/>
                    <a:pt x="10578" y="13650"/>
                    <a:pt x="6809" y="13650"/>
                  </a:cubicBezTo>
                  <a:cubicBezTo>
                    <a:pt x="3041" y="13650"/>
                    <a:pt x="1" y="10610"/>
                    <a:pt x="1" y="6841"/>
                  </a:cubicBezTo>
                  <a:cubicBezTo>
                    <a:pt x="1" y="3073"/>
                    <a:pt x="3041" y="1"/>
                    <a:pt x="6809" y="1"/>
                  </a:cubicBezTo>
                  <a:cubicBezTo>
                    <a:pt x="10578" y="1"/>
                    <a:pt x="13618" y="3073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71600" y="37311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5"/>
                  </a:moveTo>
                  <a:cubicBezTo>
                    <a:pt x="2439" y="1900"/>
                    <a:pt x="1900" y="2439"/>
                    <a:pt x="1235" y="2439"/>
                  </a:cubicBezTo>
                  <a:cubicBezTo>
                    <a:pt x="538" y="2439"/>
                    <a:pt x="0" y="1900"/>
                    <a:pt x="0" y="1235"/>
                  </a:cubicBezTo>
                  <a:cubicBezTo>
                    <a:pt x="0" y="538"/>
                    <a:pt x="538" y="0"/>
                    <a:pt x="1235" y="0"/>
                  </a:cubicBezTo>
                  <a:cubicBezTo>
                    <a:pt x="1900" y="0"/>
                    <a:pt x="2439" y="538"/>
                    <a:pt x="2439" y="12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631400" y="3503125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680"/>
                    <a:pt x="2154" y="20680"/>
                  </a:cubicBezTo>
                  <a:lnTo>
                    <a:pt x="91524" y="20680"/>
                  </a:lnTo>
                  <a:cubicBezTo>
                    <a:pt x="92728" y="20680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51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4269575" y="3690700"/>
              <a:ext cx="30125" cy="105375"/>
            </a:xfrm>
            <a:custGeom>
              <a:avLst/>
              <a:gdLst/>
              <a:ahLst/>
              <a:cxnLst/>
              <a:rect l="l" t="t" r="r" b="b"/>
              <a:pathLst>
                <a:path w="1205" h="4215" extrusionOk="0">
                  <a:moveTo>
                    <a:pt x="203" y="0"/>
                  </a:moveTo>
                  <a:cubicBezTo>
                    <a:pt x="155" y="0"/>
                    <a:pt x="103" y="27"/>
                    <a:pt x="64" y="66"/>
                  </a:cubicBezTo>
                  <a:cubicBezTo>
                    <a:pt x="1" y="130"/>
                    <a:pt x="33" y="225"/>
                    <a:pt x="96" y="288"/>
                  </a:cubicBezTo>
                  <a:cubicBezTo>
                    <a:pt x="603" y="731"/>
                    <a:pt x="888" y="1396"/>
                    <a:pt x="888" y="2093"/>
                  </a:cubicBezTo>
                  <a:cubicBezTo>
                    <a:pt x="888" y="2790"/>
                    <a:pt x="603" y="3455"/>
                    <a:pt x="96" y="3930"/>
                  </a:cubicBezTo>
                  <a:cubicBezTo>
                    <a:pt x="33" y="3993"/>
                    <a:pt x="1" y="4088"/>
                    <a:pt x="64" y="4152"/>
                  </a:cubicBezTo>
                  <a:cubicBezTo>
                    <a:pt x="96" y="4183"/>
                    <a:pt x="159" y="4215"/>
                    <a:pt x="191" y="4215"/>
                  </a:cubicBezTo>
                  <a:cubicBezTo>
                    <a:pt x="223" y="4215"/>
                    <a:pt x="286" y="4183"/>
                    <a:pt x="286" y="4152"/>
                  </a:cubicBezTo>
                  <a:cubicBezTo>
                    <a:pt x="888" y="3645"/>
                    <a:pt x="1204" y="2885"/>
                    <a:pt x="1204" y="2093"/>
                  </a:cubicBezTo>
                  <a:cubicBezTo>
                    <a:pt x="1204" y="1333"/>
                    <a:pt x="888" y="573"/>
                    <a:pt x="286" y="35"/>
                  </a:cubicBezTo>
                  <a:cubicBezTo>
                    <a:pt x="262" y="10"/>
                    <a:pt x="233" y="0"/>
                    <a:pt x="2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4287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75" y="1"/>
                  </a:moveTo>
                  <a:cubicBezTo>
                    <a:pt x="135" y="1"/>
                    <a:pt x="96" y="17"/>
                    <a:pt x="64" y="48"/>
                  </a:cubicBezTo>
                  <a:cubicBezTo>
                    <a:pt x="1" y="112"/>
                    <a:pt x="1" y="238"/>
                    <a:pt x="64" y="270"/>
                  </a:cubicBezTo>
                  <a:cubicBezTo>
                    <a:pt x="792" y="935"/>
                    <a:pt x="1204" y="1885"/>
                    <a:pt x="1204" y="2835"/>
                  </a:cubicBezTo>
                  <a:cubicBezTo>
                    <a:pt x="1204" y="3817"/>
                    <a:pt x="792" y="4767"/>
                    <a:pt x="64" y="5400"/>
                  </a:cubicBezTo>
                  <a:cubicBezTo>
                    <a:pt x="1" y="5464"/>
                    <a:pt x="1" y="5590"/>
                    <a:pt x="64" y="5654"/>
                  </a:cubicBezTo>
                  <a:cubicBezTo>
                    <a:pt x="96" y="5685"/>
                    <a:pt x="127" y="5685"/>
                    <a:pt x="159" y="5685"/>
                  </a:cubicBezTo>
                  <a:cubicBezTo>
                    <a:pt x="222" y="5685"/>
                    <a:pt x="254" y="5685"/>
                    <a:pt x="286" y="5654"/>
                  </a:cubicBezTo>
                  <a:cubicBezTo>
                    <a:pt x="1077" y="4925"/>
                    <a:pt x="1521" y="3912"/>
                    <a:pt x="1521" y="2835"/>
                  </a:cubicBezTo>
                  <a:cubicBezTo>
                    <a:pt x="1521" y="1790"/>
                    <a:pt x="1077" y="745"/>
                    <a:pt x="286" y="48"/>
                  </a:cubicBezTo>
                  <a:cubicBezTo>
                    <a:pt x="254" y="17"/>
                    <a:pt x="214" y="1"/>
                    <a:pt x="1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4160325" y="3690700"/>
              <a:ext cx="29325" cy="105375"/>
            </a:xfrm>
            <a:custGeom>
              <a:avLst/>
              <a:gdLst/>
              <a:ahLst/>
              <a:cxnLst/>
              <a:rect l="l" t="t" r="r" b="b"/>
              <a:pathLst>
                <a:path w="1173" h="4215" extrusionOk="0">
                  <a:moveTo>
                    <a:pt x="981" y="0"/>
                  </a:moveTo>
                  <a:cubicBezTo>
                    <a:pt x="945" y="0"/>
                    <a:pt x="911" y="10"/>
                    <a:pt x="887" y="35"/>
                  </a:cubicBezTo>
                  <a:cubicBezTo>
                    <a:pt x="317" y="573"/>
                    <a:pt x="1" y="1333"/>
                    <a:pt x="1" y="2093"/>
                  </a:cubicBezTo>
                  <a:cubicBezTo>
                    <a:pt x="1" y="2885"/>
                    <a:pt x="317" y="3645"/>
                    <a:pt x="887" y="4183"/>
                  </a:cubicBezTo>
                  <a:cubicBezTo>
                    <a:pt x="919" y="4183"/>
                    <a:pt x="982" y="4215"/>
                    <a:pt x="1014" y="4215"/>
                  </a:cubicBezTo>
                  <a:cubicBezTo>
                    <a:pt x="1046" y="4215"/>
                    <a:pt x="1109" y="4183"/>
                    <a:pt x="1141" y="4152"/>
                  </a:cubicBezTo>
                  <a:cubicBezTo>
                    <a:pt x="1172" y="4088"/>
                    <a:pt x="1172" y="3993"/>
                    <a:pt x="1109" y="3930"/>
                  </a:cubicBezTo>
                  <a:cubicBezTo>
                    <a:pt x="602" y="3455"/>
                    <a:pt x="317" y="2790"/>
                    <a:pt x="317" y="2125"/>
                  </a:cubicBezTo>
                  <a:cubicBezTo>
                    <a:pt x="317" y="1428"/>
                    <a:pt x="602" y="763"/>
                    <a:pt x="1109" y="288"/>
                  </a:cubicBezTo>
                  <a:cubicBezTo>
                    <a:pt x="1172" y="225"/>
                    <a:pt x="1172" y="130"/>
                    <a:pt x="1141" y="66"/>
                  </a:cubicBezTo>
                  <a:cubicBezTo>
                    <a:pt x="1102" y="27"/>
                    <a:pt x="1038" y="0"/>
                    <a:pt x="9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4135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346" y="1"/>
                  </a:moveTo>
                  <a:cubicBezTo>
                    <a:pt x="1307" y="1"/>
                    <a:pt x="1267" y="17"/>
                    <a:pt x="1235" y="48"/>
                  </a:cubicBezTo>
                  <a:cubicBezTo>
                    <a:pt x="444" y="777"/>
                    <a:pt x="0" y="1790"/>
                    <a:pt x="0" y="2835"/>
                  </a:cubicBezTo>
                  <a:cubicBezTo>
                    <a:pt x="0" y="3912"/>
                    <a:pt x="444" y="4925"/>
                    <a:pt x="1235" y="5654"/>
                  </a:cubicBezTo>
                  <a:cubicBezTo>
                    <a:pt x="1267" y="5685"/>
                    <a:pt x="1299" y="5685"/>
                    <a:pt x="1362" y="5685"/>
                  </a:cubicBezTo>
                  <a:cubicBezTo>
                    <a:pt x="1394" y="5685"/>
                    <a:pt x="1425" y="5685"/>
                    <a:pt x="1457" y="5654"/>
                  </a:cubicBezTo>
                  <a:cubicBezTo>
                    <a:pt x="1520" y="5590"/>
                    <a:pt x="1520" y="5464"/>
                    <a:pt x="1457" y="5432"/>
                  </a:cubicBezTo>
                  <a:cubicBezTo>
                    <a:pt x="729" y="4767"/>
                    <a:pt x="317" y="3817"/>
                    <a:pt x="317" y="2835"/>
                  </a:cubicBezTo>
                  <a:cubicBezTo>
                    <a:pt x="317" y="1885"/>
                    <a:pt x="729" y="935"/>
                    <a:pt x="1457" y="270"/>
                  </a:cubicBezTo>
                  <a:cubicBezTo>
                    <a:pt x="1520" y="238"/>
                    <a:pt x="1520" y="112"/>
                    <a:pt x="1457" y="48"/>
                  </a:cubicBezTo>
                  <a:cubicBezTo>
                    <a:pt x="1425" y="17"/>
                    <a:pt x="1386" y="1"/>
                    <a:pt x="134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317"/>
                  </a:move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lose/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fill="none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fill="none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fill="none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595975" y="3956000"/>
              <a:ext cx="3262725" cy="581150"/>
            </a:xfrm>
            <a:custGeom>
              <a:avLst/>
              <a:gdLst/>
              <a:ahLst/>
              <a:cxnLst/>
              <a:rect l="l" t="t" r="r" b="b"/>
              <a:pathLst>
                <a:path w="130509" h="23246" extrusionOk="0">
                  <a:moveTo>
                    <a:pt x="3421" y="0"/>
                  </a:moveTo>
                  <a:cubicBezTo>
                    <a:pt x="1521" y="0"/>
                    <a:pt x="0" y="1520"/>
                    <a:pt x="0" y="3420"/>
                  </a:cubicBezTo>
                  <a:lnTo>
                    <a:pt x="0" y="19825"/>
                  </a:lnTo>
                  <a:cubicBezTo>
                    <a:pt x="0" y="21725"/>
                    <a:pt x="1521" y="23245"/>
                    <a:pt x="3421" y="23245"/>
                  </a:cubicBezTo>
                  <a:lnTo>
                    <a:pt x="92822" y="23245"/>
                  </a:lnTo>
                  <a:cubicBezTo>
                    <a:pt x="94723" y="23245"/>
                    <a:pt x="96274" y="21725"/>
                    <a:pt x="96274" y="19825"/>
                  </a:cubicBezTo>
                  <a:lnTo>
                    <a:pt x="96274" y="15360"/>
                  </a:lnTo>
                  <a:cubicBezTo>
                    <a:pt x="96325" y="13189"/>
                    <a:pt x="97823" y="12002"/>
                    <a:pt x="99487" y="12002"/>
                  </a:cubicBezTo>
                  <a:cubicBezTo>
                    <a:pt x="100956" y="12002"/>
                    <a:pt x="102554" y="12927"/>
                    <a:pt x="103400" y="14916"/>
                  </a:cubicBezTo>
                  <a:cubicBezTo>
                    <a:pt x="104667" y="17893"/>
                    <a:pt x="107612" y="19951"/>
                    <a:pt x="111032" y="19951"/>
                  </a:cubicBezTo>
                  <a:cubicBezTo>
                    <a:pt x="114389" y="19951"/>
                    <a:pt x="117271" y="17956"/>
                    <a:pt x="118601" y="15106"/>
                  </a:cubicBezTo>
                  <a:lnTo>
                    <a:pt x="118601" y="15138"/>
                  </a:lnTo>
                  <a:cubicBezTo>
                    <a:pt x="119815" y="12827"/>
                    <a:pt x="121700" y="11944"/>
                    <a:pt x="123381" y="11944"/>
                  </a:cubicBezTo>
                  <a:cubicBezTo>
                    <a:pt x="123980" y="11944"/>
                    <a:pt x="124554" y="12056"/>
                    <a:pt x="125062" y="12256"/>
                  </a:cubicBezTo>
                  <a:cubicBezTo>
                    <a:pt x="125125" y="12288"/>
                    <a:pt x="125188" y="12319"/>
                    <a:pt x="125252" y="12351"/>
                  </a:cubicBezTo>
                  <a:cubicBezTo>
                    <a:pt x="125315" y="12383"/>
                    <a:pt x="125378" y="12414"/>
                    <a:pt x="125410" y="12414"/>
                  </a:cubicBezTo>
                  <a:cubicBezTo>
                    <a:pt x="125505" y="12478"/>
                    <a:pt x="125568" y="12509"/>
                    <a:pt x="125632" y="12541"/>
                  </a:cubicBezTo>
                  <a:cubicBezTo>
                    <a:pt x="126138" y="12858"/>
                    <a:pt x="126392" y="13238"/>
                    <a:pt x="126645" y="13396"/>
                  </a:cubicBezTo>
                  <a:cubicBezTo>
                    <a:pt x="127057" y="13744"/>
                    <a:pt x="127563" y="13966"/>
                    <a:pt x="128165" y="13966"/>
                  </a:cubicBezTo>
                  <a:cubicBezTo>
                    <a:pt x="129432" y="13966"/>
                    <a:pt x="130509" y="12921"/>
                    <a:pt x="130509" y="11623"/>
                  </a:cubicBezTo>
                  <a:cubicBezTo>
                    <a:pt x="130509" y="10324"/>
                    <a:pt x="129432" y="9279"/>
                    <a:pt x="128165" y="9279"/>
                  </a:cubicBezTo>
                  <a:cubicBezTo>
                    <a:pt x="127563" y="9279"/>
                    <a:pt x="127057" y="9469"/>
                    <a:pt x="126645" y="9817"/>
                  </a:cubicBezTo>
                  <a:cubicBezTo>
                    <a:pt x="126392" y="10007"/>
                    <a:pt x="126138" y="10356"/>
                    <a:pt x="125632" y="10704"/>
                  </a:cubicBezTo>
                  <a:cubicBezTo>
                    <a:pt x="125568" y="10736"/>
                    <a:pt x="125505" y="10768"/>
                    <a:pt x="125410" y="10799"/>
                  </a:cubicBezTo>
                  <a:cubicBezTo>
                    <a:pt x="125378" y="10831"/>
                    <a:pt x="125315" y="10863"/>
                    <a:pt x="125283" y="10894"/>
                  </a:cubicBezTo>
                  <a:cubicBezTo>
                    <a:pt x="125188" y="10926"/>
                    <a:pt x="125157" y="10958"/>
                    <a:pt x="125062" y="10958"/>
                  </a:cubicBezTo>
                  <a:cubicBezTo>
                    <a:pt x="124550" y="11167"/>
                    <a:pt x="123971" y="11284"/>
                    <a:pt x="123366" y="11284"/>
                  </a:cubicBezTo>
                  <a:cubicBezTo>
                    <a:pt x="121689" y="11284"/>
                    <a:pt x="119811" y="10388"/>
                    <a:pt x="118601" y="8107"/>
                  </a:cubicBezTo>
                  <a:cubicBezTo>
                    <a:pt x="117271" y="5257"/>
                    <a:pt x="114389" y="3294"/>
                    <a:pt x="111032" y="3294"/>
                  </a:cubicBezTo>
                  <a:cubicBezTo>
                    <a:pt x="107612" y="3294"/>
                    <a:pt x="104667" y="5352"/>
                    <a:pt x="103400" y="8329"/>
                  </a:cubicBezTo>
                  <a:lnTo>
                    <a:pt x="103400" y="8297"/>
                  </a:lnTo>
                  <a:cubicBezTo>
                    <a:pt x="102569" y="10287"/>
                    <a:pt x="100972" y="11211"/>
                    <a:pt x="99500" y="11211"/>
                  </a:cubicBezTo>
                  <a:cubicBezTo>
                    <a:pt x="97832" y="11211"/>
                    <a:pt x="96325" y="10024"/>
                    <a:pt x="96274" y="7854"/>
                  </a:cubicBezTo>
                  <a:lnTo>
                    <a:pt x="96274" y="3420"/>
                  </a:lnTo>
                  <a:cubicBezTo>
                    <a:pt x="96274" y="1520"/>
                    <a:pt x="94723" y="0"/>
                    <a:pt x="928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201550" y="4076325"/>
              <a:ext cx="340475" cy="340475"/>
            </a:xfrm>
            <a:custGeom>
              <a:avLst/>
              <a:gdLst/>
              <a:ahLst/>
              <a:cxnLst/>
              <a:rect l="l" t="t" r="r" b="b"/>
              <a:pathLst>
                <a:path w="13619" h="13619" extrusionOk="0">
                  <a:moveTo>
                    <a:pt x="13618" y="6810"/>
                  </a:moveTo>
                  <a:cubicBezTo>
                    <a:pt x="13618" y="10578"/>
                    <a:pt x="10578" y="13618"/>
                    <a:pt x="6809" y="13618"/>
                  </a:cubicBezTo>
                  <a:cubicBezTo>
                    <a:pt x="3041" y="13618"/>
                    <a:pt x="0" y="10578"/>
                    <a:pt x="0" y="6810"/>
                  </a:cubicBezTo>
                  <a:cubicBezTo>
                    <a:pt x="0" y="3041"/>
                    <a:pt x="3041" y="1"/>
                    <a:pt x="6809" y="1"/>
                  </a:cubicBezTo>
                  <a:cubicBezTo>
                    <a:pt x="10578" y="1"/>
                    <a:pt x="13618" y="3041"/>
                    <a:pt x="13618" y="68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769225" y="42156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71"/>
                    <a:pt x="538" y="0"/>
                    <a:pt x="1203" y="0"/>
                  </a:cubicBezTo>
                  <a:cubicBezTo>
                    <a:pt x="1900" y="0"/>
                    <a:pt x="2439" y="571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27650" y="3987650"/>
              <a:ext cx="2342725" cy="517825"/>
            </a:xfrm>
            <a:custGeom>
              <a:avLst/>
              <a:gdLst/>
              <a:ahLst/>
              <a:cxnLst/>
              <a:rect l="l" t="t" r="r" b="b"/>
              <a:pathLst>
                <a:path w="93709" h="20713" extrusionOk="0">
                  <a:moveTo>
                    <a:pt x="2154" y="1"/>
                  </a:moveTo>
                  <a:cubicBezTo>
                    <a:pt x="982" y="1"/>
                    <a:pt x="0" y="983"/>
                    <a:pt x="0" y="2154"/>
                  </a:cubicBezTo>
                  <a:lnTo>
                    <a:pt x="0" y="18559"/>
                  </a:lnTo>
                  <a:cubicBezTo>
                    <a:pt x="0" y="19731"/>
                    <a:pt x="982" y="20712"/>
                    <a:pt x="2154" y="20712"/>
                  </a:cubicBezTo>
                  <a:lnTo>
                    <a:pt x="91555" y="20712"/>
                  </a:lnTo>
                  <a:cubicBezTo>
                    <a:pt x="92759" y="20712"/>
                    <a:pt x="93709" y="19731"/>
                    <a:pt x="93709" y="18559"/>
                  </a:cubicBezTo>
                  <a:lnTo>
                    <a:pt x="93709" y="2154"/>
                  </a:lnTo>
                  <a:cubicBezTo>
                    <a:pt x="93709" y="983"/>
                    <a:pt x="92727" y="1"/>
                    <a:pt x="9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332975" y="4198250"/>
              <a:ext cx="77600" cy="77625"/>
            </a:xfrm>
            <a:custGeom>
              <a:avLst/>
              <a:gdLst/>
              <a:ahLst/>
              <a:cxnLst/>
              <a:rect l="l" t="t" r="r" b="b"/>
              <a:pathLst>
                <a:path w="3104" h="3105" extrusionOk="0">
                  <a:moveTo>
                    <a:pt x="1552" y="317"/>
                  </a:moveTo>
                  <a:cubicBezTo>
                    <a:pt x="2249" y="317"/>
                    <a:pt x="2787" y="856"/>
                    <a:pt x="2787" y="1553"/>
                  </a:cubicBezTo>
                  <a:cubicBezTo>
                    <a:pt x="2787" y="2249"/>
                    <a:pt x="2249" y="2788"/>
                    <a:pt x="1552" y="2788"/>
                  </a:cubicBezTo>
                  <a:cubicBezTo>
                    <a:pt x="887" y="2788"/>
                    <a:pt x="317" y="2249"/>
                    <a:pt x="317" y="1553"/>
                  </a:cubicBezTo>
                  <a:cubicBezTo>
                    <a:pt x="317" y="856"/>
                    <a:pt x="855" y="317"/>
                    <a:pt x="1552" y="317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3"/>
                  </a:cubicBezTo>
                  <a:cubicBezTo>
                    <a:pt x="0" y="2408"/>
                    <a:pt x="697" y="3104"/>
                    <a:pt x="1552" y="3104"/>
                  </a:cubicBezTo>
                  <a:cubicBezTo>
                    <a:pt x="2407" y="3104"/>
                    <a:pt x="3104" y="2408"/>
                    <a:pt x="3104" y="1553"/>
                  </a:cubicBezTo>
                  <a:cubicBezTo>
                    <a:pt x="3104" y="697"/>
                    <a:pt x="2407" y="1"/>
                    <a:pt x="1552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259350" y="4134125"/>
              <a:ext cx="225650" cy="224875"/>
            </a:xfrm>
            <a:custGeom>
              <a:avLst/>
              <a:gdLst/>
              <a:ahLst/>
              <a:cxnLst/>
              <a:rect l="l" t="t" r="r" b="b"/>
              <a:pathLst>
                <a:path w="9026" h="8995" extrusionOk="0">
                  <a:moveTo>
                    <a:pt x="4497" y="317"/>
                  </a:moveTo>
                  <a:cubicBezTo>
                    <a:pt x="6809" y="317"/>
                    <a:pt x="8677" y="2186"/>
                    <a:pt x="8677" y="4498"/>
                  </a:cubicBezTo>
                  <a:cubicBezTo>
                    <a:pt x="8677" y="5923"/>
                    <a:pt x="7949" y="7221"/>
                    <a:pt x="6841" y="7949"/>
                  </a:cubicBezTo>
                  <a:cubicBezTo>
                    <a:pt x="6746" y="7411"/>
                    <a:pt x="6492" y="6936"/>
                    <a:pt x="6081" y="6588"/>
                  </a:cubicBezTo>
                  <a:cubicBezTo>
                    <a:pt x="5639" y="6176"/>
                    <a:pt x="5061" y="5983"/>
                    <a:pt x="4474" y="5983"/>
                  </a:cubicBezTo>
                  <a:cubicBezTo>
                    <a:pt x="4429" y="5983"/>
                    <a:pt x="4384" y="5984"/>
                    <a:pt x="4339" y="5986"/>
                  </a:cubicBezTo>
                  <a:cubicBezTo>
                    <a:pt x="3262" y="6049"/>
                    <a:pt x="2375" y="6873"/>
                    <a:pt x="2154" y="7981"/>
                  </a:cubicBezTo>
                  <a:cubicBezTo>
                    <a:pt x="1045" y="7221"/>
                    <a:pt x="317" y="5954"/>
                    <a:pt x="317" y="4498"/>
                  </a:cubicBezTo>
                  <a:cubicBezTo>
                    <a:pt x="317" y="2186"/>
                    <a:pt x="2185" y="317"/>
                    <a:pt x="4497" y="317"/>
                  </a:cubicBezTo>
                  <a:close/>
                  <a:moveTo>
                    <a:pt x="4487" y="6299"/>
                  </a:moveTo>
                  <a:cubicBezTo>
                    <a:pt x="4986" y="6299"/>
                    <a:pt x="5477" y="6486"/>
                    <a:pt x="5859" y="6809"/>
                  </a:cubicBezTo>
                  <a:cubicBezTo>
                    <a:pt x="6271" y="7158"/>
                    <a:pt x="6492" y="7633"/>
                    <a:pt x="6556" y="8139"/>
                  </a:cubicBezTo>
                  <a:cubicBezTo>
                    <a:pt x="5922" y="8488"/>
                    <a:pt x="5210" y="8662"/>
                    <a:pt x="4501" y="8662"/>
                  </a:cubicBezTo>
                  <a:cubicBezTo>
                    <a:pt x="3793" y="8662"/>
                    <a:pt x="3088" y="8488"/>
                    <a:pt x="2470" y="8139"/>
                  </a:cubicBezTo>
                  <a:cubicBezTo>
                    <a:pt x="2597" y="7158"/>
                    <a:pt x="3389" y="6366"/>
                    <a:pt x="4371" y="6303"/>
                  </a:cubicBezTo>
                  <a:cubicBezTo>
                    <a:pt x="4409" y="6300"/>
                    <a:pt x="4448" y="6299"/>
                    <a:pt x="4487" y="6299"/>
                  </a:cubicBezTo>
                  <a:close/>
                  <a:moveTo>
                    <a:pt x="4497" y="1"/>
                  </a:moveTo>
                  <a:cubicBezTo>
                    <a:pt x="2027" y="1"/>
                    <a:pt x="0" y="1996"/>
                    <a:pt x="0" y="4498"/>
                  </a:cubicBezTo>
                  <a:cubicBezTo>
                    <a:pt x="0" y="6113"/>
                    <a:pt x="855" y="7506"/>
                    <a:pt x="2122" y="8330"/>
                  </a:cubicBezTo>
                  <a:lnTo>
                    <a:pt x="2217" y="8361"/>
                  </a:lnTo>
                  <a:cubicBezTo>
                    <a:pt x="2217" y="8361"/>
                    <a:pt x="2217" y="8393"/>
                    <a:pt x="2249" y="8393"/>
                  </a:cubicBezTo>
                  <a:cubicBezTo>
                    <a:pt x="2312" y="8425"/>
                    <a:pt x="2375" y="8456"/>
                    <a:pt x="2470" y="8520"/>
                  </a:cubicBezTo>
                  <a:cubicBezTo>
                    <a:pt x="2502" y="8520"/>
                    <a:pt x="2534" y="8520"/>
                    <a:pt x="2534" y="8551"/>
                  </a:cubicBezTo>
                  <a:cubicBezTo>
                    <a:pt x="2660" y="8615"/>
                    <a:pt x="2819" y="8678"/>
                    <a:pt x="2945" y="8710"/>
                  </a:cubicBezTo>
                  <a:lnTo>
                    <a:pt x="3072" y="8773"/>
                  </a:lnTo>
                  <a:cubicBezTo>
                    <a:pt x="3135" y="8773"/>
                    <a:pt x="3199" y="8805"/>
                    <a:pt x="3262" y="8836"/>
                  </a:cubicBezTo>
                  <a:cubicBezTo>
                    <a:pt x="3325" y="8836"/>
                    <a:pt x="3420" y="8868"/>
                    <a:pt x="3484" y="8868"/>
                  </a:cubicBezTo>
                  <a:cubicBezTo>
                    <a:pt x="3547" y="8900"/>
                    <a:pt x="3610" y="8900"/>
                    <a:pt x="3674" y="8931"/>
                  </a:cubicBezTo>
                  <a:cubicBezTo>
                    <a:pt x="3769" y="8931"/>
                    <a:pt x="3895" y="8963"/>
                    <a:pt x="3990" y="8963"/>
                  </a:cubicBezTo>
                  <a:cubicBezTo>
                    <a:pt x="4022" y="8963"/>
                    <a:pt x="4054" y="8963"/>
                    <a:pt x="4117" y="8995"/>
                  </a:cubicBezTo>
                  <a:lnTo>
                    <a:pt x="4909" y="8995"/>
                  </a:lnTo>
                  <a:cubicBezTo>
                    <a:pt x="4941" y="8963"/>
                    <a:pt x="5004" y="8963"/>
                    <a:pt x="5036" y="8963"/>
                  </a:cubicBezTo>
                  <a:cubicBezTo>
                    <a:pt x="5131" y="8963"/>
                    <a:pt x="5226" y="8931"/>
                    <a:pt x="5321" y="8931"/>
                  </a:cubicBezTo>
                  <a:cubicBezTo>
                    <a:pt x="5416" y="8900"/>
                    <a:pt x="5479" y="8900"/>
                    <a:pt x="5542" y="8868"/>
                  </a:cubicBezTo>
                  <a:cubicBezTo>
                    <a:pt x="5606" y="8868"/>
                    <a:pt x="5669" y="8836"/>
                    <a:pt x="5732" y="8836"/>
                  </a:cubicBezTo>
                  <a:cubicBezTo>
                    <a:pt x="5796" y="8805"/>
                    <a:pt x="5891" y="8773"/>
                    <a:pt x="5954" y="8773"/>
                  </a:cubicBezTo>
                  <a:cubicBezTo>
                    <a:pt x="5986" y="8741"/>
                    <a:pt x="6017" y="8741"/>
                    <a:pt x="6081" y="8710"/>
                  </a:cubicBezTo>
                  <a:cubicBezTo>
                    <a:pt x="6207" y="8678"/>
                    <a:pt x="6334" y="8615"/>
                    <a:pt x="6461" y="8551"/>
                  </a:cubicBezTo>
                  <a:cubicBezTo>
                    <a:pt x="6492" y="8520"/>
                    <a:pt x="6524" y="8520"/>
                    <a:pt x="6556" y="8520"/>
                  </a:cubicBezTo>
                  <a:cubicBezTo>
                    <a:pt x="6619" y="8456"/>
                    <a:pt x="6682" y="8425"/>
                    <a:pt x="6777" y="8393"/>
                  </a:cubicBezTo>
                  <a:cubicBezTo>
                    <a:pt x="6777" y="8393"/>
                    <a:pt x="6777" y="8361"/>
                    <a:pt x="6809" y="8361"/>
                  </a:cubicBezTo>
                  <a:lnTo>
                    <a:pt x="6872" y="8330"/>
                  </a:lnTo>
                  <a:lnTo>
                    <a:pt x="6872" y="8298"/>
                  </a:lnTo>
                  <a:cubicBezTo>
                    <a:pt x="8171" y="7506"/>
                    <a:pt x="9026" y="6113"/>
                    <a:pt x="9026" y="4498"/>
                  </a:cubicBezTo>
                  <a:cubicBezTo>
                    <a:pt x="9026" y="1996"/>
                    <a:pt x="6999" y="1"/>
                    <a:pt x="4497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13625" y="2679450"/>
              <a:ext cx="232775" cy="225950"/>
            </a:xfrm>
            <a:custGeom>
              <a:avLst/>
              <a:gdLst/>
              <a:ahLst/>
              <a:cxnLst/>
              <a:rect l="l" t="t" r="r" b="b"/>
              <a:pathLst>
                <a:path w="9311" h="9038" extrusionOk="0">
                  <a:moveTo>
                    <a:pt x="3452" y="519"/>
                  </a:moveTo>
                  <a:cubicBezTo>
                    <a:pt x="3040" y="835"/>
                    <a:pt x="2692" y="1342"/>
                    <a:pt x="2439" y="1944"/>
                  </a:cubicBezTo>
                  <a:lnTo>
                    <a:pt x="1362" y="1944"/>
                  </a:lnTo>
                  <a:cubicBezTo>
                    <a:pt x="1710" y="1500"/>
                    <a:pt x="2122" y="1120"/>
                    <a:pt x="2629" y="835"/>
                  </a:cubicBezTo>
                  <a:cubicBezTo>
                    <a:pt x="2882" y="709"/>
                    <a:pt x="3167" y="582"/>
                    <a:pt x="3452" y="519"/>
                  </a:cubicBezTo>
                  <a:close/>
                  <a:moveTo>
                    <a:pt x="4497" y="360"/>
                  </a:moveTo>
                  <a:lnTo>
                    <a:pt x="4497" y="1944"/>
                  </a:lnTo>
                  <a:lnTo>
                    <a:pt x="2787" y="1944"/>
                  </a:lnTo>
                  <a:cubicBezTo>
                    <a:pt x="3199" y="1025"/>
                    <a:pt x="3800" y="455"/>
                    <a:pt x="4497" y="360"/>
                  </a:cubicBezTo>
                  <a:close/>
                  <a:moveTo>
                    <a:pt x="4814" y="360"/>
                  </a:moveTo>
                  <a:cubicBezTo>
                    <a:pt x="5479" y="455"/>
                    <a:pt x="6081" y="1025"/>
                    <a:pt x="6492" y="1944"/>
                  </a:cubicBezTo>
                  <a:lnTo>
                    <a:pt x="4814" y="1944"/>
                  </a:lnTo>
                  <a:lnTo>
                    <a:pt x="4814" y="360"/>
                  </a:lnTo>
                  <a:close/>
                  <a:moveTo>
                    <a:pt x="5827" y="487"/>
                  </a:moveTo>
                  <a:cubicBezTo>
                    <a:pt x="6682" y="740"/>
                    <a:pt x="7411" y="1247"/>
                    <a:pt x="7949" y="1944"/>
                  </a:cubicBezTo>
                  <a:lnTo>
                    <a:pt x="6841" y="1944"/>
                  </a:lnTo>
                  <a:cubicBezTo>
                    <a:pt x="6587" y="1310"/>
                    <a:pt x="6239" y="835"/>
                    <a:pt x="5827" y="487"/>
                  </a:cubicBezTo>
                  <a:close/>
                  <a:moveTo>
                    <a:pt x="2344" y="2260"/>
                  </a:moveTo>
                  <a:cubicBezTo>
                    <a:pt x="2122" y="2894"/>
                    <a:pt x="1995" y="3590"/>
                    <a:pt x="1964" y="4382"/>
                  </a:cubicBezTo>
                  <a:lnTo>
                    <a:pt x="475" y="4382"/>
                  </a:lnTo>
                  <a:cubicBezTo>
                    <a:pt x="475" y="4034"/>
                    <a:pt x="538" y="3685"/>
                    <a:pt x="633" y="3337"/>
                  </a:cubicBezTo>
                  <a:cubicBezTo>
                    <a:pt x="760" y="2957"/>
                    <a:pt x="918" y="2577"/>
                    <a:pt x="1140" y="2260"/>
                  </a:cubicBezTo>
                  <a:close/>
                  <a:moveTo>
                    <a:pt x="4497" y="2260"/>
                  </a:moveTo>
                  <a:lnTo>
                    <a:pt x="4497" y="4382"/>
                  </a:lnTo>
                  <a:lnTo>
                    <a:pt x="2280" y="4382"/>
                  </a:lnTo>
                  <a:cubicBezTo>
                    <a:pt x="2312" y="3590"/>
                    <a:pt x="2439" y="2862"/>
                    <a:pt x="2660" y="2260"/>
                  </a:cubicBezTo>
                  <a:close/>
                  <a:moveTo>
                    <a:pt x="6619" y="2260"/>
                  </a:moveTo>
                  <a:cubicBezTo>
                    <a:pt x="6841" y="2862"/>
                    <a:pt x="6999" y="3590"/>
                    <a:pt x="6999" y="4382"/>
                  </a:cubicBezTo>
                  <a:lnTo>
                    <a:pt x="4814" y="4382"/>
                  </a:lnTo>
                  <a:lnTo>
                    <a:pt x="4814" y="2260"/>
                  </a:lnTo>
                  <a:close/>
                  <a:moveTo>
                    <a:pt x="8171" y="2260"/>
                  </a:moveTo>
                  <a:cubicBezTo>
                    <a:pt x="8234" y="2324"/>
                    <a:pt x="8297" y="2419"/>
                    <a:pt x="8329" y="2514"/>
                  </a:cubicBezTo>
                  <a:cubicBezTo>
                    <a:pt x="8646" y="3084"/>
                    <a:pt x="8836" y="3717"/>
                    <a:pt x="8836" y="4382"/>
                  </a:cubicBezTo>
                  <a:lnTo>
                    <a:pt x="7316" y="4382"/>
                  </a:lnTo>
                  <a:cubicBezTo>
                    <a:pt x="7316" y="3590"/>
                    <a:pt x="7189" y="2894"/>
                    <a:pt x="6967" y="2260"/>
                  </a:cubicBezTo>
                  <a:close/>
                  <a:moveTo>
                    <a:pt x="1964" y="4699"/>
                  </a:moveTo>
                  <a:cubicBezTo>
                    <a:pt x="1995" y="5459"/>
                    <a:pt x="2122" y="6187"/>
                    <a:pt x="2344" y="6821"/>
                  </a:cubicBezTo>
                  <a:lnTo>
                    <a:pt x="1172" y="6821"/>
                  </a:lnTo>
                  <a:cubicBezTo>
                    <a:pt x="1109" y="6726"/>
                    <a:pt x="1045" y="6631"/>
                    <a:pt x="982" y="6536"/>
                  </a:cubicBezTo>
                  <a:cubicBezTo>
                    <a:pt x="665" y="5966"/>
                    <a:pt x="507" y="5332"/>
                    <a:pt x="475" y="4699"/>
                  </a:cubicBezTo>
                  <a:close/>
                  <a:moveTo>
                    <a:pt x="4497" y="4699"/>
                  </a:moveTo>
                  <a:lnTo>
                    <a:pt x="4497" y="6821"/>
                  </a:lnTo>
                  <a:lnTo>
                    <a:pt x="2660" y="6821"/>
                  </a:lnTo>
                  <a:cubicBezTo>
                    <a:pt x="2439" y="6187"/>
                    <a:pt x="2312" y="5491"/>
                    <a:pt x="2280" y="4699"/>
                  </a:cubicBezTo>
                  <a:close/>
                  <a:moveTo>
                    <a:pt x="6999" y="4699"/>
                  </a:moveTo>
                  <a:cubicBezTo>
                    <a:pt x="6999" y="5459"/>
                    <a:pt x="6841" y="6187"/>
                    <a:pt x="6619" y="6821"/>
                  </a:cubicBezTo>
                  <a:lnTo>
                    <a:pt x="4814" y="6821"/>
                  </a:lnTo>
                  <a:lnTo>
                    <a:pt x="4814" y="4699"/>
                  </a:lnTo>
                  <a:close/>
                  <a:moveTo>
                    <a:pt x="8836" y="4699"/>
                  </a:moveTo>
                  <a:cubicBezTo>
                    <a:pt x="8804" y="5016"/>
                    <a:pt x="8772" y="5364"/>
                    <a:pt x="8677" y="5681"/>
                  </a:cubicBezTo>
                  <a:cubicBezTo>
                    <a:pt x="8551" y="6092"/>
                    <a:pt x="8392" y="6472"/>
                    <a:pt x="8171" y="6821"/>
                  </a:cubicBezTo>
                  <a:lnTo>
                    <a:pt x="6967" y="6821"/>
                  </a:lnTo>
                  <a:cubicBezTo>
                    <a:pt x="7157" y="6187"/>
                    <a:pt x="7316" y="5459"/>
                    <a:pt x="7316" y="4699"/>
                  </a:cubicBezTo>
                  <a:close/>
                  <a:moveTo>
                    <a:pt x="2470" y="7137"/>
                  </a:moveTo>
                  <a:cubicBezTo>
                    <a:pt x="2692" y="7707"/>
                    <a:pt x="3009" y="8151"/>
                    <a:pt x="3357" y="8499"/>
                  </a:cubicBezTo>
                  <a:cubicBezTo>
                    <a:pt x="2565" y="8246"/>
                    <a:pt x="1900" y="7771"/>
                    <a:pt x="1394" y="7137"/>
                  </a:cubicBezTo>
                  <a:close/>
                  <a:moveTo>
                    <a:pt x="7917" y="7137"/>
                  </a:moveTo>
                  <a:cubicBezTo>
                    <a:pt x="7601" y="7549"/>
                    <a:pt x="7157" y="7929"/>
                    <a:pt x="6682" y="8182"/>
                  </a:cubicBezTo>
                  <a:cubicBezTo>
                    <a:pt x="6429" y="8309"/>
                    <a:pt x="6176" y="8436"/>
                    <a:pt x="5922" y="8499"/>
                  </a:cubicBezTo>
                  <a:cubicBezTo>
                    <a:pt x="6271" y="8182"/>
                    <a:pt x="6587" y="7707"/>
                    <a:pt x="6841" y="7137"/>
                  </a:cubicBezTo>
                  <a:close/>
                  <a:moveTo>
                    <a:pt x="4497" y="7137"/>
                  </a:moveTo>
                  <a:lnTo>
                    <a:pt x="4497" y="8689"/>
                  </a:lnTo>
                  <a:lnTo>
                    <a:pt x="4370" y="8689"/>
                  </a:lnTo>
                  <a:cubicBezTo>
                    <a:pt x="3737" y="8562"/>
                    <a:pt x="3167" y="7961"/>
                    <a:pt x="2787" y="7137"/>
                  </a:cubicBezTo>
                  <a:close/>
                  <a:moveTo>
                    <a:pt x="6492" y="7137"/>
                  </a:moveTo>
                  <a:cubicBezTo>
                    <a:pt x="6112" y="7961"/>
                    <a:pt x="5574" y="8562"/>
                    <a:pt x="4940" y="8689"/>
                  </a:cubicBezTo>
                  <a:lnTo>
                    <a:pt x="4814" y="8689"/>
                  </a:lnTo>
                  <a:lnTo>
                    <a:pt x="4814" y="7137"/>
                  </a:lnTo>
                  <a:close/>
                  <a:moveTo>
                    <a:pt x="4663" y="1"/>
                  </a:moveTo>
                  <a:cubicBezTo>
                    <a:pt x="3911" y="1"/>
                    <a:pt x="3174" y="184"/>
                    <a:pt x="2502" y="550"/>
                  </a:cubicBezTo>
                  <a:cubicBezTo>
                    <a:pt x="1425" y="1152"/>
                    <a:pt x="665" y="2102"/>
                    <a:pt x="317" y="3242"/>
                  </a:cubicBezTo>
                  <a:cubicBezTo>
                    <a:pt x="0" y="4414"/>
                    <a:pt x="127" y="5617"/>
                    <a:pt x="697" y="6694"/>
                  </a:cubicBezTo>
                  <a:cubicBezTo>
                    <a:pt x="1299" y="7739"/>
                    <a:pt x="2249" y="8499"/>
                    <a:pt x="3389" y="8847"/>
                  </a:cubicBezTo>
                  <a:cubicBezTo>
                    <a:pt x="3705" y="8942"/>
                    <a:pt x="4022" y="8974"/>
                    <a:pt x="4339" y="9006"/>
                  </a:cubicBezTo>
                  <a:cubicBezTo>
                    <a:pt x="4434" y="9037"/>
                    <a:pt x="4529" y="9037"/>
                    <a:pt x="4655" y="9037"/>
                  </a:cubicBezTo>
                  <a:cubicBezTo>
                    <a:pt x="4750" y="9037"/>
                    <a:pt x="4877" y="9037"/>
                    <a:pt x="5004" y="9006"/>
                  </a:cubicBezTo>
                  <a:cubicBezTo>
                    <a:pt x="5637" y="8942"/>
                    <a:pt x="6239" y="8784"/>
                    <a:pt x="6841" y="8467"/>
                  </a:cubicBezTo>
                  <a:cubicBezTo>
                    <a:pt x="7886" y="7897"/>
                    <a:pt x="8646" y="6916"/>
                    <a:pt x="8994" y="5776"/>
                  </a:cubicBezTo>
                  <a:cubicBezTo>
                    <a:pt x="9311" y="4604"/>
                    <a:pt x="9184" y="3400"/>
                    <a:pt x="8614" y="2355"/>
                  </a:cubicBezTo>
                  <a:cubicBezTo>
                    <a:pt x="8044" y="1279"/>
                    <a:pt x="7062" y="519"/>
                    <a:pt x="5922" y="170"/>
                  </a:cubicBezTo>
                  <a:cubicBezTo>
                    <a:pt x="5504" y="57"/>
                    <a:pt x="5081" y="1"/>
                    <a:pt x="466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4113625" y="2675775"/>
              <a:ext cx="232775" cy="229625"/>
            </a:xfrm>
            <a:custGeom>
              <a:avLst/>
              <a:gdLst/>
              <a:ahLst/>
              <a:cxnLst/>
              <a:rect l="l" t="t" r="r" b="b"/>
              <a:pathLst>
                <a:path w="9311" h="9185" fill="none" extrusionOk="0">
                  <a:moveTo>
                    <a:pt x="8614" y="2502"/>
                  </a:moveTo>
                  <a:cubicBezTo>
                    <a:pt x="8044" y="1426"/>
                    <a:pt x="7062" y="666"/>
                    <a:pt x="5922" y="317"/>
                  </a:cubicBezTo>
                  <a:cubicBezTo>
                    <a:pt x="4750" y="0"/>
                    <a:pt x="3547" y="127"/>
                    <a:pt x="2502" y="697"/>
                  </a:cubicBezTo>
                  <a:cubicBezTo>
                    <a:pt x="1425" y="1299"/>
                    <a:pt x="665" y="2249"/>
                    <a:pt x="317" y="3389"/>
                  </a:cubicBezTo>
                  <a:cubicBezTo>
                    <a:pt x="0" y="4561"/>
                    <a:pt x="127" y="5764"/>
                    <a:pt x="697" y="6841"/>
                  </a:cubicBezTo>
                  <a:cubicBezTo>
                    <a:pt x="1299" y="7886"/>
                    <a:pt x="2249" y="8646"/>
                    <a:pt x="3389" y="8994"/>
                  </a:cubicBezTo>
                  <a:cubicBezTo>
                    <a:pt x="3705" y="9089"/>
                    <a:pt x="4022" y="9121"/>
                    <a:pt x="4339" y="9153"/>
                  </a:cubicBezTo>
                  <a:cubicBezTo>
                    <a:pt x="4434" y="9184"/>
                    <a:pt x="4529" y="9184"/>
                    <a:pt x="4655" y="9184"/>
                  </a:cubicBezTo>
                  <a:cubicBezTo>
                    <a:pt x="4750" y="9184"/>
                    <a:pt x="4877" y="9184"/>
                    <a:pt x="5004" y="9153"/>
                  </a:cubicBezTo>
                  <a:cubicBezTo>
                    <a:pt x="5637" y="9089"/>
                    <a:pt x="6239" y="8931"/>
                    <a:pt x="6841" y="8614"/>
                  </a:cubicBezTo>
                  <a:cubicBezTo>
                    <a:pt x="7886" y="8044"/>
                    <a:pt x="8646" y="7063"/>
                    <a:pt x="8994" y="5923"/>
                  </a:cubicBezTo>
                  <a:cubicBezTo>
                    <a:pt x="9311" y="4751"/>
                    <a:pt x="9184" y="3547"/>
                    <a:pt x="8614" y="2502"/>
                  </a:cubicBezTo>
                  <a:close/>
                  <a:moveTo>
                    <a:pt x="8836" y="4529"/>
                  </a:moveTo>
                  <a:lnTo>
                    <a:pt x="7316" y="4529"/>
                  </a:lnTo>
                  <a:cubicBezTo>
                    <a:pt x="7316" y="3737"/>
                    <a:pt x="7189" y="3041"/>
                    <a:pt x="6967" y="2407"/>
                  </a:cubicBezTo>
                  <a:lnTo>
                    <a:pt x="8171" y="2407"/>
                  </a:lnTo>
                  <a:cubicBezTo>
                    <a:pt x="8234" y="2471"/>
                    <a:pt x="8297" y="2566"/>
                    <a:pt x="8329" y="2661"/>
                  </a:cubicBezTo>
                  <a:cubicBezTo>
                    <a:pt x="8646" y="3231"/>
                    <a:pt x="8836" y="3864"/>
                    <a:pt x="8836" y="4529"/>
                  </a:cubicBezTo>
                  <a:close/>
                  <a:moveTo>
                    <a:pt x="4940" y="8836"/>
                  </a:moveTo>
                  <a:cubicBezTo>
                    <a:pt x="4877" y="8836"/>
                    <a:pt x="4845" y="8836"/>
                    <a:pt x="4814" y="8836"/>
                  </a:cubicBezTo>
                  <a:lnTo>
                    <a:pt x="4814" y="7284"/>
                  </a:lnTo>
                  <a:lnTo>
                    <a:pt x="6492" y="7284"/>
                  </a:lnTo>
                  <a:cubicBezTo>
                    <a:pt x="6112" y="8108"/>
                    <a:pt x="5574" y="8709"/>
                    <a:pt x="4940" y="8836"/>
                  </a:cubicBezTo>
                  <a:close/>
                  <a:moveTo>
                    <a:pt x="2787" y="7284"/>
                  </a:moveTo>
                  <a:lnTo>
                    <a:pt x="4497" y="7284"/>
                  </a:lnTo>
                  <a:lnTo>
                    <a:pt x="4497" y="8836"/>
                  </a:lnTo>
                  <a:cubicBezTo>
                    <a:pt x="4434" y="8836"/>
                    <a:pt x="4402" y="8836"/>
                    <a:pt x="4370" y="8836"/>
                  </a:cubicBezTo>
                  <a:cubicBezTo>
                    <a:pt x="3737" y="8709"/>
                    <a:pt x="3167" y="8108"/>
                    <a:pt x="2787" y="7284"/>
                  </a:cubicBezTo>
                  <a:close/>
                  <a:moveTo>
                    <a:pt x="4814" y="507"/>
                  </a:moveTo>
                  <a:cubicBezTo>
                    <a:pt x="5479" y="602"/>
                    <a:pt x="6081" y="1172"/>
                    <a:pt x="6492" y="2091"/>
                  </a:cubicBezTo>
                  <a:lnTo>
                    <a:pt x="4814" y="2091"/>
                  </a:lnTo>
                  <a:close/>
                  <a:moveTo>
                    <a:pt x="4497" y="507"/>
                  </a:moveTo>
                  <a:lnTo>
                    <a:pt x="4497" y="2091"/>
                  </a:lnTo>
                  <a:lnTo>
                    <a:pt x="2787" y="2091"/>
                  </a:lnTo>
                  <a:cubicBezTo>
                    <a:pt x="3199" y="1172"/>
                    <a:pt x="3800" y="602"/>
                    <a:pt x="4497" y="507"/>
                  </a:cubicBezTo>
                  <a:close/>
                  <a:moveTo>
                    <a:pt x="4497" y="2407"/>
                  </a:moveTo>
                  <a:lnTo>
                    <a:pt x="4497" y="4529"/>
                  </a:lnTo>
                  <a:lnTo>
                    <a:pt x="2280" y="4529"/>
                  </a:lnTo>
                  <a:cubicBezTo>
                    <a:pt x="2312" y="3737"/>
                    <a:pt x="2439" y="3009"/>
                    <a:pt x="2660" y="2407"/>
                  </a:cubicBezTo>
                  <a:close/>
                  <a:moveTo>
                    <a:pt x="4497" y="4846"/>
                  </a:moveTo>
                  <a:lnTo>
                    <a:pt x="4497" y="6968"/>
                  </a:lnTo>
                  <a:lnTo>
                    <a:pt x="2660" y="6968"/>
                  </a:lnTo>
                  <a:cubicBezTo>
                    <a:pt x="2439" y="6334"/>
                    <a:pt x="2312" y="5638"/>
                    <a:pt x="2280" y="4846"/>
                  </a:cubicBezTo>
                  <a:close/>
                  <a:moveTo>
                    <a:pt x="4814" y="6968"/>
                  </a:moveTo>
                  <a:lnTo>
                    <a:pt x="4814" y="4846"/>
                  </a:lnTo>
                  <a:lnTo>
                    <a:pt x="6999" y="4846"/>
                  </a:lnTo>
                  <a:cubicBezTo>
                    <a:pt x="6999" y="5606"/>
                    <a:pt x="6841" y="6334"/>
                    <a:pt x="6619" y="6968"/>
                  </a:cubicBezTo>
                  <a:close/>
                  <a:moveTo>
                    <a:pt x="4814" y="4529"/>
                  </a:moveTo>
                  <a:lnTo>
                    <a:pt x="4814" y="2407"/>
                  </a:lnTo>
                  <a:lnTo>
                    <a:pt x="6619" y="2407"/>
                  </a:lnTo>
                  <a:cubicBezTo>
                    <a:pt x="6841" y="3009"/>
                    <a:pt x="6999" y="3737"/>
                    <a:pt x="6999" y="4529"/>
                  </a:cubicBezTo>
                  <a:close/>
                  <a:moveTo>
                    <a:pt x="7949" y="2091"/>
                  </a:moveTo>
                  <a:lnTo>
                    <a:pt x="6841" y="2091"/>
                  </a:lnTo>
                  <a:cubicBezTo>
                    <a:pt x="6587" y="1457"/>
                    <a:pt x="6239" y="982"/>
                    <a:pt x="5827" y="634"/>
                  </a:cubicBezTo>
                  <a:lnTo>
                    <a:pt x="5827" y="634"/>
                  </a:lnTo>
                  <a:cubicBezTo>
                    <a:pt x="6682" y="887"/>
                    <a:pt x="7411" y="1394"/>
                    <a:pt x="7949" y="2091"/>
                  </a:cubicBezTo>
                  <a:close/>
                  <a:moveTo>
                    <a:pt x="2629" y="982"/>
                  </a:moveTo>
                  <a:cubicBezTo>
                    <a:pt x="2882" y="856"/>
                    <a:pt x="3167" y="729"/>
                    <a:pt x="3452" y="666"/>
                  </a:cubicBezTo>
                  <a:cubicBezTo>
                    <a:pt x="3040" y="982"/>
                    <a:pt x="2692" y="1489"/>
                    <a:pt x="2439" y="2091"/>
                  </a:cubicBezTo>
                  <a:lnTo>
                    <a:pt x="1362" y="2091"/>
                  </a:lnTo>
                  <a:cubicBezTo>
                    <a:pt x="1710" y="1647"/>
                    <a:pt x="2122" y="1267"/>
                    <a:pt x="2629" y="982"/>
                  </a:cubicBezTo>
                  <a:close/>
                  <a:moveTo>
                    <a:pt x="1140" y="2407"/>
                  </a:moveTo>
                  <a:lnTo>
                    <a:pt x="2344" y="2407"/>
                  </a:lnTo>
                  <a:cubicBezTo>
                    <a:pt x="2122" y="3041"/>
                    <a:pt x="1995" y="3737"/>
                    <a:pt x="1964" y="4529"/>
                  </a:cubicBezTo>
                  <a:lnTo>
                    <a:pt x="475" y="4529"/>
                  </a:lnTo>
                  <a:cubicBezTo>
                    <a:pt x="475" y="4181"/>
                    <a:pt x="538" y="3832"/>
                    <a:pt x="633" y="3484"/>
                  </a:cubicBezTo>
                  <a:cubicBezTo>
                    <a:pt x="760" y="3104"/>
                    <a:pt x="918" y="2724"/>
                    <a:pt x="1140" y="2407"/>
                  </a:cubicBezTo>
                  <a:close/>
                  <a:moveTo>
                    <a:pt x="475" y="4846"/>
                  </a:moveTo>
                  <a:lnTo>
                    <a:pt x="1964" y="4846"/>
                  </a:lnTo>
                  <a:cubicBezTo>
                    <a:pt x="1995" y="5606"/>
                    <a:pt x="2122" y="6334"/>
                    <a:pt x="2344" y="6968"/>
                  </a:cubicBezTo>
                  <a:lnTo>
                    <a:pt x="1172" y="6968"/>
                  </a:lnTo>
                  <a:cubicBezTo>
                    <a:pt x="1109" y="6873"/>
                    <a:pt x="1045" y="6778"/>
                    <a:pt x="982" y="6683"/>
                  </a:cubicBezTo>
                  <a:cubicBezTo>
                    <a:pt x="665" y="6113"/>
                    <a:pt x="507" y="5479"/>
                    <a:pt x="475" y="4846"/>
                  </a:cubicBezTo>
                  <a:close/>
                  <a:moveTo>
                    <a:pt x="1394" y="7284"/>
                  </a:moveTo>
                  <a:lnTo>
                    <a:pt x="2470" y="7284"/>
                  </a:lnTo>
                  <a:cubicBezTo>
                    <a:pt x="2692" y="7854"/>
                    <a:pt x="3009" y="8298"/>
                    <a:pt x="3357" y="8646"/>
                  </a:cubicBezTo>
                  <a:cubicBezTo>
                    <a:pt x="2565" y="8393"/>
                    <a:pt x="1900" y="7918"/>
                    <a:pt x="1394" y="7284"/>
                  </a:cubicBezTo>
                  <a:close/>
                  <a:moveTo>
                    <a:pt x="6682" y="8329"/>
                  </a:moveTo>
                  <a:cubicBezTo>
                    <a:pt x="6429" y="8456"/>
                    <a:pt x="6176" y="8583"/>
                    <a:pt x="5922" y="8646"/>
                  </a:cubicBezTo>
                  <a:cubicBezTo>
                    <a:pt x="6271" y="8329"/>
                    <a:pt x="6587" y="7854"/>
                    <a:pt x="6841" y="7284"/>
                  </a:cubicBezTo>
                  <a:lnTo>
                    <a:pt x="7917" y="7284"/>
                  </a:lnTo>
                  <a:cubicBezTo>
                    <a:pt x="7601" y="7696"/>
                    <a:pt x="7157" y="8076"/>
                    <a:pt x="6682" y="8329"/>
                  </a:cubicBezTo>
                  <a:close/>
                  <a:moveTo>
                    <a:pt x="8171" y="6968"/>
                  </a:moveTo>
                  <a:lnTo>
                    <a:pt x="6967" y="6968"/>
                  </a:lnTo>
                  <a:cubicBezTo>
                    <a:pt x="7157" y="6334"/>
                    <a:pt x="7316" y="5606"/>
                    <a:pt x="7316" y="4846"/>
                  </a:cubicBezTo>
                  <a:lnTo>
                    <a:pt x="8836" y="4846"/>
                  </a:lnTo>
                  <a:cubicBezTo>
                    <a:pt x="8804" y="5163"/>
                    <a:pt x="8772" y="5511"/>
                    <a:pt x="8677" y="5828"/>
                  </a:cubicBezTo>
                  <a:cubicBezTo>
                    <a:pt x="8551" y="6239"/>
                    <a:pt x="8392" y="6619"/>
                    <a:pt x="8171" y="6968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Desventajas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8" name="Google Shape;1458;p16"/>
          <p:cNvSpPr txBox="1"/>
          <p:nvPr/>
        </p:nvSpPr>
        <p:spPr>
          <a:xfrm>
            <a:off x="713236" y="1508910"/>
            <a:ext cx="2769000" cy="760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b="1" dirty="0">
                <a:latin typeface="Fira Sans"/>
                <a:ea typeface="Fira Sans"/>
                <a:cs typeface="Fira Sans"/>
                <a:sym typeface="Fira Sans"/>
              </a:rPr>
              <a:t>El modelo final puede ser poco atractivo.</a:t>
            </a:r>
            <a:endParaRPr lang="en-US"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0" name="Google Shape;1460;p16"/>
          <p:cNvSpPr txBox="1"/>
          <p:nvPr/>
        </p:nvSpPr>
        <p:spPr>
          <a:xfrm>
            <a:off x="713236" y="2837643"/>
            <a:ext cx="276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b="1" dirty="0">
                <a:latin typeface="Fira Sans"/>
                <a:ea typeface="Fira Sans"/>
                <a:cs typeface="Fira Sans"/>
                <a:sym typeface="Fira Sans"/>
              </a:rPr>
              <a:t>La documentación tiene muchas entradas.</a:t>
            </a:r>
            <a:endParaRPr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2" name="Google Shape;1462;p16"/>
          <p:cNvSpPr txBox="1"/>
          <p:nvPr/>
        </p:nvSpPr>
        <p:spPr>
          <a:xfrm>
            <a:off x="457200" y="4039254"/>
            <a:ext cx="3025036" cy="62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b="1" dirty="0">
                <a:latin typeface="Fira Sans"/>
                <a:ea typeface="Fira Sans"/>
                <a:cs typeface="Fira Sans"/>
                <a:sym typeface="Fira Sans"/>
              </a:rPr>
              <a:t>El motor gráfico está desactualizado.</a:t>
            </a:r>
            <a:endParaRPr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4" name="Google Shape;1464;p16"/>
          <p:cNvSpPr txBox="1"/>
          <p:nvPr/>
        </p:nvSpPr>
        <p:spPr>
          <a:xfrm>
            <a:off x="5815816" y="991832"/>
            <a:ext cx="2769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b="1" dirty="0">
                <a:latin typeface="Fira Sans"/>
                <a:ea typeface="Fira Sans"/>
                <a:cs typeface="Fira Sans"/>
                <a:sym typeface="Fira Sans"/>
              </a:rPr>
              <a:t>Las funciones del software están limitadas por el tipo de licencia.</a:t>
            </a:r>
            <a:endParaRPr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5815816" y="2304757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b="1" dirty="0">
                <a:latin typeface="Fira Sans"/>
                <a:ea typeface="Fira Sans"/>
                <a:cs typeface="Fira Sans"/>
                <a:sym typeface="Fira Sans"/>
              </a:rPr>
              <a:t>La interfaz es muy poco atractiva.</a:t>
            </a:r>
            <a:endParaRPr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8" name="Google Shape;1468;p16"/>
          <p:cNvSpPr txBox="1"/>
          <p:nvPr/>
        </p:nvSpPr>
        <p:spPr>
          <a:xfrm>
            <a:off x="5815816" y="3474883"/>
            <a:ext cx="2769000" cy="56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Fira Sans"/>
                <a:ea typeface="Fira Sans"/>
                <a:cs typeface="Fira Sans"/>
                <a:sym typeface="Fira Sans"/>
              </a:rPr>
              <a:t>Algunas</a:t>
            </a:r>
            <a:r>
              <a:rPr lang="en-US" sz="1200" b="1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MX" sz="1200" b="1" dirty="0">
                <a:latin typeface="Fira Sans"/>
                <a:ea typeface="Fira Sans"/>
                <a:cs typeface="Fira Sans"/>
                <a:sym typeface="Fira Sans"/>
              </a:rPr>
              <a:t>características</a:t>
            </a:r>
            <a:r>
              <a:rPr lang="en-US" sz="1200" b="1" dirty="0">
                <a:latin typeface="Fira Sans"/>
                <a:ea typeface="Fira Sans"/>
                <a:cs typeface="Fira Sans"/>
                <a:sym typeface="Fira Sans"/>
              </a:rPr>
              <a:t> son </a:t>
            </a:r>
            <a:r>
              <a:rPr lang="en-US" sz="1200" b="1" dirty="0" err="1">
                <a:latin typeface="Fira Sans"/>
                <a:ea typeface="Fira Sans"/>
                <a:cs typeface="Fira Sans"/>
                <a:sym typeface="Fira Sans"/>
              </a:rPr>
              <a:t>complicadas</a:t>
            </a:r>
            <a:r>
              <a:rPr lang="en-US" sz="1200" b="1" dirty="0">
                <a:latin typeface="Fira Sans"/>
                <a:ea typeface="Fira Sans"/>
                <a:cs typeface="Fira Sans"/>
                <a:sym typeface="Fira Sans"/>
              </a:rPr>
              <a:t> de </a:t>
            </a:r>
            <a:r>
              <a:rPr lang="es-MX" sz="1200" b="1" dirty="0">
                <a:latin typeface="Fira Sans"/>
                <a:ea typeface="Fira Sans"/>
                <a:cs typeface="Fira Sans"/>
                <a:sym typeface="Fira Sans"/>
              </a:rPr>
              <a:t>manejar</a:t>
            </a:r>
            <a:r>
              <a:rPr lang="en-US" sz="1200" b="1" dirty="0"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8" name="Google Shape;5228;p43"/>
          <p:cNvSpPr/>
          <p:nvPr/>
        </p:nvSpPr>
        <p:spPr>
          <a:xfrm>
            <a:off x="493841" y="2518735"/>
            <a:ext cx="706240" cy="673786"/>
          </a:xfrm>
          <a:custGeom>
            <a:avLst/>
            <a:gdLst/>
            <a:ahLst/>
            <a:cxnLst/>
            <a:rect l="l" t="t" r="r" b="b"/>
            <a:pathLst>
              <a:path w="21979" h="20969" extrusionOk="0">
                <a:moveTo>
                  <a:pt x="10958" y="1"/>
                </a:moveTo>
                <a:cubicBezTo>
                  <a:pt x="5632" y="1"/>
                  <a:pt x="1076" y="4045"/>
                  <a:pt x="570" y="9458"/>
                </a:cubicBezTo>
                <a:cubicBezTo>
                  <a:pt x="0" y="15222"/>
                  <a:pt x="4244" y="20352"/>
                  <a:pt x="10008" y="20922"/>
                </a:cubicBezTo>
                <a:cubicBezTo>
                  <a:pt x="10339" y="20953"/>
                  <a:pt x="10668" y="20969"/>
                  <a:pt x="10995" y="20969"/>
                </a:cubicBezTo>
                <a:cubicBezTo>
                  <a:pt x="16317" y="20969"/>
                  <a:pt x="20903" y="16916"/>
                  <a:pt x="21440" y="11485"/>
                </a:cubicBezTo>
                <a:cubicBezTo>
                  <a:pt x="21979" y="5721"/>
                  <a:pt x="17767" y="591"/>
                  <a:pt x="12003" y="53"/>
                </a:cubicBezTo>
                <a:cubicBezTo>
                  <a:pt x="11652" y="18"/>
                  <a:pt x="11304" y="1"/>
                  <a:pt x="109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3" name="Google Shape;5243;p43"/>
          <p:cNvSpPr/>
          <p:nvPr/>
        </p:nvSpPr>
        <p:spPr>
          <a:xfrm flipH="1">
            <a:off x="7957996" y="1128330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719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6" name="Google Shape;5256;p43"/>
          <p:cNvSpPr/>
          <p:nvPr/>
        </p:nvSpPr>
        <p:spPr>
          <a:xfrm flipH="1">
            <a:off x="7957996" y="2540746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9"/>
                  <a:pt x="4688" y="20966"/>
                  <a:pt x="10483" y="20966"/>
                </a:cubicBezTo>
                <a:cubicBezTo>
                  <a:pt x="16247" y="20966"/>
                  <a:pt x="20966" y="16279"/>
                  <a:pt x="20966" y="10483"/>
                </a:cubicBezTo>
                <a:cubicBezTo>
                  <a:pt x="20966" y="4688"/>
                  <a:pt x="16247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4" name="Google Shape;5264;p43"/>
          <p:cNvSpPr/>
          <p:nvPr/>
        </p:nvSpPr>
        <p:spPr>
          <a:xfrm flipH="1">
            <a:off x="7957996" y="3953194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687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687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5" name="Google Shape;5275;p43"/>
          <p:cNvSpPr/>
          <p:nvPr/>
        </p:nvSpPr>
        <p:spPr>
          <a:xfrm>
            <a:off x="510100" y="1128330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500" dirty="0">
                <a:latin typeface="Fira Sans Medium"/>
                <a:ea typeface="Fira Sans Medium"/>
                <a:cs typeface="Fira Sans Medium"/>
                <a:sym typeface="Fira Sans Medium"/>
              </a:rPr>
              <a:t>Simulador </a:t>
            </a:r>
            <a:r>
              <a:rPr lang="es-PA" sz="2500" dirty="0" err="1">
                <a:latin typeface="Fira Sans Medium"/>
                <a:ea typeface="Fira Sans Medium"/>
                <a:cs typeface="Fira Sans Medium"/>
                <a:sym typeface="Fira Sans Medium"/>
              </a:rPr>
              <a:t>Vensim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42" name="Imagen 141">
            <a:extLst>
              <a:ext uri="{FF2B5EF4-FFF2-40B4-BE49-F238E27FC236}">
                <a16:creationId xmlns:a16="http://schemas.microsoft.com/office/drawing/2014/main" id="{E0E4468C-94C0-46A2-AF63-2BC1ED68C2B0}"/>
              </a:ext>
            </a:extLst>
          </p:cNvPr>
          <p:cNvPicPr/>
          <p:nvPr/>
        </p:nvPicPr>
        <p:blipFill rotWithShape="1">
          <a:blip r:embed="rId3"/>
          <a:srcRect l="2566" t="1356" r="2032"/>
          <a:stretch/>
        </p:blipFill>
        <p:spPr bwMode="auto">
          <a:xfrm>
            <a:off x="2022003" y="951876"/>
            <a:ext cx="5285702" cy="4056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5" name="Google Shape;4985;p42"/>
          <p:cNvGrpSpPr/>
          <p:nvPr/>
        </p:nvGrpSpPr>
        <p:grpSpPr>
          <a:xfrm>
            <a:off x="2498630" y="912707"/>
            <a:ext cx="4146733" cy="3823979"/>
            <a:chOff x="2254650" y="1683750"/>
            <a:chExt cx="3092500" cy="2851800"/>
          </a:xfrm>
        </p:grpSpPr>
        <p:sp>
          <p:nvSpPr>
            <p:cNvPr id="4986" name="Google Shape;4986;p42"/>
            <p:cNvSpPr/>
            <p:nvPr/>
          </p:nvSpPr>
          <p:spPr>
            <a:xfrm>
              <a:off x="4309175" y="3160300"/>
              <a:ext cx="462400" cy="13500"/>
            </a:xfrm>
            <a:custGeom>
              <a:avLst/>
              <a:gdLst/>
              <a:ahLst/>
              <a:cxnLst/>
              <a:rect l="l" t="t" r="r" b="b"/>
              <a:pathLst>
                <a:path w="18496" h="540" extrusionOk="0">
                  <a:moveTo>
                    <a:pt x="285" y="1"/>
                  </a:moveTo>
                  <a:cubicBezTo>
                    <a:pt x="127" y="1"/>
                    <a:pt x="0" y="128"/>
                    <a:pt x="0" y="254"/>
                  </a:cubicBezTo>
                  <a:cubicBezTo>
                    <a:pt x="0" y="413"/>
                    <a:pt x="127" y="539"/>
                    <a:pt x="285" y="539"/>
                  </a:cubicBezTo>
                  <a:lnTo>
                    <a:pt x="18210" y="539"/>
                  </a:lnTo>
                  <a:cubicBezTo>
                    <a:pt x="18368" y="539"/>
                    <a:pt x="18495" y="413"/>
                    <a:pt x="18495" y="254"/>
                  </a:cubicBezTo>
                  <a:cubicBezTo>
                    <a:pt x="18495" y="128"/>
                    <a:pt x="18368" y="1"/>
                    <a:pt x="18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42"/>
            <p:cNvSpPr/>
            <p:nvPr/>
          </p:nvSpPr>
          <p:spPr>
            <a:xfrm>
              <a:off x="2830225" y="3160300"/>
              <a:ext cx="463175" cy="13500"/>
            </a:xfrm>
            <a:custGeom>
              <a:avLst/>
              <a:gdLst/>
              <a:ahLst/>
              <a:cxnLst/>
              <a:rect l="l" t="t" r="r" b="b"/>
              <a:pathLst>
                <a:path w="18527" h="540" extrusionOk="0">
                  <a:moveTo>
                    <a:pt x="286" y="1"/>
                  </a:moveTo>
                  <a:cubicBezTo>
                    <a:pt x="127" y="1"/>
                    <a:pt x="1" y="128"/>
                    <a:pt x="1" y="254"/>
                  </a:cubicBezTo>
                  <a:cubicBezTo>
                    <a:pt x="1" y="413"/>
                    <a:pt x="127" y="539"/>
                    <a:pt x="286" y="539"/>
                  </a:cubicBezTo>
                  <a:lnTo>
                    <a:pt x="18242" y="539"/>
                  </a:lnTo>
                  <a:cubicBezTo>
                    <a:pt x="18400" y="539"/>
                    <a:pt x="18527" y="413"/>
                    <a:pt x="18527" y="254"/>
                  </a:cubicBezTo>
                  <a:cubicBezTo>
                    <a:pt x="18527" y="128"/>
                    <a:pt x="18400" y="1"/>
                    <a:pt x="1824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42"/>
            <p:cNvSpPr/>
            <p:nvPr/>
          </p:nvSpPr>
          <p:spPr>
            <a:xfrm>
              <a:off x="4005950" y="3425525"/>
              <a:ext cx="176575" cy="1005525"/>
            </a:xfrm>
            <a:custGeom>
              <a:avLst/>
              <a:gdLst/>
              <a:ahLst/>
              <a:cxnLst/>
              <a:rect l="l" t="t" r="r" b="b"/>
              <a:pathLst>
                <a:path w="7063" h="40221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5899"/>
                  </a:lnTo>
                  <a:cubicBezTo>
                    <a:pt x="0" y="15994"/>
                    <a:pt x="32" y="16057"/>
                    <a:pt x="95" y="16120"/>
                  </a:cubicBezTo>
                  <a:lnTo>
                    <a:pt x="6492" y="22518"/>
                  </a:lnTo>
                  <a:lnTo>
                    <a:pt x="6492" y="39935"/>
                  </a:lnTo>
                  <a:cubicBezTo>
                    <a:pt x="6492" y="40094"/>
                    <a:pt x="6619" y="40220"/>
                    <a:pt x="6777" y="40220"/>
                  </a:cubicBezTo>
                  <a:cubicBezTo>
                    <a:pt x="6936" y="40220"/>
                    <a:pt x="7062" y="40094"/>
                    <a:pt x="7062" y="39935"/>
                  </a:cubicBezTo>
                  <a:lnTo>
                    <a:pt x="7062" y="22391"/>
                  </a:lnTo>
                  <a:cubicBezTo>
                    <a:pt x="7062" y="22328"/>
                    <a:pt x="7031" y="22264"/>
                    <a:pt x="6967" y="22201"/>
                  </a:cubicBezTo>
                  <a:lnTo>
                    <a:pt x="570" y="15804"/>
                  </a:lnTo>
                  <a:lnTo>
                    <a:pt x="570" y="286"/>
                  </a:lnTo>
                  <a:cubicBezTo>
                    <a:pt x="570" y="128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42"/>
            <p:cNvSpPr/>
            <p:nvPr/>
          </p:nvSpPr>
          <p:spPr>
            <a:xfrm>
              <a:off x="3904600" y="3510250"/>
              <a:ext cx="114825" cy="844000"/>
            </a:xfrm>
            <a:custGeom>
              <a:avLst/>
              <a:gdLst/>
              <a:ahLst/>
              <a:cxnLst/>
              <a:rect l="l" t="t" r="r" b="b"/>
              <a:pathLst>
                <a:path w="4593" h="33760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lnTo>
                    <a:pt x="0" y="22454"/>
                  </a:lnTo>
                  <a:cubicBezTo>
                    <a:pt x="0" y="22549"/>
                    <a:pt x="32" y="22612"/>
                    <a:pt x="64" y="22644"/>
                  </a:cubicBezTo>
                  <a:lnTo>
                    <a:pt x="4022" y="26602"/>
                  </a:lnTo>
                  <a:lnTo>
                    <a:pt x="4022" y="33475"/>
                  </a:lnTo>
                  <a:cubicBezTo>
                    <a:pt x="4022" y="33633"/>
                    <a:pt x="4149" y="33760"/>
                    <a:pt x="4307" y="33760"/>
                  </a:cubicBezTo>
                  <a:cubicBezTo>
                    <a:pt x="4466" y="33760"/>
                    <a:pt x="4592" y="33633"/>
                    <a:pt x="4592" y="33475"/>
                  </a:cubicBezTo>
                  <a:lnTo>
                    <a:pt x="4592" y="26476"/>
                  </a:lnTo>
                  <a:cubicBezTo>
                    <a:pt x="4592" y="26412"/>
                    <a:pt x="4561" y="26349"/>
                    <a:pt x="4497" y="26286"/>
                  </a:cubicBezTo>
                  <a:lnTo>
                    <a:pt x="539" y="22359"/>
                  </a:lnTo>
                  <a:lnTo>
                    <a:pt x="539" y="286"/>
                  </a:lnTo>
                  <a:cubicBezTo>
                    <a:pt x="539" y="127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42"/>
            <p:cNvSpPr/>
            <p:nvPr/>
          </p:nvSpPr>
          <p:spPr>
            <a:xfrm>
              <a:off x="4290175" y="3540325"/>
              <a:ext cx="932675" cy="570075"/>
            </a:xfrm>
            <a:custGeom>
              <a:avLst/>
              <a:gdLst/>
              <a:ahLst/>
              <a:cxnLst/>
              <a:rect l="l" t="t" r="r" b="b"/>
              <a:pathLst>
                <a:path w="37307" h="22803" extrusionOk="0">
                  <a:moveTo>
                    <a:pt x="313" y="1"/>
                  </a:moveTo>
                  <a:cubicBezTo>
                    <a:pt x="238" y="1"/>
                    <a:pt x="159" y="33"/>
                    <a:pt x="95" y="96"/>
                  </a:cubicBezTo>
                  <a:cubicBezTo>
                    <a:pt x="0" y="191"/>
                    <a:pt x="0" y="381"/>
                    <a:pt x="95" y="476"/>
                  </a:cubicBezTo>
                  <a:lnTo>
                    <a:pt x="9026" y="9375"/>
                  </a:lnTo>
                  <a:cubicBezTo>
                    <a:pt x="9058" y="9438"/>
                    <a:pt x="9121" y="9470"/>
                    <a:pt x="9216" y="9470"/>
                  </a:cubicBezTo>
                  <a:lnTo>
                    <a:pt x="23562" y="9470"/>
                  </a:lnTo>
                  <a:lnTo>
                    <a:pt x="36800" y="22708"/>
                  </a:lnTo>
                  <a:cubicBezTo>
                    <a:pt x="36863" y="22771"/>
                    <a:pt x="36926" y="22803"/>
                    <a:pt x="36990" y="22803"/>
                  </a:cubicBezTo>
                  <a:cubicBezTo>
                    <a:pt x="37085" y="22803"/>
                    <a:pt x="37148" y="22771"/>
                    <a:pt x="37211" y="22739"/>
                  </a:cubicBezTo>
                  <a:cubicBezTo>
                    <a:pt x="37306" y="22613"/>
                    <a:pt x="37306" y="22454"/>
                    <a:pt x="37211" y="22327"/>
                  </a:cubicBezTo>
                  <a:lnTo>
                    <a:pt x="23879" y="8995"/>
                  </a:lnTo>
                  <a:cubicBezTo>
                    <a:pt x="23815" y="8932"/>
                    <a:pt x="23752" y="8900"/>
                    <a:pt x="23657" y="8900"/>
                  </a:cubicBezTo>
                  <a:lnTo>
                    <a:pt x="9343" y="8900"/>
                  </a:lnTo>
                  <a:lnTo>
                    <a:pt x="507" y="96"/>
                  </a:lnTo>
                  <a:cubicBezTo>
                    <a:pt x="459" y="33"/>
                    <a:pt x="388" y="1"/>
                    <a:pt x="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42"/>
            <p:cNvSpPr/>
            <p:nvPr/>
          </p:nvSpPr>
          <p:spPr>
            <a:xfrm>
              <a:off x="4233175" y="3427125"/>
              <a:ext cx="281075" cy="635775"/>
            </a:xfrm>
            <a:custGeom>
              <a:avLst/>
              <a:gdLst/>
              <a:ahLst/>
              <a:cxnLst/>
              <a:rect l="l" t="t" r="r" b="b"/>
              <a:pathLst>
                <a:path w="11243" h="25431" extrusionOk="0">
                  <a:moveTo>
                    <a:pt x="285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17418"/>
                  </a:lnTo>
                  <a:cubicBezTo>
                    <a:pt x="0" y="17513"/>
                    <a:pt x="32" y="17608"/>
                    <a:pt x="127" y="17640"/>
                  </a:cubicBezTo>
                  <a:lnTo>
                    <a:pt x="10736" y="25367"/>
                  </a:lnTo>
                  <a:cubicBezTo>
                    <a:pt x="10799" y="25399"/>
                    <a:pt x="10863" y="25430"/>
                    <a:pt x="10926" y="25430"/>
                  </a:cubicBezTo>
                  <a:cubicBezTo>
                    <a:pt x="10989" y="25430"/>
                    <a:pt x="11084" y="25367"/>
                    <a:pt x="11148" y="25304"/>
                  </a:cubicBezTo>
                  <a:cubicBezTo>
                    <a:pt x="11243" y="25177"/>
                    <a:pt x="11211" y="24987"/>
                    <a:pt x="11084" y="24892"/>
                  </a:cubicBezTo>
                  <a:lnTo>
                    <a:pt x="570" y="17291"/>
                  </a:lnTo>
                  <a:lnTo>
                    <a:pt x="570" y="254"/>
                  </a:ln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2"/>
            <p:cNvSpPr/>
            <p:nvPr/>
          </p:nvSpPr>
          <p:spPr>
            <a:xfrm>
              <a:off x="3904600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5669" y="1"/>
                  </a:moveTo>
                  <a:cubicBezTo>
                    <a:pt x="5543" y="1"/>
                    <a:pt x="5416" y="128"/>
                    <a:pt x="5416" y="286"/>
                  </a:cubicBezTo>
                  <a:lnTo>
                    <a:pt x="5416" y="10990"/>
                  </a:lnTo>
                  <a:lnTo>
                    <a:pt x="64" y="16310"/>
                  </a:lnTo>
                  <a:cubicBezTo>
                    <a:pt x="32" y="16374"/>
                    <a:pt x="0" y="16437"/>
                    <a:pt x="0" y="16500"/>
                  </a:cubicBezTo>
                  <a:lnTo>
                    <a:pt x="0" y="34172"/>
                  </a:lnTo>
                  <a:cubicBezTo>
                    <a:pt x="0" y="34330"/>
                    <a:pt x="127" y="34457"/>
                    <a:pt x="285" y="34457"/>
                  </a:cubicBezTo>
                  <a:cubicBezTo>
                    <a:pt x="444" y="34457"/>
                    <a:pt x="571" y="34330"/>
                    <a:pt x="571" y="34172"/>
                  </a:cubicBezTo>
                  <a:lnTo>
                    <a:pt x="571" y="16627"/>
                  </a:lnTo>
                  <a:lnTo>
                    <a:pt x="5891" y="11307"/>
                  </a:lnTo>
                  <a:cubicBezTo>
                    <a:pt x="5923" y="11275"/>
                    <a:pt x="5954" y="11180"/>
                    <a:pt x="5954" y="11117"/>
                  </a:cubicBezTo>
                  <a:lnTo>
                    <a:pt x="5954" y="286"/>
                  </a:lnTo>
                  <a:cubicBezTo>
                    <a:pt x="5954" y="128"/>
                    <a:pt x="5828" y="1"/>
                    <a:pt x="56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2"/>
            <p:cNvSpPr/>
            <p:nvPr/>
          </p:nvSpPr>
          <p:spPr>
            <a:xfrm>
              <a:off x="423317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13570" y="0"/>
                  </a:moveTo>
                  <a:cubicBezTo>
                    <a:pt x="13499" y="0"/>
                    <a:pt x="13428" y="32"/>
                    <a:pt x="13364" y="95"/>
                  </a:cubicBezTo>
                  <a:lnTo>
                    <a:pt x="95" y="13365"/>
                  </a:lnTo>
                  <a:cubicBezTo>
                    <a:pt x="32" y="13428"/>
                    <a:pt x="0" y="13491"/>
                    <a:pt x="0" y="13586"/>
                  </a:cubicBezTo>
                  <a:lnTo>
                    <a:pt x="0" y="26349"/>
                  </a:lnTo>
                  <a:cubicBezTo>
                    <a:pt x="0" y="26507"/>
                    <a:pt x="127" y="26634"/>
                    <a:pt x="285" y="26634"/>
                  </a:cubicBezTo>
                  <a:cubicBezTo>
                    <a:pt x="443" y="26634"/>
                    <a:pt x="570" y="26507"/>
                    <a:pt x="570" y="26349"/>
                  </a:cubicBezTo>
                  <a:lnTo>
                    <a:pt x="570" y="13681"/>
                  </a:lnTo>
                  <a:lnTo>
                    <a:pt x="13776" y="475"/>
                  </a:lnTo>
                  <a:cubicBezTo>
                    <a:pt x="13871" y="380"/>
                    <a:pt x="13871" y="190"/>
                    <a:pt x="13776" y="95"/>
                  </a:cubicBezTo>
                  <a:cubicBezTo>
                    <a:pt x="13713" y="32"/>
                    <a:pt x="13642" y="0"/>
                    <a:pt x="135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42"/>
            <p:cNvSpPr/>
            <p:nvPr/>
          </p:nvSpPr>
          <p:spPr>
            <a:xfrm>
              <a:off x="5108825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186"/>
                    <a:pt x="633" y="2851"/>
                    <a:pt x="1425" y="2851"/>
                  </a:cubicBezTo>
                  <a:cubicBezTo>
                    <a:pt x="2217" y="2851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42"/>
            <p:cNvSpPr/>
            <p:nvPr/>
          </p:nvSpPr>
          <p:spPr>
            <a:xfrm>
              <a:off x="5276650" y="223637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81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51" y="2280"/>
                    <a:pt x="539" y="1900"/>
                    <a:pt x="539" y="1425"/>
                  </a:cubicBezTo>
                  <a:cubicBezTo>
                    <a:pt x="539" y="950"/>
                    <a:pt x="951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65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20" y="2217"/>
                    <a:pt x="2820" y="1425"/>
                  </a:cubicBezTo>
                  <a:cubicBezTo>
                    <a:pt x="2820" y="665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2"/>
            <p:cNvSpPr/>
            <p:nvPr/>
          </p:nvSpPr>
          <p:spPr>
            <a:xfrm>
              <a:off x="4011475" y="182072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49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19" y="2280"/>
                    <a:pt x="539" y="1900"/>
                    <a:pt x="539" y="1425"/>
                  </a:cubicBezTo>
                  <a:cubicBezTo>
                    <a:pt x="539" y="950"/>
                    <a:pt x="919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19" y="2217"/>
                    <a:pt x="2819" y="1425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42"/>
            <p:cNvSpPr/>
            <p:nvPr/>
          </p:nvSpPr>
          <p:spPr>
            <a:xfrm>
              <a:off x="4158750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42"/>
            <p:cNvSpPr/>
            <p:nvPr/>
          </p:nvSpPr>
          <p:spPr>
            <a:xfrm>
              <a:off x="4638525" y="2792150"/>
              <a:ext cx="70500" cy="71300"/>
            </a:xfrm>
            <a:custGeom>
              <a:avLst/>
              <a:gdLst/>
              <a:ahLst/>
              <a:cxnLst/>
              <a:rect l="l" t="t" r="r" b="b"/>
              <a:pathLst>
                <a:path w="2820" h="2852" extrusionOk="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51" y="2281"/>
                    <a:pt x="539" y="1901"/>
                    <a:pt x="539" y="1426"/>
                  </a:cubicBezTo>
                  <a:cubicBezTo>
                    <a:pt x="539" y="951"/>
                    <a:pt x="951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394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2"/>
            <p:cNvSpPr/>
            <p:nvPr/>
          </p:nvSpPr>
          <p:spPr>
            <a:xfrm>
              <a:off x="5262400" y="3606050"/>
              <a:ext cx="70500" cy="70475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394" y="539"/>
                  </a:moveTo>
                  <a:cubicBezTo>
                    <a:pt x="1869" y="539"/>
                    <a:pt x="2249" y="951"/>
                    <a:pt x="2249" y="1394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51" y="2249"/>
                    <a:pt x="539" y="1869"/>
                    <a:pt x="539" y="1394"/>
                  </a:cubicBezTo>
                  <a:cubicBezTo>
                    <a:pt x="539" y="951"/>
                    <a:pt x="951" y="539"/>
                    <a:pt x="1394" y="539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394" y="2819"/>
                  </a:cubicBezTo>
                  <a:cubicBezTo>
                    <a:pt x="2186" y="2819"/>
                    <a:pt x="2819" y="2186"/>
                    <a:pt x="2819" y="1394"/>
                  </a:cubicBezTo>
                  <a:cubicBezTo>
                    <a:pt x="2819" y="634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42"/>
            <p:cNvSpPr/>
            <p:nvPr/>
          </p:nvSpPr>
          <p:spPr>
            <a:xfrm>
              <a:off x="5207775" y="4092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66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8" y="2851"/>
                    <a:pt x="2851" y="2218"/>
                    <a:pt x="2851" y="1426"/>
                  </a:cubicBezTo>
                  <a:cubicBezTo>
                    <a:pt x="2851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42"/>
            <p:cNvSpPr/>
            <p:nvPr/>
          </p:nvSpPr>
          <p:spPr>
            <a:xfrm>
              <a:off x="4139750" y="4417575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5" y="538"/>
                  </a:moveTo>
                  <a:cubicBezTo>
                    <a:pt x="1900" y="538"/>
                    <a:pt x="2280" y="918"/>
                    <a:pt x="2280" y="1393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3"/>
                  </a:cubicBezTo>
                  <a:cubicBezTo>
                    <a:pt x="570" y="918"/>
                    <a:pt x="950" y="538"/>
                    <a:pt x="1425" y="538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393"/>
                  </a:cubicBezTo>
                  <a:cubicBezTo>
                    <a:pt x="0" y="2185"/>
                    <a:pt x="634" y="2819"/>
                    <a:pt x="1425" y="2819"/>
                  </a:cubicBezTo>
                  <a:cubicBezTo>
                    <a:pt x="2185" y="2819"/>
                    <a:pt x="2850" y="2185"/>
                    <a:pt x="2850" y="1393"/>
                  </a:cubicBezTo>
                  <a:cubicBezTo>
                    <a:pt x="2850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2"/>
            <p:cNvSpPr/>
            <p:nvPr/>
          </p:nvSpPr>
          <p:spPr>
            <a:xfrm>
              <a:off x="3976650" y="4339975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1" y="951"/>
                    <a:pt x="2281" y="1426"/>
                  </a:cubicBezTo>
                  <a:cubicBezTo>
                    <a:pt x="2281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7"/>
                    <a:pt x="634" y="2851"/>
                    <a:pt x="1425" y="2851"/>
                  </a:cubicBezTo>
                  <a:cubicBezTo>
                    <a:pt x="2186" y="2851"/>
                    <a:pt x="2851" y="2217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2"/>
            <p:cNvSpPr/>
            <p:nvPr/>
          </p:nvSpPr>
          <p:spPr>
            <a:xfrm>
              <a:off x="4011475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6461" y="0"/>
                  </a:moveTo>
                  <a:cubicBezTo>
                    <a:pt x="6390" y="0"/>
                    <a:pt x="6319" y="32"/>
                    <a:pt x="6271" y="95"/>
                  </a:cubicBezTo>
                  <a:lnTo>
                    <a:pt x="96" y="6271"/>
                  </a:lnTo>
                  <a:cubicBezTo>
                    <a:pt x="32" y="6334"/>
                    <a:pt x="1" y="6397"/>
                    <a:pt x="1" y="6461"/>
                  </a:cubicBezTo>
                  <a:lnTo>
                    <a:pt x="1" y="17545"/>
                  </a:lnTo>
                  <a:cubicBezTo>
                    <a:pt x="1" y="17703"/>
                    <a:pt x="127" y="17830"/>
                    <a:pt x="286" y="17830"/>
                  </a:cubicBezTo>
                  <a:cubicBezTo>
                    <a:pt x="444" y="17830"/>
                    <a:pt x="571" y="17703"/>
                    <a:pt x="571" y="17545"/>
                  </a:cubicBezTo>
                  <a:lnTo>
                    <a:pt x="571" y="6587"/>
                  </a:lnTo>
                  <a:lnTo>
                    <a:pt x="6651" y="475"/>
                  </a:lnTo>
                  <a:cubicBezTo>
                    <a:pt x="6778" y="380"/>
                    <a:pt x="6778" y="190"/>
                    <a:pt x="6651" y="95"/>
                  </a:cubicBezTo>
                  <a:cubicBezTo>
                    <a:pt x="6604" y="32"/>
                    <a:pt x="6533" y="0"/>
                    <a:pt x="64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2"/>
            <p:cNvSpPr/>
            <p:nvPr/>
          </p:nvSpPr>
          <p:spPr>
            <a:xfrm>
              <a:off x="4278300" y="2294750"/>
              <a:ext cx="855075" cy="509300"/>
            </a:xfrm>
            <a:custGeom>
              <a:avLst/>
              <a:gdLst/>
              <a:ahLst/>
              <a:cxnLst/>
              <a:rect l="l" t="t" r="r" b="b"/>
              <a:pathLst>
                <a:path w="34203" h="20372" extrusionOk="0">
                  <a:moveTo>
                    <a:pt x="33886" y="1"/>
                  </a:moveTo>
                  <a:cubicBezTo>
                    <a:pt x="33815" y="1"/>
                    <a:pt x="33744" y="25"/>
                    <a:pt x="33696" y="72"/>
                  </a:cubicBezTo>
                  <a:lnTo>
                    <a:pt x="23214" y="10586"/>
                  </a:lnTo>
                  <a:lnTo>
                    <a:pt x="9533" y="10586"/>
                  </a:lnTo>
                  <a:cubicBezTo>
                    <a:pt x="9469" y="10586"/>
                    <a:pt x="9374" y="10618"/>
                    <a:pt x="9343" y="10650"/>
                  </a:cubicBezTo>
                  <a:lnTo>
                    <a:pt x="95" y="19897"/>
                  </a:lnTo>
                  <a:cubicBezTo>
                    <a:pt x="0" y="19992"/>
                    <a:pt x="0" y="20182"/>
                    <a:pt x="95" y="20277"/>
                  </a:cubicBezTo>
                  <a:cubicBezTo>
                    <a:pt x="159" y="20340"/>
                    <a:pt x="222" y="20372"/>
                    <a:pt x="285" y="20372"/>
                  </a:cubicBezTo>
                  <a:cubicBezTo>
                    <a:pt x="380" y="20372"/>
                    <a:pt x="444" y="20340"/>
                    <a:pt x="507" y="20277"/>
                  </a:cubicBezTo>
                  <a:lnTo>
                    <a:pt x="9659" y="11125"/>
                  </a:lnTo>
                  <a:lnTo>
                    <a:pt x="23309" y="11125"/>
                  </a:lnTo>
                  <a:cubicBezTo>
                    <a:pt x="23404" y="11125"/>
                    <a:pt x="23467" y="11093"/>
                    <a:pt x="23499" y="11061"/>
                  </a:cubicBezTo>
                  <a:lnTo>
                    <a:pt x="34076" y="484"/>
                  </a:lnTo>
                  <a:cubicBezTo>
                    <a:pt x="34203" y="357"/>
                    <a:pt x="34203" y="199"/>
                    <a:pt x="34076" y="72"/>
                  </a:cubicBezTo>
                  <a:cubicBezTo>
                    <a:pt x="34029" y="25"/>
                    <a:pt x="33957" y="1"/>
                    <a:pt x="338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2"/>
            <p:cNvSpPr/>
            <p:nvPr/>
          </p:nvSpPr>
          <p:spPr>
            <a:xfrm>
              <a:off x="4283825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9999" y="1"/>
                  </a:moveTo>
                  <a:cubicBezTo>
                    <a:pt x="39928" y="1"/>
                    <a:pt x="39856" y="25"/>
                    <a:pt x="39809" y="72"/>
                  </a:cubicBezTo>
                  <a:lnTo>
                    <a:pt x="23658" y="16223"/>
                  </a:lnTo>
                  <a:lnTo>
                    <a:pt x="10863" y="16223"/>
                  </a:lnTo>
                  <a:cubicBezTo>
                    <a:pt x="10768" y="16223"/>
                    <a:pt x="10705" y="16255"/>
                    <a:pt x="10673" y="16318"/>
                  </a:cubicBezTo>
                  <a:lnTo>
                    <a:pt x="128" y="26832"/>
                  </a:lnTo>
                  <a:cubicBezTo>
                    <a:pt x="1" y="26959"/>
                    <a:pt x="1" y="27117"/>
                    <a:pt x="128" y="27244"/>
                  </a:cubicBezTo>
                  <a:cubicBezTo>
                    <a:pt x="191" y="27276"/>
                    <a:pt x="254" y="27307"/>
                    <a:pt x="318" y="27307"/>
                  </a:cubicBezTo>
                  <a:cubicBezTo>
                    <a:pt x="381" y="27307"/>
                    <a:pt x="476" y="27276"/>
                    <a:pt x="508" y="27244"/>
                  </a:cubicBezTo>
                  <a:lnTo>
                    <a:pt x="10958" y="16793"/>
                  </a:lnTo>
                  <a:lnTo>
                    <a:pt x="23784" y="16793"/>
                  </a:lnTo>
                  <a:cubicBezTo>
                    <a:pt x="23848" y="16793"/>
                    <a:pt x="23911" y="16762"/>
                    <a:pt x="23974" y="16698"/>
                  </a:cubicBezTo>
                  <a:lnTo>
                    <a:pt x="40189" y="484"/>
                  </a:lnTo>
                  <a:cubicBezTo>
                    <a:pt x="40316" y="357"/>
                    <a:pt x="40316" y="199"/>
                    <a:pt x="40189" y="72"/>
                  </a:cubicBezTo>
                  <a:cubicBezTo>
                    <a:pt x="40141" y="25"/>
                    <a:pt x="40070" y="1"/>
                    <a:pt x="3999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2"/>
            <p:cNvSpPr/>
            <p:nvPr/>
          </p:nvSpPr>
          <p:spPr>
            <a:xfrm>
              <a:off x="4309175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lnTo>
                    <a:pt x="6271" y="571"/>
                  </a:lnTo>
                  <a:lnTo>
                    <a:pt x="20427" y="13049"/>
                  </a:lnTo>
                  <a:cubicBezTo>
                    <a:pt x="20490" y="13112"/>
                    <a:pt x="20554" y="13112"/>
                    <a:pt x="20617" y="13112"/>
                  </a:cubicBezTo>
                  <a:lnTo>
                    <a:pt x="38193" y="13112"/>
                  </a:lnTo>
                  <a:cubicBezTo>
                    <a:pt x="38352" y="13112"/>
                    <a:pt x="38478" y="12985"/>
                    <a:pt x="38478" y="12827"/>
                  </a:cubicBezTo>
                  <a:cubicBezTo>
                    <a:pt x="38478" y="12669"/>
                    <a:pt x="38352" y="12574"/>
                    <a:pt x="38193" y="12574"/>
                  </a:cubicBezTo>
                  <a:lnTo>
                    <a:pt x="20744" y="12574"/>
                  </a:lnTo>
                  <a:lnTo>
                    <a:pt x="6588" y="64"/>
                  </a:lnTo>
                  <a:cubicBezTo>
                    <a:pt x="6524" y="33"/>
                    <a:pt x="6461" y="1"/>
                    <a:pt x="63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2"/>
            <p:cNvSpPr/>
            <p:nvPr/>
          </p:nvSpPr>
          <p:spPr>
            <a:xfrm>
              <a:off x="4279075" y="2842025"/>
              <a:ext cx="380850" cy="197975"/>
            </a:xfrm>
            <a:custGeom>
              <a:avLst/>
              <a:gdLst/>
              <a:ahLst/>
              <a:cxnLst/>
              <a:rect l="l" t="t" r="r" b="b"/>
              <a:pathLst>
                <a:path w="15234" h="7919" extrusionOk="0">
                  <a:moveTo>
                    <a:pt x="14917" y="1"/>
                  </a:moveTo>
                  <a:cubicBezTo>
                    <a:pt x="14846" y="1"/>
                    <a:pt x="14775" y="33"/>
                    <a:pt x="14727" y="96"/>
                  </a:cubicBezTo>
                  <a:lnTo>
                    <a:pt x="7443" y="7348"/>
                  </a:lnTo>
                  <a:lnTo>
                    <a:pt x="286" y="7348"/>
                  </a:lnTo>
                  <a:cubicBezTo>
                    <a:pt x="128" y="7348"/>
                    <a:pt x="1" y="7475"/>
                    <a:pt x="1" y="7633"/>
                  </a:cubicBezTo>
                  <a:cubicBezTo>
                    <a:pt x="1" y="7792"/>
                    <a:pt x="128" y="7918"/>
                    <a:pt x="286" y="7918"/>
                  </a:cubicBezTo>
                  <a:lnTo>
                    <a:pt x="7570" y="7918"/>
                  </a:lnTo>
                  <a:cubicBezTo>
                    <a:pt x="7633" y="7918"/>
                    <a:pt x="7697" y="7887"/>
                    <a:pt x="7760" y="7823"/>
                  </a:cubicBezTo>
                  <a:lnTo>
                    <a:pt x="15107" y="476"/>
                  </a:lnTo>
                  <a:cubicBezTo>
                    <a:pt x="15234" y="381"/>
                    <a:pt x="15234" y="191"/>
                    <a:pt x="15107" y="96"/>
                  </a:cubicBezTo>
                  <a:cubicBezTo>
                    <a:pt x="15060" y="33"/>
                    <a:pt x="14988" y="1"/>
                    <a:pt x="149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2"/>
            <p:cNvSpPr/>
            <p:nvPr/>
          </p:nvSpPr>
          <p:spPr>
            <a:xfrm>
              <a:off x="3419275" y="3425525"/>
              <a:ext cx="176575" cy="1005525"/>
            </a:xfrm>
            <a:custGeom>
              <a:avLst/>
              <a:gdLst/>
              <a:ahLst/>
              <a:cxnLst/>
              <a:rect l="l" t="t" r="r" b="b"/>
              <a:pathLst>
                <a:path w="7063" h="40221" extrusionOk="0">
                  <a:moveTo>
                    <a:pt x="6778" y="1"/>
                  </a:moveTo>
                  <a:cubicBezTo>
                    <a:pt x="6619" y="1"/>
                    <a:pt x="6492" y="128"/>
                    <a:pt x="6492" y="286"/>
                  </a:cubicBezTo>
                  <a:lnTo>
                    <a:pt x="6492" y="15804"/>
                  </a:lnTo>
                  <a:lnTo>
                    <a:pt x="95" y="22201"/>
                  </a:lnTo>
                  <a:cubicBezTo>
                    <a:pt x="32" y="22264"/>
                    <a:pt x="0" y="22328"/>
                    <a:pt x="0" y="22391"/>
                  </a:cubicBezTo>
                  <a:lnTo>
                    <a:pt x="0" y="39935"/>
                  </a:lnTo>
                  <a:cubicBezTo>
                    <a:pt x="0" y="40094"/>
                    <a:pt x="127" y="40220"/>
                    <a:pt x="285" y="40220"/>
                  </a:cubicBezTo>
                  <a:cubicBezTo>
                    <a:pt x="444" y="40220"/>
                    <a:pt x="570" y="40094"/>
                    <a:pt x="570" y="39935"/>
                  </a:cubicBezTo>
                  <a:lnTo>
                    <a:pt x="570" y="22518"/>
                  </a:lnTo>
                  <a:lnTo>
                    <a:pt x="6968" y="16120"/>
                  </a:lnTo>
                  <a:cubicBezTo>
                    <a:pt x="7031" y="16057"/>
                    <a:pt x="7063" y="15994"/>
                    <a:pt x="7063" y="15899"/>
                  </a:cubicBezTo>
                  <a:lnTo>
                    <a:pt x="7063" y="286"/>
                  </a:lnTo>
                  <a:cubicBezTo>
                    <a:pt x="7063" y="128"/>
                    <a:pt x="6936" y="1"/>
                    <a:pt x="677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2"/>
            <p:cNvSpPr/>
            <p:nvPr/>
          </p:nvSpPr>
          <p:spPr>
            <a:xfrm>
              <a:off x="3582375" y="3510250"/>
              <a:ext cx="114825" cy="844000"/>
            </a:xfrm>
            <a:custGeom>
              <a:avLst/>
              <a:gdLst/>
              <a:ahLst/>
              <a:cxnLst/>
              <a:rect l="l" t="t" r="r" b="b"/>
              <a:pathLst>
                <a:path w="4593" h="33760" extrusionOk="0">
                  <a:moveTo>
                    <a:pt x="4339" y="1"/>
                  </a:moveTo>
                  <a:cubicBezTo>
                    <a:pt x="4180" y="1"/>
                    <a:pt x="4054" y="127"/>
                    <a:pt x="4054" y="254"/>
                  </a:cubicBezTo>
                  <a:lnTo>
                    <a:pt x="4054" y="22327"/>
                  </a:lnTo>
                  <a:lnTo>
                    <a:pt x="95" y="26286"/>
                  </a:lnTo>
                  <a:cubicBezTo>
                    <a:pt x="32" y="26349"/>
                    <a:pt x="0" y="26412"/>
                    <a:pt x="0" y="26476"/>
                  </a:cubicBezTo>
                  <a:lnTo>
                    <a:pt x="0" y="33475"/>
                  </a:lnTo>
                  <a:cubicBezTo>
                    <a:pt x="0" y="33633"/>
                    <a:pt x="127" y="33760"/>
                    <a:pt x="285" y="33760"/>
                  </a:cubicBezTo>
                  <a:cubicBezTo>
                    <a:pt x="444" y="33760"/>
                    <a:pt x="570" y="33633"/>
                    <a:pt x="570" y="33475"/>
                  </a:cubicBezTo>
                  <a:lnTo>
                    <a:pt x="570" y="26602"/>
                  </a:lnTo>
                  <a:lnTo>
                    <a:pt x="4529" y="22644"/>
                  </a:lnTo>
                  <a:cubicBezTo>
                    <a:pt x="4592" y="22612"/>
                    <a:pt x="4592" y="22517"/>
                    <a:pt x="4592" y="22454"/>
                  </a:cubicBezTo>
                  <a:lnTo>
                    <a:pt x="4592" y="254"/>
                  </a:lnTo>
                  <a:cubicBezTo>
                    <a:pt x="4592" y="127"/>
                    <a:pt x="4465" y="1"/>
                    <a:pt x="433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2"/>
            <p:cNvSpPr/>
            <p:nvPr/>
          </p:nvSpPr>
          <p:spPr>
            <a:xfrm>
              <a:off x="2378950" y="3540325"/>
              <a:ext cx="932675" cy="570075"/>
            </a:xfrm>
            <a:custGeom>
              <a:avLst/>
              <a:gdLst/>
              <a:ahLst/>
              <a:cxnLst/>
              <a:rect l="l" t="t" r="r" b="b"/>
              <a:pathLst>
                <a:path w="37307" h="22803" extrusionOk="0">
                  <a:moveTo>
                    <a:pt x="36990" y="1"/>
                  </a:moveTo>
                  <a:cubicBezTo>
                    <a:pt x="36918" y="1"/>
                    <a:pt x="36847" y="33"/>
                    <a:pt x="36800" y="96"/>
                  </a:cubicBezTo>
                  <a:lnTo>
                    <a:pt x="27996" y="8900"/>
                  </a:lnTo>
                  <a:lnTo>
                    <a:pt x="13650" y="8900"/>
                  </a:lnTo>
                  <a:cubicBezTo>
                    <a:pt x="13555" y="8900"/>
                    <a:pt x="13491" y="8932"/>
                    <a:pt x="13460" y="8995"/>
                  </a:cubicBezTo>
                  <a:lnTo>
                    <a:pt x="127" y="22327"/>
                  </a:lnTo>
                  <a:cubicBezTo>
                    <a:pt x="0" y="22422"/>
                    <a:pt x="0" y="22613"/>
                    <a:pt x="127" y="22708"/>
                  </a:cubicBezTo>
                  <a:cubicBezTo>
                    <a:pt x="159" y="22771"/>
                    <a:pt x="254" y="22803"/>
                    <a:pt x="317" y="22803"/>
                  </a:cubicBezTo>
                  <a:cubicBezTo>
                    <a:pt x="380" y="22803"/>
                    <a:pt x="444" y="22771"/>
                    <a:pt x="507" y="22708"/>
                  </a:cubicBezTo>
                  <a:lnTo>
                    <a:pt x="13745" y="9470"/>
                  </a:lnTo>
                  <a:lnTo>
                    <a:pt x="28091" y="9470"/>
                  </a:lnTo>
                  <a:cubicBezTo>
                    <a:pt x="28154" y="9470"/>
                    <a:pt x="28249" y="9438"/>
                    <a:pt x="28281" y="9375"/>
                  </a:cubicBezTo>
                  <a:lnTo>
                    <a:pt x="37180" y="476"/>
                  </a:lnTo>
                  <a:cubicBezTo>
                    <a:pt x="37306" y="381"/>
                    <a:pt x="37306" y="191"/>
                    <a:pt x="37180" y="96"/>
                  </a:cubicBezTo>
                  <a:cubicBezTo>
                    <a:pt x="37132" y="33"/>
                    <a:pt x="37061" y="1"/>
                    <a:pt x="369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42"/>
            <p:cNvSpPr/>
            <p:nvPr/>
          </p:nvSpPr>
          <p:spPr>
            <a:xfrm>
              <a:off x="3087525" y="3427125"/>
              <a:ext cx="281100" cy="635775"/>
            </a:xfrm>
            <a:custGeom>
              <a:avLst/>
              <a:gdLst/>
              <a:ahLst/>
              <a:cxnLst/>
              <a:rect l="l" t="t" r="r" b="b"/>
              <a:pathLst>
                <a:path w="11244" h="25431" extrusionOk="0">
                  <a:moveTo>
                    <a:pt x="10958" y="0"/>
                  </a:moveTo>
                  <a:cubicBezTo>
                    <a:pt x="10800" y="0"/>
                    <a:pt x="10673" y="127"/>
                    <a:pt x="10673" y="254"/>
                  </a:cubicBezTo>
                  <a:lnTo>
                    <a:pt x="10673" y="17291"/>
                  </a:lnTo>
                  <a:lnTo>
                    <a:pt x="159" y="24924"/>
                  </a:lnTo>
                  <a:cubicBezTo>
                    <a:pt x="33" y="24987"/>
                    <a:pt x="1" y="25177"/>
                    <a:pt x="96" y="25304"/>
                  </a:cubicBezTo>
                  <a:cubicBezTo>
                    <a:pt x="159" y="25367"/>
                    <a:pt x="254" y="25430"/>
                    <a:pt x="318" y="25430"/>
                  </a:cubicBezTo>
                  <a:cubicBezTo>
                    <a:pt x="381" y="25430"/>
                    <a:pt x="444" y="25399"/>
                    <a:pt x="508" y="25367"/>
                  </a:cubicBezTo>
                  <a:lnTo>
                    <a:pt x="11117" y="17640"/>
                  </a:lnTo>
                  <a:cubicBezTo>
                    <a:pt x="11212" y="17608"/>
                    <a:pt x="11244" y="17513"/>
                    <a:pt x="11244" y="17418"/>
                  </a:cubicBezTo>
                  <a:lnTo>
                    <a:pt x="11244" y="254"/>
                  </a:lnTo>
                  <a:cubicBezTo>
                    <a:pt x="11244" y="127"/>
                    <a:pt x="11117" y="0"/>
                    <a:pt x="109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42"/>
            <p:cNvSpPr/>
            <p:nvPr/>
          </p:nvSpPr>
          <p:spPr>
            <a:xfrm>
              <a:off x="3548325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1117"/>
                  </a:lnTo>
                  <a:cubicBezTo>
                    <a:pt x="0" y="11180"/>
                    <a:pt x="32" y="11243"/>
                    <a:pt x="64" y="11307"/>
                  </a:cubicBezTo>
                  <a:lnTo>
                    <a:pt x="5416" y="16627"/>
                  </a:lnTo>
                  <a:lnTo>
                    <a:pt x="5416" y="34172"/>
                  </a:lnTo>
                  <a:cubicBezTo>
                    <a:pt x="5416" y="34330"/>
                    <a:pt x="5542" y="34457"/>
                    <a:pt x="5669" y="34457"/>
                  </a:cubicBezTo>
                  <a:cubicBezTo>
                    <a:pt x="5827" y="34457"/>
                    <a:pt x="5954" y="34330"/>
                    <a:pt x="5954" y="34172"/>
                  </a:cubicBezTo>
                  <a:lnTo>
                    <a:pt x="5954" y="16500"/>
                  </a:lnTo>
                  <a:cubicBezTo>
                    <a:pt x="5954" y="16437"/>
                    <a:pt x="5922" y="16374"/>
                    <a:pt x="5891" y="16310"/>
                  </a:cubicBezTo>
                  <a:lnTo>
                    <a:pt x="570" y="10990"/>
                  </a:lnTo>
                  <a:lnTo>
                    <a:pt x="570" y="286"/>
                  </a:lnTo>
                  <a:cubicBezTo>
                    <a:pt x="570" y="128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42"/>
            <p:cNvSpPr/>
            <p:nvPr/>
          </p:nvSpPr>
          <p:spPr>
            <a:xfrm>
              <a:off x="302182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313" y="0"/>
                  </a:moveTo>
                  <a:cubicBezTo>
                    <a:pt x="238" y="0"/>
                    <a:pt x="159" y="32"/>
                    <a:pt x="95" y="95"/>
                  </a:cubicBezTo>
                  <a:cubicBezTo>
                    <a:pt x="0" y="190"/>
                    <a:pt x="0" y="380"/>
                    <a:pt x="95" y="475"/>
                  </a:cubicBezTo>
                  <a:lnTo>
                    <a:pt x="13301" y="13681"/>
                  </a:lnTo>
                  <a:lnTo>
                    <a:pt x="13301" y="26349"/>
                  </a:lnTo>
                  <a:cubicBezTo>
                    <a:pt x="13301" y="26507"/>
                    <a:pt x="13428" y="26634"/>
                    <a:pt x="13586" y="26634"/>
                  </a:cubicBezTo>
                  <a:cubicBezTo>
                    <a:pt x="13745" y="26634"/>
                    <a:pt x="13872" y="26507"/>
                    <a:pt x="13872" y="26349"/>
                  </a:cubicBezTo>
                  <a:lnTo>
                    <a:pt x="13872" y="13586"/>
                  </a:lnTo>
                  <a:cubicBezTo>
                    <a:pt x="13872" y="13491"/>
                    <a:pt x="13840" y="13428"/>
                    <a:pt x="13776" y="13365"/>
                  </a:cubicBezTo>
                  <a:lnTo>
                    <a:pt x="507" y="95"/>
                  </a:lnTo>
                  <a:cubicBezTo>
                    <a:pt x="460" y="32"/>
                    <a:pt x="388" y="0"/>
                    <a:pt x="3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42"/>
            <p:cNvSpPr/>
            <p:nvPr/>
          </p:nvSpPr>
          <p:spPr>
            <a:xfrm>
              <a:off x="2421700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65" y="1"/>
                    <a:pt x="0" y="634"/>
                    <a:pt x="0" y="1426"/>
                  </a:cubicBezTo>
                  <a:cubicBezTo>
                    <a:pt x="0" y="2186"/>
                    <a:pt x="665" y="2851"/>
                    <a:pt x="1425" y="2851"/>
                  </a:cubicBezTo>
                  <a:cubicBezTo>
                    <a:pt x="2217" y="2851"/>
                    <a:pt x="2851" y="2186"/>
                    <a:pt x="2851" y="1426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42"/>
            <p:cNvSpPr/>
            <p:nvPr/>
          </p:nvSpPr>
          <p:spPr>
            <a:xfrm>
              <a:off x="2254650" y="2236375"/>
              <a:ext cx="70475" cy="71275"/>
            </a:xfrm>
            <a:custGeom>
              <a:avLst/>
              <a:gdLst/>
              <a:ahLst/>
              <a:cxnLst/>
              <a:rect l="l" t="t" r="r" b="b"/>
              <a:pathLst>
                <a:path w="2819" h="2851" extrusionOk="0">
                  <a:moveTo>
                    <a:pt x="1425" y="570"/>
                  </a:moveTo>
                  <a:cubicBezTo>
                    <a:pt x="1869" y="570"/>
                    <a:pt x="2280" y="950"/>
                    <a:pt x="2280" y="1425"/>
                  </a:cubicBezTo>
                  <a:cubicBezTo>
                    <a:pt x="2280" y="1900"/>
                    <a:pt x="1869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65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19" y="2217"/>
                    <a:pt x="2819" y="1425"/>
                  </a:cubicBezTo>
                  <a:cubicBezTo>
                    <a:pt x="2819" y="665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42"/>
            <p:cNvSpPr/>
            <p:nvPr/>
          </p:nvSpPr>
          <p:spPr>
            <a:xfrm>
              <a:off x="3519825" y="1820725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0"/>
                  </a:moveTo>
                  <a:cubicBezTo>
                    <a:pt x="1900" y="570"/>
                    <a:pt x="2280" y="950"/>
                    <a:pt x="2280" y="1425"/>
                  </a:cubicBezTo>
                  <a:cubicBezTo>
                    <a:pt x="2280" y="1900"/>
                    <a:pt x="1900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51" y="2217"/>
                    <a:pt x="2851" y="1425"/>
                  </a:cubicBezTo>
                  <a:cubicBezTo>
                    <a:pt x="2851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42"/>
            <p:cNvSpPr/>
            <p:nvPr/>
          </p:nvSpPr>
          <p:spPr>
            <a:xfrm>
              <a:off x="3371775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42"/>
            <p:cNvSpPr/>
            <p:nvPr/>
          </p:nvSpPr>
          <p:spPr>
            <a:xfrm>
              <a:off x="2892775" y="2792150"/>
              <a:ext cx="70475" cy="71300"/>
            </a:xfrm>
            <a:custGeom>
              <a:avLst/>
              <a:gdLst/>
              <a:ahLst/>
              <a:cxnLst/>
              <a:rect l="l" t="t" r="r" b="b"/>
              <a:pathLst>
                <a:path w="2819" h="2852" extrusionOk="0">
                  <a:moveTo>
                    <a:pt x="1425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8"/>
                    <a:pt x="634" y="2851"/>
                    <a:pt x="1425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42"/>
            <p:cNvSpPr/>
            <p:nvPr/>
          </p:nvSpPr>
          <p:spPr>
            <a:xfrm>
              <a:off x="2268900" y="3606050"/>
              <a:ext cx="70475" cy="70475"/>
            </a:xfrm>
            <a:custGeom>
              <a:avLst/>
              <a:gdLst/>
              <a:ahLst/>
              <a:cxnLst/>
              <a:rect l="l" t="t" r="r" b="b"/>
              <a:pathLst>
                <a:path w="2819" h="2819" extrusionOk="0">
                  <a:moveTo>
                    <a:pt x="1425" y="539"/>
                  </a:moveTo>
                  <a:cubicBezTo>
                    <a:pt x="1900" y="539"/>
                    <a:pt x="2280" y="951"/>
                    <a:pt x="2280" y="1394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4"/>
                  </a:cubicBezTo>
                  <a:cubicBezTo>
                    <a:pt x="570" y="951"/>
                    <a:pt x="950" y="539"/>
                    <a:pt x="1425" y="539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185" y="2819"/>
                    <a:pt x="2819" y="2186"/>
                    <a:pt x="2819" y="1394"/>
                  </a:cubicBezTo>
                  <a:cubicBezTo>
                    <a:pt x="2819" y="634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42"/>
            <p:cNvSpPr/>
            <p:nvPr/>
          </p:nvSpPr>
          <p:spPr>
            <a:xfrm>
              <a:off x="2322725" y="4092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7" y="2851"/>
                    <a:pt x="2851" y="2218"/>
                    <a:pt x="2851" y="1426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42"/>
            <p:cNvSpPr/>
            <p:nvPr/>
          </p:nvSpPr>
          <p:spPr>
            <a:xfrm>
              <a:off x="3391550" y="4417575"/>
              <a:ext cx="70500" cy="70475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394" y="538"/>
                  </a:moveTo>
                  <a:cubicBezTo>
                    <a:pt x="1869" y="538"/>
                    <a:pt x="2249" y="918"/>
                    <a:pt x="2249" y="1393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19" y="2249"/>
                    <a:pt x="539" y="1869"/>
                    <a:pt x="539" y="1393"/>
                  </a:cubicBezTo>
                  <a:cubicBezTo>
                    <a:pt x="539" y="918"/>
                    <a:pt x="919" y="538"/>
                    <a:pt x="1394" y="538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393"/>
                  </a:cubicBezTo>
                  <a:cubicBezTo>
                    <a:pt x="1" y="2185"/>
                    <a:pt x="634" y="2819"/>
                    <a:pt x="1394" y="2819"/>
                  </a:cubicBezTo>
                  <a:cubicBezTo>
                    <a:pt x="2186" y="2819"/>
                    <a:pt x="2819" y="2185"/>
                    <a:pt x="2819" y="1393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42"/>
            <p:cNvSpPr/>
            <p:nvPr/>
          </p:nvSpPr>
          <p:spPr>
            <a:xfrm>
              <a:off x="3554650" y="433997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19" y="2281"/>
                    <a:pt x="539" y="1901"/>
                    <a:pt x="539" y="1426"/>
                  </a:cubicBezTo>
                  <a:cubicBezTo>
                    <a:pt x="539" y="951"/>
                    <a:pt x="919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7"/>
                    <a:pt x="634" y="2851"/>
                    <a:pt x="1394" y="2851"/>
                  </a:cubicBezTo>
                  <a:cubicBezTo>
                    <a:pt x="2186" y="2851"/>
                    <a:pt x="2819" y="2217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42"/>
            <p:cNvSpPr/>
            <p:nvPr/>
          </p:nvSpPr>
          <p:spPr>
            <a:xfrm>
              <a:off x="3420850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317" y="0"/>
                  </a:moveTo>
                  <a:cubicBezTo>
                    <a:pt x="246" y="0"/>
                    <a:pt x="175" y="32"/>
                    <a:pt x="127" y="95"/>
                  </a:cubicBezTo>
                  <a:cubicBezTo>
                    <a:pt x="1" y="190"/>
                    <a:pt x="1" y="380"/>
                    <a:pt x="127" y="475"/>
                  </a:cubicBezTo>
                  <a:lnTo>
                    <a:pt x="6208" y="6587"/>
                  </a:lnTo>
                  <a:lnTo>
                    <a:pt x="6208" y="17545"/>
                  </a:lnTo>
                  <a:cubicBezTo>
                    <a:pt x="6208" y="17703"/>
                    <a:pt x="6334" y="17830"/>
                    <a:pt x="6493" y="17830"/>
                  </a:cubicBezTo>
                  <a:cubicBezTo>
                    <a:pt x="6651" y="17830"/>
                    <a:pt x="6778" y="17703"/>
                    <a:pt x="6778" y="17545"/>
                  </a:cubicBezTo>
                  <a:lnTo>
                    <a:pt x="6778" y="6461"/>
                  </a:lnTo>
                  <a:cubicBezTo>
                    <a:pt x="6778" y="6397"/>
                    <a:pt x="6746" y="6334"/>
                    <a:pt x="6715" y="6271"/>
                  </a:cubicBezTo>
                  <a:lnTo>
                    <a:pt x="507" y="95"/>
                  </a:lnTo>
                  <a:cubicBezTo>
                    <a:pt x="460" y="32"/>
                    <a:pt x="389" y="0"/>
                    <a:pt x="3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42"/>
            <p:cNvSpPr/>
            <p:nvPr/>
          </p:nvSpPr>
          <p:spPr>
            <a:xfrm>
              <a:off x="2468400" y="2294750"/>
              <a:ext cx="855100" cy="509300"/>
            </a:xfrm>
            <a:custGeom>
              <a:avLst/>
              <a:gdLst/>
              <a:ahLst/>
              <a:cxnLst/>
              <a:rect l="l" t="t" r="r" b="b"/>
              <a:pathLst>
                <a:path w="34204" h="20372" extrusionOk="0">
                  <a:moveTo>
                    <a:pt x="317" y="1"/>
                  </a:moveTo>
                  <a:cubicBezTo>
                    <a:pt x="246" y="1"/>
                    <a:pt x="175" y="25"/>
                    <a:pt x="127" y="72"/>
                  </a:cubicBezTo>
                  <a:cubicBezTo>
                    <a:pt x="1" y="199"/>
                    <a:pt x="1" y="357"/>
                    <a:pt x="127" y="484"/>
                  </a:cubicBezTo>
                  <a:lnTo>
                    <a:pt x="10705" y="11061"/>
                  </a:lnTo>
                  <a:cubicBezTo>
                    <a:pt x="10737" y="11125"/>
                    <a:pt x="10800" y="11125"/>
                    <a:pt x="10895" y="11125"/>
                  </a:cubicBezTo>
                  <a:lnTo>
                    <a:pt x="24544" y="11125"/>
                  </a:lnTo>
                  <a:lnTo>
                    <a:pt x="33697" y="20277"/>
                  </a:lnTo>
                  <a:cubicBezTo>
                    <a:pt x="33760" y="20340"/>
                    <a:pt x="33823" y="20372"/>
                    <a:pt x="33918" y="20372"/>
                  </a:cubicBezTo>
                  <a:cubicBezTo>
                    <a:pt x="33982" y="20372"/>
                    <a:pt x="34045" y="20340"/>
                    <a:pt x="34108" y="20277"/>
                  </a:cubicBezTo>
                  <a:cubicBezTo>
                    <a:pt x="34203" y="20182"/>
                    <a:pt x="34203" y="19992"/>
                    <a:pt x="34108" y="19897"/>
                  </a:cubicBezTo>
                  <a:lnTo>
                    <a:pt x="24861" y="10650"/>
                  </a:lnTo>
                  <a:cubicBezTo>
                    <a:pt x="24829" y="10586"/>
                    <a:pt x="24734" y="10586"/>
                    <a:pt x="24671" y="10586"/>
                  </a:cubicBezTo>
                  <a:lnTo>
                    <a:pt x="10990" y="10586"/>
                  </a:lnTo>
                  <a:lnTo>
                    <a:pt x="507" y="72"/>
                  </a:lnTo>
                  <a:cubicBezTo>
                    <a:pt x="460" y="25"/>
                    <a:pt x="389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42"/>
            <p:cNvSpPr/>
            <p:nvPr/>
          </p:nvSpPr>
          <p:spPr>
            <a:xfrm>
              <a:off x="2310050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18" y="1"/>
                  </a:moveTo>
                  <a:cubicBezTo>
                    <a:pt x="246" y="1"/>
                    <a:pt x="175" y="25"/>
                    <a:pt x="128" y="72"/>
                  </a:cubicBezTo>
                  <a:cubicBezTo>
                    <a:pt x="1" y="199"/>
                    <a:pt x="1" y="357"/>
                    <a:pt x="128" y="484"/>
                  </a:cubicBezTo>
                  <a:lnTo>
                    <a:pt x="16342" y="16698"/>
                  </a:lnTo>
                  <a:cubicBezTo>
                    <a:pt x="16406" y="16762"/>
                    <a:pt x="16469" y="16793"/>
                    <a:pt x="16532" y="16793"/>
                  </a:cubicBezTo>
                  <a:lnTo>
                    <a:pt x="29358" y="16793"/>
                  </a:lnTo>
                  <a:lnTo>
                    <a:pt x="39809" y="27244"/>
                  </a:lnTo>
                  <a:cubicBezTo>
                    <a:pt x="39841" y="27276"/>
                    <a:pt x="39936" y="27307"/>
                    <a:pt x="39999" y="27307"/>
                  </a:cubicBezTo>
                  <a:cubicBezTo>
                    <a:pt x="40062" y="27307"/>
                    <a:pt x="40157" y="27276"/>
                    <a:pt x="40189" y="27244"/>
                  </a:cubicBezTo>
                  <a:cubicBezTo>
                    <a:pt x="40316" y="27117"/>
                    <a:pt x="40316" y="26959"/>
                    <a:pt x="40189" y="26832"/>
                  </a:cubicBezTo>
                  <a:lnTo>
                    <a:pt x="29643" y="16287"/>
                  </a:lnTo>
                  <a:cubicBezTo>
                    <a:pt x="29612" y="16255"/>
                    <a:pt x="29548" y="16223"/>
                    <a:pt x="29453" y="16223"/>
                  </a:cubicBezTo>
                  <a:lnTo>
                    <a:pt x="16659" y="16223"/>
                  </a:lnTo>
                  <a:lnTo>
                    <a:pt x="508" y="72"/>
                  </a:lnTo>
                  <a:cubicBezTo>
                    <a:pt x="460" y="25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42"/>
            <p:cNvSpPr/>
            <p:nvPr/>
          </p:nvSpPr>
          <p:spPr>
            <a:xfrm>
              <a:off x="2330650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32081" y="1"/>
                  </a:moveTo>
                  <a:cubicBezTo>
                    <a:pt x="32018" y="1"/>
                    <a:pt x="31954" y="33"/>
                    <a:pt x="31923" y="64"/>
                  </a:cubicBezTo>
                  <a:lnTo>
                    <a:pt x="17767" y="12574"/>
                  </a:lnTo>
                  <a:lnTo>
                    <a:pt x="285" y="12574"/>
                  </a:lnTo>
                  <a:cubicBezTo>
                    <a:pt x="127" y="12574"/>
                    <a:pt x="0" y="12700"/>
                    <a:pt x="0" y="12827"/>
                  </a:cubicBezTo>
                  <a:cubicBezTo>
                    <a:pt x="0" y="12985"/>
                    <a:pt x="127" y="13112"/>
                    <a:pt x="285" y="13112"/>
                  </a:cubicBezTo>
                  <a:lnTo>
                    <a:pt x="17862" y="13112"/>
                  </a:lnTo>
                  <a:cubicBezTo>
                    <a:pt x="17925" y="13112"/>
                    <a:pt x="17988" y="13112"/>
                    <a:pt x="18052" y="13049"/>
                  </a:cubicBezTo>
                  <a:lnTo>
                    <a:pt x="32208" y="571"/>
                  </a:lnTo>
                  <a:lnTo>
                    <a:pt x="38193" y="571"/>
                  </a:lnTo>
                  <a:cubicBezTo>
                    <a:pt x="38352" y="571"/>
                    <a:pt x="38478" y="444"/>
                    <a:pt x="38478" y="286"/>
                  </a:cubicBezTo>
                  <a:cubicBezTo>
                    <a:pt x="38478" y="128"/>
                    <a:pt x="38352" y="1"/>
                    <a:pt x="38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42"/>
            <p:cNvSpPr/>
            <p:nvPr/>
          </p:nvSpPr>
          <p:spPr>
            <a:xfrm>
              <a:off x="2941850" y="2842025"/>
              <a:ext cx="381650" cy="197975"/>
            </a:xfrm>
            <a:custGeom>
              <a:avLst/>
              <a:gdLst/>
              <a:ahLst/>
              <a:cxnLst/>
              <a:rect l="l" t="t" r="r" b="b"/>
              <a:pathLst>
                <a:path w="15266" h="7919" extrusionOk="0">
                  <a:moveTo>
                    <a:pt x="318" y="1"/>
                  </a:moveTo>
                  <a:cubicBezTo>
                    <a:pt x="246" y="1"/>
                    <a:pt x="175" y="33"/>
                    <a:pt x="128" y="96"/>
                  </a:cubicBezTo>
                  <a:cubicBezTo>
                    <a:pt x="1" y="191"/>
                    <a:pt x="1" y="381"/>
                    <a:pt x="128" y="476"/>
                  </a:cubicBezTo>
                  <a:lnTo>
                    <a:pt x="7475" y="7823"/>
                  </a:lnTo>
                  <a:cubicBezTo>
                    <a:pt x="7538" y="7887"/>
                    <a:pt x="7601" y="7918"/>
                    <a:pt x="7665" y="7918"/>
                  </a:cubicBezTo>
                  <a:lnTo>
                    <a:pt x="14980" y="7918"/>
                  </a:lnTo>
                  <a:cubicBezTo>
                    <a:pt x="15107" y="7918"/>
                    <a:pt x="15265" y="7792"/>
                    <a:pt x="15234" y="7633"/>
                  </a:cubicBezTo>
                  <a:cubicBezTo>
                    <a:pt x="15234" y="7475"/>
                    <a:pt x="15107" y="7348"/>
                    <a:pt x="14980" y="7348"/>
                  </a:cubicBezTo>
                  <a:lnTo>
                    <a:pt x="7791" y="7348"/>
                  </a:lnTo>
                  <a:lnTo>
                    <a:pt x="508" y="96"/>
                  </a:lnTo>
                  <a:cubicBezTo>
                    <a:pt x="460" y="33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42"/>
            <p:cNvSpPr/>
            <p:nvPr/>
          </p:nvSpPr>
          <p:spPr>
            <a:xfrm>
              <a:off x="3793750" y="3393075"/>
              <a:ext cx="14275" cy="1086275"/>
            </a:xfrm>
            <a:custGeom>
              <a:avLst/>
              <a:gdLst/>
              <a:ahLst/>
              <a:cxnLst/>
              <a:rect l="l" t="t" r="r" b="b"/>
              <a:pathLst>
                <a:path w="571" h="43451" extrusionOk="0">
                  <a:moveTo>
                    <a:pt x="286" y="1"/>
                  </a:moveTo>
                  <a:cubicBezTo>
                    <a:pt x="127" y="1"/>
                    <a:pt x="1" y="127"/>
                    <a:pt x="1" y="286"/>
                  </a:cubicBezTo>
                  <a:lnTo>
                    <a:pt x="1" y="43165"/>
                  </a:lnTo>
                  <a:cubicBezTo>
                    <a:pt x="1" y="43324"/>
                    <a:pt x="127" y="43450"/>
                    <a:pt x="286" y="43450"/>
                  </a:cubicBezTo>
                  <a:cubicBezTo>
                    <a:pt x="444" y="43450"/>
                    <a:pt x="571" y="43324"/>
                    <a:pt x="571" y="43165"/>
                  </a:cubicBezTo>
                  <a:lnTo>
                    <a:pt x="571" y="286"/>
                  </a:ln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42"/>
            <p:cNvSpPr/>
            <p:nvPr/>
          </p:nvSpPr>
          <p:spPr>
            <a:xfrm>
              <a:off x="3793750" y="1739950"/>
              <a:ext cx="14275" cy="1064100"/>
            </a:xfrm>
            <a:custGeom>
              <a:avLst/>
              <a:gdLst/>
              <a:ahLst/>
              <a:cxnLst/>
              <a:rect l="l" t="t" r="r" b="b"/>
              <a:pathLst>
                <a:path w="571" h="42564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42279"/>
                  </a:lnTo>
                  <a:cubicBezTo>
                    <a:pt x="1" y="42437"/>
                    <a:pt x="127" y="42564"/>
                    <a:pt x="286" y="42564"/>
                  </a:cubicBezTo>
                  <a:cubicBezTo>
                    <a:pt x="444" y="42564"/>
                    <a:pt x="571" y="42437"/>
                    <a:pt x="571" y="42279"/>
                  </a:cubicBezTo>
                  <a:lnTo>
                    <a:pt x="571" y="286"/>
                  </a:lnTo>
                  <a:cubicBezTo>
                    <a:pt x="571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42"/>
            <p:cNvSpPr/>
            <p:nvPr/>
          </p:nvSpPr>
          <p:spPr>
            <a:xfrm>
              <a:off x="3765250" y="1683750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6" y="539"/>
                  </a:moveTo>
                  <a:cubicBezTo>
                    <a:pt x="1901" y="539"/>
                    <a:pt x="2281" y="919"/>
                    <a:pt x="2281" y="1394"/>
                  </a:cubicBezTo>
                  <a:cubicBezTo>
                    <a:pt x="2281" y="1869"/>
                    <a:pt x="1901" y="2249"/>
                    <a:pt x="1426" y="2249"/>
                  </a:cubicBezTo>
                  <a:cubicBezTo>
                    <a:pt x="951" y="2249"/>
                    <a:pt x="571" y="1869"/>
                    <a:pt x="571" y="1394"/>
                  </a:cubicBezTo>
                  <a:cubicBezTo>
                    <a:pt x="571" y="919"/>
                    <a:pt x="951" y="539"/>
                    <a:pt x="1426" y="539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8" y="2819"/>
                    <a:pt x="2851" y="2186"/>
                    <a:pt x="2851" y="1394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42"/>
            <p:cNvSpPr/>
            <p:nvPr/>
          </p:nvSpPr>
          <p:spPr>
            <a:xfrm>
              <a:off x="3765250" y="4465075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6" y="570"/>
                  </a:moveTo>
                  <a:cubicBezTo>
                    <a:pt x="1901" y="570"/>
                    <a:pt x="2281" y="950"/>
                    <a:pt x="2281" y="1425"/>
                  </a:cubicBezTo>
                  <a:cubicBezTo>
                    <a:pt x="2281" y="1900"/>
                    <a:pt x="1901" y="2280"/>
                    <a:pt x="1426" y="2280"/>
                  </a:cubicBezTo>
                  <a:cubicBezTo>
                    <a:pt x="951" y="2280"/>
                    <a:pt x="571" y="1900"/>
                    <a:pt x="571" y="1425"/>
                  </a:cubicBezTo>
                  <a:cubicBezTo>
                    <a:pt x="571" y="950"/>
                    <a:pt x="951" y="570"/>
                    <a:pt x="1426" y="570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25"/>
                  </a:cubicBezTo>
                  <a:cubicBezTo>
                    <a:pt x="1" y="2185"/>
                    <a:pt x="634" y="2819"/>
                    <a:pt x="1426" y="2819"/>
                  </a:cubicBezTo>
                  <a:cubicBezTo>
                    <a:pt x="2218" y="2819"/>
                    <a:pt x="2851" y="2185"/>
                    <a:pt x="2851" y="1425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42"/>
            <p:cNvSpPr/>
            <p:nvPr/>
          </p:nvSpPr>
          <p:spPr>
            <a:xfrm>
              <a:off x="2411400" y="3973400"/>
              <a:ext cx="425975" cy="425975"/>
            </a:xfrm>
            <a:custGeom>
              <a:avLst/>
              <a:gdLst/>
              <a:ahLst/>
              <a:cxnLst/>
              <a:rect l="l" t="t" r="r" b="b"/>
              <a:pathLst>
                <a:path w="17039" h="17039" extrusionOk="0">
                  <a:moveTo>
                    <a:pt x="8520" y="1"/>
                  </a:moveTo>
                  <a:cubicBezTo>
                    <a:pt x="3801" y="1"/>
                    <a:pt x="1" y="3801"/>
                    <a:pt x="1" y="8520"/>
                  </a:cubicBezTo>
                  <a:cubicBezTo>
                    <a:pt x="1" y="13238"/>
                    <a:pt x="3801" y="17039"/>
                    <a:pt x="8520" y="17039"/>
                  </a:cubicBezTo>
                  <a:cubicBezTo>
                    <a:pt x="13238" y="17039"/>
                    <a:pt x="17039" y="13238"/>
                    <a:pt x="17039" y="8520"/>
                  </a:cubicBezTo>
                  <a:cubicBezTo>
                    <a:pt x="17039" y="3801"/>
                    <a:pt x="13238" y="1"/>
                    <a:pt x="8520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42"/>
            <p:cNvSpPr/>
            <p:nvPr/>
          </p:nvSpPr>
          <p:spPr>
            <a:xfrm>
              <a:off x="2524625" y="4063675"/>
              <a:ext cx="203500" cy="245450"/>
            </a:xfrm>
            <a:custGeom>
              <a:avLst/>
              <a:gdLst/>
              <a:ahLst/>
              <a:cxnLst/>
              <a:rect l="l" t="t" r="r" b="b"/>
              <a:pathLst>
                <a:path w="8140" h="9818" extrusionOk="0">
                  <a:moveTo>
                    <a:pt x="4522" y="2237"/>
                  </a:moveTo>
                  <a:cubicBezTo>
                    <a:pt x="4852" y="2237"/>
                    <a:pt x="5511" y="2344"/>
                    <a:pt x="5511" y="3199"/>
                  </a:cubicBezTo>
                  <a:cubicBezTo>
                    <a:pt x="5511" y="4117"/>
                    <a:pt x="4719" y="4149"/>
                    <a:pt x="4719" y="4149"/>
                  </a:cubicBezTo>
                  <a:lnTo>
                    <a:pt x="3167" y="4149"/>
                  </a:lnTo>
                  <a:lnTo>
                    <a:pt x="3167" y="2249"/>
                  </a:lnTo>
                  <a:lnTo>
                    <a:pt x="4339" y="2249"/>
                  </a:lnTo>
                  <a:cubicBezTo>
                    <a:pt x="4339" y="2249"/>
                    <a:pt x="4412" y="2237"/>
                    <a:pt x="4522" y="2237"/>
                  </a:cubicBezTo>
                  <a:close/>
                  <a:moveTo>
                    <a:pt x="4855" y="5224"/>
                  </a:moveTo>
                  <a:cubicBezTo>
                    <a:pt x="5168" y="5224"/>
                    <a:pt x="6397" y="5296"/>
                    <a:pt x="6397" y="6429"/>
                  </a:cubicBezTo>
                  <a:cubicBezTo>
                    <a:pt x="6397" y="7601"/>
                    <a:pt x="5321" y="7632"/>
                    <a:pt x="5321" y="7632"/>
                  </a:cubicBezTo>
                  <a:lnTo>
                    <a:pt x="3167" y="7632"/>
                  </a:lnTo>
                  <a:lnTo>
                    <a:pt x="3167" y="5225"/>
                  </a:lnTo>
                  <a:lnTo>
                    <a:pt x="4782" y="5225"/>
                  </a:lnTo>
                  <a:cubicBezTo>
                    <a:pt x="4782" y="5225"/>
                    <a:pt x="4809" y="5224"/>
                    <a:pt x="4855" y="5224"/>
                  </a:cubicBezTo>
                  <a:close/>
                  <a:moveTo>
                    <a:pt x="2185" y="0"/>
                  </a:moveTo>
                  <a:lnTo>
                    <a:pt x="2185" y="1172"/>
                  </a:lnTo>
                  <a:lnTo>
                    <a:pt x="0" y="1172"/>
                  </a:lnTo>
                  <a:lnTo>
                    <a:pt x="0" y="2185"/>
                  </a:lnTo>
                  <a:lnTo>
                    <a:pt x="1584" y="2185"/>
                  </a:lnTo>
                  <a:lnTo>
                    <a:pt x="1584" y="7506"/>
                  </a:lnTo>
                  <a:lnTo>
                    <a:pt x="95" y="7506"/>
                  </a:lnTo>
                  <a:lnTo>
                    <a:pt x="95" y="8614"/>
                  </a:lnTo>
                  <a:lnTo>
                    <a:pt x="2185" y="8614"/>
                  </a:lnTo>
                  <a:lnTo>
                    <a:pt x="2185" y="9817"/>
                  </a:lnTo>
                  <a:lnTo>
                    <a:pt x="3136" y="9817"/>
                  </a:lnTo>
                  <a:lnTo>
                    <a:pt x="3136" y="8614"/>
                  </a:lnTo>
                  <a:lnTo>
                    <a:pt x="4022" y="8614"/>
                  </a:lnTo>
                  <a:lnTo>
                    <a:pt x="4022" y="9817"/>
                  </a:lnTo>
                  <a:lnTo>
                    <a:pt x="5004" y="9817"/>
                  </a:lnTo>
                  <a:lnTo>
                    <a:pt x="5004" y="8614"/>
                  </a:lnTo>
                  <a:cubicBezTo>
                    <a:pt x="6112" y="8614"/>
                    <a:pt x="7759" y="8424"/>
                    <a:pt x="7949" y="6619"/>
                  </a:cubicBezTo>
                  <a:cubicBezTo>
                    <a:pt x="8139" y="4782"/>
                    <a:pt x="6777" y="4339"/>
                    <a:pt x="6777" y="4339"/>
                  </a:cubicBezTo>
                  <a:cubicBezTo>
                    <a:pt x="6777" y="4339"/>
                    <a:pt x="7252" y="4117"/>
                    <a:pt x="7252" y="2914"/>
                  </a:cubicBezTo>
                  <a:cubicBezTo>
                    <a:pt x="7252" y="1249"/>
                    <a:pt x="5718" y="1171"/>
                    <a:pt x="5430" y="1171"/>
                  </a:cubicBezTo>
                  <a:cubicBezTo>
                    <a:pt x="5400" y="1171"/>
                    <a:pt x="5384" y="1172"/>
                    <a:pt x="5384" y="1172"/>
                  </a:cubicBezTo>
                  <a:lnTo>
                    <a:pt x="5004" y="1172"/>
                  </a:lnTo>
                  <a:lnTo>
                    <a:pt x="5004" y="0"/>
                  </a:lnTo>
                  <a:lnTo>
                    <a:pt x="4022" y="0"/>
                  </a:lnTo>
                  <a:lnTo>
                    <a:pt x="4022" y="1172"/>
                  </a:lnTo>
                  <a:lnTo>
                    <a:pt x="3136" y="117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7" name="Google Shape;5037;p42"/>
            <p:cNvSpPr/>
            <p:nvPr/>
          </p:nvSpPr>
          <p:spPr>
            <a:xfrm>
              <a:off x="2278400" y="1798400"/>
              <a:ext cx="691975" cy="651900"/>
            </a:xfrm>
            <a:custGeom>
              <a:avLst/>
              <a:gdLst/>
              <a:ahLst/>
              <a:cxnLst/>
              <a:rect l="l" t="t" r="r" b="b"/>
              <a:pathLst>
                <a:path w="27679" h="26076" extrusionOk="0">
                  <a:moveTo>
                    <a:pt x="13851" y="1"/>
                  </a:moveTo>
                  <a:cubicBezTo>
                    <a:pt x="13314" y="1"/>
                    <a:pt x="12771" y="34"/>
                    <a:pt x="12224" y="101"/>
                  </a:cubicBezTo>
                  <a:cubicBezTo>
                    <a:pt x="5099" y="988"/>
                    <a:pt x="0" y="7480"/>
                    <a:pt x="887" y="14637"/>
                  </a:cubicBezTo>
                  <a:cubicBezTo>
                    <a:pt x="1706" y="21248"/>
                    <a:pt x="7334" y="26076"/>
                    <a:pt x="13803" y="26076"/>
                  </a:cubicBezTo>
                  <a:cubicBezTo>
                    <a:pt x="14338" y="26076"/>
                    <a:pt x="14879" y="26043"/>
                    <a:pt x="15423" y="25975"/>
                  </a:cubicBezTo>
                  <a:cubicBezTo>
                    <a:pt x="22580" y="25120"/>
                    <a:pt x="27679" y="18596"/>
                    <a:pt x="26792" y="11439"/>
                  </a:cubicBezTo>
                  <a:cubicBezTo>
                    <a:pt x="25973" y="4828"/>
                    <a:pt x="20345" y="1"/>
                    <a:pt x="1385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42"/>
            <p:cNvSpPr/>
            <p:nvPr/>
          </p:nvSpPr>
          <p:spPr>
            <a:xfrm>
              <a:off x="2404275" y="1975900"/>
              <a:ext cx="307225" cy="338075"/>
            </a:xfrm>
            <a:custGeom>
              <a:avLst/>
              <a:gdLst/>
              <a:ahLst/>
              <a:cxnLst/>
              <a:rect l="l" t="t" r="r" b="b"/>
              <a:pathLst>
                <a:path w="12289" h="13523" extrusionOk="0">
                  <a:moveTo>
                    <a:pt x="8583" y="0"/>
                  </a:moveTo>
                  <a:lnTo>
                    <a:pt x="1" y="3072"/>
                  </a:lnTo>
                  <a:lnTo>
                    <a:pt x="3706" y="13523"/>
                  </a:lnTo>
                  <a:lnTo>
                    <a:pt x="12288" y="1048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2"/>
            <p:cNvSpPr/>
            <p:nvPr/>
          </p:nvSpPr>
          <p:spPr>
            <a:xfrm>
              <a:off x="2506400" y="1960050"/>
              <a:ext cx="229625" cy="279500"/>
            </a:xfrm>
            <a:custGeom>
              <a:avLst/>
              <a:gdLst/>
              <a:ahLst/>
              <a:cxnLst/>
              <a:rect l="l" t="t" r="r" b="b"/>
              <a:pathLst>
                <a:path w="9185" h="11180" extrusionOk="0">
                  <a:moveTo>
                    <a:pt x="96" y="1"/>
                  </a:moveTo>
                  <a:lnTo>
                    <a:pt x="1" y="11117"/>
                  </a:lnTo>
                  <a:lnTo>
                    <a:pt x="9122" y="11180"/>
                  </a:lnTo>
                  <a:lnTo>
                    <a:pt x="9185" y="6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2"/>
            <p:cNvSpPr/>
            <p:nvPr/>
          </p:nvSpPr>
          <p:spPr>
            <a:xfrm>
              <a:off x="2673475" y="2118200"/>
              <a:ext cx="101350" cy="99200"/>
            </a:xfrm>
            <a:custGeom>
              <a:avLst/>
              <a:gdLst/>
              <a:ahLst/>
              <a:cxnLst/>
              <a:rect l="l" t="t" r="r" b="b"/>
              <a:pathLst>
                <a:path w="4054" h="3968" extrusionOk="0">
                  <a:moveTo>
                    <a:pt x="582" y="1"/>
                  </a:moveTo>
                  <a:cubicBezTo>
                    <a:pt x="443" y="1"/>
                    <a:pt x="301" y="56"/>
                    <a:pt x="190" y="167"/>
                  </a:cubicBezTo>
                  <a:cubicBezTo>
                    <a:pt x="0" y="357"/>
                    <a:pt x="0" y="705"/>
                    <a:pt x="190" y="895"/>
                  </a:cubicBezTo>
                  <a:lnTo>
                    <a:pt x="3104" y="3809"/>
                  </a:lnTo>
                  <a:cubicBezTo>
                    <a:pt x="3199" y="3904"/>
                    <a:pt x="3325" y="3967"/>
                    <a:pt x="3484" y="3967"/>
                  </a:cubicBezTo>
                  <a:cubicBezTo>
                    <a:pt x="3610" y="3967"/>
                    <a:pt x="3737" y="3904"/>
                    <a:pt x="3864" y="3809"/>
                  </a:cubicBezTo>
                  <a:cubicBezTo>
                    <a:pt x="4054" y="3587"/>
                    <a:pt x="4054" y="3270"/>
                    <a:pt x="3864" y="3049"/>
                  </a:cubicBezTo>
                  <a:lnTo>
                    <a:pt x="950" y="167"/>
                  </a:lnTo>
                  <a:cubicBezTo>
                    <a:pt x="855" y="56"/>
                    <a:pt x="721" y="1"/>
                    <a:pt x="58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2"/>
            <p:cNvSpPr/>
            <p:nvPr/>
          </p:nvSpPr>
          <p:spPr>
            <a:xfrm>
              <a:off x="2714625" y="2159575"/>
              <a:ext cx="132250" cy="126500"/>
            </a:xfrm>
            <a:custGeom>
              <a:avLst/>
              <a:gdLst/>
              <a:ahLst/>
              <a:cxnLst/>
              <a:rect l="l" t="t" r="r" b="b"/>
              <a:pathLst>
                <a:path w="5290" h="5060" extrusionOk="0">
                  <a:moveTo>
                    <a:pt x="1141" y="0"/>
                  </a:moveTo>
                  <a:cubicBezTo>
                    <a:pt x="880" y="0"/>
                    <a:pt x="618" y="95"/>
                    <a:pt x="413" y="285"/>
                  </a:cubicBezTo>
                  <a:cubicBezTo>
                    <a:pt x="1" y="697"/>
                    <a:pt x="1" y="1330"/>
                    <a:pt x="413" y="1742"/>
                  </a:cubicBezTo>
                  <a:lnTo>
                    <a:pt x="3421" y="4751"/>
                  </a:lnTo>
                  <a:cubicBezTo>
                    <a:pt x="3627" y="4957"/>
                    <a:pt x="3896" y="5059"/>
                    <a:pt x="4161" y="5059"/>
                  </a:cubicBezTo>
                  <a:cubicBezTo>
                    <a:pt x="4427" y="5059"/>
                    <a:pt x="4688" y="4957"/>
                    <a:pt x="4878" y="4751"/>
                  </a:cubicBezTo>
                  <a:cubicBezTo>
                    <a:pt x="5290" y="4371"/>
                    <a:pt x="5290" y="3706"/>
                    <a:pt x="4878" y="3326"/>
                  </a:cubicBezTo>
                  <a:lnTo>
                    <a:pt x="1869" y="285"/>
                  </a:lnTo>
                  <a:cubicBezTo>
                    <a:pt x="1663" y="95"/>
                    <a:pt x="1402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42"/>
            <p:cNvSpPr/>
            <p:nvPr/>
          </p:nvSpPr>
          <p:spPr>
            <a:xfrm>
              <a:off x="2587175" y="1990150"/>
              <a:ext cx="57800" cy="58600"/>
            </a:xfrm>
            <a:custGeom>
              <a:avLst/>
              <a:gdLst/>
              <a:ahLst/>
              <a:cxnLst/>
              <a:rect l="l" t="t" r="r" b="b"/>
              <a:pathLst>
                <a:path w="2312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72" y="2344"/>
                  </a:cubicBezTo>
                  <a:cubicBezTo>
                    <a:pt x="1805" y="2344"/>
                    <a:pt x="2312" y="1805"/>
                    <a:pt x="2312" y="1172"/>
                  </a:cubicBezTo>
                  <a:cubicBezTo>
                    <a:pt x="2312" y="539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42"/>
            <p:cNvSpPr/>
            <p:nvPr/>
          </p:nvSpPr>
          <p:spPr>
            <a:xfrm>
              <a:off x="2563425" y="2046350"/>
              <a:ext cx="105325" cy="74450"/>
            </a:xfrm>
            <a:custGeom>
              <a:avLst/>
              <a:gdLst/>
              <a:ahLst/>
              <a:cxnLst/>
              <a:rect l="l" t="t" r="r" b="b"/>
              <a:pathLst>
                <a:path w="4213" h="2978" extrusionOk="0">
                  <a:moveTo>
                    <a:pt x="1362" y="1"/>
                  </a:moveTo>
                  <a:cubicBezTo>
                    <a:pt x="633" y="1"/>
                    <a:pt x="0" y="602"/>
                    <a:pt x="0" y="1362"/>
                  </a:cubicBezTo>
                  <a:lnTo>
                    <a:pt x="0" y="2978"/>
                  </a:lnTo>
                  <a:lnTo>
                    <a:pt x="4212" y="2978"/>
                  </a:lnTo>
                  <a:lnTo>
                    <a:pt x="4212" y="1362"/>
                  </a:lnTo>
                  <a:cubicBezTo>
                    <a:pt x="4212" y="634"/>
                    <a:pt x="3610" y="1"/>
                    <a:pt x="285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42"/>
            <p:cNvSpPr/>
            <p:nvPr/>
          </p:nvSpPr>
          <p:spPr>
            <a:xfrm>
              <a:off x="2534900" y="2167500"/>
              <a:ext cx="165500" cy="12675"/>
            </a:xfrm>
            <a:custGeom>
              <a:avLst/>
              <a:gdLst/>
              <a:ahLst/>
              <a:cxnLst/>
              <a:rect l="l" t="t" r="r" b="b"/>
              <a:pathLst>
                <a:path w="6620" h="507" extrusionOk="0">
                  <a:moveTo>
                    <a:pt x="254" y="0"/>
                  </a:moveTo>
                  <a:cubicBezTo>
                    <a:pt x="128" y="0"/>
                    <a:pt x="1" y="127"/>
                    <a:pt x="1" y="253"/>
                  </a:cubicBezTo>
                  <a:cubicBezTo>
                    <a:pt x="1" y="380"/>
                    <a:pt x="128" y="507"/>
                    <a:pt x="254" y="507"/>
                  </a:cubicBezTo>
                  <a:lnTo>
                    <a:pt x="6366" y="507"/>
                  </a:lnTo>
                  <a:cubicBezTo>
                    <a:pt x="6493" y="507"/>
                    <a:pt x="6620" y="380"/>
                    <a:pt x="6620" y="253"/>
                  </a:cubicBezTo>
                  <a:cubicBezTo>
                    <a:pt x="6620" y="127"/>
                    <a:pt x="6493" y="0"/>
                    <a:pt x="63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42"/>
            <p:cNvSpPr/>
            <p:nvPr/>
          </p:nvSpPr>
          <p:spPr>
            <a:xfrm>
              <a:off x="2534900" y="2138975"/>
              <a:ext cx="165500" cy="11925"/>
            </a:xfrm>
            <a:custGeom>
              <a:avLst/>
              <a:gdLst/>
              <a:ahLst/>
              <a:cxnLst/>
              <a:rect l="l" t="t" r="r" b="b"/>
              <a:pathLst>
                <a:path w="6620" h="477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54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42"/>
            <p:cNvSpPr/>
            <p:nvPr/>
          </p:nvSpPr>
          <p:spPr>
            <a:xfrm>
              <a:off x="2534900" y="2196775"/>
              <a:ext cx="165500" cy="11900"/>
            </a:xfrm>
            <a:custGeom>
              <a:avLst/>
              <a:gdLst/>
              <a:ahLst/>
              <a:cxnLst/>
              <a:rect l="l" t="t" r="r" b="b"/>
              <a:pathLst>
                <a:path w="6620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22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22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42"/>
            <p:cNvSpPr/>
            <p:nvPr/>
          </p:nvSpPr>
          <p:spPr>
            <a:xfrm>
              <a:off x="2479500" y="1934725"/>
              <a:ext cx="265250" cy="241500"/>
            </a:xfrm>
            <a:custGeom>
              <a:avLst/>
              <a:gdLst/>
              <a:ahLst/>
              <a:cxnLst/>
              <a:rect l="l" t="t" r="r" b="b"/>
              <a:pathLst>
                <a:path w="10610" h="9660" extrusionOk="0">
                  <a:moveTo>
                    <a:pt x="5321" y="1077"/>
                  </a:moveTo>
                  <a:cubicBezTo>
                    <a:pt x="6302" y="1077"/>
                    <a:pt x="7252" y="1457"/>
                    <a:pt x="7981" y="2186"/>
                  </a:cubicBezTo>
                  <a:cubicBezTo>
                    <a:pt x="9438" y="3642"/>
                    <a:pt x="9438" y="6049"/>
                    <a:pt x="7981" y="7506"/>
                  </a:cubicBezTo>
                  <a:cubicBezTo>
                    <a:pt x="7252" y="8203"/>
                    <a:pt x="6302" y="8614"/>
                    <a:pt x="5321" y="8614"/>
                  </a:cubicBezTo>
                  <a:cubicBezTo>
                    <a:pt x="4307" y="8614"/>
                    <a:pt x="3357" y="8203"/>
                    <a:pt x="2660" y="7506"/>
                  </a:cubicBezTo>
                  <a:cubicBezTo>
                    <a:pt x="1172" y="6018"/>
                    <a:pt x="1172" y="3642"/>
                    <a:pt x="2660" y="2186"/>
                  </a:cubicBezTo>
                  <a:cubicBezTo>
                    <a:pt x="3357" y="1457"/>
                    <a:pt x="4307" y="1077"/>
                    <a:pt x="5321" y="1077"/>
                  </a:cubicBezTo>
                  <a:close/>
                  <a:moveTo>
                    <a:pt x="5321" y="0"/>
                  </a:moveTo>
                  <a:cubicBezTo>
                    <a:pt x="4022" y="0"/>
                    <a:pt x="2787" y="507"/>
                    <a:pt x="1900" y="1426"/>
                  </a:cubicBezTo>
                  <a:cubicBezTo>
                    <a:pt x="0" y="3294"/>
                    <a:pt x="0" y="6366"/>
                    <a:pt x="1900" y="8266"/>
                  </a:cubicBezTo>
                  <a:cubicBezTo>
                    <a:pt x="2819" y="9153"/>
                    <a:pt x="4022" y="9659"/>
                    <a:pt x="5321" y="9659"/>
                  </a:cubicBezTo>
                  <a:cubicBezTo>
                    <a:pt x="6587" y="9659"/>
                    <a:pt x="7822" y="9153"/>
                    <a:pt x="8709" y="8266"/>
                  </a:cubicBezTo>
                  <a:cubicBezTo>
                    <a:pt x="10609" y="6366"/>
                    <a:pt x="10609" y="3294"/>
                    <a:pt x="8709" y="1426"/>
                  </a:cubicBezTo>
                  <a:cubicBezTo>
                    <a:pt x="7822" y="507"/>
                    <a:pt x="6587" y="0"/>
                    <a:pt x="532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42"/>
            <p:cNvSpPr/>
            <p:nvPr/>
          </p:nvSpPr>
          <p:spPr>
            <a:xfrm>
              <a:off x="4774700" y="3940150"/>
              <a:ext cx="425975" cy="182125"/>
            </a:xfrm>
            <a:custGeom>
              <a:avLst/>
              <a:gdLst/>
              <a:ahLst/>
              <a:cxnLst/>
              <a:rect l="l" t="t" r="r" b="b"/>
              <a:pathLst>
                <a:path w="17039" h="7285" extrusionOk="0">
                  <a:moveTo>
                    <a:pt x="8520" y="1"/>
                  </a:moveTo>
                  <a:lnTo>
                    <a:pt x="1" y="7285"/>
                  </a:lnTo>
                  <a:lnTo>
                    <a:pt x="17039" y="7285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42"/>
            <p:cNvSpPr/>
            <p:nvPr/>
          </p:nvSpPr>
          <p:spPr>
            <a:xfrm>
              <a:off x="4877625" y="3994000"/>
              <a:ext cx="220125" cy="94225"/>
            </a:xfrm>
            <a:custGeom>
              <a:avLst/>
              <a:gdLst/>
              <a:ahLst/>
              <a:cxnLst/>
              <a:rect l="l" t="t" r="r" b="b"/>
              <a:pathLst>
                <a:path w="8805" h="3769" extrusionOk="0">
                  <a:moveTo>
                    <a:pt x="4403" y="0"/>
                  </a:moveTo>
                  <a:lnTo>
                    <a:pt x="1" y="3769"/>
                  </a:lnTo>
                  <a:lnTo>
                    <a:pt x="8805" y="3769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42"/>
            <p:cNvSpPr/>
            <p:nvPr/>
          </p:nvSpPr>
          <p:spPr>
            <a:xfrm>
              <a:off x="4959975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42"/>
            <p:cNvSpPr/>
            <p:nvPr/>
          </p:nvSpPr>
          <p:spPr>
            <a:xfrm>
              <a:off x="4852300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42"/>
            <p:cNvSpPr/>
            <p:nvPr/>
          </p:nvSpPr>
          <p:spPr>
            <a:xfrm>
              <a:off x="5067650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42"/>
            <p:cNvSpPr/>
            <p:nvPr/>
          </p:nvSpPr>
          <p:spPr>
            <a:xfrm>
              <a:off x="4819825" y="4292475"/>
              <a:ext cx="334925" cy="37225"/>
            </a:xfrm>
            <a:custGeom>
              <a:avLst/>
              <a:gdLst/>
              <a:ahLst/>
              <a:cxnLst/>
              <a:rect l="l" t="t" r="r" b="b"/>
              <a:pathLst>
                <a:path w="13397" h="1489" extrusionOk="0">
                  <a:moveTo>
                    <a:pt x="1" y="0"/>
                  </a:moveTo>
                  <a:lnTo>
                    <a:pt x="1" y="1489"/>
                  </a:lnTo>
                  <a:lnTo>
                    <a:pt x="13397" y="1489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42"/>
            <p:cNvSpPr/>
            <p:nvPr/>
          </p:nvSpPr>
          <p:spPr>
            <a:xfrm>
              <a:off x="4792925" y="4329675"/>
              <a:ext cx="389550" cy="36450"/>
            </a:xfrm>
            <a:custGeom>
              <a:avLst/>
              <a:gdLst/>
              <a:ahLst/>
              <a:cxnLst/>
              <a:rect l="l" t="t" r="r" b="b"/>
              <a:pathLst>
                <a:path w="15582" h="1458" extrusionOk="0">
                  <a:moveTo>
                    <a:pt x="0" y="1"/>
                  </a:moveTo>
                  <a:lnTo>
                    <a:pt x="0" y="1458"/>
                  </a:lnTo>
                  <a:lnTo>
                    <a:pt x="15581" y="1458"/>
                  </a:lnTo>
                  <a:lnTo>
                    <a:pt x="1558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42"/>
            <p:cNvSpPr/>
            <p:nvPr/>
          </p:nvSpPr>
          <p:spPr>
            <a:xfrm>
              <a:off x="4634575" y="1798400"/>
              <a:ext cx="691200" cy="651900"/>
            </a:xfrm>
            <a:custGeom>
              <a:avLst/>
              <a:gdLst/>
              <a:ahLst/>
              <a:cxnLst/>
              <a:rect l="l" t="t" r="r" b="b"/>
              <a:pathLst>
                <a:path w="27648" h="26076" extrusionOk="0">
                  <a:moveTo>
                    <a:pt x="13850" y="1"/>
                  </a:moveTo>
                  <a:cubicBezTo>
                    <a:pt x="13314" y="1"/>
                    <a:pt x="12771" y="34"/>
                    <a:pt x="12225" y="101"/>
                  </a:cubicBezTo>
                  <a:cubicBezTo>
                    <a:pt x="5067" y="988"/>
                    <a:pt x="0" y="7480"/>
                    <a:pt x="887" y="14637"/>
                  </a:cubicBezTo>
                  <a:cubicBezTo>
                    <a:pt x="1677" y="21248"/>
                    <a:pt x="7303" y="26076"/>
                    <a:pt x="13797" y="26076"/>
                  </a:cubicBezTo>
                  <a:cubicBezTo>
                    <a:pt x="14334" y="26076"/>
                    <a:pt x="14877" y="26043"/>
                    <a:pt x="15423" y="25975"/>
                  </a:cubicBezTo>
                  <a:cubicBezTo>
                    <a:pt x="22580" y="25120"/>
                    <a:pt x="27647" y="18596"/>
                    <a:pt x="26761" y="11439"/>
                  </a:cubicBezTo>
                  <a:cubicBezTo>
                    <a:pt x="25942" y="4828"/>
                    <a:pt x="20341" y="1"/>
                    <a:pt x="13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42"/>
            <p:cNvSpPr/>
            <p:nvPr/>
          </p:nvSpPr>
          <p:spPr>
            <a:xfrm>
              <a:off x="4853875" y="22743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42"/>
            <p:cNvSpPr/>
            <p:nvPr/>
          </p:nvSpPr>
          <p:spPr>
            <a:xfrm>
              <a:off x="4853875" y="2260900"/>
              <a:ext cx="120375" cy="61800"/>
            </a:xfrm>
            <a:custGeom>
              <a:avLst/>
              <a:gdLst/>
              <a:ahLst/>
              <a:cxnLst/>
              <a:rect l="l" t="t" r="r" b="b"/>
              <a:pathLst>
                <a:path w="4815" h="2472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71"/>
                    <a:pt x="2408" y="2471"/>
                  </a:cubicBezTo>
                  <a:cubicBezTo>
                    <a:pt x="3738" y="2471"/>
                    <a:pt x="4814" y="1901"/>
                    <a:pt x="4814" y="1236"/>
                  </a:cubicBezTo>
                  <a:cubicBezTo>
                    <a:pt x="4814" y="571"/>
                    <a:pt x="3738" y="33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42"/>
            <p:cNvSpPr/>
            <p:nvPr/>
          </p:nvSpPr>
          <p:spPr>
            <a:xfrm>
              <a:off x="4853875" y="22482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42"/>
            <p:cNvSpPr/>
            <p:nvPr/>
          </p:nvSpPr>
          <p:spPr>
            <a:xfrm>
              <a:off x="4853875" y="223477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cubicBezTo>
                    <a:pt x="4814" y="571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42"/>
            <p:cNvSpPr/>
            <p:nvPr/>
          </p:nvSpPr>
          <p:spPr>
            <a:xfrm>
              <a:off x="4853875" y="222132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42"/>
            <p:cNvSpPr/>
            <p:nvPr/>
          </p:nvSpPr>
          <p:spPr>
            <a:xfrm>
              <a:off x="4853875" y="2208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39"/>
                    <a:pt x="1" y="1204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4"/>
                  </a:cubicBezTo>
                  <a:cubicBezTo>
                    <a:pt x="4814" y="539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42"/>
            <p:cNvSpPr/>
            <p:nvPr/>
          </p:nvSpPr>
          <p:spPr>
            <a:xfrm>
              <a:off x="4853875" y="21952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42"/>
            <p:cNvSpPr/>
            <p:nvPr/>
          </p:nvSpPr>
          <p:spPr>
            <a:xfrm>
              <a:off x="4853875" y="2181750"/>
              <a:ext cx="120375" cy="61775"/>
            </a:xfrm>
            <a:custGeom>
              <a:avLst/>
              <a:gdLst/>
              <a:ahLst/>
              <a:cxnLst/>
              <a:rect l="l" t="t" r="r" b="b"/>
              <a:pathLst>
                <a:path w="4815" h="2471" extrusionOk="0">
                  <a:moveTo>
                    <a:pt x="2408" y="0"/>
                  </a:moveTo>
                  <a:cubicBezTo>
                    <a:pt x="1077" y="0"/>
                    <a:pt x="1" y="570"/>
                    <a:pt x="1" y="1235"/>
                  </a:cubicBezTo>
                  <a:cubicBezTo>
                    <a:pt x="1" y="1900"/>
                    <a:pt x="1077" y="2470"/>
                    <a:pt x="2408" y="2470"/>
                  </a:cubicBezTo>
                  <a:cubicBezTo>
                    <a:pt x="3738" y="2470"/>
                    <a:pt x="4814" y="1900"/>
                    <a:pt x="4814" y="1235"/>
                  </a:cubicBezTo>
                  <a:cubicBezTo>
                    <a:pt x="4814" y="570"/>
                    <a:pt x="3738" y="32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42"/>
            <p:cNvSpPr/>
            <p:nvPr/>
          </p:nvSpPr>
          <p:spPr>
            <a:xfrm>
              <a:off x="4853875" y="2170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42"/>
            <p:cNvSpPr/>
            <p:nvPr/>
          </p:nvSpPr>
          <p:spPr>
            <a:xfrm>
              <a:off x="4853875" y="21580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8"/>
                    <a:pt x="1" y="1203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3"/>
                  </a:cubicBezTo>
                  <a:cubicBezTo>
                    <a:pt x="4814" y="538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42"/>
            <p:cNvSpPr/>
            <p:nvPr/>
          </p:nvSpPr>
          <p:spPr>
            <a:xfrm>
              <a:off x="4853875" y="21437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35"/>
                  </a:ln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35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42"/>
            <p:cNvSpPr/>
            <p:nvPr/>
          </p:nvSpPr>
          <p:spPr>
            <a:xfrm>
              <a:off x="4853875" y="21310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42"/>
            <p:cNvSpPr/>
            <p:nvPr/>
          </p:nvSpPr>
          <p:spPr>
            <a:xfrm>
              <a:off x="4853875" y="211760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8"/>
                  </a:cubicBezTo>
                  <a:lnTo>
                    <a:pt x="1" y="698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8"/>
                  </a:lnTo>
                  <a:lnTo>
                    <a:pt x="4561" y="698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42"/>
            <p:cNvSpPr/>
            <p:nvPr/>
          </p:nvSpPr>
          <p:spPr>
            <a:xfrm>
              <a:off x="4853875" y="21049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42"/>
            <p:cNvSpPr/>
            <p:nvPr/>
          </p:nvSpPr>
          <p:spPr>
            <a:xfrm>
              <a:off x="4990850" y="22767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42"/>
            <p:cNvSpPr/>
            <p:nvPr/>
          </p:nvSpPr>
          <p:spPr>
            <a:xfrm>
              <a:off x="4990850" y="226330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42"/>
            <p:cNvSpPr/>
            <p:nvPr/>
          </p:nvSpPr>
          <p:spPr>
            <a:xfrm>
              <a:off x="4990850" y="22498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426" y="1"/>
                    <a:pt x="602" y="286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42"/>
            <p:cNvSpPr/>
            <p:nvPr/>
          </p:nvSpPr>
          <p:spPr>
            <a:xfrm>
              <a:off x="4990850" y="223715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42"/>
            <p:cNvSpPr/>
            <p:nvPr/>
          </p:nvSpPr>
          <p:spPr>
            <a:xfrm>
              <a:off x="4990850" y="22237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42"/>
            <p:cNvSpPr/>
            <p:nvPr/>
          </p:nvSpPr>
          <p:spPr>
            <a:xfrm>
              <a:off x="4990850" y="22102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2"/>
            <p:cNvSpPr/>
            <p:nvPr/>
          </p:nvSpPr>
          <p:spPr>
            <a:xfrm>
              <a:off x="4990850" y="21975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42"/>
            <p:cNvSpPr/>
            <p:nvPr/>
          </p:nvSpPr>
          <p:spPr>
            <a:xfrm>
              <a:off x="4990850" y="2184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42"/>
            <p:cNvSpPr/>
            <p:nvPr/>
          </p:nvSpPr>
          <p:spPr>
            <a:xfrm>
              <a:off x="4990850" y="21730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42"/>
            <p:cNvSpPr/>
            <p:nvPr/>
          </p:nvSpPr>
          <p:spPr>
            <a:xfrm>
              <a:off x="4990850" y="21595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2"/>
            <p:cNvSpPr/>
            <p:nvPr/>
          </p:nvSpPr>
          <p:spPr>
            <a:xfrm>
              <a:off x="4990850" y="2146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42"/>
            <p:cNvSpPr/>
            <p:nvPr/>
          </p:nvSpPr>
          <p:spPr>
            <a:xfrm>
              <a:off x="4990850" y="21334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39"/>
                    <a:pt x="0" y="1204"/>
                  </a:cubicBez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cubicBezTo>
                    <a:pt x="4782" y="539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42"/>
            <p:cNvSpPr/>
            <p:nvPr/>
          </p:nvSpPr>
          <p:spPr>
            <a:xfrm>
              <a:off x="4990850" y="211997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8"/>
                  </a:cubicBezTo>
                  <a:lnTo>
                    <a:pt x="0" y="698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8"/>
                  </a:lnTo>
                  <a:lnTo>
                    <a:pt x="4561" y="698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42"/>
            <p:cNvSpPr/>
            <p:nvPr/>
          </p:nvSpPr>
          <p:spPr>
            <a:xfrm>
              <a:off x="4990850" y="21065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077" y="1"/>
                    <a:pt x="0" y="571"/>
                    <a:pt x="0" y="1236"/>
                  </a:cubicBez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cubicBezTo>
                    <a:pt x="4782" y="571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42"/>
            <p:cNvSpPr/>
            <p:nvPr/>
          </p:nvSpPr>
          <p:spPr>
            <a:xfrm>
              <a:off x="4990850" y="20978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42"/>
            <p:cNvSpPr/>
            <p:nvPr/>
          </p:nvSpPr>
          <p:spPr>
            <a:xfrm>
              <a:off x="4990850" y="20851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42"/>
            <p:cNvSpPr/>
            <p:nvPr/>
          </p:nvSpPr>
          <p:spPr>
            <a:xfrm>
              <a:off x="4990850" y="207090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42"/>
            <p:cNvSpPr/>
            <p:nvPr/>
          </p:nvSpPr>
          <p:spPr>
            <a:xfrm>
              <a:off x="4990850" y="20582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42"/>
            <p:cNvSpPr/>
            <p:nvPr/>
          </p:nvSpPr>
          <p:spPr>
            <a:xfrm>
              <a:off x="4990850" y="20447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42"/>
            <p:cNvSpPr/>
            <p:nvPr/>
          </p:nvSpPr>
          <p:spPr>
            <a:xfrm>
              <a:off x="4990850" y="20321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42"/>
            <p:cNvSpPr/>
            <p:nvPr/>
          </p:nvSpPr>
          <p:spPr>
            <a:xfrm>
              <a:off x="4790550" y="1927500"/>
              <a:ext cx="316700" cy="162425"/>
            </a:xfrm>
            <a:custGeom>
              <a:avLst/>
              <a:gdLst/>
              <a:ahLst/>
              <a:cxnLst/>
              <a:rect l="l" t="t" r="r" b="b"/>
              <a:pathLst>
                <a:path w="12668" h="6497" extrusionOk="0">
                  <a:moveTo>
                    <a:pt x="12196" y="0"/>
                  </a:moveTo>
                  <a:cubicBezTo>
                    <a:pt x="12119" y="0"/>
                    <a:pt x="12041" y="21"/>
                    <a:pt x="11971" y="68"/>
                  </a:cubicBezTo>
                  <a:lnTo>
                    <a:pt x="7126" y="3520"/>
                  </a:lnTo>
                  <a:lnTo>
                    <a:pt x="6017" y="2190"/>
                  </a:lnTo>
                  <a:cubicBezTo>
                    <a:pt x="5943" y="2097"/>
                    <a:pt x="5837" y="2048"/>
                    <a:pt x="5724" y="2048"/>
                  </a:cubicBezTo>
                  <a:cubicBezTo>
                    <a:pt x="5643" y="2048"/>
                    <a:pt x="5558" y="2073"/>
                    <a:pt x="5479" y="2126"/>
                  </a:cubicBezTo>
                  <a:lnTo>
                    <a:pt x="222" y="5768"/>
                  </a:lnTo>
                  <a:cubicBezTo>
                    <a:pt x="63" y="5895"/>
                    <a:pt x="0" y="6148"/>
                    <a:pt x="127" y="6338"/>
                  </a:cubicBezTo>
                  <a:cubicBezTo>
                    <a:pt x="222" y="6433"/>
                    <a:pt x="349" y="6497"/>
                    <a:pt x="475" y="6497"/>
                  </a:cubicBezTo>
                  <a:cubicBezTo>
                    <a:pt x="539" y="6497"/>
                    <a:pt x="634" y="6497"/>
                    <a:pt x="697" y="6433"/>
                  </a:cubicBezTo>
                  <a:lnTo>
                    <a:pt x="5637" y="2981"/>
                  </a:lnTo>
                  <a:lnTo>
                    <a:pt x="6746" y="4311"/>
                  </a:lnTo>
                  <a:cubicBezTo>
                    <a:pt x="6819" y="4404"/>
                    <a:pt x="6926" y="4453"/>
                    <a:pt x="7039" y="4453"/>
                  </a:cubicBezTo>
                  <a:cubicBezTo>
                    <a:pt x="7120" y="4453"/>
                    <a:pt x="7205" y="4428"/>
                    <a:pt x="7284" y="4375"/>
                  </a:cubicBezTo>
                  <a:lnTo>
                    <a:pt x="12446" y="733"/>
                  </a:lnTo>
                  <a:cubicBezTo>
                    <a:pt x="12604" y="606"/>
                    <a:pt x="12668" y="353"/>
                    <a:pt x="12541" y="163"/>
                  </a:cubicBezTo>
                  <a:cubicBezTo>
                    <a:pt x="12461" y="63"/>
                    <a:pt x="12330" y="0"/>
                    <a:pt x="121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42"/>
            <p:cNvSpPr/>
            <p:nvPr/>
          </p:nvSpPr>
          <p:spPr>
            <a:xfrm>
              <a:off x="5053400" y="1911775"/>
              <a:ext cx="69700" cy="66525"/>
            </a:xfrm>
            <a:custGeom>
              <a:avLst/>
              <a:gdLst/>
              <a:ahLst/>
              <a:cxnLst/>
              <a:rect l="l" t="t" r="r" b="b"/>
              <a:pathLst>
                <a:path w="2788" h="2661" extrusionOk="0">
                  <a:moveTo>
                    <a:pt x="380" y="0"/>
                  </a:moveTo>
                  <a:cubicBezTo>
                    <a:pt x="159" y="0"/>
                    <a:pt x="0" y="158"/>
                    <a:pt x="0" y="380"/>
                  </a:cubicBezTo>
                  <a:cubicBezTo>
                    <a:pt x="0" y="602"/>
                    <a:pt x="159" y="792"/>
                    <a:pt x="380" y="792"/>
                  </a:cubicBezTo>
                  <a:lnTo>
                    <a:pt x="1900" y="792"/>
                  </a:lnTo>
                  <a:lnTo>
                    <a:pt x="1679" y="2185"/>
                  </a:lnTo>
                  <a:cubicBezTo>
                    <a:pt x="1615" y="2407"/>
                    <a:pt x="1774" y="2629"/>
                    <a:pt x="1995" y="2660"/>
                  </a:cubicBezTo>
                  <a:lnTo>
                    <a:pt x="2059" y="2660"/>
                  </a:lnTo>
                  <a:cubicBezTo>
                    <a:pt x="2249" y="2660"/>
                    <a:pt x="2439" y="2534"/>
                    <a:pt x="2439" y="2312"/>
                  </a:cubicBezTo>
                  <a:lnTo>
                    <a:pt x="2755" y="443"/>
                  </a:lnTo>
                  <a:cubicBezTo>
                    <a:pt x="2787" y="317"/>
                    <a:pt x="2755" y="222"/>
                    <a:pt x="2660" y="127"/>
                  </a:cubicBezTo>
                  <a:cubicBezTo>
                    <a:pt x="2597" y="32"/>
                    <a:pt x="2502" y="0"/>
                    <a:pt x="23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42"/>
            <p:cNvSpPr/>
            <p:nvPr/>
          </p:nvSpPr>
          <p:spPr>
            <a:xfrm>
              <a:off x="2278400" y="2829250"/>
              <a:ext cx="691975" cy="652650"/>
            </a:xfrm>
            <a:custGeom>
              <a:avLst/>
              <a:gdLst/>
              <a:ahLst/>
              <a:cxnLst/>
              <a:rect l="l" t="t" r="r" b="b"/>
              <a:pathLst>
                <a:path w="27679" h="26106" extrusionOk="0">
                  <a:moveTo>
                    <a:pt x="13843" y="0"/>
                  </a:moveTo>
                  <a:cubicBezTo>
                    <a:pt x="13308" y="0"/>
                    <a:pt x="12768" y="33"/>
                    <a:pt x="12224" y="100"/>
                  </a:cubicBezTo>
                  <a:cubicBezTo>
                    <a:pt x="5099" y="987"/>
                    <a:pt x="0" y="7479"/>
                    <a:pt x="887" y="14636"/>
                  </a:cubicBezTo>
                  <a:cubicBezTo>
                    <a:pt x="1706" y="21250"/>
                    <a:pt x="7339" y="26106"/>
                    <a:pt x="13812" y="26106"/>
                  </a:cubicBezTo>
                  <a:cubicBezTo>
                    <a:pt x="14344" y="26106"/>
                    <a:pt x="14882" y="26073"/>
                    <a:pt x="15423" y="26005"/>
                  </a:cubicBezTo>
                  <a:cubicBezTo>
                    <a:pt x="22580" y="25119"/>
                    <a:pt x="27679" y="18595"/>
                    <a:pt x="26792" y="11438"/>
                  </a:cubicBezTo>
                  <a:cubicBezTo>
                    <a:pt x="25973" y="4854"/>
                    <a:pt x="20341" y="0"/>
                    <a:pt x="138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2"/>
            <p:cNvSpPr/>
            <p:nvPr/>
          </p:nvSpPr>
          <p:spPr>
            <a:xfrm>
              <a:off x="2396350" y="2953675"/>
              <a:ext cx="305650" cy="300075"/>
            </a:xfrm>
            <a:custGeom>
              <a:avLst/>
              <a:gdLst/>
              <a:ahLst/>
              <a:cxnLst/>
              <a:rect l="l" t="t" r="r" b="b"/>
              <a:pathLst>
                <a:path w="12226" h="12003" extrusionOk="0">
                  <a:moveTo>
                    <a:pt x="7396" y="0"/>
                  </a:moveTo>
                  <a:cubicBezTo>
                    <a:pt x="7071" y="0"/>
                    <a:pt x="6746" y="127"/>
                    <a:pt x="6493" y="380"/>
                  </a:cubicBezTo>
                  <a:lnTo>
                    <a:pt x="508" y="6366"/>
                  </a:lnTo>
                  <a:cubicBezTo>
                    <a:pt x="1" y="6872"/>
                    <a:pt x="1" y="7696"/>
                    <a:pt x="508" y="8203"/>
                  </a:cubicBezTo>
                  <a:lnTo>
                    <a:pt x="3928" y="11623"/>
                  </a:lnTo>
                  <a:cubicBezTo>
                    <a:pt x="4181" y="11876"/>
                    <a:pt x="4506" y="12003"/>
                    <a:pt x="4830" y="12003"/>
                  </a:cubicBezTo>
                  <a:cubicBezTo>
                    <a:pt x="5155" y="12003"/>
                    <a:pt x="5480" y="11876"/>
                    <a:pt x="5733" y="11623"/>
                  </a:cubicBezTo>
                  <a:lnTo>
                    <a:pt x="11718" y="5606"/>
                  </a:lnTo>
                  <a:cubicBezTo>
                    <a:pt x="12225" y="5099"/>
                    <a:pt x="12225" y="4307"/>
                    <a:pt x="11718" y="3801"/>
                  </a:cubicBezTo>
                  <a:lnTo>
                    <a:pt x="8298" y="380"/>
                  </a:lnTo>
                  <a:cubicBezTo>
                    <a:pt x="8045" y="127"/>
                    <a:pt x="7720" y="0"/>
                    <a:pt x="7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2"/>
            <p:cNvSpPr/>
            <p:nvPr/>
          </p:nvSpPr>
          <p:spPr>
            <a:xfrm>
              <a:off x="2427225" y="3057375"/>
              <a:ext cx="165500" cy="165500"/>
            </a:xfrm>
            <a:custGeom>
              <a:avLst/>
              <a:gdLst/>
              <a:ahLst/>
              <a:cxnLst/>
              <a:rect l="l" t="t" r="r" b="b"/>
              <a:pathLst>
                <a:path w="6620" h="6620" extrusionOk="0">
                  <a:moveTo>
                    <a:pt x="3200" y="1"/>
                  </a:moveTo>
                  <a:lnTo>
                    <a:pt x="1" y="3199"/>
                  </a:lnTo>
                  <a:lnTo>
                    <a:pt x="3421" y="6620"/>
                  </a:lnTo>
                  <a:lnTo>
                    <a:pt x="6620" y="3421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2"/>
            <p:cNvSpPr/>
            <p:nvPr/>
          </p:nvSpPr>
          <p:spPr>
            <a:xfrm>
              <a:off x="2516700" y="2978225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2787" y="0"/>
                  </a:moveTo>
                  <a:lnTo>
                    <a:pt x="1" y="2787"/>
                  </a:lnTo>
                  <a:lnTo>
                    <a:pt x="539" y="3325"/>
                  </a:lnTo>
                  <a:lnTo>
                    <a:pt x="3326" y="507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2"/>
            <p:cNvSpPr/>
            <p:nvPr/>
          </p:nvSpPr>
          <p:spPr>
            <a:xfrm>
              <a:off x="2564200" y="30257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2"/>
            <p:cNvSpPr/>
            <p:nvPr/>
          </p:nvSpPr>
          <p:spPr>
            <a:xfrm>
              <a:off x="2573700" y="3035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2"/>
            <p:cNvSpPr/>
            <p:nvPr/>
          </p:nvSpPr>
          <p:spPr>
            <a:xfrm>
              <a:off x="2583200" y="30439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788" y="1"/>
                  </a:moveTo>
                  <a:lnTo>
                    <a:pt x="1" y="2819"/>
                  </a:lnTo>
                  <a:lnTo>
                    <a:pt x="222" y="3009"/>
                  </a:lnTo>
                  <a:lnTo>
                    <a:pt x="3009" y="222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2"/>
            <p:cNvSpPr/>
            <p:nvPr/>
          </p:nvSpPr>
          <p:spPr>
            <a:xfrm>
              <a:off x="2592700" y="3054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788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2"/>
            <p:cNvSpPr/>
            <p:nvPr/>
          </p:nvSpPr>
          <p:spPr>
            <a:xfrm>
              <a:off x="2465250" y="3097775"/>
              <a:ext cx="51475" cy="46725"/>
            </a:xfrm>
            <a:custGeom>
              <a:avLst/>
              <a:gdLst/>
              <a:ahLst/>
              <a:cxnLst/>
              <a:rect l="l" t="t" r="r" b="b"/>
              <a:pathLst>
                <a:path w="2059" h="1869" extrusionOk="0">
                  <a:moveTo>
                    <a:pt x="1029" y="0"/>
                  </a:moveTo>
                  <a:cubicBezTo>
                    <a:pt x="792" y="0"/>
                    <a:pt x="554" y="95"/>
                    <a:pt x="380" y="285"/>
                  </a:cubicBezTo>
                  <a:cubicBezTo>
                    <a:pt x="0" y="633"/>
                    <a:pt x="0" y="1235"/>
                    <a:pt x="380" y="1583"/>
                  </a:cubicBezTo>
                  <a:cubicBezTo>
                    <a:pt x="554" y="1773"/>
                    <a:pt x="792" y="1868"/>
                    <a:pt x="1029" y="1868"/>
                  </a:cubicBezTo>
                  <a:cubicBezTo>
                    <a:pt x="1267" y="1868"/>
                    <a:pt x="1504" y="1773"/>
                    <a:pt x="1679" y="1583"/>
                  </a:cubicBezTo>
                  <a:cubicBezTo>
                    <a:pt x="2059" y="1235"/>
                    <a:pt x="2059" y="633"/>
                    <a:pt x="1679" y="285"/>
                  </a:cubicBezTo>
                  <a:cubicBezTo>
                    <a:pt x="1504" y="95"/>
                    <a:pt x="1267" y="0"/>
                    <a:pt x="102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2"/>
            <p:cNvSpPr/>
            <p:nvPr/>
          </p:nvSpPr>
          <p:spPr>
            <a:xfrm>
              <a:off x="2485025" y="3117950"/>
              <a:ext cx="92675" cy="89875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2028" y="1"/>
                  </a:moveTo>
                  <a:cubicBezTo>
                    <a:pt x="1751" y="1"/>
                    <a:pt x="1473" y="111"/>
                    <a:pt x="1268" y="333"/>
                  </a:cubicBezTo>
                  <a:lnTo>
                    <a:pt x="413" y="1156"/>
                  </a:lnTo>
                  <a:cubicBezTo>
                    <a:pt x="1" y="1600"/>
                    <a:pt x="1" y="2265"/>
                    <a:pt x="413" y="2708"/>
                  </a:cubicBezTo>
                  <a:lnTo>
                    <a:pt x="1331" y="3595"/>
                  </a:lnTo>
                  <a:lnTo>
                    <a:pt x="3706" y="1220"/>
                  </a:lnTo>
                  <a:lnTo>
                    <a:pt x="2788" y="333"/>
                  </a:lnTo>
                  <a:cubicBezTo>
                    <a:pt x="2582" y="111"/>
                    <a:pt x="2305" y="1"/>
                    <a:pt x="202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2"/>
            <p:cNvSpPr/>
            <p:nvPr/>
          </p:nvSpPr>
          <p:spPr>
            <a:xfrm>
              <a:off x="2637825" y="2995625"/>
              <a:ext cx="121950" cy="147300"/>
            </a:xfrm>
            <a:custGeom>
              <a:avLst/>
              <a:gdLst/>
              <a:ahLst/>
              <a:cxnLst/>
              <a:rect l="l" t="t" r="r" b="b"/>
              <a:pathLst>
                <a:path w="4878" h="5892" extrusionOk="0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2059"/>
                  </a:lnTo>
                  <a:cubicBezTo>
                    <a:pt x="1" y="2313"/>
                    <a:pt x="191" y="2503"/>
                    <a:pt x="444" y="2503"/>
                  </a:cubicBezTo>
                  <a:cubicBezTo>
                    <a:pt x="666" y="2503"/>
                    <a:pt x="856" y="2313"/>
                    <a:pt x="856" y="2059"/>
                  </a:cubicBezTo>
                  <a:lnTo>
                    <a:pt x="856" y="1457"/>
                  </a:lnTo>
                  <a:cubicBezTo>
                    <a:pt x="856" y="1109"/>
                    <a:pt x="1141" y="856"/>
                    <a:pt x="1489" y="856"/>
                  </a:cubicBezTo>
                  <a:lnTo>
                    <a:pt x="3421" y="856"/>
                  </a:lnTo>
                  <a:cubicBezTo>
                    <a:pt x="3738" y="856"/>
                    <a:pt x="4023" y="1109"/>
                    <a:pt x="4023" y="1457"/>
                  </a:cubicBezTo>
                  <a:lnTo>
                    <a:pt x="4023" y="5448"/>
                  </a:lnTo>
                  <a:cubicBezTo>
                    <a:pt x="4023" y="5701"/>
                    <a:pt x="4213" y="5891"/>
                    <a:pt x="4466" y="5891"/>
                  </a:cubicBezTo>
                  <a:cubicBezTo>
                    <a:pt x="4688" y="5891"/>
                    <a:pt x="4878" y="5701"/>
                    <a:pt x="4878" y="5448"/>
                  </a:cubicBezTo>
                  <a:lnTo>
                    <a:pt x="4878" y="1457"/>
                  </a:lnTo>
                  <a:cubicBezTo>
                    <a:pt x="4878" y="666"/>
                    <a:pt x="4213" y="1"/>
                    <a:pt x="339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2"/>
            <p:cNvSpPr/>
            <p:nvPr/>
          </p:nvSpPr>
          <p:spPr>
            <a:xfrm>
              <a:off x="2599050" y="3075600"/>
              <a:ext cx="199525" cy="198750"/>
            </a:xfrm>
            <a:custGeom>
              <a:avLst/>
              <a:gdLst/>
              <a:ahLst/>
              <a:cxnLst/>
              <a:rect l="l" t="t" r="r" b="b"/>
              <a:pathLst>
                <a:path w="7981" h="7950" extrusionOk="0">
                  <a:moveTo>
                    <a:pt x="1299" y="0"/>
                  </a:moveTo>
                  <a:cubicBezTo>
                    <a:pt x="570" y="0"/>
                    <a:pt x="0" y="570"/>
                    <a:pt x="0" y="1267"/>
                  </a:cubicBezTo>
                  <a:lnTo>
                    <a:pt x="0" y="6682"/>
                  </a:lnTo>
                  <a:cubicBezTo>
                    <a:pt x="0" y="7379"/>
                    <a:pt x="570" y="7949"/>
                    <a:pt x="1299" y="7949"/>
                  </a:cubicBezTo>
                  <a:lnTo>
                    <a:pt x="6714" y="7949"/>
                  </a:lnTo>
                  <a:cubicBezTo>
                    <a:pt x="7411" y="7949"/>
                    <a:pt x="7981" y="7379"/>
                    <a:pt x="7981" y="6682"/>
                  </a:cubicBezTo>
                  <a:lnTo>
                    <a:pt x="7981" y="1267"/>
                  </a:lnTo>
                  <a:cubicBezTo>
                    <a:pt x="7981" y="570"/>
                    <a:pt x="7411" y="0"/>
                    <a:pt x="671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2"/>
            <p:cNvSpPr/>
            <p:nvPr/>
          </p:nvSpPr>
          <p:spPr>
            <a:xfrm>
              <a:off x="2599825" y="3076375"/>
              <a:ext cx="197975" cy="197975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951" y="1"/>
                  </a:moveTo>
                  <a:cubicBezTo>
                    <a:pt x="413" y="159"/>
                    <a:pt x="1" y="666"/>
                    <a:pt x="1" y="1236"/>
                  </a:cubicBezTo>
                  <a:lnTo>
                    <a:pt x="1" y="6651"/>
                  </a:lnTo>
                  <a:cubicBezTo>
                    <a:pt x="1" y="7348"/>
                    <a:pt x="571" y="7918"/>
                    <a:pt x="1299" y="7918"/>
                  </a:cubicBezTo>
                  <a:lnTo>
                    <a:pt x="6715" y="7918"/>
                  </a:lnTo>
                  <a:cubicBezTo>
                    <a:pt x="7285" y="7918"/>
                    <a:pt x="7760" y="7538"/>
                    <a:pt x="7918" y="7000"/>
                  </a:cubicBezTo>
                  <a:lnTo>
                    <a:pt x="7918" y="7000"/>
                  </a:lnTo>
                  <a:cubicBezTo>
                    <a:pt x="7823" y="7031"/>
                    <a:pt x="7696" y="7063"/>
                    <a:pt x="7570" y="7063"/>
                  </a:cubicBezTo>
                  <a:lnTo>
                    <a:pt x="2186" y="7063"/>
                  </a:lnTo>
                  <a:cubicBezTo>
                    <a:pt x="1458" y="7063"/>
                    <a:pt x="888" y="6493"/>
                    <a:pt x="888" y="5796"/>
                  </a:cubicBezTo>
                  <a:lnTo>
                    <a:pt x="888" y="381"/>
                  </a:lnTo>
                  <a:cubicBezTo>
                    <a:pt x="888" y="254"/>
                    <a:pt x="919" y="128"/>
                    <a:pt x="9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2"/>
            <p:cNvSpPr/>
            <p:nvPr/>
          </p:nvSpPr>
          <p:spPr>
            <a:xfrm>
              <a:off x="2673475" y="3136550"/>
              <a:ext cx="50675" cy="50700"/>
            </a:xfrm>
            <a:custGeom>
              <a:avLst/>
              <a:gdLst/>
              <a:ahLst/>
              <a:cxnLst/>
              <a:rect l="l" t="t" r="r" b="b"/>
              <a:pathLst>
                <a:path w="2027" h="2028" extrusionOk="0">
                  <a:moveTo>
                    <a:pt x="1013" y="1"/>
                  </a:moveTo>
                  <a:cubicBezTo>
                    <a:pt x="475" y="1"/>
                    <a:pt x="0" y="476"/>
                    <a:pt x="0" y="1014"/>
                  </a:cubicBezTo>
                  <a:cubicBezTo>
                    <a:pt x="0" y="1584"/>
                    <a:pt x="475" y="2028"/>
                    <a:pt x="1013" y="2028"/>
                  </a:cubicBezTo>
                  <a:cubicBezTo>
                    <a:pt x="1584" y="2028"/>
                    <a:pt x="2027" y="1584"/>
                    <a:pt x="2027" y="1014"/>
                  </a:cubicBezTo>
                  <a:cubicBezTo>
                    <a:pt x="2027" y="476"/>
                    <a:pt x="1584" y="1"/>
                    <a:pt x="1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2"/>
            <p:cNvSpPr/>
            <p:nvPr/>
          </p:nvSpPr>
          <p:spPr>
            <a:xfrm>
              <a:off x="2687725" y="3164275"/>
              <a:ext cx="22175" cy="54650"/>
            </a:xfrm>
            <a:custGeom>
              <a:avLst/>
              <a:gdLst/>
              <a:ahLst/>
              <a:cxnLst/>
              <a:rect l="l" t="t" r="r" b="b"/>
              <a:pathLst>
                <a:path w="887" h="2186" extrusionOk="0">
                  <a:moveTo>
                    <a:pt x="0" y="0"/>
                  </a:moveTo>
                  <a:lnTo>
                    <a:pt x="0" y="2185"/>
                  </a:lnTo>
                  <a:lnTo>
                    <a:pt x="887" y="218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42"/>
            <p:cNvSpPr/>
            <p:nvPr/>
          </p:nvSpPr>
          <p:spPr>
            <a:xfrm>
              <a:off x="2601425" y="3302825"/>
              <a:ext cx="78400" cy="76825"/>
            </a:xfrm>
            <a:custGeom>
              <a:avLst/>
              <a:gdLst/>
              <a:ahLst/>
              <a:cxnLst/>
              <a:rect l="l" t="t" r="r" b="b"/>
              <a:pathLst>
                <a:path w="3136" h="3073" extrusionOk="0">
                  <a:moveTo>
                    <a:pt x="2059" y="539"/>
                  </a:moveTo>
                  <a:cubicBezTo>
                    <a:pt x="2185" y="539"/>
                    <a:pt x="2280" y="602"/>
                    <a:pt x="2375" y="697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09" y="2534"/>
                    <a:pt x="982" y="2534"/>
                  </a:cubicBezTo>
                  <a:cubicBezTo>
                    <a:pt x="855" y="2534"/>
                    <a:pt x="760" y="2502"/>
                    <a:pt x="665" y="2407"/>
                  </a:cubicBezTo>
                  <a:cubicBezTo>
                    <a:pt x="570" y="2312"/>
                    <a:pt x="507" y="2185"/>
                    <a:pt x="507" y="2059"/>
                  </a:cubicBezTo>
                  <a:cubicBezTo>
                    <a:pt x="507" y="1932"/>
                    <a:pt x="570" y="1837"/>
                    <a:pt x="665" y="1742"/>
                  </a:cubicBezTo>
                  <a:lnTo>
                    <a:pt x="1710" y="697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317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982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35" y="1330"/>
                    <a:pt x="3135" y="697"/>
                    <a:pt x="2755" y="317"/>
                  </a:cubicBezTo>
                  <a:cubicBezTo>
                    <a:pt x="2565" y="127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42"/>
            <p:cNvSpPr/>
            <p:nvPr/>
          </p:nvSpPr>
          <p:spPr>
            <a:xfrm>
              <a:off x="2671875" y="3232350"/>
              <a:ext cx="76825" cy="76825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2059" y="539"/>
                  </a:moveTo>
                  <a:cubicBezTo>
                    <a:pt x="2186" y="539"/>
                    <a:pt x="2313" y="602"/>
                    <a:pt x="2408" y="666"/>
                  </a:cubicBezTo>
                  <a:cubicBezTo>
                    <a:pt x="2471" y="761"/>
                    <a:pt x="2534" y="887"/>
                    <a:pt x="2534" y="1014"/>
                  </a:cubicBezTo>
                  <a:cubicBezTo>
                    <a:pt x="2534" y="1141"/>
                    <a:pt x="2471" y="1267"/>
                    <a:pt x="2408" y="1362"/>
                  </a:cubicBezTo>
                  <a:lnTo>
                    <a:pt x="1331" y="2408"/>
                  </a:lnTo>
                  <a:cubicBezTo>
                    <a:pt x="1267" y="2503"/>
                    <a:pt x="1141" y="2534"/>
                    <a:pt x="1014" y="2534"/>
                  </a:cubicBezTo>
                  <a:cubicBezTo>
                    <a:pt x="887" y="2534"/>
                    <a:pt x="761" y="2503"/>
                    <a:pt x="666" y="2408"/>
                  </a:cubicBezTo>
                  <a:cubicBezTo>
                    <a:pt x="571" y="2313"/>
                    <a:pt x="539" y="2186"/>
                    <a:pt x="539" y="2059"/>
                  </a:cubicBezTo>
                  <a:cubicBezTo>
                    <a:pt x="539" y="1933"/>
                    <a:pt x="571" y="1806"/>
                    <a:pt x="666" y="1743"/>
                  </a:cubicBezTo>
                  <a:lnTo>
                    <a:pt x="1711" y="666"/>
                  </a:lnTo>
                  <a:cubicBezTo>
                    <a:pt x="1806" y="602"/>
                    <a:pt x="1933" y="539"/>
                    <a:pt x="2059" y="539"/>
                  </a:cubicBezTo>
                  <a:close/>
                  <a:moveTo>
                    <a:pt x="2059" y="1"/>
                  </a:moveTo>
                  <a:cubicBezTo>
                    <a:pt x="1774" y="1"/>
                    <a:pt x="1521" y="127"/>
                    <a:pt x="1331" y="286"/>
                  </a:cubicBezTo>
                  <a:lnTo>
                    <a:pt x="286" y="1362"/>
                  </a:lnTo>
                  <a:cubicBezTo>
                    <a:pt x="96" y="1552"/>
                    <a:pt x="1" y="1806"/>
                    <a:pt x="1" y="2059"/>
                  </a:cubicBezTo>
                  <a:cubicBezTo>
                    <a:pt x="1" y="2344"/>
                    <a:pt x="96" y="2598"/>
                    <a:pt x="286" y="2788"/>
                  </a:cubicBezTo>
                  <a:cubicBezTo>
                    <a:pt x="476" y="2978"/>
                    <a:pt x="729" y="3073"/>
                    <a:pt x="1014" y="3073"/>
                  </a:cubicBezTo>
                  <a:cubicBezTo>
                    <a:pt x="1267" y="3073"/>
                    <a:pt x="1521" y="2978"/>
                    <a:pt x="1711" y="2788"/>
                  </a:cubicBezTo>
                  <a:lnTo>
                    <a:pt x="2756" y="1743"/>
                  </a:lnTo>
                  <a:cubicBezTo>
                    <a:pt x="2946" y="1552"/>
                    <a:pt x="3073" y="1299"/>
                    <a:pt x="3073" y="1014"/>
                  </a:cubicBezTo>
                  <a:cubicBezTo>
                    <a:pt x="3073" y="761"/>
                    <a:pt x="2946" y="476"/>
                    <a:pt x="2756" y="286"/>
                  </a:cubicBezTo>
                  <a:cubicBezTo>
                    <a:pt x="2566" y="96"/>
                    <a:pt x="2313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42"/>
            <p:cNvSpPr/>
            <p:nvPr/>
          </p:nvSpPr>
          <p:spPr>
            <a:xfrm>
              <a:off x="2742350" y="3161900"/>
              <a:ext cx="79200" cy="76825"/>
            </a:xfrm>
            <a:custGeom>
              <a:avLst/>
              <a:gdLst/>
              <a:ahLst/>
              <a:cxnLst/>
              <a:rect l="l" t="t" r="r" b="b"/>
              <a:pathLst>
                <a:path w="3168" h="3073" extrusionOk="0">
                  <a:moveTo>
                    <a:pt x="2059" y="539"/>
                  </a:moveTo>
                  <a:cubicBezTo>
                    <a:pt x="2185" y="539"/>
                    <a:pt x="2312" y="602"/>
                    <a:pt x="2375" y="665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40" y="2534"/>
                    <a:pt x="1014" y="2534"/>
                  </a:cubicBezTo>
                  <a:cubicBezTo>
                    <a:pt x="887" y="2534"/>
                    <a:pt x="760" y="2502"/>
                    <a:pt x="665" y="2407"/>
                  </a:cubicBezTo>
                  <a:cubicBezTo>
                    <a:pt x="570" y="2312"/>
                    <a:pt x="539" y="2185"/>
                    <a:pt x="539" y="2059"/>
                  </a:cubicBezTo>
                  <a:cubicBezTo>
                    <a:pt x="539" y="1932"/>
                    <a:pt x="570" y="1805"/>
                    <a:pt x="665" y="1742"/>
                  </a:cubicBezTo>
                  <a:lnTo>
                    <a:pt x="1710" y="665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285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1014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67" y="1330"/>
                    <a:pt x="3167" y="697"/>
                    <a:pt x="2755" y="285"/>
                  </a:cubicBezTo>
                  <a:cubicBezTo>
                    <a:pt x="2565" y="95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42"/>
            <p:cNvSpPr/>
            <p:nvPr/>
          </p:nvSpPr>
          <p:spPr>
            <a:xfrm>
              <a:off x="2652875" y="3284600"/>
              <a:ext cx="43575" cy="42775"/>
            </a:xfrm>
            <a:custGeom>
              <a:avLst/>
              <a:gdLst/>
              <a:ahLst/>
              <a:cxnLst/>
              <a:rect l="l" t="t" r="r" b="b"/>
              <a:pathLst>
                <a:path w="1743" h="1711" extrusionOk="0">
                  <a:moveTo>
                    <a:pt x="1469" y="1"/>
                  </a:moveTo>
                  <a:cubicBezTo>
                    <a:pt x="1402" y="1"/>
                    <a:pt x="1331" y="33"/>
                    <a:pt x="1267" y="96"/>
                  </a:cubicBezTo>
                  <a:lnTo>
                    <a:pt x="96" y="1268"/>
                  </a:lnTo>
                  <a:cubicBezTo>
                    <a:pt x="1" y="1363"/>
                    <a:pt x="1" y="1521"/>
                    <a:pt x="96" y="1648"/>
                  </a:cubicBezTo>
                  <a:cubicBezTo>
                    <a:pt x="159" y="1679"/>
                    <a:pt x="222" y="1711"/>
                    <a:pt x="286" y="1711"/>
                  </a:cubicBezTo>
                  <a:cubicBezTo>
                    <a:pt x="381" y="1711"/>
                    <a:pt x="444" y="1679"/>
                    <a:pt x="476" y="1648"/>
                  </a:cubicBezTo>
                  <a:lnTo>
                    <a:pt x="1647" y="476"/>
                  </a:lnTo>
                  <a:cubicBezTo>
                    <a:pt x="1742" y="349"/>
                    <a:pt x="1742" y="191"/>
                    <a:pt x="1647" y="96"/>
                  </a:cubicBezTo>
                  <a:cubicBezTo>
                    <a:pt x="1600" y="33"/>
                    <a:pt x="1537" y="1"/>
                    <a:pt x="1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42"/>
            <p:cNvSpPr/>
            <p:nvPr/>
          </p:nvSpPr>
          <p:spPr>
            <a:xfrm>
              <a:off x="2721750" y="3215725"/>
              <a:ext cx="44375" cy="42775"/>
            </a:xfrm>
            <a:custGeom>
              <a:avLst/>
              <a:gdLst/>
              <a:ahLst/>
              <a:cxnLst/>
              <a:rect l="l" t="t" r="r" b="b"/>
              <a:pathLst>
                <a:path w="1775" h="1711" extrusionOk="0">
                  <a:moveTo>
                    <a:pt x="1470" y="1"/>
                  </a:moveTo>
                  <a:cubicBezTo>
                    <a:pt x="1402" y="1"/>
                    <a:pt x="1331" y="32"/>
                    <a:pt x="1268" y="96"/>
                  </a:cubicBezTo>
                  <a:lnTo>
                    <a:pt x="96" y="1267"/>
                  </a:lnTo>
                  <a:cubicBezTo>
                    <a:pt x="1" y="1362"/>
                    <a:pt x="1" y="1521"/>
                    <a:pt x="96" y="1616"/>
                  </a:cubicBezTo>
                  <a:cubicBezTo>
                    <a:pt x="159" y="1679"/>
                    <a:pt x="223" y="1711"/>
                    <a:pt x="286" y="1711"/>
                  </a:cubicBezTo>
                  <a:cubicBezTo>
                    <a:pt x="381" y="1711"/>
                    <a:pt x="444" y="1679"/>
                    <a:pt x="476" y="1647"/>
                  </a:cubicBezTo>
                  <a:lnTo>
                    <a:pt x="1648" y="476"/>
                  </a:lnTo>
                  <a:cubicBezTo>
                    <a:pt x="1774" y="349"/>
                    <a:pt x="1774" y="191"/>
                    <a:pt x="1648" y="96"/>
                  </a:cubicBezTo>
                  <a:cubicBezTo>
                    <a:pt x="1600" y="32"/>
                    <a:pt x="1537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42"/>
            <p:cNvSpPr/>
            <p:nvPr/>
          </p:nvSpPr>
          <p:spPr>
            <a:xfrm>
              <a:off x="2765300" y="3091425"/>
              <a:ext cx="15075" cy="51500"/>
            </a:xfrm>
            <a:custGeom>
              <a:avLst/>
              <a:gdLst/>
              <a:ahLst/>
              <a:cxnLst/>
              <a:rect l="l" t="t" r="r" b="b"/>
              <a:pathLst>
                <a:path w="603" h="2060" extrusionOk="0">
                  <a:moveTo>
                    <a:pt x="317" y="1"/>
                  </a:moveTo>
                  <a:cubicBezTo>
                    <a:pt x="127" y="1"/>
                    <a:pt x="1" y="127"/>
                    <a:pt x="1" y="317"/>
                  </a:cubicBezTo>
                  <a:lnTo>
                    <a:pt x="1" y="1742"/>
                  </a:lnTo>
                  <a:cubicBezTo>
                    <a:pt x="1" y="1901"/>
                    <a:pt x="127" y="2059"/>
                    <a:pt x="317" y="2059"/>
                  </a:cubicBezTo>
                  <a:cubicBezTo>
                    <a:pt x="476" y="2059"/>
                    <a:pt x="602" y="1901"/>
                    <a:pt x="602" y="1742"/>
                  </a:cubicBezTo>
                  <a:lnTo>
                    <a:pt x="602" y="317"/>
                  </a:lnTo>
                  <a:cubicBezTo>
                    <a:pt x="602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42"/>
            <p:cNvSpPr/>
            <p:nvPr/>
          </p:nvSpPr>
          <p:spPr>
            <a:xfrm>
              <a:off x="4634575" y="2829250"/>
              <a:ext cx="691200" cy="652650"/>
            </a:xfrm>
            <a:custGeom>
              <a:avLst/>
              <a:gdLst/>
              <a:ahLst/>
              <a:cxnLst/>
              <a:rect l="l" t="t" r="r" b="b"/>
              <a:pathLst>
                <a:path w="27648" h="26106" extrusionOk="0">
                  <a:moveTo>
                    <a:pt x="13842" y="0"/>
                  </a:moveTo>
                  <a:cubicBezTo>
                    <a:pt x="13308" y="0"/>
                    <a:pt x="12768" y="33"/>
                    <a:pt x="12225" y="100"/>
                  </a:cubicBezTo>
                  <a:cubicBezTo>
                    <a:pt x="5067" y="987"/>
                    <a:pt x="0" y="7511"/>
                    <a:pt x="887" y="14636"/>
                  </a:cubicBezTo>
                  <a:cubicBezTo>
                    <a:pt x="1677" y="21250"/>
                    <a:pt x="7307" y="26106"/>
                    <a:pt x="13805" y="26106"/>
                  </a:cubicBezTo>
                  <a:cubicBezTo>
                    <a:pt x="14339" y="26106"/>
                    <a:pt x="14879" y="26073"/>
                    <a:pt x="15423" y="26005"/>
                  </a:cubicBezTo>
                  <a:cubicBezTo>
                    <a:pt x="22580" y="25119"/>
                    <a:pt x="27647" y="18595"/>
                    <a:pt x="26761" y="11438"/>
                  </a:cubicBezTo>
                  <a:cubicBezTo>
                    <a:pt x="25941" y="4854"/>
                    <a:pt x="20336" y="0"/>
                    <a:pt x="138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42"/>
            <p:cNvSpPr/>
            <p:nvPr/>
          </p:nvSpPr>
          <p:spPr>
            <a:xfrm>
              <a:off x="4819825" y="2946550"/>
              <a:ext cx="319900" cy="425975"/>
            </a:xfrm>
            <a:custGeom>
              <a:avLst/>
              <a:gdLst/>
              <a:ahLst/>
              <a:cxnLst/>
              <a:rect l="l" t="t" r="r" b="b"/>
              <a:pathLst>
                <a:path w="12796" h="17039" extrusionOk="0">
                  <a:moveTo>
                    <a:pt x="2059" y="0"/>
                  </a:moveTo>
                  <a:cubicBezTo>
                    <a:pt x="919" y="0"/>
                    <a:pt x="1" y="919"/>
                    <a:pt x="1" y="2059"/>
                  </a:cubicBezTo>
                  <a:lnTo>
                    <a:pt x="1" y="15011"/>
                  </a:lnTo>
                  <a:cubicBezTo>
                    <a:pt x="1" y="16151"/>
                    <a:pt x="919" y="17038"/>
                    <a:pt x="2059" y="17038"/>
                  </a:cubicBezTo>
                  <a:lnTo>
                    <a:pt x="10768" y="17038"/>
                  </a:lnTo>
                  <a:cubicBezTo>
                    <a:pt x="11908" y="17038"/>
                    <a:pt x="12795" y="16151"/>
                    <a:pt x="12795" y="15011"/>
                  </a:cubicBezTo>
                  <a:lnTo>
                    <a:pt x="12795" y="2059"/>
                  </a:lnTo>
                  <a:cubicBezTo>
                    <a:pt x="12795" y="919"/>
                    <a:pt x="11908" y="0"/>
                    <a:pt x="107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1" y="12668"/>
                  </a:ln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42"/>
            <p:cNvSpPr/>
            <p:nvPr/>
          </p:nvSpPr>
          <p:spPr>
            <a:xfrm>
              <a:off x="4965525" y="3323400"/>
              <a:ext cx="29300" cy="29325"/>
            </a:xfrm>
            <a:custGeom>
              <a:avLst/>
              <a:gdLst/>
              <a:ahLst/>
              <a:cxnLst/>
              <a:rect l="l" t="t" r="r" b="b"/>
              <a:pathLst>
                <a:path w="1172" h="1173" extrusionOk="0">
                  <a:moveTo>
                    <a:pt x="570" y="1"/>
                  </a:moveTo>
                  <a:cubicBezTo>
                    <a:pt x="253" y="1"/>
                    <a:pt x="0" y="254"/>
                    <a:pt x="0" y="602"/>
                  </a:cubicBezTo>
                  <a:cubicBezTo>
                    <a:pt x="0" y="919"/>
                    <a:pt x="253" y="1172"/>
                    <a:pt x="570" y="1172"/>
                  </a:cubicBezTo>
                  <a:cubicBezTo>
                    <a:pt x="918" y="1172"/>
                    <a:pt x="1172" y="919"/>
                    <a:pt x="1172" y="602"/>
                  </a:cubicBezTo>
                  <a:cubicBezTo>
                    <a:pt x="1172" y="254"/>
                    <a:pt x="918" y="1"/>
                    <a:pt x="570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42"/>
            <p:cNvSpPr/>
            <p:nvPr/>
          </p:nvSpPr>
          <p:spPr>
            <a:xfrm>
              <a:off x="48839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380" y="1679"/>
                    <a:pt x="317" y="1489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60"/>
                    <a:pt x="285" y="570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3" y="1520"/>
                    <a:pt x="158" y="1679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42"/>
            <p:cNvSpPr/>
            <p:nvPr/>
          </p:nvSpPr>
          <p:spPr>
            <a:xfrm>
              <a:off x="49267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70"/>
                  </a:lnTo>
                  <a:lnTo>
                    <a:pt x="444" y="570"/>
                  </a:lnTo>
                  <a:lnTo>
                    <a:pt x="444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42"/>
            <p:cNvSpPr/>
            <p:nvPr/>
          </p:nvSpPr>
          <p:spPr>
            <a:xfrm>
              <a:off x="4960750" y="305660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44"/>
                  </a:cubicBezTo>
                  <a:cubicBezTo>
                    <a:pt x="1014" y="570"/>
                    <a:pt x="1046" y="760"/>
                    <a:pt x="1046" y="982"/>
                  </a:cubicBezTo>
                  <a:cubicBezTo>
                    <a:pt x="1046" y="1267"/>
                    <a:pt x="1014" y="1489"/>
                    <a:pt x="951" y="1584"/>
                  </a:cubicBezTo>
                  <a:cubicBezTo>
                    <a:pt x="888" y="1710"/>
                    <a:pt x="761" y="1774"/>
                    <a:pt x="634" y="1774"/>
                  </a:cubicBezTo>
                  <a:cubicBezTo>
                    <a:pt x="476" y="1774"/>
                    <a:pt x="381" y="1679"/>
                    <a:pt x="318" y="1489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60"/>
                    <a:pt x="286" y="570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59"/>
                    <a:pt x="64" y="444"/>
                  </a:cubicBezTo>
                  <a:cubicBezTo>
                    <a:pt x="33" y="602"/>
                    <a:pt x="1" y="792"/>
                    <a:pt x="1" y="1014"/>
                  </a:cubicBezTo>
                  <a:cubicBezTo>
                    <a:pt x="1" y="1267"/>
                    <a:pt x="33" y="1520"/>
                    <a:pt x="128" y="1679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615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97"/>
                    <a:pt x="1268" y="475"/>
                    <a:pt x="1204" y="317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42"/>
            <p:cNvSpPr/>
            <p:nvPr/>
          </p:nvSpPr>
          <p:spPr>
            <a:xfrm>
              <a:off x="50035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70"/>
                  </a:lnTo>
                  <a:lnTo>
                    <a:pt x="443" y="570"/>
                  </a:lnTo>
                  <a:lnTo>
                    <a:pt x="443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42"/>
            <p:cNvSpPr/>
            <p:nvPr/>
          </p:nvSpPr>
          <p:spPr>
            <a:xfrm>
              <a:off x="50367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412" y="1679"/>
                    <a:pt x="349" y="1489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60"/>
                    <a:pt x="285" y="570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4" y="1520"/>
                    <a:pt x="159" y="1679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42"/>
            <p:cNvSpPr/>
            <p:nvPr/>
          </p:nvSpPr>
          <p:spPr>
            <a:xfrm>
              <a:off x="48839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42"/>
            <p:cNvSpPr/>
            <p:nvPr/>
          </p:nvSpPr>
          <p:spPr>
            <a:xfrm>
              <a:off x="49267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44" y="222"/>
                    <a:pt x="380" y="285"/>
                  </a:cubicBezTo>
                  <a:cubicBezTo>
                    <a:pt x="285" y="317"/>
                    <a:pt x="190" y="349"/>
                    <a:pt x="0" y="349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42"/>
            <p:cNvSpPr/>
            <p:nvPr/>
          </p:nvSpPr>
          <p:spPr>
            <a:xfrm>
              <a:off x="4960750" y="31183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12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6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42"/>
            <p:cNvSpPr/>
            <p:nvPr/>
          </p:nvSpPr>
          <p:spPr>
            <a:xfrm>
              <a:off x="50035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12" y="222"/>
                    <a:pt x="348" y="285"/>
                  </a:cubicBezTo>
                  <a:cubicBezTo>
                    <a:pt x="285" y="317"/>
                    <a:pt x="158" y="349"/>
                    <a:pt x="0" y="349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42"/>
            <p:cNvSpPr/>
            <p:nvPr/>
          </p:nvSpPr>
          <p:spPr>
            <a:xfrm>
              <a:off x="50367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42"/>
            <p:cNvSpPr/>
            <p:nvPr/>
          </p:nvSpPr>
          <p:spPr>
            <a:xfrm>
              <a:off x="48839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42"/>
            <p:cNvSpPr/>
            <p:nvPr/>
          </p:nvSpPr>
          <p:spPr>
            <a:xfrm>
              <a:off x="49267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42"/>
            <p:cNvSpPr/>
            <p:nvPr/>
          </p:nvSpPr>
          <p:spPr>
            <a:xfrm>
              <a:off x="4960750" y="31856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44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42"/>
            <p:cNvSpPr/>
            <p:nvPr/>
          </p:nvSpPr>
          <p:spPr>
            <a:xfrm>
              <a:off x="50035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42"/>
            <p:cNvSpPr/>
            <p:nvPr/>
          </p:nvSpPr>
          <p:spPr>
            <a:xfrm>
              <a:off x="50367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42"/>
            <p:cNvSpPr/>
            <p:nvPr/>
          </p:nvSpPr>
          <p:spPr>
            <a:xfrm>
              <a:off x="3240350" y="2719325"/>
              <a:ext cx="1123475" cy="880425"/>
            </a:xfrm>
            <a:custGeom>
              <a:avLst/>
              <a:gdLst/>
              <a:ahLst/>
              <a:cxnLst/>
              <a:rect l="l" t="t" r="r" b="b"/>
              <a:pathLst>
                <a:path w="44939" h="35217" extrusionOk="0">
                  <a:moveTo>
                    <a:pt x="1679" y="0"/>
                  </a:moveTo>
                  <a:cubicBezTo>
                    <a:pt x="760" y="0"/>
                    <a:pt x="0" y="760"/>
                    <a:pt x="0" y="1679"/>
                  </a:cubicBezTo>
                  <a:lnTo>
                    <a:pt x="0" y="33538"/>
                  </a:lnTo>
                  <a:cubicBezTo>
                    <a:pt x="0" y="34456"/>
                    <a:pt x="728" y="35216"/>
                    <a:pt x="1679" y="35216"/>
                  </a:cubicBezTo>
                  <a:lnTo>
                    <a:pt x="43260" y="35216"/>
                  </a:lnTo>
                  <a:cubicBezTo>
                    <a:pt x="44178" y="35216"/>
                    <a:pt x="44939" y="34456"/>
                    <a:pt x="44939" y="33538"/>
                  </a:cubicBezTo>
                  <a:lnTo>
                    <a:pt x="44939" y="1679"/>
                  </a:lnTo>
                  <a:cubicBezTo>
                    <a:pt x="44939" y="760"/>
                    <a:pt x="44178" y="0"/>
                    <a:pt x="4326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42"/>
            <p:cNvSpPr/>
            <p:nvPr/>
          </p:nvSpPr>
          <p:spPr>
            <a:xfrm>
              <a:off x="3321100" y="2791375"/>
              <a:ext cx="961975" cy="737900"/>
            </a:xfrm>
            <a:custGeom>
              <a:avLst/>
              <a:gdLst/>
              <a:ahLst/>
              <a:cxnLst/>
              <a:rect l="l" t="t" r="r" b="b"/>
              <a:pathLst>
                <a:path w="38479" h="29516" extrusionOk="0">
                  <a:moveTo>
                    <a:pt x="1805" y="0"/>
                  </a:moveTo>
                  <a:cubicBezTo>
                    <a:pt x="887" y="0"/>
                    <a:pt x="0" y="634"/>
                    <a:pt x="0" y="1520"/>
                  </a:cubicBezTo>
                  <a:lnTo>
                    <a:pt x="0" y="27805"/>
                  </a:lnTo>
                  <a:cubicBezTo>
                    <a:pt x="0" y="28724"/>
                    <a:pt x="887" y="29516"/>
                    <a:pt x="1805" y="29516"/>
                  </a:cubicBezTo>
                  <a:lnTo>
                    <a:pt x="36800" y="29516"/>
                  </a:lnTo>
                  <a:cubicBezTo>
                    <a:pt x="37718" y="29516"/>
                    <a:pt x="38478" y="28724"/>
                    <a:pt x="38478" y="27805"/>
                  </a:cubicBezTo>
                  <a:lnTo>
                    <a:pt x="38478" y="1520"/>
                  </a:lnTo>
                  <a:cubicBezTo>
                    <a:pt x="38478" y="634"/>
                    <a:pt x="37718" y="0"/>
                    <a:pt x="3680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42"/>
            <p:cNvSpPr/>
            <p:nvPr/>
          </p:nvSpPr>
          <p:spPr>
            <a:xfrm>
              <a:off x="3321100" y="2795325"/>
              <a:ext cx="948500" cy="730000"/>
            </a:xfrm>
            <a:custGeom>
              <a:avLst/>
              <a:gdLst/>
              <a:ahLst/>
              <a:cxnLst/>
              <a:rect l="l" t="t" r="r" b="b"/>
              <a:pathLst>
                <a:path w="37940" h="29200" extrusionOk="0">
                  <a:moveTo>
                    <a:pt x="697" y="0"/>
                  </a:moveTo>
                  <a:cubicBezTo>
                    <a:pt x="285" y="286"/>
                    <a:pt x="0" y="697"/>
                    <a:pt x="0" y="1204"/>
                  </a:cubicBezTo>
                  <a:lnTo>
                    <a:pt x="0" y="27489"/>
                  </a:lnTo>
                  <a:cubicBezTo>
                    <a:pt x="0" y="28407"/>
                    <a:pt x="887" y="29199"/>
                    <a:pt x="1805" y="29199"/>
                  </a:cubicBezTo>
                  <a:lnTo>
                    <a:pt x="36800" y="29199"/>
                  </a:lnTo>
                  <a:cubicBezTo>
                    <a:pt x="37243" y="29199"/>
                    <a:pt x="37623" y="29009"/>
                    <a:pt x="37940" y="2872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42"/>
            <p:cNvSpPr/>
            <p:nvPr/>
          </p:nvSpPr>
          <p:spPr>
            <a:xfrm>
              <a:off x="3116050" y="3488875"/>
              <a:ext cx="1393450" cy="128275"/>
            </a:xfrm>
            <a:custGeom>
              <a:avLst/>
              <a:gdLst/>
              <a:ahLst/>
              <a:cxnLst/>
              <a:rect l="l" t="t" r="r" b="b"/>
              <a:pathLst>
                <a:path w="55738" h="5131" extrusionOk="0">
                  <a:moveTo>
                    <a:pt x="0" y="0"/>
                  </a:moveTo>
                  <a:cubicBezTo>
                    <a:pt x="0" y="4972"/>
                    <a:pt x="5067" y="5131"/>
                    <a:pt x="5067" y="5131"/>
                  </a:cubicBezTo>
                  <a:lnTo>
                    <a:pt x="50639" y="5131"/>
                  </a:lnTo>
                  <a:cubicBezTo>
                    <a:pt x="50639" y="5131"/>
                    <a:pt x="55738" y="4972"/>
                    <a:pt x="5573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8" name="Google Shape;5138;p4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Area de uso del sistema Vensim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0" name="Google Shape;5140;p42"/>
          <p:cNvSpPr txBox="1"/>
          <p:nvPr/>
        </p:nvSpPr>
        <p:spPr>
          <a:xfrm>
            <a:off x="322093" y="1087674"/>
            <a:ext cx="2048963" cy="81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b="1" dirty="0">
                <a:latin typeface="Fira Sans"/>
                <a:ea typeface="Fira Sans"/>
                <a:cs typeface="Fira Sans"/>
                <a:sym typeface="Fira Sans"/>
              </a:rPr>
              <a:t>gestión de grandes proyectos</a:t>
            </a:r>
            <a:endParaRPr lang="en-US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2" name="Google Shape;5142;p42"/>
          <p:cNvSpPr txBox="1"/>
          <p:nvPr/>
        </p:nvSpPr>
        <p:spPr>
          <a:xfrm>
            <a:off x="112734" y="2448708"/>
            <a:ext cx="2189741" cy="87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b="1" dirty="0">
                <a:latin typeface="Fira Sans"/>
                <a:ea typeface="Fira Sans"/>
                <a:cs typeface="Fira Sans"/>
                <a:sym typeface="Fira Sans"/>
              </a:rPr>
              <a:t>Diseño del sistema de atención médica</a:t>
            </a:r>
          </a:p>
        </p:txBody>
      </p:sp>
      <p:sp>
        <p:nvSpPr>
          <p:cNvPr id="5146" name="Google Shape;5146;p42"/>
          <p:cNvSpPr txBox="1"/>
          <p:nvPr/>
        </p:nvSpPr>
        <p:spPr>
          <a:xfrm>
            <a:off x="6627637" y="1096377"/>
            <a:ext cx="2048963" cy="70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b="1" dirty="0">
                <a:latin typeface="Fira Sans"/>
                <a:ea typeface="Fira Sans"/>
                <a:cs typeface="Fira Sans"/>
                <a:sym typeface="Fira Sans"/>
              </a:rPr>
              <a:t>Ciencia de la comercialización en productos de consumo </a:t>
            </a:r>
          </a:p>
        </p:txBody>
      </p:sp>
      <p:sp>
        <p:nvSpPr>
          <p:cNvPr id="5148" name="Google Shape;5148;p42"/>
          <p:cNvSpPr txBox="1"/>
          <p:nvPr/>
        </p:nvSpPr>
        <p:spPr>
          <a:xfrm>
            <a:off x="6627637" y="2494567"/>
            <a:ext cx="2048963" cy="71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b="1" dirty="0">
                <a:latin typeface="Fira Sans"/>
                <a:ea typeface="Fira Sans"/>
                <a:cs typeface="Fira Sans"/>
                <a:sym typeface="Fira Sans"/>
              </a:rPr>
              <a:t>Estrategia comercial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BC3988E8648A46978C69DD008F0ECF" ma:contentTypeVersion="4" ma:contentTypeDescription="Crear nuevo documento." ma:contentTypeScope="" ma:versionID="db3c891828e008b841b83723d7649d04">
  <xsd:schema xmlns:xsd="http://www.w3.org/2001/XMLSchema" xmlns:xs="http://www.w3.org/2001/XMLSchema" xmlns:p="http://schemas.microsoft.com/office/2006/metadata/properties" xmlns:ns2="7f6aa65c-9206-4165-9b4f-f73bd07c80c0" targetNamespace="http://schemas.microsoft.com/office/2006/metadata/properties" ma:root="true" ma:fieldsID="a996586e139a8e60f166175db2941f7e" ns2:_="">
    <xsd:import namespace="7f6aa65c-9206-4165-9b4f-f73bd07c80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aa65c-9206-4165-9b4f-f73bd07c8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3A2499-836C-47DE-BD33-200EA6D91B33}"/>
</file>

<file path=customXml/itemProps2.xml><?xml version="1.0" encoding="utf-8"?>
<ds:datastoreItem xmlns:ds="http://schemas.openxmlformats.org/officeDocument/2006/customXml" ds:itemID="{E6BC01EB-E78D-444E-ABE5-B2843E5846FC}"/>
</file>

<file path=customXml/itemProps3.xml><?xml version="1.0" encoding="utf-8"?>
<ds:datastoreItem xmlns:ds="http://schemas.openxmlformats.org/officeDocument/2006/customXml" ds:itemID="{9B4676A6-144C-49F8-BA93-B42A9B14A407}"/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198</Words>
  <Application>Microsoft Office PowerPoint</Application>
  <PresentationFormat>Presentación en pantalla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Fira Sans</vt:lpstr>
      <vt:lpstr>Arial</vt:lpstr>
      <vt:lpstr>Fira Sans Medium</vt:lpstr>
      <vt:lpstr>Technology Infographics by Slidesgo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tommy ruiz</cp:lastModifiedBy>
  <cp:revision>19</cp:revision>
  <dcterms:modified xsi:type="dcterms:W3CDTF">2022-03-31T02:42:52Z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0x010100A0BC3988E8648A46978C69DD008F0ECF</vt:lpwstr>
  </property>
</Properties>
</file>