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9" r:id="rId4"/>
    <p:sldId id="273" r:id="rId5"/>
    <p:sldId id="274" r:id="rId6"/>
    <p:sldId id="270" r:id="rId7"/>
    <p:sldId id="272" r:id="rId8"/>
    <p:sldId id="275" r:id="rId9"/>
    <p:sldId id="276" r:id="rId10"/>
    <p:sldId id="277" r:id="rId11"/>
    <p:sldId id="278" r:id="rId12"/>
    <p:sldId id="279" r:id="rId13"/>
    <p:sldId id="280" r:id="rId14"/>
    <p:sldId id="282" r:id="rId15"/>
    <p:sldId id="283" r:id="rId1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590AC9-B519-4052-AEB0-88AD2640C2B3}" v="235" dt="2022-04-20T07:39:21.336"/>
  </p1510:revLst>
</p1510:revInfo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1655" autoAdjust="0"/>
  </p:normalViewPr>
  <p:slideViewPr>
    <p:cSldViewPr snapToGrid="0">
      <p:cViewPr varScale="1">
        <p:scale>
          <a:sx n="91" d="100"/>
          <a:sy n="91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el Batista" userId="ea17b4fa-ba6f-4ac3-b899-e5019f702397" providerId="ADAL" clId="{96590AC9-B519-4052-AEB0-88AD2640C2B3}"/>
    <pc:docChg chg="undo custSel addSld delSld modSld sldOrd">
      <pc:chgData name="Johel Batista" userId="ea17b4fa-ba6f-4ac3-b899-e5019f702397" providerId="ADAL" clId="{96590AC9-B519-4052-AEB0-88AD2640C2B3}" dt="2022-04-20T07:39:21.336" v="6874"/>
      <pc:docMkLst>
        <pc:docMk/>
      </pc:docMkLst>
      <pc:sldChg chg="addSp delSp modSp mod">
        <pc:chgData name="Johel Batista" userId="ea17b4fa-ba6f-4ac3-b899-e5019f702397" providerId="ADAL" clId="{96590AC9-B519-4052-AEB0-88AD2640C2B3}" dt="2022-04-20T07:39:16.945" v="6872" actId="21"/>
        <pc:sldMkLst>
          <pc:docMk/>
          <pc:sldMk cId="1906530976" sldId="256"/>
        </pc:sldMkLst>
        <pc:spChg chg="del">
          <ac:chgData name="Johel Batista" userId="ea17b4fa-ba6f-4ac3-b899-e5019f702397" providerId="ADAL" clId="{96590AC9-B519-4052-AEB0-88AD2640C2B3}" dt="2022-04-18T10:34:30.249" v="1832" actId="478"/>
          <ac:spMkLst>
            <pc:docMk/>
            <pc:sldMk cId="1906530976" sldId="256"/>
            <ac:spMk id="10" creationId="{3E0F42AD-A5C2-4F00-84C0-302FF5044D3F}"/>
          </ac:spMkLst>
        </pc:spChg>
        <pc:spChg chg="add mod">
          <ac:chgData name="Johel Batista" userId="ea17b4fa-ba6f-4ac3-b899-e5019f702397" providerId="ADAL" clId="{96590AC9-B519-4052-AEB0-88AD2640C2B3}" dt="2022-04-18T10:34:31.463" v="1833"/>
          <ac:spMkLst>
            <pc:docMk/>
            <pc:sldMk cId="1906530976" sldId="256"/>
            <ac:spMk id="12" creationId="{73BD697F-445F-4850-80DA-620B2085430D}"/>
          </ac:spMkLst>
        </pc:spChg>
        <pc:picChg chg="add del mod">
          <ac:chgData name="Johel Batista" userId="ea17b4fa-ba6f-4ac3-b899-e5019f702397" providerId="ADAL" clId="{96590AC9-B519-4052-AEB0-88AD2640C2B3}" dt="2022-04-20T07:39:16.945" v="6872" actId="21"/>
          <ac:picMkLst>
            <pc:docMk/>
            <pc:sldMk cId="1906530976" sldId="256"/>
            <ac:picMk id="5" creationId="{18E1DEEF-9B89-4B24-892B-BA98AC89D9C1}"/>
          </ac:picMkLst>
        </pc:picChg>
        <pc:picChg chg="del">
          <ac:chgData name="Johel Batista" userId="ea17b4fa-ba6f-4ac3-b899-e5019f702397" providerId="ADAL" clId="{96590AC9-B519-4052-AEB0-88AD2640C2B3}" dt="2022-04-18T10:34:28.934" v="1831" actId="478"/>
          <ac:picMkLst>
            <pc:docMk/>
            <pc:sldMk cId="1906530976" sldId="256"/>
            <ac:picMk id="8" creationId="{DFFE3513-55EF-4D42-8CAC-B949D644681C}"/>
          </ac:picMkLst>
        </pc:picChg>
        <pc:picChg chg="add mod">
          <ac:chgData name="Johel Batista" userId="ea17b4fa-ba6f-4ac3-b899-e5019f702397" providerId="ADAL" clId="{96590AC9-B519-4052-AEB0-88AD2640C2B3}" dt="2022-04-18T10:34:31.463" v="1833"/>
          <ac:picMkLst>
            <pc:docMk/>
            <pc:sldMk cId="1906530976" sldId="256"/>
            <ac:picMk id="11" creationId="{4CE22D8D-3107-44F5-98B9-A4318BB33918}"/>
          </ac:picMkLst>
        </pc:picChg>
      </pc:sldChg>
      <pc:sldChg chg="addSp delSp modSp mod">
        <pc:chgData name="Johel Batista" userId="ea17b4fa-ba6f-4ac3-b899-e5019f702397" providerId="ADAL" clId="{96590AC9-B519-4052-AEB0-88AD2640C2B3}" dt="2022-04-18T10:34:36.618" v="1835"/>
        <pc:sldMkLst>
          <pc:docMk/>
          <pc:sldMk cId="2745843633" sldId="257"/>
        </pc:sldMkLst>
        <pc:spChg chg="mod">
          <ac:chgData name="Johel Batista" userId="ea17b4fa-ba6f-4ac3-b899-e5019f702397" providerId="ADAL" clId="{96590AC9-B519-4052-AEB0-88AD2640C2B3}" dt="2022-04-18T10:21:41.948" v="453" actId="20577"/>
          <ac:spMkLst>
            <pc:docMk/>
            <pc:sldMk cId="2745843633" sldId="257"/>
            <ac:spMk id="3" creationId="{E7C2A41D-6B6E-4DD0-A7BD-E8CA001266EE}"/>
          </ac:spMkLst>
        </pc:spChg>
        <pc:spChg chg="del">
          <ac:chgData name="Johel Batista" userId="ea17b4fa-ba6f-4ac3-b899-e5019f702397" providerId="ADAL" clId="{96590AC9-B519-4052-AEB0-88AD2640C2B3}" dt="2022-04-18T10:34:36.105" v="1834" actId="478"/>
          <ac:spMkLst>
            <pc:docMk/>
            <pc:sldMk cId="2745843633" sldId="257"/>
            <ac:spMk id="9" creationId="{5D11D852-A94F-4D83-B802-44C43EA7A5D5}"/>
          </ac:spMkLst>
        </pc:spChg>
        <pc:spChg chg="add mod">
          <ac:chgData name="Johel Batista" userId="ea17b4fa-ba6f-4ac3-b899-e5019f702397" providerId="ADAL" clId="{96590AC9-B519-4052-AEB0-88AD2640C2B3}" dt="2022-04-18T10:34:36.618" v="1835"/>
          <ac:spMkLst>
            <pc:docMk/>
            <pc:sldMk cId="2745843633" sldId="257"/>
            <ac:spMk id="11" creationId="{814288D1-2F8A-48F4-81FC-76671EFFDA41}"/>
          </ac:spMkLst>
        </pc:spChg>
        <pc:picChg chg="del">
          <ac:chgData name="Johel Batista" userId="ea17b4fa-ba6f-4ac3-b899-e5019f702397" providerId="ADAL" clId="{96590AC9-B519-4052-AEB0-88AD2640C2B3}" dt="2022-04-18T10:34:36.105" v="1834" actId="478"/>
          <ac:picMkLst>
            <pc:docMk/>
            <pc:sldMk cId="2745843633" sldId="257"/>
            <ac:picMk id="8" creationId="{1AA069F7-DFBA-4327-A67A-772A0C7FE564}"/>
          </ac:picMkLst>
        </pc:picChg>
        <pc:picChg chg="add mod">
          <ac:chgData name="Johel Batista" userId="ea17b4fa-ba6f-4ac3-b899-e5019f702397" providerId="ADAL" clId="{96590AC9-B519-4052-AEB0-88AD2640C2B3}" dt="2022-04-18T10:34:36.618" v="1835"/>
          <ac:picMkLst>
            <pc:docMk/>
            <pc:sldMk cId="2745843633" sldId="257"/>
            <ac:picMk id="10" creationId="{EF927570-12E3-4BC8-833B-1C0C0A4CB2DE}"/>
          </ac:picMkLst>
        </pc:picChg>
      </pc:sldChg>
      <pc:sldChg chg="addSp delSp modSp del mod">
        <pc:chgData name="Johel Batista" userId="ea17b4fa-ba6f-4ac3-b899-e5019f702397" providerId="ADAL" clId="{96590AC9-B519-4052-AEB0-88AD2640C2B3}" dt="2022-04-18T11:13:52.711" v="3843" actId="47"/>
        <pc:sldMkLst>
          <pc:docMk/>
          <pc:sldMk cId="4205207834" sldId="266"/>
        </pc:sldMkLst>
        <pc:spChg chg="mod">
          <ac:chgData name="Johel Batista" userId="ea17b4fa-ba6f-4ac3-b899-e5019f702397" providerId="ADAL" clId="{96590AC9-B519-4052-AEB0-88AD2640C2B3}" dt="2022-04-18T09:19:18.821" v="31" actId="20577"/>
          <ac:spMkLst>
            <pc:docMk/>
            <pc:sldMk cId="4205207834" sldId="266"/>
            <ac:spMk id="2" creationId="{D78D0989-E3E5-41DB-A78D-61E199491D89}"/>
          </ac:spMkLst>
        </pc:spChg>
        <pc:spChg chg="del">
          <ac:chgData name="Johel Batista" userId="ea17b4fa-ba6f-4ac3-b899-e5019f702397" providerId="ADAL" clId="{96590AC9-B519-4052-AEB0-88AD2640C2B3}" dt="2022-04-18T10:34:46.069" v="1839" actId="478"/>
          <ac:spMkLst>
            <pc:docMk/>
            <pc:sldMk cId="4205207834" sldId="266"/>
            <ac:spMk id="8" creationId="{1A49DCD6-0FF9-474F-9CFC-28B80E4E03AE}"/>
          </ac:spMkLst>
        </pc:spChg>
        <pc:spChg chg="add del mod">
          <ac:chgData name="Johel Batista" userId="ea17b4fa-ba6f-4ac3-b899-e5019f702397" providerId="ADAL" clId="{96590AC9-B519-4052-AEB0-88AD2640C2B3}" dt="2022-04-18T10:34:49.792" v="1841" actId="478"/>
          <ac:spMkLst>
            <pc:docMk/>
            <pc:sldMk cId="4205207834" sldId="266"/>
            <ac:spMk id="12" creationId="{151BE07B-2719-482F-B1F1-461586A5B0E2}"/>
          </ac:spMkLst>
        </pc:spChg>
        <pc:spChg chg="add mod">
          <ac:chgData name="Johel Batista" userId="ea17b4fa-ba6f-4ac3-b899-e5019f702397" providerId="ADAL" clId="{96590AC9-B519-4052-AEB0-88AD2640C2B3}" dt="2022-04-18T10:34:51.459" v="1843"/>
          <ac:spMkLst>
            <pc:docMk/>
            <pc:sldMk cId="4205207834" sldId="266"/>
            <ac:spMk id="14" creationId="{137A5022-4814-418E-84F3-5265BEDAAE95}"/>
          </ac:spMkLst>
        </pc:spChg>
        <pc:picChg chg="del">
          <ac:chgData name="Johel Batista" userId="ea17b4fa-ba6f-4ac3-b899-e5019f702397" providerId="ADAL" clId="{96590AC9-B519-4052-AEB0-88AD2640C2B3}" dt="2022-04-18T10:34:50.916" v="1842" actId="478"/>
          <ac:picMkLst>
            <pc:docMk/>
            <pc:sldMk cId="4205207834" sldId="266"/>
            <ac:picMk id="7" creationId="{71E7282F-E33A-4AD8-9248-0F39B8B49F02}"/>
          </ac:picMkLst>
        </pc:picChg>
        <pc:picChg chg="mod">
          <ac:chgData name="Johel Batista" userId="ea17b4fa-ba6f-4ac3-b899-e5019f702397" providerId="ADAL" clId="{96590AC9-B519-4052-AEB0-88AD2640C2B3}" dt="2022-04-18T09:19:09.367" v="1" actId="1076"/>
          <ac:picMkLst>
            <pc:docMk/>
            <pc:sldMk cId="4205207834" sldId="266"/>
            <ac:picMk id="9" creationId="{06253655-7501-4C7D-8BB8-126364DB0BCE}"/>
          </ac:picMkLst>
        </pc:picChg>
        <pc:picChg chg="add del mod">
          <ac:chgData name="Johel Batista" userId="ea17b4fa-ba6f-4ac3-b899-e5019f702397" providerId="ADAL" clId="{96590AC9-B519-4052-AEB0-88AD2640C2B3}" dt="2022-04-18T10:34:49.792" v="1841" actId="478"/>
          <ac:picMkLst>
            <pc:docMk/>
            <pc:sldMk cId="4205207834" sldId="266"/>
            <ac:picMk id="11" creationId="{0CCC9404-6410-4392-AAC1-001F12BA087A}"/>
          </ac:picMkLst>
        </pc:picChg>
        <pc:picChg chg="add mod">
          <ac:chgData name="Johel Batista" userId="ea17b4fa-ba6f-4ac3-b899-e5019f702397" providerId="ADAL" clId="{96590AC9-B519-4052-AEB0-88AD2640C2B3}" dt="2022-04-18T10:34:51.459" v="1843"/>
          <ac:picMkLst>
            <pc:docMk/>
            <pc:sldMk cId="4205207834" sldId="266"/>
            <ac:picMk id="13" creationId="{9900ED31-614B-4139-AC35-2D8672501469}"/>
          </ac:picMkLst>
        </pc:picChg>
      </pc:sldChg>
      <pc:sldChg chg="addSp delSp modSp mod">
        <pc:chgData name="Johel Batista" userId="ea17b4fa-ba6f-4ac3-b899-e5019f702397" providerId="ADAL" clId="{96590AC9-B519-4052-AEB0-88AD2640C2B3}" dt="2022-04-18T10:58:30.140" v="3041" actId="20577"/>
        <pc:sldMkLst>
          <pc:docMk/>
          <pc:sldMk cId="2394598200" sldId="269"/>
        </pc:sldMkLst>
        <pc:spChg chg="mod">
          <ac:chgData name="Johel Batista" userId="ea17b4fa-ba6f-4ac3-b899-e5019f702397" providerId="ADAL" clId="{96590AC9-B519-4052-AEB0-88AD2640C2B3}" dt="2022-04-18T10:58:30.140" v="3041" actId="20577"/>
          <ac:spMkLst>
            <pc:docMk/>
            <pc:sldMk cId="2394598200" sldId="269"/>
            <ac:spMk id="2" creationId="{1F2A5814-BC40-4A37-9064-C44C73C883EF}"/>
          </ac:spMkLst>
        </pc:spChg>
        <pc:spChg chg="del">
          <ac:chgData name="Johel Batista" userId="ea17b4fa-ba6f-4ac3-b899-e5019f702397" providerId="ADAL" clId="{96590AC9-B519-4052-AEB0-88AD2640C2B3}" dt="2022-04-18T10:34:41.936" v="1837" actId="478"/>
          <ac:spMkLst>
            <pc:docMk/>
            <pc:sldMk cId="2394598200" sldId="269"/>
            <ac:spMk id="9" creationId="{F846CDF6-3AAE-409C-8B3A-EA54C82DDE42}"/>
          </ac:spMkLst>
        </pc:spChg>
        <pc:spChg chg="add mod">
          <ac:chgData name="Johel Batista" userId="ea17b4fa-ba6f-4ac3-b899-e5019f702397" providerId="ADAL" clId="{96590AC9-B519-4052-AEB0-88AD2640C2B3}" dt="2022-04-18T10:34:42.244" v="1838"/>
          <ac:spMkLst>
            <pc:docMk/>
            <pc:sldMk cId="2394598200" sldId="269"/>
            <ac:spMk id="12" creationId="{79EFBE51-C5CF-4130-BEA0-04AF81432A23}"/>
          </ac:spMkLst>
        </pc:spChg>
        <pc:picChg chg="del mod">
          <ac:chgData name="Johel Batista" userId="ea17b4fa-ba6f-4ac3-b899-e5019f702397" providerId="ADAL" clId="{96590AC9-B519-4052-AEB0-88AD2640C2B3}" dt="2022-04-18T10:22:25.326" v="454" actId="478"/>
          <ac:picMkLst>
            <pc:docMk/>
            <pc:sldMk cId="2394598200" sldId="269"/>
            <ac:picMk id="5" creationId="{6821EB62-4219-4E3D-B338-389654C3CBF3}"/>
          </ac:picMkLst>
        </pc:picChg>
        <pc:picChg chg="del">
          <ac:chgData name="Johel Batista" userId="ea17b4fa-ba6f-4ac3-b899-e5019f702397" providerId="ADAL" clId="{96590AC9-B519-4052-AEB0-88AD2640C2B3}" dt="2022-04-18T10:34:39.324" v="1836" actId="478"/>
          <ac:picMkLst>
            <pc:docMk/>
            <pc:sldMk cId="2394598200" sldId="269"/>
            <ac:picMk id="8" creationId="{BAFD8B19-80F1-4147-AD4F-740BC2E7C044}"/>
          </ac:picMkLst>
        </pc:picChg>
        <pc:picChg chg="add mod">
          <ac:chgData name="Johel Batista" userId="ea17b4fa-ba6f-4ac3-b899-e5019f702397" providerId="ADAL" clId="{96590AC9-B519-4052-AEB0-88AD2640C2B3}" dt="2022-04-18T10:38:41.918" v="2075" actId="1076"/>
          <ac:picMkLst>
            <pc:docMk/>
            <pc:sldMk cId="2394598200" sldId="269"/>
            <ac:picMk id="10" creationId="{33437E2D-952B-450C-8A12-3D69A713D43E}"/>
          </ac:picMkLst>
        </pc:picChg>
        <pc:picChg chg="add mod">
          <ac:chgData name="Johel Batista" userId="ea17b4fa-ba6f-4ac3-b899-e5019f702397" providerId="ADAL" clId="{96590AC9-B519-4052-AEB0-88AD2640C2B3}" dt="2022-04-18T10:34:42.244" v="1838"/>
          <ac:picMkLst>
            <pc:docMk/>
            <pc:sldMk cId="2394598200" sldId="269"/>
            <ac:picMk id="11" creationId="{000AD4FB-A16D-4B16-9424-CBDF934CF50F}"/>
          </ac:picMkLst>
        </pc:picChg>
      </pc:sldChg>
      <pc:sldChg chg="addSp delSp modSp mod">
        <pc:chgData name="Johel Batista" userId="ea17b4fa-ba6f-4ac3-b899-e5019f702397" providerId="ADAL" clId="{96590AC9-B519-4052-AEB0-88AD2640C2B3}" dt="2022-04-18T10:37:00.242" v="1884" actId="1076"/>
        <pc:sldMkLst>
          <pc:docMk/>
          <pc:sldMk cId="2577158182" sldId="270"/>
        </pc:sldMkLst>
        <pc:spChg chg="mod">
          <ac:chgData name="Johel Batista" userId="ea17b4fa-ba6f-4ac3-b899-e5019f702397" providerId="ADAL" clId="{96590AC9-B519-4052-AEB0-88AD2640C2B3}" dt="2022-04-18T10:36:42.486" v="1879" actId="14100"/>
          <ac:spMkLst>
            <pc:docMk/>
            <pc:sldMk cId="2577158182" sldId="270"/>
            <ac:spMk id="2" creationId="{1F2A5814-BC40-4A37-9064-C44C73C883EF}"/>
          </ac:spMkLst>
        </pc:spChg>
        <pc:spChg chg="mod">
          <ac:chgData name="Johel Batista" userId="ea17b4fa-ba6f-4ac3-b899-e5019f702397" providerId="ADAL" clId="{96590AC9-B519-4052-AEB0-88AD2640C2B3}" dt="2022-04-18T10:29:51.682" v="1293" actId="14100"/>
          <ac:spMkLst>
            <pc:docMk/>
            <pc:sldMk cId="2577158182" sldId="270"/>
            <ac:spMk id="4" creationId="{E98DCA46-603B-4178-8707-30E192CE6B8D}"/>
          </ac:spMkLst>
        </pc:spChg>
        <pc:spChg chg="del">
          <ac:chgData name="Johel Batista" userId="ea17b4fa-ba6f-4ac3-b899-e5019f702397" providerId="ADAL" clId="{96590AC9-B519-4052-AEB0-88AD2640C2B3}" dt="2022-04-18T10:30:01.331" v="1297" actId="478"/>
          <ac:spMkLst>
            <pc:docMk/>
            <pc:sldMk cId="2577158182" sldId="270"/>
            <ac:spMk id="11" creationId="{E207E2F0-A35D-4EC3-9F9D-CE0884FC08DB}"/>
          </ac:spMkLst>
        </pc:spChg>
        <pc:spChg chg="del">
          <ac:chgData name="Johel Batista" userId="ea17b4fa-ba6f-4ac3-b899-e5019f702397" providerId="ADAL" clId="{96590AC9-B519-4052-AEB0-88AD2640C2B3}" dt="2022-04-18T10:29:59.873" v="1296" actId="478"/>
          <ac:spMkLst>
            <pc:docMk/>
            <pc:sldMk cId="2577158182" sldId="270"/>
            <ac:spMk id="12" creationId="{9BB458A5-1265-4F86-BAC1-EC6FF2264164}"/>
          </ac:spMkLst>
        </pc:spChg>
        <pc:spChg chg="mod">
          <ac:chgData name="Johel Batista" userId="ea17b4fa-ba6f-4ac3-b899-e5019f702397" providerId="ADAL" clId="{96590AC9-B519-4052-AEB0-88AD2640C2B3}" dt="2022-04-18T10:34:17.054" v="1830" actId="1076"/>
          <ac:spMkLst>
            <pc:docMk/>
            <pc:sldMk cId="2577158182" sldId="270"/>
            <ac:spMk id="15" creationId="{7C3275CB-9153-4E21-9D82-FC19B5DBB98C}"/>
          </ac:spMkLst>
        </pc:spChg>
        <pc:graphicFrameChg chg="del">
          <ac:chgData name="Johel Batista" userId="ea17b4fa-ba6f-4ac3-b899-e5019f702397" providerId="ADAL" clId="{96590AC9-B519-4052-AEB0-88AD2640C2B3}" dt="2022-04-18T10:29:59.094" v="1295" actId="478"/>
          <ac:graphicFrameMkLst>
            <pc:docMk/>
            <pc:sldMk cId="2577158182" sldId="270"/>
            <ac:graphicFrameMk id="10" creationId="{44C95373-E5B3-4890-AEFF-1D60E2B56B47}"/>
          </ac:graphicFrameMkLst>
        </pc:graphicFrameChg>
        <pc:picChg chg="add mod">
          <ac:chgData name="Johel Batista" userId="ea17b4fa-ba6f-4ac3-b899-e5019f702397" providerId="ADAL" clId="{96590AC9-B519-4052-AEB0-88AD2640C2B3}" dt="2022-04-18T10:37:00.242" v="1884" actId="1076"/>
          <ac:picMkLst>
            <pc:docMk/>
            <pc:sldMk cId="2577158182" sldId="270"/>
            <ac:picMk id="5" creationId="{7E7E39BD-AA6A-4D60-86AE-CE9F924C53F6}"/>
          </ac:picMkLst>
        </pc:picChg>
        <pc:picChg chg="del">
          <ac:chgData name="Johel Batista" userId="ea17b4fa-ba6f-4ac3-b899-e5019f702397" providerId="ADAL" clId="{96590AC9-B519-4052-AEB0-88AD2640C2B3}" dt="2022-04-18T10:29:56.709" v="1294" actId="478"/>
          <ac:picMkLst>
            <pc:docMk/>
            <pc:sldMk cId="2577158182" sldId="270"/>
            <ac:picMk id="9" creationId="{2F2B08EB-9E68-4A99-91D3-2549E05E056E}"/>
          </ac:picMkLst>
        </pc:picChg>
      </pc:sldChg>
      <pc:sldChg chg="addSp delSp modSp mod">
        <pc:chgData name="Johel Batista" userId="ea17b4fa-ba6f-4ac3-b899-e5019f702397" providerId="ADAL" clId="{96590AC9-B519-4052-AEB0-88AD2640C2B3}" dt="2022-04-18T12:19:56.881" v="6613" actId="20577"/>
        <pc:sldMkLst>
          <pc:docMk/>
          <pc:sldMk cId="3649627528" sldId="272"/>
        </pc:sldMkLst>
        <pc:spChg chg="mod">
          <ac:chgData name="Johel Batista" userId="ea17b4fa-ba6f-4ac3-b899-e5019f702397" providerId="ADAL" clId="{96590AC9-B519-4052-AEB0-88AD2640C2B3}" dt="2022-04-18T12:19:56.881" v="6613" actId="20577"/>
          <ac:spMkLst>
            <pc:docMk/>
            <pc:sldMk cId="3649627528" sldId="272"/>
            <ac:spMk id="2" creationId="{D78D0989-E3E5-41DB-A78D-61E199491D89}"/>
          </ac:spMkLst>
        </pc:spChg>
        <pc:spChg chg="mod">
          <ac:chgData name="Johel Batista" userId="ea17b4fa-ba6f-4ac3-b899-e5019f702397" providerId="ADAL" clId="{96590AC9-B519-4052-AEB0-88AD2640C2B3}" dt="2022-04-18T10:54:47.585" v="2894" actId="20577"/>
          <ac:spMkLst>
            <pc:docMk/>
            <pc:sldMk cId="3649627528" sldId="272"/>
            <ac:spMk id="3" creationId="{5DB23205-1719-4B43-A690-268E347D390E}"/>
          </ac:spMkLst>
        </pc:spChg>
        <pc:spChg chg="del">
          <ac:chgData name="Johel Batista" userId="ea17b4fa-ba6f-4ac3-b899-e5019f702397" providerId="ADAL" clId="{96590AC9-B519-4052-AEB0-88AD2640C2B3}" dt="2022-04-18T10:35:16.549" v="1851" actId="478"/>
          <ac:spMkLst>
            <pc:docMk/>
            <pc:sldMk cId="3649627528" sldId="272"/>
            <ac:spMk id="9" creationId="{CC7806E3-3DBE-40FE-A1E5-2BF8645BFD8A}"/>
          </ac:spMkLst>
        </pc:spChg>
        <pc:spChg chg="add mod">
          <ac:chgData name="Johel Batista" userId="ea17b4fa-ba6f-4ac3-b899-e5019f702397" providerId="ADAL" clId="{96590AC9-B519-4052-AEB0-88AD2640C2B3}" dt="2022-04-18T10:35:17.763" v="1852"/>
          <ac:spMkLst>
            <pc:docMk/>
            <pc:sldMk cId="3649627528" sldId="272"/>
            <ac:spMk id="11" creationId="{0AAEE6BE-7A1B-44C3-AAEF-E7C9B03447ED}"/>
          </ac:spMkLst>
        </pc:spChg>
        <pc:spChg chg="add mod">
          <ac:chgData name="Johel Batista" userId="ea17b4fa-ba6f-4ac3-b899-e5019f702397" providerId="ADAL" clId="{96590AC9-B519-4052-AEB0-88AD2640C2B3}" dt="2022-04-18T10:48:32.021" v="2747" actId="1076"/>
          <ac:spMkLst>
            <pc:docMk/>
            <pc:sldMk cId="3649627528" sldId="272"/>
            <ac:spMk id="14" creationId="{F5CE6426-CA39-4C9C-89A7-6E92551FE15E}"/>
          </ac:spMkLst>
        </pc:spChg>
        <pc:spChg chg="add mod">
          <ac:chgData name="Johel Batista" userId="ea17b4fa-ba6f-4ac3-b899-e5019f702397" providerId="ADAL" clId="{96590AC9-B519-4052-AEB0-88AD2640C2B3}" dt="2022-04-18T10:48:32.021" v="2747" actId="1076"/>
          <ac:spMkLst>
            <pc:docMk/>
            <pc:sldMk cId="3649627528" sldId="272"/>
            <ac:spMk id="15" creationId="{277E3E7E-EB78-4DE2-9DE2-699F85C76890}"/>
          </ac:spMkLst>
        </pc:spChg>
        <pc:graphicFrameChg chg="add mod modGraphic">
          <ac:chgData name="Johel Batista" userId="ea17b4fa-ba6f-4ac3-b899-e5019f702397" providerId="ADAL" clId="{96590AC9-B519-4052-AEB0-88AD2640C2B3}" dt="2022-04-18T12:18:59.076" v="6607" actId="122"/>
          <ac:graphicFrameMkLst>
            <pc:docMk/>
            <pc:sldMk cId="3649627528" sldId="272"/>
            <ac:graphicFrameMk id="4" creationId="{549A91AA-4ABE-4A57-95F5-0B45D2627F63}"/>
          </ac:graphicFrameMkLst>
        </pc:graphicFrameChg>
        <pc:picChg chg="del">
          <ac:chgData name="Johel Batista" userId="ea17b4fa-ba6f-4ac3-b899-e5019f702397" providerId="ADAL" clId="{96590AC9-B519-4052-AEB0-88AD2640C2B3}" dt="2022-04-18T10:39:13.958" v="2076" actId="478"/>
          <ac:picMkLst>
            <pc:docMk/>
            <pc:sldMk cId="3649627528" sldId="272"/>
            <ac:picMk id="5" creationId="{3B0F3424-85A4-47B6-A795-717D50DC00FB}"/>
          </ac:picMkLst>
        </pc:picChg>
        <pc:picChg chg="del">
          <ac:chgData name="Johel Batista" userId="ea17b4fa-ba6f-4ac3-b899-e5019f702397" providerId="ADAL" clId="{96590AC9-B519-4052-AEB0-88AD2640C2B3}" dt="2022-04-18T10:35:15.423" v="1850" actId="478"/>
          <ac:picMkLst>
            <pc:docMk/>
            <pc:sldMk cId="3649627528" sldId="272"/>
            <ac:picMk id="8" creationId="{255E6759-9D21-4121-A3C8-52AA1CBB65E0}"/>
          </ac:picMkLst>
        </pc:picChg>
        <pc:picChg chg="add mod">
          <ac:chgData name="Johel Batista" userId="ea17b4fa-ba6f-4ac3-b899-e5019f702397" providerId="ADAL" clId="{96590AC9-B519-4052-AEB0-88AD2640C2B3}" dt="2022-04-18T10:35:17.763" v="1852"/>
          <ac:picMkLst>
            <pc:docMk/>
            <pc:sldMk cId="3649627528" sldId="272"/>
            <ac:picMk id="10" creationId="{FAA3300F-92E6-4919-BFB6-1225F2316F80}"/>
          </ac:picMkLst>
        </pc:picChg>
        <pc:picChg chg="add mod">
          <ac:chgData name="Johel Batista" userId="ea17b4fa-ba6f-4ac3-b899-e5019f702397" providerId="ADAL" clId="{96590AC9-B519-4052-AEB0-88AD2640C2B3}" dt="2022-04-18T10:48:32.021" v="2747" actId="1076"/>
          <ac:picMkLst>
            <pc:docMk/>
            <pc:sldMk cId="3649627528" sldId="272"/>
            <ac:picMk id="13" creationId="{FD72A2C2-5A01-4B4D-B80E-E7AF64B102C2}"/>
          </ac:picMkLst>
        </pc:picChg>
      </pc:sldChg>
      <pc:sldChg chg="addSp delSp modSp mod">
        <pc:chgData name="Johel Batista" userId="ea17b4fa-ba6f-4ac3-b899-e5019f702397" providerId="ADAL" clId="{96590AC9-B519-4052-AEB0-88AD2640C2B3}" dt="2022-04-18T10:53:27.288" v="2777" actId="1076"/>
        <pc:sldMkLst>
          <pc:docMk/>
          <pc:sldMk cId="3287939044" sldId="273"/>
        </pc:sldMkLst>
        <pc:spChg chg="del">
          <ac:chgData name="Johel Batista" userId="ea17b4fa-ba6f-4ac3-b899-e5019f702397" providerId="ADAL" clId="{96590AC9-B519-4052-AEB0-88AD2640C2B3}" dt="2022-04-18T09:19:59.559" v="110" actId="478"/>
          <ac:spMkLst>
            <pc:docMk/>
            <pc:sldMk cId="3287939044" sldId="273"/>
            <ac:spMk id="2" creationId="{1F2A5814-BC40-4A37-9064-C44C73C883EF}"/>
          </ac:spMkLst>
        </pc:spChg>
        <pc:spChg chg="mod">
          <ac:chgData name="Johel Batista" userId="ea17b4fa-ba6f-4ac3-b899-e5019f702397" providerId="ADAL" clId="{96590AC9-B519-4052-AEB0-88AD2640C2B3}" dt="2022-04-18T09:19:51.714" v="108" actId="20577"/>
          <ac:spMkLst>
            <pc:docMk/>
            <pc:sldMk cId="3287939044" sldId="273"/>
            <ac:spMk id="4" creationId="{E98DCA46-603B-4178-8707-30E192CE6B8D}"/>
          </ac:spMkLst>
        </pc:spChg>
        <pc:spChg chg="add del mod">
          <ac:chgData name="Johel Batista" userId="ea17b4fa-ba6f-4ac3-b899-e5019f702397" providerId="ADAL" clId="{96590AC9-B519-4052-AEB0-88AD2640C2B3}" dt="2022-04-18T09:20:01.043" v="111" actId="478"/>
          <ac:spMkLst>
            <pc:docMk/>
            <pc:sldMk cId="3287939044" sldId="273"/>
            <ac:spMk id="5" creationId="{3AE6EDA2-20F4-4321-9D2E-9C5FAF45CDAC}"/>
          </ac:spMkLst>
        </pc:spChg>
        <pc:spChg chg="del">
          <ac:chgData name="Johel Batista" userId="ea17b4fa-ba6f-4ac3-b899-e5019f702397" providerId="ADAL" clId="{96590AC9-B519-4052-AEB0-88AD2640C2B3}" dt="2022-04-18T10:34:59.034" v="1845" actId="478"/>
          <ac:spMkLst>
            <pc:docMk/>
            <pc:sldMk cId="3287939044" sldId="273"/>
            <ac:spMk id="10" creationId="{7D134960-2F79-4509-88BC-6F45930312EB}"/>
          </ac:spMkLst>
        </pc:spChg>
        <pc:spChg chg="add mod">
          <ac:chgData name="Johel Batista" userId="ea17b4fa-ba6f-4ac3-b899-e5019f702397" providerId="ADAL" clId="{96590AC9-B519-4052-AEB0-88AD2640C2B3}" dt="2022-04-18T10:53:27.288" v="2777" actId="1076"/>
          <ac:spMkLst>
            <pc:docMk/>
            <pc:sldMk cId="3287939044" sldId="273"/>
            <ac:spMk id="15" creationId="{1555CE56-0B61-4F33-B158-61603B143A86}"/>
          </ac:spMkLst>
        </pc:spChg>
        <pc:spChg chg="add mod">
          <ac:chgData name="Johel Batista" userId="ea17b4fa-ba6f-4ac3-b899-e5019f702397" providerId="ADAL" clId="{96590AC9-B519-4052-AEB0-88AD2640C2B3}" dt="2022-04-18T10:34:59.388" v="1846"/>
          <ac:spMkLst>
            <pc:docMk/>
            <pc:sldMk cId="3287939044" sldId="273"/>
            <ac:spMk id="17" creationId="{04145A13-A4FC-45CD-8415-4AD8198D6C51}"/>
          </ac:spMkLst>
        </pc:spChg>
        <pc:picChg chg="del">
          <ac:chgData name="Johel Batista" userId="ea17b4fa-ba6f-4ac3-b899-e5019f702397" providerId="ADAL" clId="{96590AC9-B519-4052-AEB0-88AD2640C2B3}" dt="2022-04-18T09:19:56.150" v="109" actId="478"/>
          <ac:picMkLst>
            <pc:docMk/>
            <pc:sldMk cId="3287939044" sldId="273"/>
            <ac:picMk id="8" creationId="{D133B691-43CD-490F-9FDB-A9BA7B698502}"/>
          </ac:picMkLst>
        </pc:picChg>
        <pc:picChg chg="del">
          <ac:chgData name="Johel Batista" userId="ea17b4fa-ba6f-4ac3-b899-e5019f702397" providerId="ADAL" clId="{96590AC9-B519-4052-AEB0-88AD2640C2B3}" dt="2022-04-18T10:34:55.102" v="1844" actId="478"/>
          <ac:picMkLst>
            <pc:docMk/>
            <pc:sldMk cId="3287939044" sldId="273"/>
            <ac:picMk id="9" creationId="{CFB86147-C7B8-4506-935C-6750B33E65C8}"/>
          </ac:picMkLst>
        </pc:picChg>
        <pc:picChg chg="add del mod">
          <ac:chgData name="Johel Batista" userId="ea17b4fa-ba6f-4ac3-b899-e5019f702397" providerId="ADAL" clId="{96590AC9-B519-4052-AEB0-88AD2640C2B3}" dt="2022-04-18T09:21:45.095" v="117" actId="478"/>
          <ac:picMkLst>
            <pc:docMk/>
            <pc:sldMk cId="3287939044" sldId="273"/>
            <ac:picMk id="12" creationId="{C1AFD439-1B40-4CB2-8290-E538DDC96246}"/>
          </ac:picMkLst>
        </pc:picChg>
        <pc:picChg chg="add mod">
          <ac:chgData name="Johel Batista" userId="ea17b4fa-ba6f-4ac3-b899-e5019f702397" providerId="ADAL" clId="{96590AC9-B519-4052-AEB0-88AD2640C2B3}" dt="2022-04-18T10:53:17.285" v="2774" actId="1076"/>
          <ac:picMkLst>
            <pc:docMk/>
            <pc:sldMk cId="3287939044" sldId="273"/>
            <ac:picMk id="14" creationId="{E043881E-1BDE-4FE1-9BE1-CA26011BD132}"/>
          </ac:picMkLst>
        </pc:picChg>
        <pc:picChg chg="add mod">
          <ac:chgData name="Johel Batista" userId="ea17b4fa-ba6f-4ac3-b899-e5019f702397" providerId="ADAL" clId="{96590AC9-B519-4052-AEB0-88AD2640C2B3}" dt="2022-04-18T10:34:59.388" v="1846"/>
          <ac:picMkLst>
            <pc:docMk/>
            <pc:sldMk cId="3287939044" sldId="273"/>
            <ac:picMk id="16" creationId="{D4EB96D4-9CD6-4375-BBEE-B76B150F536D}"/>
          </ac:picMkLst>
        </pc:picChg>
      </pc:sldChg>
      <pc:sldChg chg="addSp delSp modSp mod">
        <pc:chgData name="Johel Batista" userId="ea17b4fa-ba6f-4ac3-b899-e5019f702397" providerId="ADAL" clId="{96590AC9-B519-4052-AEB0-88AD2640C2B3}" dt="2022-04-18T10:58:48.001" v="3042" actId="14100"/>
        <pc:sldMkLst>
          <pc:docMk/>
          <pc:sldMk cId="423826346" sldId="274"/>
        </pc:sldMkLst>
        <pc:spChg chg="mod">
          <ac:chgData name="Johel Batista" userId="ea17b4fa-ba6f-4ac3-b899-e5019f702397" providerId="ADAL" clId="{96590AC9-B519-4052-AEB0-88AD2640C2B3}" dt="2022-04-18T10:23:02.118" v="495" actId="20577"/>
          <ac:spMkLst>
            <pc:docMk/>
            <pc:sldMk cId="423826346" sldId="274"/>
            <ac:spMk id="2" creationId="{D78D0989-E3E5-41DB-A78D-61E199491D89}"/>
          </ac:spMkLst>
        </pc:spChg>
        <pc:spChg chg="add mod">
          <ac:chgData name="Johel Batista" userId="ea17b4fa-ba6f-4ac3-b899-e5019f702397" providerId="ADAL" clId="{96590AC9-B519-4052-AEB0-88AD2640C2B3}" dt="2022-04-18T10:58:48.001" v="3042" actId="14100"/>
          <ac:spMkLst>
            <pc:docMk/>
            <pc:sldMk cId="423826346" sldId="274"/>
            <ac:spMk id="4" creationId="{5DAB3AEA-2F0A-43D1-826B-97DAA290D3B4}"/>
          </ac:spMkLst>
        </pc:spChg>
        <pc:spChg chg="del">
          <ac:chgData name="Johel Batista" userId="ea17b4fa-ba6f-4ac3-b899-e5019f702397" providerId="ADAL" clId="{96590AC9-B519-4052-AEB0-88AD2640C2B3}" dt="2022-04-18T10:23:17.216" v="502" actId="478"/>
          <ac:spMkLst>
            <pc:docMk/>
            <pc:sldMk cId="423826346" sldId="274"/>
            <ac:spMk id="5" creationId="{1E2C6F26-F394-47E0-BFF0-CAD60A085BD8}"/>
          </ac:spMkLst>
        </pc:spChg>
        <pc:spChg chg="del">
          <ac:chgData name="Johel Batista" userId="ea17b4fa-ba6f-4ac3-b899-e5019f702397" providerId="ADAL" clId="{96590AC9-B519-4052-AEB0-88AD2640C2B3}" dt="2022-04-18T10:23:15.165" v="501" actId="478"/>
          <ac:spMkLst>
            <pc:docMk/>
            <pc:sldMk cId="423826346" sldId="274"/>
            <ac:spMk id="12" creationId="{A9A5A506-E744-46CF-9DF9-1C5736E3EB91}"/>
          </ac:spMkLst>
        </pc:spChg>
        <pc:spChg chg="del">
          <ac:chgData name="Johel Batista" userId="ea17b4fa-ba6f-4ac3-b899-e5019f702397" providerId="ADAL" clId="{96590AC9-B519-4052-AEB0-88AD2640C2B3}" dt="2022-04-18T10:23:12.642" v="500" actId="478"/>
          <ac:spMkLst>
            <pc:docMk/>
            <pc:sldMk cId="423826346" sldId="274"/>
            <ac:spMk id="14" creationId="{014472E2-7DF6-41D2-916F-5B3C5C1D2413}"/>
          </ac:spMkLst>
        </pc:spChg>
        <pc:spChg chg="del">
          <ac:chgData name="Johel Batista" userId="ea17b4fa-ba6f-4ac3-b899-e5019f702397" providerId="ADAL" clId="{96590AC9-B519-4052-AEB0-88AD2640C2B3}" dt="2022-04-18T10:23:19.019" v="503" actId="478"/>
          <ac:spMkLst>
            <pc:docMk/>
            <pc:sldMk cId="423826346" sldId="274"/>
            <ac:spMk id="16" creationId="{0FF79D85-AF83-4E95-9A8C-DFAEA6E08414}"/>
          </ac:spMkLst>
        </pc:spChg>
        <pc:spChg chg="mod">
          <ac:chgData name="Johel Batista" userId="ea17b4fa-ba6f-4ac3-b899-e5019f702397" providerId="ADAL" clId="{96590AC9-B519-4052-AEB0-88AD2640C2B3}" dt="2022-04-18T10:28:45.247" v="1239" actId="27636"/>
          <ac:spMkLst>
            <pc:docMk/>
            <pc:sldMk cId="423826346" sldId="274"/>
            <ac:spMk id="17" creationId="{412AF05A-A1D9-4CB4-B013-4BB7453A91AC}"/>
          </ac:spMkLst>
        </pc:spChg>
        <pc:spChg chg="del">
          <ac:chgData name="Johel Batista" userId="ea17b4fa-ba6f-4ac3-b899-e5019f702397" providerId="ADAL" clId="{96590AC9-B519-4052-AEB0-88AD2640C2B3}" dt="2022-04-18T10:35:05.411" v="1848" actId="478"/>
          <ac:spMkLst>
            <pc:docMk/>
            <pc:sldMk cId="423826346" sldId="274"/>
            <ac:spMk id="20" creationId="{AF56D2AB-C437-4E7C-BAD3-07124DD1E854}"/>
          </ac:spMkLst>
        </pc:spChg>
        <pc:spChg chg="add mod">
          <ac:chgData name="Johel Batista" userId="ea17b4fa-ba6f-4ac3-b899-e5019f702397" providerId="ADAL" clId="{96590AC9-B519-4052-AEB0-88AD2640C2B3}" dt="2022-04-18T10:35:05.839" v="1849"/>
          <ac:spMkLst>
            <pc:docMk/>
            <pc:sldMk cId="423826346" sldId="274"/>
            <ac:spMk id="22" creationId="{4A616913-EFFC-4B57-87BF-5ACC48AFBCF5}"/>
          </ac:spMkLst>
        </pc:spChg>
        <pc:graphicFrameChg chg="add mod modGraphic">
          <ac:chgData name="Johel Batista" userId="ea17b4fa-ba6f-4ac3-b899-e5019f702397" providerId="ADAL" clId="{96590AC9-B519-4052-AEB0-88AD2640C2B3}" dt="2022-04-18T10:29:02.290" v="1243" actId="20577"/>
          <ac:graphicFrameMkLst>
            <pc:docMk/>
            <pc:sldMk cId="423826346" sldId="274"/>
            <ac:graphicFrameMk id="6" creationId="{54C235F0-0F81-451B-AE22-C3FFBD6AF0F2}"/>
          </ac:graphicFrameMkLst>
        </pc:graphicFrameChg>
        <pc:graphicFrameChg chg="del">
          <ac:chgData name="Johel Batista" userId="ea17b4fa-ba6f-4ac3-b899-e5019f702397" providerId="ADAL" clId="{96590AC9-B519-4052-AEB0-88AD2640C2B3}" dt="2022-04-18T10:23:06.872" v="497" actId="478"/>
          <ac:graphicFrameMkLst>
            <pc:docMk/>
            <pc:sldMk cId="423826346" sldId="274"/>
            <ac:graphicFrameMk id="8" creationId="{6F63DDEF-169E-4A36-9630-FA5E63915081}"/>
          </ac:graphicFrameMkLst>
        </pc:graphicFrameChg>
        <pc:graphicFrameChg chg="del">
          <ac:chgData name="Johel Batista" userId="ea17b4fa-ba6f-4ac3-b899-e5019f702397" providerId="ADAL" clId="{96590AC9-B519-4052-AEB0-88AD2640C2B3}" dt="2022-04-18T10:23:08.940" v="498" actId="478"/>
          <ac:graphicFrameMkLst>
            <pc:docMk/>
            <pc:sldMk cId="423826346" sldId="274"/>
            <ac:graphicFrameMk id="11" creationId="{07B33B7C-E510-4CB5-AABB-0092DBE5A603}"/>
          </ac:graphicFrameMkLst>
        </pc:graphicFrameChg>
        <pc:graphicFrameChg chg="del">
          <ac:chgData name="Johel Batista" userId="ea17b4fa-ba6f-4ac3-b899-e5019f702397" providerId="ADAL" clId="{96590AC9-B519-4052-AEB0-88AD2640C2B3}" dt="2022-04-18T10:23:11.374" v="499" actId="478"/>
          <ac:graphicFrameMkLst>
            <pc:docMk/>
            <pc:sldMk cId="423826346" sldId="274"/>
            <ac:graphicFrameMk id="13" creationId="{6E6AEDA7-1986-48C6-A651-1E901905F2E9}"/>
          </ac:graphicFrameMkLst>
        </pc:graphicFrameChg>
        <pc:graphicFrameChg chg="del">
          <ac:chgData name="Johel Batista" userId="ea17b4fa-ba6f-4ac3-b899-e5019f702397" providerId="ADAL" clId="{96590AC9-B519-4052-AEB0-88AD2640C2B3}" dt="2022-04-18T10:23:05.882" v="496" actId="478"/>
          <ac:graphicFrameMkLst>
            <pc:docMk/>
            <pc:sldMk cId="423826346" sldId="274"/>
            <ac:graphicFrameMk id="15" creationId="{402C2D64-A6C5-46C0-91FA-23DDADBA6842}"/>
          </ac:graphicFrameMkLst>
        </pc:graphicFrameChg>
        <pc:picChg chg="del">
          <ac:chgData name="Johel Batista" userId="ea17b4fa-ba6f-4ac3-b899-e5019f702397" providerId="ADAL" clId="{96590AC9-B519-4052-AEB0-88AD2640C2B3}" dt="2022-04-18T10:35:02.926" v="1847" actId="478"/>
          <ac:picMkLst>
            <pc:docMk/>
            <pc:sldMk cId="423826346" sldId="274"/>
            <ac:picMk id="19" creationId="{11DF4A8C-FA6D-43D8-9718-1F2B212FA86F}"/>
          </ac:picMkLst>
        </pc:picChg>
        <pc:picChg chg="add mod">
          <ac:chgData name="Johel Batista" userId="ea17b4fa-ba6f-4ac3-b899-e5019f702397" providerId="ADAL" clId="{96590AC9-B519-4052-AEB0-88AD2640C2B3}" dt="2022-04-18T10:35:05.839" v="1849"/>
          <ac:picMkLst>
            <pc:docMk/>
            <pc:sldMk cId="423826346" sldId="274"/>
            <ac:picMk id="21" creationId="{BEF7F2A6-DAF1-4BDE-A950-99B0F403C578}"/>
          </ac:picMkLst>
        </pc:picChg>
      </pc:sldChg>
      <pc:sldChg chg="addSp delSp modSp mod">
        <pc:chgData name="Johel Batista" userId="ea17b4fa-ba6f-4ac3-b899-e5019f702397" providerId="ADAL" clId="{96590AC9-B519-4052-AEB0-88AD2640C2B3}" dt="2022-04-18T12:20:08.977" v="6635" actId="20577"/>
        <pc:sldMkLst>
          <pc:docMk/>
          <pc:sldMk cId="1940246019" sldId="275"/>
        </pc:sldMkLst>
        <pc:spChg chg="mod">
          <ac:chgData name="Johel Batista" userId="ea17b4fa-ba6f-4ac3-b899-e5019f702397" providerId="ADAL" clId="{96590AC9-B519-4052-AEB0-88AD2640C2B3}" dt="2022-04-18T12:20:08.977" v="6635" actId="20577"/>
          <ac:spMkLst>
            <pc:docMk/>
            <pc:sldMk cId="1940246019" sldId="275"/>
            <ac:spMk id="4" creationId="{E98DCA46-603B-4178-8707-30E192CE6B8D}"/>
          </ac:spMkLst>
        </pc:spChg>
        <pc:spChg chg="del">
          <ac:chgData name="Johel Batista" userId="ea17b4fa-ba6f-4ac3-b899-e5019f702397" providerId="ADAL" clId="{96590AC9-B519-4052-AEB0-88AD2640C2B3}" dt="2022-04-18T10:35:28.048" v="1856" actId="478"/>
          <ac:spMkLst>
            <pc:docMk/>
            <pc:sldMk cId="1940246019" sldId="275"/>
            <ac:spMk id="8" creationId="{516A3754-E491-4843-ABCA-FA5AEC5634CB}"/>
          </ac:spMkLst>
        </pc:spChg>
        <pc:spChg chg="del">
          <ac:chgData name="Johel Batista" userId="ea17b4fa-ba6f-4ac3-b899-e5019f702397" providerId="ADAL" clId="{96590AC9-B519-4052-AEB0-88AD2640C2B3}" dt="2022-04-18T10:48:43.675" v="2749" actId="478"/>
          <ac:spMkLst>
            <pc:docMk/>
            <pc:sldMk cId="1940246019" sldId="275"/>
            <ac:spMk id="9" creationId="{23ABCAEB-5663-47BA-AAB8-7F8D7BC1D2E3}"/>
          </ac:spMkLst>
        </pc:spChg>
        <pc:spChg chg="del">
          <ac:chgData name="Johel Batista" userId="ea17b4fa-ba6f-4ac3-b899-e5019f702397" providerId="ADAL" clId="{96590AC9-B519-4052-AEB0-88AD2640C2B3}" dt="2022-04-18T10:35:23.286" v="1854" actId="478"/>
          <ac:spMkLst>
            <pc:docMk/>
            <pc:sldMk cId="1940246019" sldId="275"/>
            <ac:spMk id="12" creationId="{A21FC268-0B27-4CED-B4E2-8515AB6BA01F}"/>
          </ac:spMkLst>
        </pc:spChg>
        <pc:spChg chg="add mod">
          <ac:chgData name="Johel Batista" userId="ea17b4fa-ba6f-4ac3-b899-e5019f702397" providerId="ADAL" clId="{96590AC9-B519-4052-AEB0-88AD2640C2B3}" dt="2022-04-18T10:35:23.702" v="1855"/>
          <ac:spMkLst>
            <pc:docMk/>
            <pc:sldMk cId="1940246019" sldId="275"/>
            <ac:spMk id="14" creationId="{11BEC2CA-F0B1-44F6-95BA-02ABD3578F29}"/>
          </ac:spMkLst>
        </pc:spChg>
        <pc:spChg chg="add mod">
          <ac:chgData name="Johel Batista" userId="ea17b4fa-ba6f-4ac3-b899-e5019f702397" providerId="ADAL" clId="{96590AC9-B519-4052-AEB0-88AD2640C2B3}" dt="2022-04-18T11:03:02.120" v="3435" actId="14100"/>
          <ac:spMkLst>
            <pc:docMk/>
            <pc:sldMk cId="1940246019" sldId="275"/>
            <ac:spMk id="15" creationId="{7C11BF07-DC6A-46C7-BD49-DCD9182EB295}"/>
          </ac:spMkLst>
        </pc:spChg>
        <pc:spChg chg="add mod">
          <ac:chgData name="Johel Batista" userId="ea17b4fa-ba6f-4ac3-b899-e5019f702397" providerId="ADAL" clId="{96590AC9-B519-4052-AEB0-88AD2640C2B3}" dt="2022-04-18T10:59:22.976" v="3044" actId="20577"/>
          <ac:spMkLst>
            <pc:docMk/>
            <pc:sldMk cId="1940246019" sldId="275"/>
            <ac:spMk id="18" creationId="{2B8C5454-4178-41C5-BF69-E216D2036B9E}"/>
          </ac:spMkLst>
        </pc:spChg>
        <pc:spChg chg="add mod">
          <ac:chgData name="Johel Batista" userId="ea17b4fa-ba6f-4ac3-b899-e5019f702397" providerId="ADAL" clId="{96590AC9-B519-4052-AEB0-88AD2640C2B3}" dt="2022-04-18T10:49:22.417" v="2761"/>
          <ac:spMkLst>
            <pc:docMk/>
            <pc:sldMk cId="1940246019" sldId="275"/>
            <ac:spMk id="19" creationId="{AE9CBA9A-93B0-4E18-AB12-8274BA3B71FE}"/>
          </ac:spMkLst>
        </pc:spChg>
        <pc:graphicFrameChg chg="add mod modGraphic">
          <ac:chgData name="Johel Batista" userId="ea17b4fa-ba6f-4ac3-b899-e5019f702397" providerId="ADAL" clId="{96590AC9-B519-4052-AEB0-88AD2640C2B3}" dt="2022-04-18T12:18:54.119" v="6606" actId="122"/>
          <ac:graphicFrameMkLst>
            <pc:docMk/>
            <pc:sldMk cId="1940246019" sldId="275"/>
            <ac:graphicFrameMk id="16" creationId="{E80E38D5-F613-46CC-B59F-D9CBE7AECF45}"/>
          </ac:graphicFrameMkLst>
        </pc:graphicFrameChg>
        <pc:picChg chg="add mod">
          <ac:chgData name="Johel Batista" userId="ea17b4fa-ba6f-4ac3-b899-e5019f702397" providerId="ADAL" clId="{96590AC9-B519-4052-AEB0-88AD2640C2B3}" dt="2022-04-18T10:59:50.244" v="3051" actId="1076"/>
          <ac:picMkLst>
            <pc:docMk/>
            <pc:sldMk cId="1940246019" sldId="275"/>
            <ac:picMk id="3" creationId="{9E354B38-92D4-473C-AE34-7C4790715234}"/>
          </ac:picMkLst>
        </pc:picChg>
        <pc:picChg chg="del">
          <ac:chgData name="Johel Batista" userId="ea17b4fa-ba6f-4ac3-b899-e5019f702397" providerId="ADAL" clId="{96590AC9-B519-4052-AEB0-88AD2640C2B3}" dt="2022-04-18T10:48:42.272" v="2748" actId="478"/>
          <ac:picMkLst>
            <pc:docMk/>
            <pc:sldMk cId="1940246019" sldId="275"/>
            <ac:picMk id="6" creationId="{08F3F39C-3233-40FE-95CC-710A7C96BA51}"/>
          </ac:picMkLst>
        </pc:picChg>
        <pc:picChg chg="del">
          <ac:chgData name="Johel Batista" userId="ea17b4fa-ba6f-4ac3-b899-e5019f702397" providerId="ADAL" clId="{96590AC9-B519-4052-AEB0-88AD2640C2B3}" dt="2022-04-18T10:35:20.624" v="1853" actId="478"/>
          <ac:picMkLst>
            <pc:docMk/>
            <pc:sldMk cId="1940246019" sldId="275"/>
            <ac:picMk id="11" creationId="{AD2EE7AA-D177-4D90-A37C-DF9891CA716A}"/>
          </ac:picMkLst>
        </pc:picChg>
        <pc:picChg chg="add mod">
          <ac:chgData name="Johel Batista" userId="ea17b4fa-ba6f-4ac3-b899-e5019f702397" providerId="ADAL" clId="{96590AC9-B519-4052-AEB0-88AD2640C2B3}" dt="2022-04-18T10:35:23.702" v="1855"/>
          <ac:picMkLst>
            <pc:docMk/>
            <pc:sldMk cId="1940246019" sldId="275"/>
            <ac:picMk id="13" creationId="{B0150CBC-2DCC-479F-B334-EB724D19447B}"/>
          </ac:picMkLst>
        </pc:picChg>
        <pc:picChg chg="add del mod">
          <ac:chgData name="Johel Batista" userId="ea17b4fa-ba6f-4ac3-b899-e5019f702397" providerId="ADAL" clId="{96590AC9-B519-4052-AEB0-88AD2640C2B3}" dt="2022-04-18T10:59:25.967" v="3045" actId="478"/>
          <ac:picMkLst>
            <pc:docMk/>
            <pc:sldMk cId="1940246019" sldId="275"/>
            <ac:picMk id="17" creationId="{798A6D8C-9C34-4074-B084-70FCB4FE06C5}"/>
          </ac:picMkLst>
        </pc:picChg>
      </pc:sldChg>
      <pc:sldChg chg="addSp delSp modSp mod">
        <pc:chgData name="Johel Batista" userId="ea17b4fa-ba6f-4ac3-b899-e5019f702397" providerId="ADAL" clId="{96590AC9-B519-4052-AEB0-88AD2640C2B3}" dt="2022-04-18T12:20:19.170" v="6642" actId="20577"/>
        <pc:sldMkLst>
          <pc:docMk/>
          <pc:sldMk cId="3296968173" sldId="276"/>
        </pc:sldMkLst>
        <pc:spChg chg="mod">
          <ac:chgData name="Johel Batista" userId="ea17b4fa-ba6f-4ac3-b899-e5019f702397" providerId="ADAL" clId="{96590AC9-B519-4052-AEB0-88AD2640C2B3}" dt="2022-04-18T12:20:19.170" v="6642" actId="20577"/>
          <ac:spMkLst>
            <pc:docMk/>
            <pc:sldMk cId="3296968173" sldId="276"/>
            <ac:spMk id="4" creationId="{E98DCA46-603B-4178-8707-30E192CE6B8D}"/>
          </ac:spMkLst>
        </pc:spChg>
        <pc:spChg chg="del mod">
          <ac:chgData name="Johel Batista" userId="ea17b4fa-ba6f-4ac3-b899-e5019f702397" providerId="ADAL" clId="{96590AC9-B519-4052-AEB0-88AD2640C2B3}" dt="2022-04-18T10:48:46.641" v="2750" actId="478"/>
          <ac:spMkLst>
            <pc:docMk/>
            <pc:sldMk cId="3296968173" sldId="276"/>
            <ac:spMk id="18" creationId="{354BD5DF-06AC-4D3F-9C53-390C8BAC5171}"/>
          </ac:spMkLst>
        </pc:spChg>
        <pc:spChg chg="del">
          <ac:chgData name="Johel Batista" userId="ea17b4fa-ba6f-4ac3-b899-e5019f702397" providerId="ADAL" clId="{96590AC9-B519-4052-AEB0-88AD2640C2B3}" dt="2022-04-18T10:35:41.990" v="1861" actId="478"/>
          <ac:spMkLst>
            <pc:docMk/>
            <pc:sldMk cId="3296968173" sldId="276"/>
            <ac:spMk id="21" creationId="{A9E7B88A-9628-4E39-8AFF-71721A51CBF4}"/>
          </ac:spMkLst>
        </pc:spChg>
        <pc:spChg chg="add mod">
          <ac:chgData name="Johel Batista" userId="ea17b4fa-ba6f-4ac3-b899-e5019f702397" providerId="ADAL" clId="{96590AC9-B519-4052-AEB0-88AD2640C2B3}" dt="2022-04-18T10:35:42.322" v="1862"/>
          <ac:spMkLst>
            <pc:docMk/>
            <pc:sldMk cId="3296968173" sldId="276"/>
            <ac:spMk id="23" creationId="{F4ED4138-643E-45E7-B962-AD10CF036981}"/>
          </ac:spMkLst>
        </pc:spChg>
        <pc:spChg chg="add mod">
          <ac:chgData name="Johel Batista" userId="ea17b4fa-ba6f-4ac3-b899-e5019f702397" providerId="ADAL" clId="{96590AC9-B519-4052-AEB0-88AD2640C2B3}" dt="2022-04-18T12:17:04.381" v="6598" actId="20577"/>
          <ac:spMkLst>
            <pc:docMk/>
            <pc:sldMk cId="3296968173" sldId="276"/>
            <ac:spMk id="24" creationId="{656F4109-CBE3-4A8E-9A90-E3122607C140}"/>
          </ac:spMkLst>
        </pc:spChg>
        <pc:spChg chg="add mod">
          <ac:chgData name="Johel Batista" userId="ea17b4fa-ba6f-4ac3-b899-e5019f702397" providerId="ADAL" clId="{96590AC9-B519-4052-AEB0-88AD2640C2B3}" dt="2022-04-18T11:04:19.952" v="3445" actId="207"/>
          <ac:spMkLst>
            <pc:docMk/>
            <pc:sldMk cId="3296968173" sldId="276"/>
            <ac:spMk id="27" creationId="{E90C41F6-C32B-43D7-9237-2DD135CC7E12}"/>
          </ac:spMkLst>
        </pc:spChg>
        <pc:spChg chg="add mod">
          <ac:chgData name="Johel Batista" userId="ea17b4fa-ba6f-4ac3-b899-e5019f702397" providerId="ADAL" clId="{96590AC9-B519-4052-AEB0-88AD2640C2B3}" dt="2022-04-18T10:49:24.972" v="2762"/>
          <ac:spMkLst>
            <pc:docMk/>
            <pc:sldMk cId="3296968173" sldId="276"/>
            <ac:spMk id="28" creationId="{B185E64E-15D1-4F11-8E0D-28E3656AF54C}"/>
          </ac:spMkLst>
        </pc:spChg>
        <pc:graphicFrameChg chg="del">
          <ac:chgData name="Johel Batista" userId="ea17b4fa-ba6f-4ac3-b899-e5019f702397" providerId="ADAL" clId="{96590AC9-B519-4052-AEB0-88AD2640C2B3}" dt="2022-04-18T10:35:34.618" v="1857" actId="478"/>
          <ac:graphicFrameMkLst>
            <pc:docMk/>
            <pc:sldMk cId="3296968173" sldId="276"/>
            <ac:graphicFrameMk id="5" creationId="{1637E644-C91F-487C-93F1-D0ABBE1414AB}"/>
          </ac:graphicFrameMkLst>
        </pc:graphicFrameChg>
        <pc:graphicFrameChg chg="add del mod modGraphic">
          <ac:chgData name="Johel Batista" userId="ea17b4fa-ba6f-4ac3-b899-e5019f702397" providerId="ADAL" clId="{96590AC9-B519-4052-AEB0-88AD2640C2B3}" dt="2022-04-18T11:05:52.572" v="3486" actId="14100"/>
          <ac:graphicFrameMkLst>
            <pc:docMk/>
            <pc:sldMk cId="3296968173" sldId="276"/>
            <ac:graphicFrameMk id="25" creationId="{20E22D19-3E37-42EF-B35B-9BFFDD27975E}"/>
          </ac:graphicFrameMkLst>
        </pc:graphicFrameChg>
        <pc:picChg chg="add mod">
          <ac:chgData name="Johel Batista" userId="ea17b4fa-ba6f-4ac3-b899-e5019f702397" providerId="ADAL" clId="{96590AC9-B519-4052-AEB0-88AD2640C2B3}" dt="2022-04-18T11:05:44.859" v="3479" actId="1076"/>
          <ac:picMkLst>
            <pc:docMk/>
            <pc:sldMk cId="3296968173" sldId="276"/>
            <ac:picMk id="3" creationId="{1772A47F-3139-4B66-BD5A-978809138AAC}"/>
          </ac:picMkLst>
        </pc:picChg>
        <pc:picChg chg="del mod">
          <ac:chgData name="Johel Batista" userId="ea17b4fa-ba6f-4ac3-b899-e5019f702397" providerId="ADAL" clId="{96590AC9-B519-4052-AEB0-88AD2640C2B3}" dt="2022-04-18T10:35:36.421" v="1859" actId="478"/>
          <ac:picMkLst>
            <pc:docMk/>
            <pc:sldMk cId="3296968173" sldId="276"/>
            <ac:picMk id="10" creationId="{4F7F9231-980C-47D9-A09B-7D848F25EED5}"/>
          </ac:picMkLst>
        </pc:picChg>
        <pc:picChg chg="del">
          <ac:chgData name="Johel Batista" userId="ea17b4fa-ba6f-4ac3-b899-e5019f702397" providerId="ADAL" clId="{96590AC9-B519-4052-AEB0-88AD2640C2B3}" dt="2022-04-18T10:35:34.618" v="1857" actId="478"/>
          <ac:picMkLst>
            <pc:docMk/>
            <pc:sldMk cId="3296968173" sldId="276"/>
            <ac:picMk id="12" creationId="{E2D30449-E778-475F-84DC-25BF09FA3090}"/>
          </ac:picMkLst>
        </pc:picChg>
        <pc:picChg chg="del">
          <ac:chgData name="Johel Batista" userId="ea17b4fa-ba6f-4ac3-b899-e5019f702397" providerId="ADAL" clId="{96590AC9-B519-4052-AEB0-88AD2640C2B3}" dt="2022-04-18T10:35:34.618" v="1857" actId="478"/>
          <ac:picMkLst>
            <pc:docMk/>
            <pc:sldMk cId="3296968173" sldId="276"/>
            <ac:picMk id="13" creationId="{DEDF9F97-A81A-4B14-9F7F-ABCA055C0D38}"/>
          </ac:picMkLst>
        </pc:picChg>
        <pc:picChg chg="del">
          <ac:chgData name="Johel Batista" userId="ea17b4fa-ba6f-4ac3-b899-e5019f702397" providerId="ADAL" clId="{96590AC9-B519-4052-AEB0-88AD2640C2B3}" dt="2022-04-18T10:35:34.618" v="1857" actId="478"/>
          <ac:picMkLst>
            <pc:docMk/>
            <pc:sldMk cId="3296968173" sldId="276"/>
            <ac:picMk id="14" creationId="{5B76D0C4-C470-4926-A2BF-AEFCCD636275}"/>
          </ac:picMkLst>
        </pc:picChg>
        <pc:picChg chg="del">
          <ac:chgData name="Johel Batista" userId="ea17b4fa-ba6f-4ac3-b899-e5019f702397" providerId="ADAL" clId="{96590AC9-B519-4052-AEB0-88AD2640C2B3}" dt="2022-04-18T10:35:34.618" v="1857" actId="478"/>
          <ac:picMkLst>
            <pc:docMk/>
            <pc:sldMk cId="3296968173" sldId="276"/>
            <ac:picMk id="15" creationId="{B217E351-5D95-4131-8D1A-4B71EC3B98AA}"/>
          </ac:picMkLst>
        </pc:picChg>
        <pc:picChg chg="del">
          <ac:chgData name="Johel Batista" userId="ea17b4fa-ba6f-4ac3-b899-e5019f702397" providerId="ADAL" clId="{96590AC9-B519-4052-AEB0-88AD2640C2B3}" dt="2022-04-18T10:35:34.618" v="1857" actId="478"/>
          <ac:picMkLst>
            <pc:docMk/>
            <pc:sldMk cId="3296968173" sldId="276"/>
            <ac:picMk id="16" creationId="{DB4FC3E1-E6DC-46EE-8247-354BFD4F40F8}"/>
          </ac:picMkLst>
        </pc:picChg>
        <pc:picChg chg="del">
          <ac:chgData name="Johel Batista" userId="ea17b4fa-ba6f-4ac3-b899-e5019f702397" providerId="ADAL" clId="{96590AC9-B519-4052-AEB0-88AD2640C2B3}" dt="2022-04-18T10:35:34.618" v="1857" actId="478"/>
          <ac:picMkLst>
            <pc:docMk/>
            <pc:sldMk cId="3296968173" sldId="276"/>
            <ac:picMk id="17" creationId="{30A000AE-741B-40EA-A6E6-AE722AB536EC}"/>
          </ac:picMkLst>
        </pc:picChg>
        <pc:picChg chg="del">
          <ac:chgData name="Johel Batista" userId="ea17b4fa-ba6f-4ac3-b899-e5019f702397" providerId="ADAL" clId="{96590AC9-B519-4052-AEB0-88AD2640C2B3}" dt="2022-04-18T10:35:41.990" v="1861" actId="478"/>
          <ac:picMkLst>
            <pc:docMk/>
            <pc:sldMk cId="3296968173" sldId="276"/>
            <ac:picMk id="20" creationId="{2B28AA57-54A5-4C5F-9129-6746C5E85D0E}"/>
          </ac:picMkLst>
        </pc:picChg>
        <pc:picChg chg="add mod">
          <ac:chgData name="Johel Batista" userId="ea17b4fa-ba6f-4ac3-b899-e5019f702397" providerId="ADAL" clId="{96590AC9-B519-4052-AEB0-88AD2640C2B3}" dt="2022-04-18T10:35:42.322" v="1862"/>
          <ac:picMkLst>
            <pc:docMk/>
            <pc:sldMk cId="3296968173" sldId="276"/>
            <ac:picMk id="22" creationId="{EA710B2F-E041-48B9-8426-5C7734D9BAF5}"/>
          </ac:picMkLst>
        </pc:picChg>
        <pc:picChg chg="add del mod">
          <ac:chgData name="Johel Batista" userId="ea17b4fa-ba6f-4ac3-b899-e5019f702397" providerId="ADAL" clId="{96590AC9-B519-4052-AEB0-88AD2640C2B3}" dt="2022-04-18T11:04:29.863" v="3446" actId="478"/>
          <ac:picMkLst>
            <pc:docMk/>
            <pc:sldMk cId="3296968173" sldId="276"/>
            <ac:picMk id="26" creationId="{1EA8A018-0F97-40EC-835A-B623E1F9179F}"/>
          </ac:picMkLst>
        </pc:picChg>
      </pc:sldChg>
      <pc:sldChg chg="addSp delSp modSp mod">
        <pc:chgData name="Johel Batista" userId="ea17b4fa-ba6f-4ac3-b899-e5019f702397" providerId="ADAL" clId="{96590AC9-B519-4052-AEB0-88AD2640C2B3}" dt="2022-04-18T12:20:29.171" v="6652" actId="20577"/>
        <pc:sldMkLst>
          <pc:docMk/>
          <pc:sldMk cId="1626988690" sldId="277"/>
        </pc:sldMkLst>
        <pc:spChg chg="mod">
          <ac:chgData name="Johel Batista" userId="ea17b4fa-ba6f-4ac3-b899-e5019f702397" providerId="ADAL" clId="{96590AC9-B519-4052-AEB0-88AD2640C2B3}" dt="2022-04-18T12:20:29.171" v="6652" actId="20577"/>
          <ac:spMkLst>
            <pc:docMk/>
            <pc:sldMk cId="1626988690" sldId="277"/>
            <ac:spMk id="2" creationId="{D78D0989-E3E5-41DB-A78D-61E199491D89}"/>
          </ac:spMkLst>
        </pc:spChg>
        <pc:spChg chg="del">
          <ac:chgData name="Johel Batista" userId="ea17b4fa-ba6f-4ac3-b899-e5019f702397" providerId="ADAL" clId="{96590AC9-B519-4052-AEB0-88AD2640C2B3}" dt="2022-04-18T10:35:56.943" v="1866" actId="478"/>
          <ac:spMkLst>
            <pc:docMk/>
            <pc:sldMk cId="1626988690" sldId="277"/>
            <ac:spMk id="9" creationId="{794E041C-D511-4368-B9B5-2F590CE74521}"/>
          </ac:spMkLst>
        </pc:spChg>
        <pc:spChg chg="add mod">
          <ac:chgData name="Johel Batista" userId="ea17b4fa-ba6f-4ac3-b899-e5019f702397" providerId="ADAL" clId="{96590AC9-B519-4052-AEB0-88AD2640C2B3}" dt="2022-04-18T10:35:57.281" v="1867"/>
          <ac:spMkLst>
            <pc:docMk/>
            <pc:sldMk cId="1626988690" sldId="277"/>
            <ac:spMk id="12" creationId="{CA0EEFF0-8C12-4138-A902-B1E0224A993D}"/>
          </ac:spMkLst>
        </pc:spChg>
        <pc:spChg chg="add mod">
          <ac:chgData name="Johel Batista" userId="ea17b4fa-ba6f-4ac3-b899-e5019f702397" providerId="ADAL" clId="{96590AC9-B519-4052-AEB0-88AD2640C2B3}" dt="2022-04-18T11:17:40.723" v="4304" actId="20577"/>
          <ac:spMkLst>
            <pc:docMk/>
            <pc:sldMk cId="1626988690" sldId="277"/>
            <ac:spMk id="14" creationId="{3A59C122-132B-4D67-8060-7FEE05549077}"/>
          </ac:spMkLst>
        </pc:spChg>
        <pc:spChg chg="add mod">
          <ac:chgData name="Johel Batista" userId="ea17b4fa-ba6f-4ac3-b899-e5019f702397" providerId="ADAL" clId="{96590AC9-B519-4052-AEB0-88AD2640C2B3}" dt="2022-04-18T11:15:28.954" v="3859" actId="207"/>
          <ac:spMkLst>
            <pc:docMk/>
            <pc:sldMk cId="1626988690" sldId="277"/>
            <ac:spMk id="17" creationId="{9A9313A2-184E-4101-8E16-8CFABEEDAA91}"/>
          </ac:spMkLst>
        </pc:spChg>
        <pc:spChg chg="add mod">
          <ac:chgData name="Johel Batista" userId="ea17b4fa-ba6f-4ac3-b899-e5019f702397" providerId="ADAL" clId="{96590AC9-B519-4052-AEB0-88AD2640C2B3}" dt="2022-04-18T10:49:26.139" v="2763"/>
          <ac:spMkLst>
            <pc:docMk/>
            <pc:sldMk cId="1626988690" sldId="277"/>
            <ac:spMk id="18" creationId="{1B74148F-E00B-47D7-8DAE-A8EFBDAEE06E}"/>
          </ac:spMkLst>
        </pc:spChg>
        <pc:graphicFrameChg chg="add mod modGraphic">
          <ac:chgData name="Johel Batista" userId="ea17b4fa-ba6f-4ac3-b899-e5019f702397" providerId="ADAL" clId="{96590AC9-B519-4052-AEB0-88AD2640C2B3}" dt="2022-04-18T12:18:49.310" v="6605" actId="122"/>
          <ac:graphicFrameMkLst>
            <pc:docMk/>
            <pc:sldMk cId="1626988690" sldId="277"/>
            <ac:graphicFrameMk id="15" creationId="{09230D57-7B17-468B-8103-8499AB97653E}"/>
          </ac:graphicFrameMkLst>
        </pc:graphicFrameChg>
        <pc:picChg chg="del">
          <ac:chgData name="Johel Batista" userId="ea17b4fa-ba6f-4ac3-b899-e5019f702397" providerId="ADAL" clId="{96590AC9-B519-4052-AEB0-88AD2640C2B3}" dt="2022-04-18T10:35:56.943" v="1866" actId="478"/>
          <ac:picMkLst>
            <pc:docMk/>
            <pc:sldMk cId="1626988690" sldId="277"/>
            <ac:picMk id="8" creationId="{C1FDA266-1318-48AE-9A4B-7BA72EC7B257}"/>
          </ac:picMkLst>
        </pc:picChg>
        <pc:picChg chg="add mod">
          <ac:chgData name="Johel Batista" userId="ea17b4fa-ba6f-4ac3-b899-e5019f702397" providerId="ADAL" clId="{96590AC9-B519-4052-AEB0-88AD2640C2B3}" dt="2022-04-18T10:35:57.281" v="1867"/>
          <ac:picMkLst>
            <pc:docMk/>
            <pc:sldMk cId="1626988690" sldId="277"/>
            <ac:picMk id="11" creationId="{8FC69696-5714-49FA-8BBD-D3123A6FF9C3}"/>
          </ac:picMkLst>
        </pc:picChg>
        <pc:picChg chg="add del mod">
          <ac:chgData name="Johel Batista" userId="ea17b4fa-ba6f-4ac3-b899-e5019f702397" providerId="ADAL" clId="{96590AC9-B519-4052-AEB0-88AD2640C2B3}" dt="2022-04-18T11:13:01.294" v="3832" actId="478"/>
          <ac:picMkLst>
            <pc:docMk/>
            <pc:sldMk cId="1626988690" sldId="277"/>
            <ac:picMk id="16" creationId="{D04DD777-FEC0-42AB-A0A8-8F1732F6EFF7}"/>
          </ac:picMkLst>
        </pc:picChg>
        <pc:picChg chg="add mod">
          <ac:chgData name="Johel Batista" userId="ea17b4fa-ba6f-4ac3-b899-e5019f702397" providerId="ADAL" clId="{96590AC9-B519-4052-AEB0-88AD2640C2B3}" dt="2022-04-18T11:13:22.573" v="3839" actId="1076"/>
          <ac:picMkLst>
            <pc:docMk/>
            <pc:sldMk cId="1626988690" sldId="277"/>
            <ac:picMk id="19" creationId="{3332F5A7-5C4D-4782-A7F6-F6783568A348}"/>
          </ac:picMkLst>
        </pc:picChg>
      </pc:sldChg>
      <pc:sldChg chg="addSp delSp modSp mod">
        <pc:chgData name="Johel Batista" userId="ea17b4fa-ba6f-4ac3-b899-e5019f702397" providerId="ADAL" clId="{96590AC9-B519-4052-AEB0-88AD2640C2B3}" dt="2022-04-18T12:20:34.957" v="6668" actId="20577"/>
        <pc:sldMkLst>
          <pc:docMk/>
          <pc:sldMk cId="1587783908" sldId="278"/>
        </pc:sldMkLst>
        <pc:spChg chg="mod">
          <ac:chgData name="Johel Batista" userId="ea17b4fa-ba6f-4ac3-b899-e5019f702397" providerId="ADAL" clId="{96590AC9-B519-4052-AEB0-88AD2640C2B3}" dt="2022-04-18T12:20:34.957" v="6668" actId="20577"/>
          <ac:spMkLst>
            <pc:docMk/>
            <pc:sldMk cId="1587783908" sldId="278"/>
            <ac:spMk id="4" creationId="{E98DCA46-603B-4178-8707-30E192CE6B8D}"/>
          </ac:spMkLst>
        </pc:spChg>
        <pc:spChg chg="del mod">
          <ac:chgData name="Johel Batista" userId="ea17b4fa-ba6f-4ac3-b899-e5019f702397" providerId="ADAL" clId="{96590AC9-B519-4052-AEB0-88AD2640C2B3}" dt="2022-04-18T10:48:52.214" v="2753" actId="478"/>
          <ac:spMkLst>
            <pc:docMk/>
            <pc:sldMk cId="1587783908" sldId="278"/>
            <ac:spMk id="9" creationId="{23ABCAEB-5663-47BA-AAB8-7F8D7BC1D2E3}"/>
          </ac:spMkLst>
        </pc:spChg>
        <pc:spChg chg="del">
          <ac:chgData name="Johel Batista" userId="ea17b4fa-ba6f-4ac3-b899-e5019f702397" providerId="ADAL" clId="{96590AC9-B519-4052-AEB0-88AD2640C2B3}" dt="2022-04-18T10:48:49.923" v="2751" actId="478"/>
          <ac:spMkLst>
            <pc:docMk/>
            <pc:sldMk cId="1587783908" sldId="278"/>
            <ac:spMk id="11" creationId="{C2EF0828-F3B4-4E33-ADE7-DD686076B3B7}"/>
          </ac:spMkLst>
        </pc:spChg>
        <pc:spChg chg="mod">
          <ac:chgData name="Johel Batista" userId="ea17b4fa-ba6f-4ac3-b899-e5019f702397" providerId="ADAL" clId="{96590AC9-B519-4052-AEB0-88AD2640C2B3}" dt="2022-04-18T10:48:53.679" v="2754" actId="478"/>
          <ac:spMkLst>
            <pc:docMk/>
            <pc:sldMk cId="1587783908" sldId="278"/>
            <ac:spMk id="12" creationId="{C1866CCD-1D91-4835-85E1-4B42E99B70A5}"/>
          </ac:spMkLst>
        </pc:spChg>
        <pc:spChg chg="mod">
          <ac:chgData name="Johel Batista" userId="ea17b4fa-ba6f-4ac3-b899-e5019f702397" providerId="ADAL" clId="{96590AC9-B519-4052-AEB0-88AD2640C2B3}" dt="2022-04-18T10:48:53.679" v="2754" actId="478"/>
          <ac:spMkLst>
            <pc:docMk/>
            <pc:sldMk cId="1587783908" sldId="278"/>
            <ac:spMk id="13" creationId="{D09F1F5D-4DEE-497B-B64F-4F9469DA2843}"/>
          </ac:spMkLst>
        </pc:spChg>
        <pc:spChg chg="mod">
          <ac:chgData name="Johel Batista" userId="ea17b4fa-ba6f-4ac3-b899-e5019f702397" providerId="ADAL" clId="{96590AC9-B519-4052-AEB0-88AD2640C2B3}" dt="2022-04-18T10:48:53.679" v="2754" actId="478"/>
          <ac:spMkLst>
            <pc:docMk/>
            <pc:sldMk cId="1587783908" sldId="278"/>
            <ac:spMk id="14" creationId="{40C6B5CF-6F0D-4C39-BA83-D45D3DE05B96}"/>
          </ac:spMkLst>
        </pc:spChg>
        <pc:spChg chg="mod">
          <ac:chgData name="Johel Batista" userId="ea17b4fa-ba6f-4ac3-b899-e5019f702397" providerId="ADAL" clId="{96590AC9-B519-4052-AEB0-88AD2640C2B3}" dt="2022-04-18T10:48:53.679" v="2754" actId="478"/>
          <ac:spMkLst>
            <pc:docMk/>
            <pc:sldMk cId="1587783908" sldId="278"/>
            <ac:spMk id="15" creationId="{F8F48C0F-35A9-415B-92A3-05E60B8E653A}"/>
          </ac:spMkLst>
        </pc:spChg>
        <pc:spChg chg="del mod">
          <ac:chgData name="Johel Batista" userId="ea17b4fa-ba6f-4ac3-b899-e5019f702397" providerId="ADAL" clId="{96590AC9-B519-4052-AEB0-88AD2640C2B3}" dt="2022-04-18T10:48:53.679" v="2754" actId="478"/>
          <ac:spMkLst>
            <pc:docMk/>
            <pc:sldMk cId="1587783908" sldId="278"/>
            <ac:spMk id="16" creationId="{4FDB0E5E-B6E7-4DFC-AD7F-F7F69E10B266}"/>
          </ac:spMkLst>
        </pc:spChg>
        <pc:spChg chg="del">
          <ac:chgData name="Johel Batista" userId="ea17b4fa-ba6f-4ac3-b899-e5019f702397" providerId="ADAL" clId="{96590AC9-B519-4052-AEB0-88AD2640C2B3}" dt="2022-04-18T10:35:50.429" v="1863" actId="478"/>
          <ac:spMkLst>
            <pc:docMk/>
            <pc:sldMk cId="1587783908" sldId="278"/>
            <ac:spMk id="17" creationId="{4860CE31-3DD4-458E-90A0-80874B70109A}"/>
          </ac:spMkLst>
        </pc:spChg>
        <pc:spChg chg="del">
          <ac:chgData name="Johel Batista" userId="ea17b4fa-ba6f-4ac3-b899-e5019f702397" providerId="ADAL" clId="{96590AC9-B519-4052-AEB0-88AD2640C2B3}" dt="2022-04-18T10:35:53.592" v="1864" actId="478"/>
          <ac:spMkLst>
            <pc:docMk/>
            <pc:sldMk cId="1587783908" sldId="278"/>
            <ac:spMk id="20" creationId="{B11A7420-8667-45BF-BC10-DB4EB1775D17}"/>
          </ac:spMkLst>
        </pc:spChg>
        <pc:spChg chg="add mod">
          <ac:chgData name="Johel Batista" userId="ea17b4fa-ba6f-4ac3-b899-e5019f702397" providerId="ADAL" clId="{96590AC9-B519-4052-AEB0-88AD2640C2B3}" dt="2022-04-18T10:35:53.945" v="1865"/>
          <ac:spMkLst>
            <pc:docMk/>
            <pc:sldMk cId="1587783908" sldId="278"/>
            <ac:spMk id="22" creationId="{446FDC89-AE85-429D-A862-A49AB213AAF2}"/>
          </ac:spMkLst>
        </pc:spChg>
        <pc:spChg chg="add mod">
          <ac:chgData name="Johel Batista" userId="ea17b4fa-ba6f-4ac3-b899-e5019f702397" providerId="ADAL" clId="{96590AC9-B519-4052-AEB0-88AD2640C2B3}" dt="2022-04-18T11:31:19.974" v="4752" actId="1076"/>
          <ac:spMkLst>
            <pc:docMk/>
            <pc:sldMk cId="1587783908" sldId="278"/>
            <ac:spMk id="23" creationId="{485F5D5C-DB15-48DF-8948-D6EC1465C4CB}"/>
          </ac:spMkLst>
        </pc:spChg>
        <pc:spChg chg="add mod">
          <ac:chgData name="Johel Batista" userId="ea17b4fa-ba6f-4ac3-b899-e5019f702397" providerId="ADAL" clId="{96590AC9-B519-4052-AEB0-88AD2640C2B3}" dt="2022-04-18T11:30:47.507" v="4736" actId="20577"/>
          <ac:spMkLst>
            <pc:docMk/>
            <pc:sldMk cId="1587783908" sldId="278"/>
            <ac:spMk id="26" creationId="{A1480A7C-35CF-458D-AEEF-F1C94A0DA8BF}"/>
          </ac:spMkLst>
        </pc:spChg>
        <pc:spChg chg="add mod">
          <ac:chgData name="Johel Batista" userId="ea17b4fa-ba6f-4ac3-b899-e5019f702397" providerId="ADAL" clId="{96590AC9-B519-4052-AEB0-88AD2640C2B3}" dt="2022-04-18T10:49:27.791" v="2764"/>
          <ac:spMkLst>
            <pc:docMk/>
            <pc:sldMk cId="1587783908" sldId="278"/>
            <ac:spMk id="27" creationId="{F56595A5-A08C-4F39-A684-78591EF7FC04}"/>
          </ac:spMkLst>
        </pc:spChg>
        <pc:grpChg chg="del mod">
          <ac:chgData name="Johel Batista" userId="ea17b4fa-ba6f-4ac3-b899-e5019f702397" providerId="ADAL" clId="{96590AC9-B519-4052-AEB0-88AD2640C2B3}" dt="2022-04-18T10:48:54.838" v="2755" actId="478"/>
          <ac:grpSpMkLst>
            <pc:docMk/>
            <pc:sldMk cId="1587783908" sldId="278"/>
            <ac:grpSpMk id="10" creationId="{88BAA337-C856-4556-BF1F-AE7EA3CC2B0C}"/>
          </ac:grpSpMkLst>
        </pc:grpChg>
        <pc:graphicFrameChg chg="add mod modGraphic">
          <ac:chgData name="Johel Batista" userId="ea17b4fa-ba6f-4ac3-b899-e5019f702397" providerId="ADAL" clId="{96590AC9-B519-4052-AEB0-88AD2640C2B3}" dt="2022-04-18T12:18:46.211" v="6604" actId="122"/>
          <ac:graphicFrameMkLst>
            <pc:docMk/>
            <pc:sldMk cId="1587783908" sldId="278"/>
            <ac:graphicFrameMk id="24" creationId="{ACF070D0-FFD4-4044-BD1E-932B0C09B771}"/>
          </ac:graphicFrameMkLst>
        </pc:graphicFrameChg>
        <pc:picChg chg="add mod">
          <ac:chgData name="Johel Batista" userId="ea17b4fa-ba6f-4ac3-b899-e5019f702397" providerId="ADAL" clId="{96590AC9-B519-4052-AEB0-88AD2640C2B3}" dt="2022-04-18T11:19:21.528" v="4325" actId="1076"/>
          <ac:picMkLst>
            <pc:docMk/>
            <pc:sldMk cId="1587783908" sldId="278"/>
            <ac:picMk id="3" creationId="{72DC1583-9BFC-4D8F-B10F-68E3C15BC731}"/>
          </ac:picMkLst>
        </pc:picChg>
        <pc:picChg chg="del">
          <ac:chgData name="Johel Batista" userId="ea17b4fa-ba6f-4ac3-b899-e5019f702397" providerId="ADAL" clId="{96590AC9-B519-4052-AEB0-88AD2640C2B3}" dt="2022-04-18T10:35:53.592" v="1864" actId="478"/>
          <ac:picMkLst>
            <pc:docMk/>
            <pc:sldMk cId="1587783908" sldId="278"/>
            <ac:picMk id="19" creationId="{A5C5D958-C244-47B4-90A1-641F93B3BD8D}"/>
          </ac:picMkLst>
        </pc:picChg>
        <pc:picChg chg="add mod">
          <ac:chgData name="Johel Batista" userId="ea17b4fa-ba6f-4ac3-b899-e5019f702397" providerId="ADAL" clId="{96590AC9-B519-4052-AEB0-88AD2640C2B3}" dt="2022-04-18T10:35:53.945" v="1865"/>
          <ac:picMkLst>
            <pc:docMk/>
            <pc:sldMk cId="1587783908" sldId="278"/>
            <ac:picMk id="21" creationId="{4A934DA9-8A8A-496D-8153-0F074F6B2B31}"/>
          </ac:picMkLst>
        </pc:picChg>
        <pc:picChg chg="add del mod">
          <ac:chgData name="Johel Batista" userId="ea17b4fa-ba6f-4ac3-b899-e5019f702397" providerId="ADAL" clId="{96590AC9-B519-4052-AEB0-88AD2640C2B3}" dt="2022-04-18T11:18:59.970" v="4319" actId="478"/>
          <ac:picMkLst>
            <pc:docMk/>
            <pc:sldMk cId="1587783908" sldId="278"/>
            <ac:picMk id="25" creationId="{45669FFE-4310-4D89-8D71-B2C1760F7509}"/>
          </ac:picMkLst>
        </pc:picChg>
      </pc:sldChg>
      <pc:sldChg chg="addSp delSp modSp mod">
        <pc:chgData name="Johel Batista" userId="ea17b4fa-ba6f-4ac3-b899-e5019f702397" providerId="ADAL" clId="{96590AC9-B519-4052-AEB0-88AD2640C2B3}" dt="2022-04-18T12:20:42.588" v="6686" actId="20577"/>
        <pc:sldMkLst>
          <pc:docMk/>
          <pc:sldMk cId="2968758676" sldId="279"/>
        </pc:sldMkLst>
        <pc:spChg chg="mod">
          <ac:chgData name="Johel Batista" userId="ea17b4fa-ba6f-4ac3-b899-e5019f702397" providerId="ADAL" clId="{96590AC9-B519-4052-AEB0-88AD2640C2B3}" dt="2022-04-18T12:20:42.588" v="6686" actId="20577"/>
          <ac:spMkLst>
            <pc:docMk/>
            <pc:sldMk cId="2968758676" sldId="279"/>
            <ac:spMk id="2" creationId="{D78D0989-E3E5-41DB-A78D-61E199491D89}"/>
          </ac:spMkLst>
        </pc:spChg>
        <pc:spChg chg="del mod">
          <ac:chgData name="Johel Batista" userId="ea17b4fa-ba6f-4ac3-b899-e5019f702397" providerId="ADAL" clId="{96590AC9-B519-4052-AEB0-88AD2640C2B3}" dt="2022-04-18T10:48:58.304" v="2756" actId="478"/>
          <ac:spMkLst>
            <pc:docMk/>
            <pc:sldMk cId="2968758676" sldId="279"/>
            <ac:spMk id="3" creationId="{5DB23205-1719-4B43-A690-268E347D390E}"/>
          </ac:spMkLst>
        </pc:spChg>
        <pc:spChg chg="del">
          <ac:chgData name="Johel Batista" userId="ea17b4fa-ba6f-4ac3-b899-e5019f702397" providerId="ADAL" clId="{96590AC9-B519-4052-AEB0-88AD2640C2B3}" dt="2022-04-18T09:23:33.640" v="309" actId="478"/>
          <ac:spMkLst>
            <pc:docMk/>
            <pc:sldMk cId="2968758676" sldId="279"/>
            <ac:spMk id="4" creationId="{985048D6-B1DE-475A-BB70-AFE5ED634F96}"/>
          </ac:spMkLst>
        </pc:spChg>
        <pc:spChg chg="del mod">
          <ac:chgData name="Johel Batista" userId="ea17b4fa-ba6f-4ac3-b899-e5019f702397" providerId="ADAL" clId="{96590AC9-B519-4052-AEB0-88AD2640C2B3}" dt="2022-04-18T09:23:47.264" v="312" actId="478"/>
          <ac:spMkLst>
            <pc:docMk/>
            <pc:sldMk cId="2968758676" sldId="279"/>
            <ac:spMk id="18" creationId="{6F9B389E-8CA1-4CB7-8EED-AE100E5B88CC}"/>
          </ac:spMkLst>
        </pc:spChg>
        <pc:spChg chg="del">
          <ac:chgData name="Johel Batista" userId="ea17b4fa-ba6f-4ac3-b899-e5019f702397" providerId="ADAL" clId="{96590AC9-B519-4052-AEB0-88AD2640C2B3}" dt="2022-04-18T10:36:01.301" v="1868" actId="478"/>
          <ac:spMkLst>
            <pc:docMk/>
            <pc:sldMk cId="2968758676" sldId="279"/>
            <ac:spMk id="20" creationId="{29AD0DFB-BE84-4513-AE80-AC09D47B0791}"/>
          </ac:spMkLst>
        </pc:spChg>
        <pc:spChg chg="add mod">
          <ac:chgData name="Johel Batista" userId="ea17b4fa-ba6f-4ac3-b899-e5019f702397" providerId="ADAL" clId="{96590AC9-B519-4052-AEB0-88AD2640C2B3}" dt="2022-04-18T10:36:01.601" v="1869"/>
          <ac:spMkLst>
            <pc:docMk/>
            <pc:sldMk cId="2968758676" sldId="279"/>
            <ac:spMk id="22" creationId="{642E41E4-877D-4A93-ACCF-735602D33E44}"/>
          </ac:spMkLst>
        </pc:spChg>
        <pc:spChg chg="add del mod">
          <ac:chgData name="Johel Batista" userId="ea17b4fa-ba6f-4ac3-b899-e5019f702397" providerId="ADAL" clId="{96590AC9-B519-4052-AEB0-88AD2640C2B3}" dt="2022-04-18T11:31:29.413" v="4753" actId="478"/>
          <ac:spMkLst>
            <pc:docMk/>
            <pc:sldMk cId="2968758676" sldId="279"/>
            <ac:spMk id="23" creationId="{B290DBD5-8A13-4809-BA31-7120BCF19B17}"/>
          </ac:spMkLst>
        </pc:spChg>
        <pc:spChg chg="add mod">
          <ac:chgData name="Johel Batista" userId="ea17b4fa-ba6f-4ac3-b899-e5019f702397" providerId="ADAL" clId="{96590AC9-B519-4052-AEB0-88AD2640C2B3}" dt="2022-04-18T11:40:22.604" v="5281" actId="14100"/>
          <ac:spMkLst>
            <pc:docMk/>
            <pc:sldMk cId="2968758676" sldId="279"/>
            <ac:spMk id="24" creationId="{CD920605-5796-40A3-8ED1-1FF5D072562C}"/>
          </ac:spMkLst>
        </pc:spChg>
        <pc:spChg chg="add del mod">
          <ac:chgData name="Johel Batista" userId="ea17b4fa-ba6f-4ac3-b899-e5019f702397" providerId="ADAL" clId="{96590AC9-B519-4052-AEB0-88AD2640C2B3}" dt="2022-04-18T11:41:59.749" v="5470" actId="21"/>
          <ac:spMkLst>
            <pc:docMk/>
            <pc:sldMk cId="2968758676" sldId="279"/>
            <ac:spMk id="27" creationId="{41665F7C-A743-4722-B661-8714A148B45E}"/>
          </ac:spMkLst>
        </pc:spChg>
        <pc:spChg chg="add mod">
          <ac:chgData name="Johel Batista" userId="ea17b4fa-ba6f-4ac3-b899-e5019f702397" providerId="ADAL" clId="{96590AC9-B519-4052-AEB0-88AD2640C2B3}" dt="2022-04-18T10:49:29.484" v="2765"/>
          <ac:spMkLst>
            <pc:docMk/>
            <pc:sldMk cId="2968758676" sldId="279"/>
            <ac:spMk id="28" creationId="{F6E9456D-FC97-4893-8BCA-800CD13304DC}"/>
          </ac:spMkLst>
        </pc:spChg>
        <pc:spChg chg="add mod">
          <ac:chgData name="Johel Batista" userId="ea17b4fa-ba6f-4ac3-b899-e5019f702397" providerId="ADAL" clId="{96590AC9-B519-4052-AEB0-88AD2640C2B3}" dt="2022-04-18T11:46:06.789" v="5552" actId="1076"/>
          <ac:spMkLst>
            <pc:docMk/>
            <pc:sldMk cId="2968758676" sldId="279"/>
            <ac:spMk id="31" creationId="{3C691AA5-CBA6-4F42-B5A1-3106AAC10D84}"/>
          </ac:spMkLst>
        </pc:spChg>
        <pc:grpChg chg="del">
          <ac:chgData name="Johel Batista" userId="ea17b4fa-ba6f-4ac3-b899-e5019f702397" providerId="ADAL" clId="{96590AC9-B519-4052-AEB0-88AD2640C2B3}" dt="2022-04-18T09:23:28.233" v="308" actId="478"/>
          <ac:grpSpMkLst>
            <pc:docMk/>
            <pc:sldMk cId="2968758676" sldId="279"/>
            <ac:grpSpMk id="6" creationId="{97832466-D2EF-452E-B183-4AB1A4423FB9}"/>
          </ac:grpSpMkLst>
        </pc:grpChg>
        <pc:graphicFrameChg chg="add mod modGraphic">
          <ac:chgData name="Johel Batista" userId="ea17b4fa-ba6f-4ac3-b899-e5019f702397" providerId="ADAL" clId="{96590AC9-B519-4052-AEB0-88AD2640C2B3}" dt="2022-04-18T12:18:33.831" v="6603" actId="122"/>
          <ac:graphicFrameMkLst>
            <pc:docMk/>
            <pc:sldMk cId="2968758676" sldId="279"/>
            <ac:graphicFrameMk id="25" creationId="{283EDA56-251F-4C5B-AE59-B5DF94729792}"/>
          </ac:graphicFrameMkLst>
        </pc:graphicFrameChg>
        <pc:picChg chg="del">
          <ac:chgData name="Johel Batista" userId="ea17b4fa-ba6f-4ac3-b899-e5019f702397" providerId="ADAL" clId="{96590AC9-B519-4052-AEB0-88AD2640C2B3}" dt="2022-04-18T10:36:01.301" v="1868" actId="478"/>
          <ac:picMkLst>
            <pc:docMk/>
            <pc:sldMk cId="2968758676" sldId="279"/>
            <ac:picMk id="19" creationId="{9FF2F550-29AA-4BD3-8F57-C5FD455E40A0}"/>
          </ac:picMkLst>
        </pc:picChg>
        <pc:picChg chg="add mod">
          <ac:chgData name="Johel Batista" userId="ea17b4fa-ba6f-4ac3-b899-e5019f702397" providerId="ADAL" clId="{96590AC9-B519-4052-AEB0-88AD2640C2B3}" dt="2022-04-18T10:36:01.601" v="1869"/>
          <ac:picMkLst>
            <pc:docMk/>
            <pc:sldMk cId="2968758676" sldId="279"/>
            <ac:picMk id="21" creationId="{E2009A4B-DFDD-4EAF-95E0-90BEDA002187}"/>
          </ac:picMkLst>
        </pc:picChg>
        <pc:picChg chg="add del mod">
          <ac:chgData name="Johel Batista" userId="ea17b4fa-ba6f-4ac3-b899-e5019f702397" providerId="ADAL" clId="{96590AC9-B519-4052-AEB0-88AD2640C2B3}" dt="2022-04-18T11:36:10.727" v="4983" actId="478"/>
          <ac:picMkLst>
            <pc:docMk/>
            <pc:sldMk cId="2968758676" sldId="279"/>
            <ac:picMk id="26" creationId="{C33CA1CC-7D7C-427B-902F-79347AE99FD2}"/>
          </ac:picMkLst>
        </pc:picChg>
        <pc:picChg chg="add mod">
          <ac:chgData name="Johel Batista" userId="ea17b4fa-ba6f-4ac3-b899-e5019f702397" providerId="ADAL" clId="{96590AC9-B519-4052-AEB0-88AD2640C2B3}" dt="2022-04-18T11:36:26.042" v="4992" actId="1076"/>
          <ac:picMkLst>
            <pc:docMk/>
            <pc:sldMk cId="2968758676" sldId="279"/>
            <ac:picMk id="30" creationId="{DD46A8C8-6591-4AA1-B2C7-1FBE342874AB}"/>
          </ac:picMkLst>
        </pc:picChg>
      </pc:sldChg>
      <pc:sldChg chg="addSp delSp modSp mod">
        <pc:chgData name="Johel Batista" userId="ea17b4fa-ba6f-4ac3-b899-e5019f702397" providerId="ADAL" clId="{96590AC9-B519-4052-AEB0-88AD2640C2B3}" dt="2022-04-18T12:20:46.819" v="6702" actId="20577"/>
        <pc:sldMkLst>
          <pc:docMk/>
          <pc:sldMk cId="453586357" sldId="280"/>
        </pc:sldMkLst>
        <pc:spChg chg="mod">
          <ac:chgData name="Johel Batista" userId="ea17b4fa-ba6f-4ac3-b899-e5019f702397" providerId="ADAL" clId="{96590AC9-B519-4052-AEB0-88AD2640C2B3}" dt="2022-04-18T12:20:46.819" v="6702" actId="20577"/>
          <ac:spMkLst>
            <pc:docMk/>
            <pc:sldMk cId="453586357" sldId="280"/>
            <ac:spMk id="4" creationId="{E98DCA46-603B-4178-8707-30E192CE6B8D}"/>
          </ac:spMkLst>
        </pc:spChg>
        <pc:spChg chg="del">
          <ac:chgData name="Johel Batista" userId="ea17b4fa-ba6f-4ac3-b899-e5019f702397" providerId="ADAL" clId="{96590AC9-B519-4052-AEB0-88AD2640C2B3}" dt="2022-04-18T10:36:06.216" v="1870" actId="478"/>
          <ac:spMkLst>
            <pc:docMk/>
            <pc:sldMk cId="453586357" sldId="280"/>
            <ac:spMk id="9" creationId="{71BF8A74-8925-4E5A-A412-11F1FA038CCF}"/>
          </ac:spMkLst>
        </pc:spChg>
        <pc:spChg chg="add mod">
          <ac:chgData name="Johel Batista" userId="ea17b4fa-ba6f-4ac3-b899-e5019f702397" providerId="ADAL" clId="{96590AC9-B519-4052-AEB0-88AD2640C2B3}" dt="2022-04-18T10:36:06.457" v="1871"/>
          <ac:spMkLst>
            <pc:docMk/>
            <pc:sldMk cId="453586357" sldId="280"/>
            <ac:spMk id="11" creationId="{3F18BA06-AA37-40FB-A96E-A706D3A4AB7C}"/>
          </ac:spMkLst>
        </pc:spChg>
        <pc:spChg chg="add mod">
          <ac:chgData name="Johel Batista" userId="ea17b4fa-ba6f-4ac3-b899-e5019f702397" providerId="ADAL" clId="{96590AC9-B519-4052-AEB0-88AD2640C2B3}" dt="2022-04-18T11:48:07.605" v="5738" actId="1076"/>
          <ac:spMkLst>
            <pc:docMk/>
            <pc:sldMk cId="453586357" sldId="280"/>
            <ac:spMk id="12" creationId="{F7F7F25B-7FA7-4BF7-BD07-9275D5AF3808}"/>
          </ac:spMkLst>
        </pc:spChg>
        <pc:spChg chg="add del mod">
          <ac:chgData name="Johel Batista" userId="ea17b4fa-ba6f-4ac3-b899-e5019f702397" providerId="ADAL" clId="{96590AC9-B519-4052-AEB0-88AD2640C2B3}" dt="2022-04-18T11:42:03.053" v="5471" actId="478"/>
          <ac:spMkLst>
            <pc:docMk/>
            <pc:sldMk cId="453586357" sldId="280"/>
            <ac:spMk id="15" creationId="{5A926F18-6A33-451E-8CA1-55EC09CA53CE}"/>
          </ac:spMkLst>
        </pc:spChg>
        <pc:spChg chg="add mod">
          <ac:chgData name="Johel Batista" userId="ea17b4fa-ba6f-4ac3-b899-e5019f702397" providerId="ADAL" clId="{96590AC9-B519-4052-AEB0-88AD2640C2B3}" dt="2022-04-18T10:49:33.287" v="2766"/>
          <ac:spMkLst>
            <pc:docMk/>
            <pc:sldMk cId="453586357" sldId="280"/>
            <ac:spMk id="16" creationId="{EFFF435E-40D8-483D-8A75-DA687DC3E790}"/>
          </ac:spMkLst>
        </pc:spChg>
        <pc:spChg chg="del">
          <ac:chgData name="Johel Batista" userId="ea17b4fa-ba6f-4ac3-b899-e5019f702397" providerId="ADAL" clId="{96590AC9-B519-4052-AEB0-88AD2640C2B3}" dt="2022-04-18T10:49:01.203" v="2758" actId="478"/>
          <ac:spMkLst>
            <pc:docMk/>
            <pc:sldMk cId="453586357" sldId="280"/>
            <ac:spMk id="17" creationId="{4860CE31-3DD4-458E-90A0-80874B70109A}"/>
          </ac:spMkLst>
        </pc:spChg>
        <pc:spChg chg="add mod">
          <ac:chgData name="Johel Batista" userId="ea17b4fa-ba6f-4ac3-b899-e5019f702397" providerId="ADAL" clId="{96590AC9-B519-4052-AEB0-88AD2640C2B3}" dt="2022-04-18T11:47:01.119" v="5558" actId="113"/>
          <ac:spMkLst>
            <pc:docMk/>
            <pc:sldMk cId="453586357" sldId="280"/>
            <ac:spMk id="18" creationId="{0CBD08A2-4B77-4977-9973-63ACC3326D11}"/>
          </ac:spMkLst>
        </pc:spChg>
        <pc:graphicFrameChg chg="add mod modGraphic">
          <ac:chgData name="Johel Batista" userId="ea17b4fa-ba6f-4ac3-b899-e5019f702397" providerId="ADAL" clId="{96590AC9-B519-4052-AEB0-88AD2640C2B3}" dt="2022-04-18T12:19:08.705" v="6608" actId="122"/>
          <ac:graphicFrameMkLst>
            <pc:docMk/>
            <pc:sldMk cId="453586357" sldId="280"/>
            <ac:graphicFrameMk id="13" creationId="{DAADF145-A28D-4B18-9378-ABB92A1304E6}"/>
          </ac:graphicFrameMkLst>
        </pc:graphicFrameChg>
        <pc:picChg chg="del">
          <ac:chgData name="Johel Batista" userId="ea17b4fa-ba6f-4ac3-b899-e5019f702397" providerId="ADAL" clId="{96590AC9-B519-4052-AEB0-88AD2640C2B3}" dt="2022-04-18T10:48:59.509" v="2757" actId="478"/>
          <ac:picMkLst>
            <pc:docMk/>
            <pc:sldMk cId="453586357" sldId="280"/>
            <ac:picMk id="3" creationId="{80BEC821-E4C2-4D41-9C8A-26387BC9EECE}"/>
          </ac:picMkLst>
        </pc:picChg>
        <pc:picChg chg="add mod">
          <ac:chgData name="Johel Batista" userId="ea17b4fa-ba6f-4ac3-b899-e5019f702397" providerId="ADAL" clId="{96590AC9-B519-4052-AEB0-88AD2640C2B3}" dt="2022-04-18T11:42:27.034" v="5481" actId="14100"/>
          <ac:picMkLst>
            <pc:docMk/>
            <pc:sldMk cId="453586357" sldId="280"/>
            <ac:picMk id="5" creationId="{F723200D-898E-4E45-BB5C-20585EF67E07}"/>
          </ac:picMkLst>
        </pc:picChg>
        <pc:picChg chg="del">
          <ac:chgData name="Johel Batista" userId="ea17b4fa-ba6f-4ac3-b899-e5019f702397" providerId="ADAL" clId="{96590AC9-B519-4052-AEB0-88AD2640C2B3}" dt="2022-04-18T10:36:06.216" v="1870" actId="478"/>
          <ac:picMkLst>
            <pc:docMk/>
            <pc:sldMk cId="453586357" sldId="280"/>
            <ac:picMk id="8" creationId="{EFF00D55-241A-4720-A338-690F02F21C63}"/>
          </ac:picMkLst>
        </pc:picChg>
        <pc:picChg chg="add mod">
          <ac:chgData name="Johel Batista" userId="ea17b4fa-ba6f-4ac3-b899-e5019f702397" providerId="ADAL" clId="{96590AC9-B519-4052-AEB0-88AD2640C2B3}" dt="2022-04-18T10:36:06.457" v="1871"/>
          <ac:picMkLst>
            <pc:docMk/>
            <pc:sldMk cId="453586357" sldId="280"/>
            <ac:picMk id="10" creationId="{73059F1E-3982-4221-A87D-CBADE91D9E7B}"/>
          </ac:picMkLst>
        </pc:picChg>
        <pc:picChg chg="add del mod">
          <ac:chgData name="Johel Batista" userId="ea17b4fa-ba6f-4ac3-b899-e5019f702397" providerId="ADAL" clId="{96590AC9-B519-4052-AEB0-88AD2640C2B3}" dt="2022-04-18T11:42:14.105" v="5475" actId="478"/>
          <ac:picMkLst>
            <pc:docMk/>
            <pc:sldMk cId="453586357" sldId="280"/>
            <ac:picMk id="14" creationId="{CB95BE94-9B86-49AC-8950-286435871DE7}"/>
          </ac:picMkLst>
        </pc:picChg>
      </pc:sldChg>
      <pc:sldChg chg="del">
        <pc:chgData name="Johel Batista" userId="ea17b4fa-ba6f-4ac3-b899-e5019f702397" providerId="ADAL" clId="{96590AC9-B519-4052-AEB0-88AD2640C2B3}" dt="2022-04-18T09:24:12.899" v="317" actId="47"/>
        <pc:sldMkLst>
          <pc:docMk/>
          <pc:sldMk cId="873281332" sldId="281"/>
        </pc:sldMkLst>
      </pc:sldChg>
      <pc:sldChg chg="addSp delSp modSp add mod ord">
        <pc:chgData name="Johel Batista" userId="ea17b4fa-ba6f-4ac3-b899-e5019f702397" providerId="ADAL" clId="{96590AC9-B519-4052-AEB0-88AD2640C2B3}" dt="2022-04-18T12:15:36.575" v="6587" actId="20577"/>
        <pc:sldMkLst>
          <pc:docMk/>
          <pc:sldMk cId="440644003" sldId="282"/>
        </pc:sldMkLst>
        <pc:spChg chg="mod">
          <ac:chgData name="Johel Batista" userId="ea17b4fa-ba6f-4ac3-b899-e5019f702397" providerId="ADAL" clId="{96590AC9-B519-4052-AEB0-88AD2640C2B3}" dt="2022-04-18T11:49:32.431" v="5822" actId="20577"/>
          <ac:spMkLst>
            <pc:docMk/>
            <pc:sldMk cId="440644003" sldId="282"/>
            <ac:spMk id="2" creationId="{D78D0989-E3E5-41DB-A78D-61E199491D89}"/>
          </ac:spMkLst>
        </pc:spChg>
        <pc:spChg chg="del">
          <ac:chgData name="Johel Batista" userId="ea17b4fa-ba6f-4ac3-b899-e5019f702397" providerId="ADAL" clId="{96590AC9-B519-4052-AEB0-88AD2640C2B3}" dt="2022-04-18T10:49:04.165" v="2759" actId="478"/>
          <ac:spMkLst>
            <pc:docMk/>
            <pc:sldMk cId="440644003" sldId="282"/>
            <ac:spMk id="3" creationId="{5DB23205-1719-4B43-A690-268E347D390E}"/>
          </ac:spMkLst>
        </pc:spChg>
        <pc:spChg chg="add del mod">
          <ac:chgData name="Johel Batista" userId="ea17b4fa-ba6f-4ac3-b899-e5019f702397" providerId="ADAL" clId="{96590AC9-B519-4052-AEB0-88AD2640C2B3}" dt="2022-04-18T10:49:05.406" v="2760" actId="478"/>
          <ac:spMkLst>
            <pc:docMk/>
            <pc:sldMk cId="440644003" sldId="282"/>
            <ac:spMk id="5" creationId="{B2F90F4C-3BAC-4B6F-B590-0F3D8B651F4D}"/>
          </ac:spMkLst>
        </pc:spChg>
        <pc:spChg chg="add mod">
          <ac:chgData name="Johel Batista" userId="ea17b4fa-ba6f-4ac3-b899-e5019f702397" providerId="ADAL" clId="{96590AC9-B519-4052-AEB0-88AD2640C2B3}" dt="2022-04-18T10:36:09.872" v="1873"/>
          <ac:spMkLst>
            <pc:docMk/>
            <pc:sldMk cId="440644003" sldId="282"/>
            <ac:spMk id="8" creationId="{BCDD193B-B1A4-4F53-8DC8-170FDAEB1F64}"/>
          </ac:spMkLst>
        </pc:spChg>
        <pc:spChg chg="add mod">
          <ac:chgData name="Johel Batista" userId="ea17b4fa-ba6f-4ac3-b899-e5019f702397" providerId="ADAL" clId="{96590AC9-B519-4052-AEB0-88AD2640C2B3}" dt="2022-04-18T12:15:36.575" v="6587" actId="20577"/>
          <ac:spMkLst>
            <pc:docMk/>
            <pc:sldMk cId="440644003" sldId="282"/>
            <ac:spMk id="11" creationId="{BCB49B78-A7E2-40D2-BE4D-921294F3BDEC}"/>
          </ac:spMkLst>
        </pc:spChg>
        <pc:spChg chg="add mod">
          <ac:chgData name="Johel Batista" userId="ea17b4fa-ba6f-4ac3-b899-e5019f702397" providerId="ADAL" clId="{96590AC9-B519-4052-AEB0-88AD2640C2B3}" dt="2022-04-18T11:50:44.359" v="5847" actId="20577"/>
          <ac:spMkLst>
            <pc:docMk/>
            <pc:sldMk cId="440644003" sldId="282"/>
            <ac:spMk id="14" creationId="{758F5946-1225-4338-9DFD-6AAF706B283F}"/>
          </ac:spMkLst>
        </pc:spChg>
        <pc:spChg chg="add mod">
          <ac:chgData name="Johel Batista" userId="ea17b4fa-ba6f-4ac3-b899-e5019f702397" providerId="ADAL" clId="{96590AC9-B519-4052-AEB0-88AD2640C2B3}" dt="2022-04-18T10:49:34.987" v="2767"/>
          <ac:spMkLst>
            <pc:docMk/>
            <pc:sldMk cId="440644003" sldId="282"/>
            <ac:spMk id="15" creationId="{377D2E6F-0816-4D58-B40E-14A13C6A5034}"/>
          </ac:spMkLst>
        </pc:spChg>
        <pc:spChg chg="del">
          <ac:chgData name="Johel Batista" userId="ea17b4fa-ba6f-4ac3-b899-e5019f702397" providerId="ADAL" clId="{96590AC9-B519-4052-AEB0-88AD2640C2B3}" dt="2022-04-18T10:36:09.633" v="1872" actId="478"/>
          <ac:spMkLst>
            <pc:docMk/>
            <pc:sldMk cId="440644003" sldId="282"/>
            <ac:spMk id="20" creationId="{29AD0DFB-BE84-4513-AE80-AC09D47B0791}"/>
          </ac:spMkLst>
        </pc:spChg>
        <pc:graphicFrameChg chg="add del mod modGraphic">
          <ac:chgData name="Johel Batista" userId="ea17b4fa-ba6f-4ac3-b899-e5019f702397" providerId="ADAL" clId="{96590AC9-B519-4052-AEB0-88AD2640C2B3}" dt="2022-04-18T11:50:41.122" v="5846" actId="1076"/>
          <ac:graphicFrameMkLst>
            <pc:docMk/>
            <pc:sldMk cId="440644003" sldId="282"/>
            <ac:graphicFrameMk id="12" creationId="{8A74BD2F-CF4C-4441-A717-4A4EA7E46C89}"/>
          </ac:graphicFrameMkLst>
        </pc:graphicFrameChg>
        <pc:picChg chg="add mod">
          <ac:chgData name="Johel Batista" userId="ea17b4fa-ba6f-4ac3-b899-e5019f702397" providerId="ADAL" clId="{96590AC9-B519-4052-AEB0-88AD2640C2B3}" dt="2022-04-18T10:36:09.872" v="1873"/>
          <ac:picMkLst>
            <pc:docMk/>
            <pc:sldMk cId="440644003" sldId="282"/>
            <ac:picMk id="7" creationId="{F9A6F0A0-9400-4AA7-9E29-815267D2381C}"/>
          </ac:picMkLst>
        </pc:picChg>
        <pc:picChg chg="add mod">
          <ac:chgData name="Johel Batista" userId="ea17b4fa-ba6f-4ac3-b899-e5019f702397" providerId="ADAL" clId="{96590AC9-B519-4052-AEB0-88AD2640C2B3}" dt="2022-04-18T11:50:50.158" v="5848" actId="1076"/>
          <ac:picMkLst>
            <pc:docMk/>
            <pc:sldMk cId="440644003" sldId="282"/>
            <ac:picMk id="9" creationId="{24E7AAA6-BD01-4EFC-849F-B00C46A9CA9C}"/>
          </ac:picMkLst>
        </pc:picChg>
        <pc:picChg chg="add del mod">
          <ac:chgData name="Johel Batista" userId="ea17b4fa-ba6f-4ac3-b899-e5019f702397" providerId="ADAL" clId="{96590AC9-B519-4052-AEB0-88AD2640C2B3}" dt="2022-04-18T11:49:41.477" v="5823" actId="478"/>
          <ac:picMkLst>
            <pc:docMk/>
            <pc:sldMk cId="440644003" sldId="282"/>
            <ac:picMk id="13" creationId="{C29CE2D5-4964-4D6C-A31C-1D94878987DC}"/>
          </ac:picMkLst>
        </pc:picChg>
        <pc:picChg chg="del">
          <ac:chgData name="Johel Batista" userId="ea17b4fa-ba6f-4ac3-b899-e5019f702397" providerId="ADAL" clId="{96590AC9-B519-4052-AEB0-88AD2640C2B3}" dt="2022-04-18T10:36:09.633" v="1872" actId="478"/>
          <ac:picMkLst>
            <pc:docMk/>
            <pc:sldMk cId="440644003" sldId="282"/>
            <ac:picMk id="19" creationId="{9FF2F550-29AA-4BD3-8F57-C5FD455E40A0}"/>
          </ac:picMkLst>
        </pc:picChg>
      </pc:sldChg>
      <pc:sldChg chg="add del ord">
        <pc:chgData name="Johel Batista" userId="ea17b4fa-ba6f-4ac3-b899-e5019f702397" providerId="ADAL" clId="{96590AC9-B519-4052-AEB0-88AD2640C2B3}" dt="2022-04-20T03:53:56.253" v="6706" actId="47"/>
        <pc:sldMkLst>
          <pc:docMk/>
          <pc:sldMk cId="2775808319" sldId="283"/>
        </pc:sldMkLst>
      </pc:sldChg>
      <pc:sldChg chg="addSp delSp modSp add mod ord">
        <pc:chgData name="Johel Batista" userId="ea17b4fa-ba6f-4ac3-b899-e5019f702397" providerId="ADAL" clId="{96590AC9-B519-4052-AEB0-88AD2640C2B3}" dt="2022-04-20T07:39:21.336" v="6874"/>
        <pc:sldMkLst>
          <pc:docMk/>
          <pc:sldMk cId="4007281111" sldId="283"/>
        </pc:sldMkLst>
        <pc:spChg chg="mod">
          <ac:chgData name="Johel Batista" userId="ea17b4fa-ba6f-4ac3-b899-e5019f702397" providerId="ADAL" clId="{96590AC9-B519-4052-AEB0-88AD2640C2B3}" dt="2022-04-20T03:54:37.179" v="6783" actId="255"/>
          <ac:spMkLst>
            <pc:docMk/>
            <pc:sldMk cId="4007281111" sldId="283"/>
            <ac:spMk id="2" creationId="{8B98BBFB-4314-436C-A688-96F483D693AB}"/>
          </ac:spMkLst>
        </pc:spChg>
        <pc:spChg chg="mod">
          <ac:chgData name="Johel Batista" userId="ea17b4fa-ba6f-4ac3-b899-e5019f702397" providerId="ADAL" clId="{96590AC9-B519-4052-AEB0-88AD2640C2B3}" dt="2022-04-20T03:55:25.095" v="6850" actId="27636"/>
          <ac:spMkLst>
            <pc:docMk/>
            <pc:sldMk cId="4007281111" sldId="283"/>
            <ac:spMk id="3" creationId="{6AA173D3-8B7E-4F91-B862-AC30CB0D2705}"/>
          </ac:spMkLst>
        </pc:spChg>
        <pc:picChg chg="add mod">
          <ac:chgData name="Johel Batista" userId="ea17b4fa-ba6f-4ac3-b899-e5019f702397" providerId="ADAL" clId="{96590AC9-B519-4052-AEB0-88AD2640C2B3}" dt="2022-04-20T03:56:22.733" v="6857" actId="1076"/>
          <ac:picMkLst>
            <pc:docMk/>
            <pc:sldMk cId="4007281111" sldId="283"/>
            <ac:picMk id="5" creationId="{20C369A7-4049-483E-B185-C03F8E83FEA2}"/>
          </ac:picMkLst>
        </pc:picChg>
        <pc:picChg chg="del">
          <ac:chgData name="Johel Batista" userId="ea17b4fa-ba6f-4ac3-b899-e5019f702397" providerId="ADAL" clId="{96590AC9-B519-4052-AEB0-88AD2640C2B3}" dt="2022-04-20T07:39:20.861" v="6873" actId="478"/>
          <ac:picMkLst>
            <pc:docMk/>
            <pc:sldMk cId="4007281111" sldId="283"/>
            <ac:picMk id="6" creationId="{6845C265-02C0-45B4-9177-82D180EDF2C7}"/>
          </ac:picMkLst>
        </pc:picChg>
        <pc:picChg chg="add mod">
          <ac:chgData name="Johel Batista" userId="ea17b4fa-ba6f-4ac3-b899-e5019f702397" providerId="ADAL" clId="{96590AC9-B519-4052-AEB0-88AD2640C2B3}" dt="2022-04-20T03:57:34.447" v="6864" actId="1076"/>
          <ac:picMkLst>
            <pc:docMk/>
            <pc:sldMk cId="4007281111" sldId="283"/>
            <ac:picMk id="8" creationId="{B8192897-0894-4F7E-B190-BBABE4FEBDBA}"/>
          </ac:picMkLst>
        </pc:picChg>
        <pc:picChg chg="add mod">
          <ac:chgData name="Johel Batista" userId="ea17b4fa-ba6f-4ac3-b899-e5019f702397" providerId="ADAL" clId="{96590AC9-B519-4052-AEB0-88AD2640C2B3}" dt="2022-04-20T07:39:21.336" v="6874"/>
          <ac:picMkLst>
            <pc:docMk/>
            <pc:sldMk cId="4007281111" sldId="283"/>
            <ac:picMk id="10" creationId="{0FF9D734-1806-46F5-A2D4-CAE93472275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8AD7DE-65B2-462E-B126-0331DB9BA1E0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AD23AD60-18F2-41E6-B18A-C8C7AAA35A06}">
      <dgm:prSet phldrT="[Texto]"/>
      <dgm:spPr/>
      <dgm:t>
        <a:bodyPr/>
        <a:lstStyle/>
        <a:p>
          <a:r>
            <a:rPr lang="es-PA" b="1" dirty="0"/>
            <a:t>Multiplicación, Negación, Exclusión, Inclusión, Suma</a:t>
          </a:r>
        </a:p>
      </dgm:t>
    </dgm:pt>
    <dgm:pt modelId="{4CA8F341-3C8D-40E0-8DFD-374D7C9F51DC}" type="parTrans" cxnId="{1B38F3D2-99BE-4DFF-8CE0-969908008A79}">
      <dgm:prSet/>
      <dgm:spPr/>
      <dgm:t>
        <a:bodyPr/>
        <a:lstStyle/>
        <a:p>
          <a:endParaRPr lang="es-PA"/>
        </a:p>
      </dgm:t>
    </dgm:pt>
    <dgm:pt modelId="{EA095B16-CC81-4124-B97E-C197E7471009}" type="sibTrans" cxnId="{1B38F3D2-99BE-4DFF-8CE0-969908008A79}">
      <dgm:prSet/>
      <dgm:spPr/>
      <dgm:t>
        <a:bodyPr/>
        <a:lstStyle/>
        <a:p>
          <a:endParaRPr lang="es-PA"/>
        </a:p>
      </dgm:t>
    </dgm:pt>
    <dgm:pt modelId="{72CD7772-E51C-4D8C-ACEB-6E710809D6D2}">
      <dgm:prSet phldrT="[Texto]"/>
      <dgm:spPr/>
      <dgm:t>
        <a:bodyPr/>
        <a:lstStyle/>
        <a:p>
          <a:r>
            <a:rPr lang="es-PA" b="1" dirty="0"/>
            <a:t>Compuerta Lógica</a:t>
          </a:r>
        </a:p>
      </dgm:t>
    </dgm:pt>
    <dgm:pt modelId="{590A16FE-8438-42C4-BE29-A43007E2FE98}" type="parTrans" cxnId="{91F16901-802C-4689-9D1B-EF18C16F9BA0}">
      <dgm:prSet/>
      <dgm:spPr/>
      <dgm:t>
        <a:bodyPr/>
        <a:lstStyle/>
        <a:p>
          <a:endParaRPr lang="es-PA"/>
        </a:p>
      </dgm:t>
    </dgm:pt>
    <dgm:pt modelId="{3686B979-6BC6-451E-A4F7-122B0888B20C}" type="sibTrans" cxnId="{91F16901-802C-4689-9D1B-EF18C16F9BA0}">
      <dgm:prSet/>
      <dgm:spPr/>
      <dgm:t>
        <a:bodyPr/>
        <a:lstStyle/>
        <a:p>
          <a:endParaRPr lang="es-PA"/>
        </a:p>
      </dgm:t>
    </dgm:pt>
    <dgm:pt modelId="{8A7D39E8-25FE-4F4B-A848-ACBB782E8A89}">
      <dgm:prSet phldrT="[Texto]"/>
      <dgm:spPr/>
      <dgm:t>
        <a:bodyPr/>
        <a:lstStyle/>
        <a:p>
          <a:r>
            <a:rPr lang="es-PA" b="1" dirty="0"/>
            <a:t>Resultado</a:t>
          </a:r>
        </a:p>
      </dgm:t>
    </dgm:pt>
    <dgm:pt modelId="{78FD4075-6A47-494A-A2BD-9BBB3C060120}" type="parTrans" cxnId="{24EC6A04-F766-4B75-9C4F-1F5363C85B63}">
      <dgm:prSet/>
      <dgm:spPr/>
      <dgm:t>
        <a:bodyPr/>
        <a:lstStyle/>
        <a:p>
          <a:endParaRPr lang="es-PA"/>
        </a:p>
      </dgm:t>
    </dgm:pt>
    <dgm:pt modelId="{BF10BD63-D5E4-4F29-8618-2871957A6975}" type="sibTrans" cxnId="{24EC6A04-F766-4B75-9C4F-1F5363C85B63}">
      <dgm:prSet/>
      <dgm:spPr/>
      <dgm:t>
        <a:bodyPr/>
        <a:lstStyle/>
        <a:p>
          <a:endParaRPr lang="es-PA"/>
        </a:p>
      </dgm:t>
    </dgm:pt>
    <dgm:pt modelId="{1560BB88-7680-4546-8A68-2FB6030F79F0}" type="pres">
      <dgm:prSet presAssocID="{7F8AD7DE-65B2-462E-B126-0331DB9BA1E0}" presName="Name0" presStyleCnt="0">
        <dgm:presLayoutVars>
          <dgm:dir/>
          <dgm:resizeHandles val="exact"/>
        </dgm:presLayoutVars>
      </dgm:prSet>
      <dgm:spPr/>
    </dgm:pt>
    <dgm:pt modelId="{836DE012-BF81-475F-9C3F-624E1B22782E}" type="pres">
      <dgm:prSet presAssocID="{AD23AD60-18F2-41E6-B18A-C8C7AAA35A06}" presName="node" presStyleLbl="node1" presStyleIdx="0" presStyleCnt="3">
        <dgm:presLayoutVars>
          <dgm:bulletEnabled val="1"/>
        </dgm:presLayoutVars>
      </dgm:prSet>
      <dgm:spPr/>
    </dgm:pt>
    <dgm:pt modelId="{3F321F67-6F73-4464-BF0F-5E05FFA1B25D}" type="pres">
      <dgm:prSet presAssocID="{EA095B16-CC81-4124-B97E-C197E7471009}" presName="sibTrans" presStyleLbl="sibTrans2D1" presStyleIdx="0" presStyleCnt="2"/>
      <dgm:spPr/>
    </dgm:pt>
    <dgm:pt modelId="{342C8080-B613-4248-88BD-3E2AB820B1B3}" type="pres">
      <dgm:prSet presAssocID="{EA095B16-CC81-4124-B97E-C197E7471009}" presName="connectorText" presStyleLbl="sibTrans2D1" presStyleIdx="0" presStyleCnt="2"/>
      <dgm:spPr/>
    </dgm:pt>
    <dgm:pt modelId="{78C35009-6F16-4326-8AC2-91AD959738A9}" type="pres">
      <dgm:prSet presAssocID="{72CD7772-E51C-4D8C-ACEB-6E710809D6D2}" presName="node" presStyleLbl="node1" presStyleIdx="1" presStyleCnt="3">
        <dgm:presLayoutVars>
          <dgm:bulletEnabled val="1"/>
        </dgm:presLayoutVars>
      </dgm:prSet>
      <dgm:spPr/>
    </dgm:pt>
    <dgm:pt modelId="{7D13A0E9-11E3-4FA0-B681-7D45E2D972FE}" type="pres">
      <dgm:prSet presAssocID="{3686B979-6BC6-451E-A4F7-122B0888B20C}" presName="sibTrans" presStyleLbl="sibTrans2D1" presStyleIdx="1" presStyleCnt="2"/>
      <dgm:spPr/>
    </dgm:pt>
    <dgm:pt modelId="{1BCC6314-18A8-4CD0-B89E-D45EC244793F}" type="pres">
      <dgm:prSet presAssocID="{3686B979-6BC6-451E-A4F7-122B0888B20C}" presName="connectorText" presStyleLbl="sibTrans2D1" presStyleIdx="1" presStyleCnt="2"/>
      <dgm:spPr/>
    </dgm:pt>
    <dgm:pt modelId="{07B40930-A02A-4441-879E-3ACCD27DC137}" type="pres">
      <dgm:prSet presAssocID="{8A7D39E8-25FE-4F4B-A848-ACBB782E8A89}" presName="node" presStyleLbl="node1" presStyleIdx="2" presStyleCnt="3">
        <dgm:presLayoutVars>
          <dgm:bulletEnabled val="1"/>
        </dgm:presLayoutVars>
      </dgm:prSet>
      <dgm:spPr/>
    </dgm:pt>
  </dgm:ptLst>
  <dgm:cxnLst>
    <dgm:cxn modelId="{91F16901-802C-4689-9D1B-EF18C16F9BA0}" srcId="{7F8AD7DE-65B2-462E-B126-0331DB9BA1E0}" destId="{72CD7772-E51C-4D8C-ACEB-6E710809D6D2}" srcOrd="1" destOrd="0" parTransId="{590A16FE-8438-42C4-BE29-A43007E2FE98}" sibTransId="{3686B979-6BC6-451E-A4F7-122B0888B20C}"/>
    <dgm:cxn modelId="{24EC6A04-F766-4B75-9C4F-1F5363C85B63}" srcId="{7F8AD7DE-65B2-462E-B126-0331DB9BA1E0}" destId="{8A7D39E8-25FE-4F4B-A848-ACBB782E8A89}" srcOrd="2" destOrd="0" parTransId="{78FD4075-6A47-494A-A2BD-9BBB3C060120}" sibTransId="{BF10BD63-D5E4-4F29-8618-2871957A6975}"/>
    <dgm:cxn modelId="{CA554346-062E-418F-AFBD-C5A21C38DF07}" type="presOf" srcId="{3686B979-6BC6-451E-A4F7-122B0888B20C}" destId="{7D13A0E9-11E3-4FA0-B681-7D45E2D972FE}" srcOrd="0" destOrd="0" presId="urn:microsoft.com/office/officeart/2005/8/layout/process1"/>
    <dgm:cxn modelId="{88DBDE66-F04A-4385-8E77-FA518183B663}" type="presOf" srcId="{EA095B16-CC81-4124-B97E-C197E7471009}" destId="{342C8080-B613-4248-88BD-3E2AB820B1B3}" srcOrd="1" destOrd="0" presId="urn:microsoft.com/office/officeart/2005/8/layout/process1"/>
    <dgm:cxn modelId="{ED4FF147-D248-411A-8A26-6735B60051E2}" type="presOf" srcId="{8A7D39E8-25FE-4F4B-A848-ACBB782E8A89}" destId="{07B40930-A02A-4441-879E-3ACCD27DC137}" srcOrd="0" destOrd="0" presId="urn:microsoft.com/office/officeart/2005/8/layout/process1"/>
    <dgm:cxn modelId="{A9EAA64D-45BE-44DE-BEBC-670629DC0ACE}" type="presOf" srcId="{3686B979-6BC6-451E-A4F7-122B0888B20C}" destId="{1BCC6314-18A8-4CD0-B89E-D45EC244793F}" srcOrd="1" destOrd="0" presId="urn:microsoft.com/office/officeart/2005/8/layout/process1"/>
    <dgm:cxn modelId="{1EEACF9B-42DD-4C87-9FBE-6544E1322A94}" type="presOf" srcId="{72CD7772-E51C-4D8C-ACEB-6E710809D6D2}" destId="{78C35009-6F16-4326-8AC2-91AD959738A9}" srcOrd="0" destOrd="0" presId="urn:microsoft.com/office/officeart/2005/8/layout/process1"/>
    <dgm:cxn modelId="{1B38F3D2-99BE-4DFF-8CE0-969908008A79}" srcId="{7F8AD7DE-65B2-462E-B126-0331DB9BA1E0}" destId="{AD23AD60-18F2-41E6-B18A-C8C7AAA35A06}" srcOrd="0" destOrd="0" parTransId="{4CA8F341-3C8D-40E0-8DFD-374D7C9F51DC}" sibTransId="{EA095B16-CC81-4124-B97E-C197E7471009}"/>
    <dgm:cxn modelId="{645EBEE1-5CED-4FEC-AB94-492F8BBFC270}" type="presOf" srcId="{EA095B16-CC81-4124-B97E-C197E7471009}" destId="{3F321F67-6F73-4464-BF0F-5E05FFA1B25D}" srcOrd="0" destOrd="0" presId="urn:microsoft.com/office/officeart/2005/8/layout/process1"/>
    <dgm:cxn modelId="{37AA2AED-EA7E-45CD-A1CD-80FC24D35CB8}" type="presOf" srcId="{AD23AD60-18F2-41E6-B18A-C8C7AAA35A06}" destId="{836DE012-BF81-475F-9C3F-624E1B22782E}" srcOrd="0" destOrd="0" presId="urn:microsoft.com/office/officeart/2005/8/layout/process1"/>
    <dgm:cxn modelId="{70B182FC-2360-4C77-AA77-D45E74795F3F}" type="presOf" srcId="{7F8AD7DE-65B2-462E-B126-0331DB9BA1E0}" destId="{1560BB88-7680-4546-8A68-2FB6030F79F0}" srcOrd="0" destOrd="0" presId="urn:microsoft.com/office/officeart/2005/8/layout/process1"/>
    <dgm:cxn modelId="{2FE8CD6D-CFD8-4D04-BE80-0A5ADBFD8CBB}" type="presParOf" srcId="{1560BB88-7680-4546-8A68-2FB6030F79F0}" destId="{836DE012-BF81-475F-9C3F-624E1B22782E}" srcOrd="0" destOrd="0" presId="urn:microsoft.com/office/officeart/2005/8/layout/process1"/>
    <dgm:cxn modelId="{D5322EB2-5757-4912-AEFC-882C91D2C310}" type="presParOf" srcId="{1560BB88-7680-4546-8A68-2FB6030F79F0}" destId="{3F321F67-6F73-4464-BF0F-5E05FFA1B25D}" srcOrd="1" destOrd="0" presId="urn:microsoft.com/office/officeart/2005/8/layout/process1"/>
    <dgm:cxn modelId="{EE761175-5EF2-4236-A10D-45DC2B1231F3}" type="presParOf" srcId="{3F321F67-6F73-4464-BF0F-5E05FFA1B25D}" destId="{342C8080-B613-4248-88BD-3E2AB820B1B3}" srcOrd="0" destOrd="0" presId="urn:microsoft.com/office/officeart/2005/8/layout/process1"/>
    <dgm:cxn modelId="{89640377-7193-4AC4-B01B-449EBF6B8E4F}" type="presParOf" srcId="{1560BB88-7680-4546-8A68-2FB6030F79F0}" destId="{78C35009-6F16-4326-8AC2-91AD959738A9}" srcOrd="2" destOrd="0" presId="urn:microsoft.com/office/officeart/2005/8/layout/process1"/>
    <dgm:cxn modelId="{F9683810-7A93-41D1-834D-22C99A20237A}" type="presParOf" srcId="{1560BB88-7680-4546-8A68-2FB6030F79F0}" destId="{7D13A0E9-11E3-4FA0-B681-7D45E2D972FE}" srcOrd="3" destOrd="0" presId="urn:microsoft.com/office/officeart/2005/8/layout/process1"/>
    <dgm:cxn modelId="{FC6B0899-F4A5-44F5-96B6-B88304C400A8}" type="presParOf" srcId="{7D13A0E9-11E3-4FA0-B681-7D45E2D972FE}" destId="{1BCC6314-18A8-4CD0-B89E-D45EC244793F}" srcOrd="0" destOrd="0" presId="urn:microsoft.com/office/officeart/2005/8/layout/process1"/>
    <dgm:cxn modelId="{34BD6832-DEED-44A0-BAD4-E7589263995A}" type="presParOf" srcId="{1560BB88-7680-4546-8A68-2FB6030F79F0}" destId="{07B40930-A02A-4441-879E-3ACCD27DC13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DE012-BF81-475F-9C3F-624E1B22782E}">
      <dsp:nvSpPr>
        <dsp:cNvPr id="0" name=""/>
        <dsp:cNvSpPr/>
      </dsp:nvSpPr>
      <dsp:spPr>
        <a:xfrm>
          <a:off x="4894" y="975216"/>
          <a:ext cx="1462969" cy="11246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b="1" kern="1200" dirty="0"/>
            <a:t>Multiplicación, Negación, Exclusión, Inclusión, Suma</a:t>
          </a:r>
        </a:p>
      </dsp:txBody>
      <dsp:txXfrm>
        <a:off x="37834" y="1008156"/>
        <a:ext cx="1397089" cy="1058777"/>
      </dsp:txXfrm>
    </dsp:sp>
    <dsp:sp modelId="{3F321F67-6F73-4464-BF0F-5E05FFA1B25D}">
      <dsp:nvSpPr>
        <dsp:cNvPr id="0" name=""/>
        <dsp:cNvSpPr/>
      </dsp:nvSpPr>
      <dsp:spPr>
        <a:xfrm>
          <a:off x="1614160" y="1356137"/>
          <a:ext cx="310149" cy="36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A" sz="1100" kern="1200"/>
        </a:p>
      </dsp:txBody>
      <dsp:txXfrm>
        <a:off x="1614160" y="1428700"/>
        <a:ext cx="217104" cy="217690"/>
      </dsp:txXfrm>
    </dsp:sp>
    <dsp:sp modelId="{78C35009-6F16-4326-8AC2-91AD959738A9}">
      <dsp:nvSpPr>
        <dsp:cNvPr id="0" name=""/>
        <dsp:cNvSpPr/>
      </dsp:nvSpPr>
      <dsp:spPr>
        <a:xfrm>
          <a:off x="2053051" y="975216"/>
          <a:ext cx="1462969" cy="1124657"/>
        </a:xfrm>
        <a:prstGeom prst="roundRect">
          <a:avLst>
            <a:gd name="adj" fmla="val 10000"/>
          </a:avLst>
        </a:prstGeom>
        <a:solidFill>
          <a:schemeClr val="accent2">
            <a:hueOff val="2771159"/>
            <a:satOff val="-477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b="1" kern="1200" dirty="0"/>
            <a:t>Compuerta Lógica</a:t>
          </a:r>
        </a:p>
      </dsp:txBody>
      <dsp:txXfrm>
        <a:off x="2085991" y="1008156"/>
        <a:ext cx="1397089" cy="1058777"/>
      </dsp:txXfrm>
    </dsp:sp>
    <dsp:sp modelId="{7D13A0E9-11E3-4FA0-B681-7D45E2D972FE}">
      <dsp:nvSpPr>
        <dsp:cNvPr id="0" name=""/>
        <dsp:cNvSpPr/>
      </dsp:nvSpPr>
      <dsp:spPr>
        <a:xfrm>
          <a:off x="3662317" y="1356137"/>
          <a:ext cx="310149" cy="36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5542319"/>
            <a:satOff val="-953"/>
            <a:lumOff val="-9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A" sz="1100" kern="1200"/>
        </a:p>
      </dsp:txBody>
      <dsp:txXfrm>
        <a:off x="3662317" y="1428700"/>
        <a:ext cx="217104" cy="217690"/>
      </dsp:txXfrm>
    </dsp:sp>
    <dsp:sp modelId="{07B40930-A02A-4441-879E-3ACCD27DC137}">
      <dsp:nvSpPr>
        <dsp:cNvPr id="0" name=""/>
        <dsp:cNvSpPr/>
      </dsp:nvSpPr>
      <dsp:spPr>
        <a:xfrm>
          <a:off x="4101208" y="975216"/>
          <a:ext cx="1462969" cy="1124657"/>
        </a:xfrm>
        <a:prstGeom prst="roundRect">
          <a:avLst>
            <a:gd name="adj" fmla="val 10000"/>
          </a:avLst>
        </a:prstGeom>
        <a:solidFill>
          <a:schemeClr val="accent2">
            <a:hueOff val="5542319"/>
            <a:satOff val="-953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b="1" kern="1200" dirty="0"/>
            <a:t>Resultado</a:t>
          </a:r>
        </a:p>
      </dsp:txBody>
      <dsp:txXfrm>
        <a:off x="4134148" y="1008156"/>
        <a:ext cx="1397089" cy="1058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F1E60E-7A30-4CF9-8EA9-A18C70FA715E}" type="datetime1">
              <a:rPr lang="es-ES" smtClean="0"/>
              <a:t>20/04/2022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64D2B8-7AFA-4F86-9DF3-A6BBE4E238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4716F1-3EC4-40BF-A4D7-374476E9A42B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D79418-37EB-4378-AD22-89DBB000B0D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125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/>
              <a:t>Notas para el moderador: 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Descripción de lo que ha aprendido con sus propias palabras en un lado.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Incluya información sobre el tema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También será útil incluir aquí más información sobre el tema. 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Cuente la historia de su experiencia de aprendizaje.  Igual que en cualquier historia, debe haber siempre un principio, una parte central y un final.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En la otra cara, puede agregar un gráfico que proporcione una prueba de lo que ha aprendido.</a:t>
            </a:r>
          </a:p>
          <a:p>
            <a:pPr rtl="0"/>
            <a:endParaRPr lang="es-ES"/>
          </a:p>
          <a:p>
            <a:pPr rtl="0"/>
            <a:r>
              <a:rPr lang="es-ES"/>
              <a:t>No dude en usar más de una diapositiva para reflexionar sobre el proceso.  También resulta útil agregar algunos vídeos sobre el proceso.</a:t>
            </a:r>
          </a:p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194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676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/>
              <a:t>Notas para el moderador: 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Descripción de lo que ha aprendido con sus propias palabras en un lado.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Incluya información sobre el tema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También será útil incluir aquí más información sobre el tema. 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Cuente la historia de su experiencia de aprendizaje.  Igual que en cualquier historia, debe haber siempre un principio, una parte central y un final.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En la otra cara, puede agregar un gráfico que proporcione una prueba de lo que ha aprendido.</a:t>
            </a:r>
          </a:p>
          <a:p>
            <a:pPr rtl="0"/>
            <a:endParaRPr lang="es-ES"/>
          </a:p>
          <a:p>
            <a:pPr rtl="0"/>
            <a:r>
              <a:rPr lang="es-ES"/>
              <a:t>No dude en usar más de una diapositiva para reflexionar sobre el proceso.  También resulta útil agregar algunos vídeos sobre el proceso.</a:t>
            </a:r>
          </a:p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462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2412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/>
              <a:t>Notas para el moderador: 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Descripción de lo que ha aprendido con sus propias palabras en un lado.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Incluya información sobre el tema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También será útil incluir aquí más información sobre el tema. 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Cuente la historia de su experiencia de aprendizaje.  Igual que en cualquier historia, debe haber siempre un principio, una parte central y un final.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En la otra cara, puede agregar un gráfico que proporcione una prueba de lo que ha aprendido.</a:t>
            </a:r>
          </a:p>
          <a:p>
            <a:pPr rtl="0"/>
            <a:endParaRPr lang="es-ES"/>
          </a:p>
          <a:p>
            <a:pPr rtl="0"/>
            <a:r>
              <a:rPr lang="es-ES"/>
              <a:t>No dude en usar más de una diapositiva para reflexionar sobre el proceso.  También resulta útil agregar algunos vídeos sobre el proceso.</a:t>
            </a:r>
          </a:p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196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667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/>
              <a:t>Notas para el moderador: </a:t>
            </a:r>
          </a:p>
          <a:p>
            <a:pPr rtl="0"/>
            <a:r>
              <a:rPr lang="es-ES" i="1"/>
              <a:t>¿Cuál es su propósito al compartir esta reflexión?</a:t>
            </a:r>
          </a:p>
          <a:p>
            <a:pPr rtl="0"/>
            <a:r>
              <a:rPr lang="es-ES" i="1"/>
              <a:t>¿Es el final de un proyecto o unidad?  </a:t>
            </a:r>
          </a:p>
          <a:p>
            <a:pPr rtl="0"/>
            <a:r>
              <a:rPr lang="es-ES" i="1"/>
              <a:t>¿Está compartiendo esta reflexión como realización de un objetivo de aprendizaje que estableció para si mismo?  </a:t>
            </a:r>
          </a:p>
          <a:p>
            <a:pPr rtl="0"/>
            <a:r>
              <a:rPr lang="es-ES" i="1"/>
              <a:t>¿Es el final de un curso?  </a:t>
            </a:r>
          </a:p>
          <a:p>
            <a:pPr rtl="0"/>
            <a:endParaRPr lang="es-ES" baseline="0"/>
          </a:p>
          <a:p>
            <a:pPr rtl="0"/>
            <a:r>
              <a:rPr lang="es-ES"/>
              <a:t>Indique el propósito de su reflexión o incluso el propósito de la experiencia de aprendizaje o el objetivo de aprendizaje.  Sea claro y específico al indicar su propósito.</a:t>
            </a:r>
          </a:p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951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460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/>
              <a:t>Notas para el moderador: 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Descripción de lo que ha aprendido con sus propias palabras en un lado.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Incluya información sobre el tema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También será útil incluir aquí más información sobre el tema. 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Cuente la historia de su experiencia de aprendizaje.  Igual que en cualquier historia, debe haber siempre un principio, una parte central y un final.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En la otra cara, puede agregar un gráfico que proporcione una prueba de lo que ha aprendido.</a:t>
            </a:r>
          </a:p>
          <a:p>
            <a:pPr rtl="0"/>
            <a:endParaRPr lang="es-ES"/>
          </a:p>
          <a:p>
            <a:pPr rtl="0"/>
            <a:r>
              <a:rPr lang="es-ES"/>
              <a:t>No dude en usar más de una diapositiva para reflexionar sobre el proceso.  También resulta útil agregar algunos vídeos sobre el proceso.</a:t>
            </a:r>
          </a:p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232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167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/>
              <a:t>Notas para el moderador: 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Descripción de lo que ha aprendido con sus propias palabras en un lado.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Incluya información sobre el tema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También será útil incluir aquí más información sobre el tema. 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Cuente la historia de su experiencia de aprendizaje.  Igual que en cualquier historia, debe haber siempre un principio, una parte central y un final.</a:t>
            </a:r>
          </a:p>
          <a:p>
            <a:pPr rtl="0"/>
            <a:r>
              <a:rPr lang="es-ES" b="0" i="1">
                <a:latin typeface="Segoe UI" panose="020B0502040204020203" pitchFamily="34" charset="0"/>
                <a:cs typeface="Segoe UI" panose="020B0502040204020203" pitchFamily="34" charset="0"/>
              </a:rPr>
              <a:t>En la otra cara, puede agregar un gráfico que proporcione una prueba de lo que ha aprendido.</a:t>
            </a:r>
          </a:p>
          <a:p>
            <a:pPr rtl="0"/>
            <a:endParaRPr lang="es-ES"/>
          </a:p>
          <a:p>
            <a:pPr rtl="0"/>
            <a:r>
              <a:rPr lang="es-ES"/>
              <a:t>No dude en usar más de una diapositiva para reflexionar sobre el proceso.  También resulta útil agregar algunos vídeos sobre el proceso.</a:t>
            </a:r>
          </a:p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0067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238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982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áfico 9" descr="Engranaje simple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áfico 10" descr="Engranaje simple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ángulo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rtlCol="0" anchor="b">
            <a:no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28799" y="4394039"/>
            <a:ext cx="8493957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 rtlCol="0"/>
          <a:lstStyle/>
          <a:p>
            <a:pPr rtl="0"/>
            <a:fld id="{BF7A47D2-0A35-487C-81A2-D3CD0A51D737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áfico 7" descr="Engranaje simple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áfico 8" descr="Engranaje simple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áfico 9" descr="Engranaje simple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áfico 10" descr="Engranaje simple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33F285-326D-4453-BF0F-C9980C6A2FB5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áfico 17" descr="Engranaje simple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áfico 18" descr="Engranaje simple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áfico 19" descr="Engranaje simple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áfico 20" descr="Engranaje simple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AD39B1FE-9C1E-434C-823D-F3C04891F0FA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áfico 17" descr="Engranaje simple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áfico 18" descr="Engranaje simple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áfico 19" descr="Engranaje simple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áfico 20" descr="Engranaje simple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350D5430-D216-42A8-B006-7FFFDFF4AB76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6" name="Marcador de posición de imagen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rtlCol="0" anchor="ctr" anchorCtr="0">
            <a:normAutofit/>
          </a:bodyPr>
          <a:lstStyle>
            <a:lvl1pPr>
              <a:defRPr sz="2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4F44F6-1DBD-4696-B834-A4E0DCD2D998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3" name="Marcador de posición de SmartArt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 elemento gráfico SmartArt</a:t>
            </a:r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áfico 15" descr="Engranaje simple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áfico 16" descr="Engranaje simple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DE4273-D376-4D24-B00A-68D20DC8FEDE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áfico 18" descr="Engranaje simple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áfico 19" descr="Engranaje simple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áfico 20" descr="Engranaje simple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áfico 21" descr="Engranaje simple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C7ACA-8C56-46B3-A4E1-7D8246EE5480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72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72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áfico 15" descr="Engranaje simple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áfico 16" descr="Engranaje simple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 rtlCol="0"/>
          <a:lstStyle/>
          <a:p>
            <a:pPr rtl="0"/>
            <a:fld id="{62627973-6F17-4891-8E37-477A4B44A91B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áfico 23" descr="Engranaje simple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áfico 24" descr="Engranaje simple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áfico 25" descr="Engranaje simple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áfico 26" descr="Engranaje simple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86AE97-D666-4CBE-9CD7-48DAC6DBF3A5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áfico 18" descr="Engranaje simple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áfico 19" descr="Engranaje simple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áfico 20" descr="Engranaje simple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áfico 21" descr="Engranaje simple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áfico 22" descr="Engranaje simple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 rtlCol="0"/>
          <a:lstStyle/>
          <a:p>
            <a:pPr rtl="0"/>
            <a:fld id="{22F804BB-3D0C-4464-B083-0C1C27AC15B0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es-ES" sz="2400" noProof="0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ítulo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rtlCol="0" anchor="ctr" anchorCtr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3" name="Marcador de texto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5" name="Marcador de texto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7" name="Marcador de contenido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8" name="Marcador de contenido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9" name="Marcador de contenido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áfico 28" descr="Engranaje simple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áfico 30" descr="Engranaje simple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áfico 31" descr="Engranaje simple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áfico 32" descr="Engranaje simple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78576E-BAB7-4BF4-BC50-A79E9E7F9B52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mú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áfico 11" descr="Engranaje simple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áfico 18" descr="Engranaje simple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8D9905-A8F1-4267-9733-9BD4B911E8DA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4" name="Marcador de texto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5" name="Marcador de texto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6" name="Marcador de texto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áfico 11" descr="Engranaje simple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áfico 15" descr="Engranaje simple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áfico 16" descr="Engranaje simple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F6CD75-233C-4033-9BB1-A1B6300A1ACC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áfico 15" descr="Engranaje simple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51635-A30A-4AFA-9DCA-861CB24C2476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1_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áfico 15" descr="Engranaje simple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áfico 16" descr="Engranaje simple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rtlCol="0"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A15DEF20-BC90-430B-AC3C-CB5620216001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áfico 15" descr="Engranaje simple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áfico 16" descr="Engranaje simple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áfico 17" descr="Engranaje simple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áfico 18" descr="Engranaje simple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D6ED7-9219-47A5-AC0F-81093B349025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áfico 15" descr="Engranaje simple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áfico 16" descr="Engranaje simple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B9CE0797-A65B-4B50-9774-B4142B14A7C4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áfico 10" descr="Engranaje simple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áfico 11" descr="Engranaje simple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6E9CB-B34A-4A16-9E0F-0689B4F64DAC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áfico 10" descr="Engranaje simple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áfico 11" descr="Engranaje simple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72C9DD-B72B-4F99-8A53-6E61FE24B952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A311238-2B6D-4DE2-A54D-27A91640EE86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8.pn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g"/><Relationship Id="rId5" Type="http://schemas.openxmlformats.org/officeDocument/2006/relationships/image" Target="../media/image11.png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 anchorCtr="0"/>
          <a:lstStyle/>
          <a:p>
            <a:pPr rtl="0"/>
            <a:r>
              <a:rPr lang="es-ES" dirty="0"/>
              <a:t>La Tabla de la Verdad y las Compuertas Lógicas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021" y="4583225"/>
            <a:ext cx="8493957" cy="1117687"/>
          </a:xfrm>
        </p:spPr>
        <p:txBody>
          <a:bodyPr rtlCol="0">
            <a:normAutofit/>
          </a:bodyPr>
          <a:lstStyle/>
          <a:p>
            <a:pPr rtl="0"/>
            <a:r>
              <a:rPr lang="es-ES" sz="2800" b="1" dirty="0"/>
              <a:t>Introducción a Ciencias de la Computación (CS)</a:t>
            </a:r>
          </a:p>
          <a:p>
            <a:pPr rtl="0"/>
            <a:r>
              <a:rPr lang="es-ES" sz="2800" b="1" dirty="0" err="1"/>
              <a:t>Est</a:t>
            </a:r>
            <a:r>
              <a:rPr lang="es-ES" sz="2800" dirty="0"/>
              <a:t>. Johel Heraclio Batista Cárdenas</a:t>
            </a:r>
          </a:p>
        </p:txBody>
      </p:sp>
      <p:pic>
        <p:nvPicPr>
          <p:cNvPr id="9" name="Gráfico 8" descr="Icono de libro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pic>
        <p:nvPicPr>
          <p:cNvPr id="6" name="Imagen 5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845C265-02C0-45B4-9177-82D180EDF2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347" t="18692" r="8106"/>
          <a:stretch/>
        </p:blipFill>
        <p:spPr>
          <a:xfrm>
            <a:off x="0" y="0"/>
            <a:ext cx="1502979" cy="1536259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4CE22D8D-3107-44F5-98B9-A4318BB339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96" y="6185300"/>
            <a:ext cx="551794" cy="55179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3BD697F-445F-4850-80DA-620B2085430D}"/>
              </a:ext>
            </a:extLst>
          </p:cNvPr>
          <p:cNvSpPr txBox="1"/>
          <p:nvPr/>
        </p:nvSpPr>
        <p:spPr>
          <a:xfrm>
            <a:off x="620890" y="6245753"/>
            <a:ext cx="1975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200" dirty="0"/>
              <a:t>@</a:t>
            </a:r>
            <a:r>
              <a:rPr lang="es-PA" sz="2200" b="1" dirty="0"/>
              <a:t>batistajohel</a:t>
            </a:r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310" y="753227"/>
            <a:ext cx="10240922" cy="1080938"/>
          </a:xfrm>
        </p:spPr>
        <p:txBody>
          <a:bodyPr rtlCol="0"/>
          <a:lstStyle/>
          <a:p>
            <a:pPr rtl="0"/>
            <a:r>
              <a:rPr lang="es-PA" dirty="0"/>
              <a:t>Compuerta Lógica: NAND</a:t>
            </a:r>
            <a:endParaRPr lang="es-ES" dirty="0"/>
          </a:p>
        </p:txBody>
      </p:sp>
      <p:pic>
        <p:nvPicPr>
          <p:cNvPr id="6" name="Imagen 5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F83684E1-1658-4193-A5AE-20CC0C5452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47" t="18692" r="8106"/>
          <a:stretch/>
        </p:blipFill>
        <p:spPr>
          <a:xfrm>
            <a:off x="111768" y="621034"/>
            <a:ext cx="1395864" cy="1345324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8FC69696-5714-49FA-8BBD-D3123A6FF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6" y="6185300"/>
            <a:ext cx="551794" cy="55179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A0EEFF0-8C12-4138-A902-B1E0224A993D}"/>
              </a:ext>
            </a:extLst>
          </p:cNvPr>
          <p:cNvSpPr txBox="1"/>
          <p:nvPr/>
        </p:nvSpPr>
        <p:spPr>
          <a:xfrm>
            <a:off x="620890" y="6245753"/>
            <a:ext cx="1975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200" dirty="0"/>
              <a:t>@</a:t>
            </a:r>
            <a:r>
              <a:rPr lang="es-PA" sz="2200" b="1" dirty="0"/>
              <a:t>batistajohel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3A59C122-132B-4D67-8060-7FEE05549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00600" y="2086946"/>
            <a:ext cx="7236372" cy="4463626"/>
          </a:xfrm>
        </p:spPr>
        <p:txBody>
          <a:bodyPr rtlCol="0">
            <a:noAutofit/>
          </a:bodyPr>
          <a:lstStyle/>
          <a:p>
            <a:pPr marL="0" indent="0" algn="just">
              <a:lnSpc>
                <a:spcPct val="160000"/>
              </a:lnSpc>
              <a:buClr>
                <a:srgbClr val="000000"/>
              </a:buClr>
              <a:buSzPct val="110000"/>
              <a:buNone/>
              <a:defRPr/>
            </a:pPr>
            <a:r>
              <a:rPr lang="es-MX" sz="1900" b="1" dirty="0">
                <a:latin typeface="+mj-lt"/>
              </a:rPr>
              <a:t>Te lo Resumo Así Nomás:</a:t>
            </a:r>
          </a:p>
          <a:p>
            <a:pPr marL="457200" indent="-457200" algn="just">
              <a:lnSpc>
                <a:spcPct val="160000"/>
              </a:lnSpc>
              <a:buClr>
                <a:srgbClr val="000000"/>
              </a:buClr>
              <a:buSzPct val="110000"/>
              <a:buFont typeface="+mj-lt"/>
              <a:buAutoNum type="arabicPeriod"/>
              <a:defRPr/>
            </a:pPr>
            <a:r>
              <a:rPr lang="es-MX" sz="1900" b="1" dirty="0">
                <a:latin typeface="+mj-lt"/>
              </a:rPr>
              <a:t>Esta compuerta se representa por una Negación en el Álgebra de Boole (Álgebra Booleana).</a:t>
            </a:r>
          </a:p>
          <a:p>
            <a:pPr marL="457200" indent="-457200" algn="just">
              <a:lnSpc>
                <a:spcPct val="160000"/>
              </a:lnSpc>
              <a:buClr>
                <a:srgbClr val="000000"/>
              </a:buClr>
              <a:buSzPct val="110000"/>
              <a:buFont typeface="+mj-lt"/>
              <a:buAutoNum type="arabicPeriod"/>
              <a:defRPr/>
            </a:pPr>
            <a:r>
              <a:rPr lang="es-MX" sz="1900" b="1" dirty="0">
                <a:latin typeface="+mj-lt"/>
              </a:rPr>
              <a:t>Es considerada en el bajo mundo como una compuerta AND negada, ya que trabaja al contrario de AND.</a:t>
            </a:r>
          </a:p>
          <a:p>
            <a:pPr marL="457200" indent="-457200" algn="just">
              <a:lnSpc>
                <a:spcPct val="160000"/>
              </a:lnSpc>
              <a:buClr>
                <a:srgbClr val="000000"/>
              </a:buClr>
              <a:buSzPct val="110000"/>
              <a:buFont typeface="+mj-lt"/>
              <a:buAutoNum type="arabicPeriod"/>
              <a:defRPr/>
            </a:pPr>
            <a:r>
              <a:rPr lang="es-MX" sz="1900" b="1" dirty="0">
                <a:latin typeface="+mj-lt"/>
              </a:rPr>
              <a:t>Al no tener entradas en estado binario 1 o solamente alguna de ellas, esta concede un estado binario 1 en su salida, pero si esta tiene todas sus entradas en estado binario 1, la salida se presenta con un estado binario 0.</a:t>
            </a:r>
            <a:endParaRPr lang="es-ES" sz="1900" b="1" dirty="0"/>
          </a:p>
        </p:txBody>
      </p:sp>
      <p:graphicFrame>
        <p:nvGraphicFramePr>
          <p:cNvPr id="15" name="Tabla 11">
            <a:extLst>
              <a:ext uri="{FF2B5EF4-FFF2-40B4-BE49-F238E27FC236}">
                <a16:creationId xmlns:a16="http://schemas.microsoft.com/office/drawing/2014/main" id="{09230D57-7B17-468B-8103-8499AB976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248206"/>
              </p:ext>
            </p:extLst>
          </p:nvPr>
        </p:nvGraphicFramePr>
        <p:xfrm>
          <a:off x="620890" y="2275712"/>
          <a:ext cx="3436704" cy="209949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145568">
                  <a:extLst>
                    <a:ext uri="{9D8B030D-6E8A-4147-A177-3AD203B41FA5}">
                      <a16:colId xmlns:a16="http://schemas.microsoft.com/office/drawing/2014/main" val="542311127"/>
                    </a:ext>
                  </a:extLst>
                </a:gridCol>
                <a:gridCol w="990482">
                  <a:extLst>
                    <a:ext uri="{9D8B030D-6E8A-4147-A177-3AD203B41FA5}">
                      <a16:colId xmlns:a16="http://schemas.microsoft.com/office/drawing/2014/main" val="351240884"/>
                    </a:ext>
                  </a:extLst>
                </a:gridCol>
                <a:gridCol w="1300654">
                  <a:extLst>
                    <a:ext uri="{9D8B030D-6E8A-4147-A177-3AD203B41FA5}">
                      <a16:colId xmlns:a16="http://schemas.microsoft.com/office/drawing/2014/main" val="789471861"/>
                    </a:ext>
                  </a:extLst>
                </a:gridCol>
              </a:tblGrid>
              <a:tr h="615005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Valor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Valor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Salida (Q)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539555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137979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48106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12380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0755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A9313A2-184E-4101-8E16-8CFABEEDAA91}"/>
                  </a:ext>
                </a:extLst>
              </p:cNvPr>
              <p:cNvSpPr txBox="1"/>
              <p:nvPr/>
            </p:nvSpPr>
            <p:spPr>
              <a:xfrm>
                <a:off x="2167151" y="4705087"/>
                <a:ext cx="1890443" cy="4935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A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s-PA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PA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A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PA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PA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s-PA" sz="32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A9313A2-184E-4101-8E16-8CFABEEDA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151" y="4705087"/>
                <a:ext cx="1890443" cy="4935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1B74148F-E00B-47D7-8DAE-A8EFBDAEE06E}"/>
              </a:ext>
            </a:extLst>
          </p:cNvPr>
          <p:cNvSpPr txBox="1"/>
          <p:nvPr/>
        </p:nvSpPr>
        <p:spPr>
          <a:xfrm>
            <a:off x="915106" y="5485323"/>
            <a:ext cx="291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b="1" dirty="0"/>
              <a:t>Tabla, Representación y Fórmula Matemática</a:t>
            </a:r>
          </a:p>
        </p:txBody>
      </p:sp>
      <p:pic>
        <p:nvPicPr>
          <p:cNvPr id="19" name="Imagen 18" descr="Forma&#10;&#10;Descripción generada automáticamente">
            <a:extLst>
              <a:ext uri="{FF2B5EF4-FFF2-40B4-BE49-F238E27FC236}">
                <a16:creationId xmlns:a16="http://schemas.microsoft.com/office/drawing/2014/main" id="{3332F5A7-5C4D-4782-A7F6-F6783568A3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90" y="4628719"/>
            <a:ext cx="141980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88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09" y="721589"/>
            <a:ext cx="9947340" cy="1080938"/>
          </a:xfrm>
        </p:spPr>
        <p:txBody>
          <a:bodyPr rtlCol="0"/>
          <a:lstStyle/>
          <a:p>
            <a:pPr rtl="0"/>
            <a:r>
              <a:rPr lang="es-PA" dirty="0"/>
              <a:t>Compuerta Lógica: NOR</a:t>
            </a:r>
            <a:endParaRPr lang="es-ES" dirty="0"/>
          </a:p>
        </p:txBody>
      </p:sp>
      <p:pic>
        <p:nvPicPr>
          <p:cNvPr id="18" name="Imagen 17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71CF3D58-5646-41BB-87DD-08DC5AA45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47" t="18692" r="8106"/>
          <a:stretch/>
        </p:blipFill>
        <p:spPr>
          <a:xfrm>
            <a:off x="10680522" y="620110"/>
            <a:ext cx="1395864" cy="1345324"/>
          </a:xfrm>
          <a:prstGeom prst="rect">
            <a:avLst/>
          </a:prstGeom>
        </p:spPr>
      </p:pic>
      <p:pic>
        <p:nvPicPr>
          <p:cNvPr id="21" name="Imagen 20" descr="Logotipo, Icono&#10;&#10;Descripción generada automáticamente">
            <a:extLst>
              <a:ext uri="{FF2B5EF4-FFF2-40B4-BE49-F238E27FC236}">
                <a16:creationId xmlns:a16="http://schemas.microsoft.com/office/drawing/2014/main" id="{4A934DA9-8A8A-496D-8153-0F074F6B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6" y="6185300"/>
            <a:ext cx="551794" cy="551794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446FDC89-AE85-429D-A862-A49AB213AAF2}"/>
              </a:ext>
            </a:extLst>
          </p:cNvPr>
          <p:cNvSpPr txBox="1"/>
          <p:nvPr/>
        </p:nvSpPr>
        <p:spPr>
          <a:xfrm>
            <a:off x="620890" y="6245753"/>
            <a:ext cx="1975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200" dirty="0"/>
              <a:t>@</a:t>
            </a:r>
            <a:r>
              <a:rPr lang="es-PA" sz="2200" b="1" dirty="0"/>
              <a:t>batistajohel</a:t>
            </a:r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485F5D5C-DB15-48DF-8948-D6EC1465C4CB}"/>
              </a:ext>
            </a:extLst>
          </p:cNvPr>
          <p:cNvSpPr txBox="1">
            <a:spLocks/>
          </p:cNvSpPr>
          <p:nvPr/>
        </p:nvSpPr>
        <p:spPr>
          <a:xfrm>
            <a:off x="5307476" y="2086946"/>
            <a:ext cx="6416565" cy="4463626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0000"/>
              </a:lnSpc>
              <a:buClr>
                <a:srgbClr val="000000"/>
              </a:buClr>
              <a:buSzPct val="110000"/>
              <a:buFont typeface="Arial" panose="020B0604020202020204" pitchFamily="34" charset="0"/>
              <a:buNone/>
              <a:defRPr/>
            </a:pPr>
            <a:r>
              <a:rPr lang="es-MX" sz="1900" b="1" dirty="0"/>
              <a:t>No es tan complicado como parece </a:t>
            </a:r>
            <a:r>
              <a:rPr lang="es-MX" sz="1900" b="1" dirty="0" err="1"/>
              <a:t>tho</a:t>
            </a:r>
            <a:r>
              <a:rPr lang="es-MX" sz="1900" b="1" dirty="0"/>
              <a:t>:</a:t>
            </a:r>
          </a:p>
          <a:p>
            <a:pPr marL="457200" indent="-457200" algn="just">
              <a:lnSpc>
                <a:spcPct val="160000"/>
              </a:lnSpc>
              <a:buClr>
                <a:srgbClr val="000000"/>
              </a:buClr>
              <a:buSzPct val="110000"/>
              <a:buFont typeface="+mj-lt"/>
              <a:buAutoNum type="arabicPeriod"/>
              <a:defRPr/>
            </a:pPr>
            <a:r>
              <a:rPr lang="es-MX" sz="1900" b="1" dirty="0"/>
              <a:t>La compuerta OR, tiene su gemelo malvado (</a:t>
            </a:r>
            <a:r>
              <a:rPr lang="es-PA" sz="1900" b="1" dirty="0" err="1"/>
              <a:t>Doppelgänger</a:t>
            </a:r>
            <a:r>
              <a:rPr lang="es-PA" sz="1900" b="1" dirty="0"/>
              <a:t>) que es la compuerta NOR, porque su inversa.</a:t>
            </a:r>
            <a:endParaRPr lang="es-MX" sz="1900" b="1" dirty="0"/>
          </a:p>
          <a:p>
            <a:pPr marL="457200" indent="-457200" algn="just">
              <a:lnSpc>
                <a:spcPct val="160000"/>
              </a:lnSpc>
              <a:buClr>
                <a:srgbClr val="000000"/>
              </a:buClr>
              <a:buSzPct val="110000"/>
              <a:buFont typeface="+mj-lt"/>
              <a:buAutoNum type="arabicPeriod"/>
              <a:defRPr/>
            </a:pPr>
            <a:r>
              <a:rPr lang="es-MX" sz="1900" b="1" dirty="0"/>
              <a:t>Cuando tenemos nuestras entradas en estado binario 0, su salida estará en estado binario 1.</a:t>
            </a:r>
          </a:p>
          <a:p>
            <a:pPr marL="457200" indent="-457200" algn="just">
              <a:lnSpc>
                <a:spcPct val="160000"/>
              </a:lnSpc>
              <a:buClr>
                <a:srgbClr val="000000"/>
              </a:buClr>
              <a:buSzPct val="110000"/>
              <a:buFont typeface="+mj-lt"/>
              <a:buAutoNum type="arabicPeriod"/>
              <a:defRPr/>
            </a:pPr>
            <a:r>
              <a:rPr lang="es-MX" sz="1900" b="1" dirty="0" err="1"/>
              <a:t>Perooooo</a:t>
            </a:r>
            <a:r>
              <a:rPr lang="es-MX" sz="1900" b="1" dirty="0"/>
              <a:t>… Si alguna de </a:t>
            </a:r>
            <a:r>
              <a:rPr lang="es-MX" sz="1900" b="1" dirty="0" err="1"/>
              <a:t>de</a:t>
            </a:r>
            <a:r>
              <a:rPr lang="es-MX" sz="1900" b="1" dirty="0"/>
              <a:t> sus entradas pasa a un estado binario 1, sin importar en qué posición, su salida será un estado binario cero.</a:t>
            </a:r>
          </a:p>
        </p:txBody>
      </p:sp>
      <p:graphicFrame>
        <p:nvGraphicFramePr>
          <p:cNvPr id="24" name="Tabla 11">
            <a:extLst>
              <a:ext uri="{FF2B5EF4-FFF2-40B4-BE49-F238E27FC236}">
                <a16:creationId xmlns:a16="http://schemas.microsoft.com/office/drawing/2014/main" id="{ACF070D0-FFD4-4044-BD1E-932B0C09B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438525"/>
              </p:ext>
            </p:extLst>
          </p:nvPr>
        </p:nvGraphicFramePr>
        <p:xfrm>
          <a:off x="620890" y="2275712"/>
          <a:ext cx="3436704" cy="209949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145568">
                  <a:extLst>
                    <a:ext uri="{9D8B030D-6E8A-4147-A177-3AD203B41FA5}">
                      <a16:colId xmlns:a16="http://schemas.microsoft.com/office/drawing/2014/main" val="542311127"/>
                    </a:ext>
                  </a:extLst>
                </a:gridCol>
                <a:gridCol w="990482">
                  <a:extLst>
                    <a:ext uri="{9D8B030D-6E8A-4147-A177-3AD203B41FA5}">
                      <a16:colId xmlns:a16="http://schemas.microsoft.com/office/drawing/2014/main" val="351240884"/>
                    </a:ext>
                  </a:extLst>
                </a:gridCol>
                <a:gridCol w="1300654">
                  <a:extLst>
                    <a:ext uri="{9D8B030D-6E8A-4147-A177-3AD203B41FA5}">
                      <a16:colId xmlns:a16="http://schemas.microsoft.com/office/drawing/2014/main" val="789471861"/>
                    </a:ext>
                  </a:extLst>
                </a:gridCol>
              </a:tblGrid>
              <a:tr h="615005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Valor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Valor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Salida (Q)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539555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137979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48106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12380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0755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A1480A7C-35CF-458D-AEEF-F1C94A0DA8BF}"/>
                  </a:ext>
                </a:extLst>
              </p:cNvPr>
              <p:cNvSpPr txBox="1"/>
              <p:nvPr/>
            </p:nvSpPr>
            <p:spPr>
              <a:xfrm>
                <a:off x="2167151" y="4705087"/>
                <a:ext cx="197522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A" sz="32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s-PA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PA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A" sz="32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PA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A" sz="32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s-PA" sz="3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A1480A7C-35CF-458D-AEEF-F1C94A0DA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151" y="4705087"/>
                <a:ext cx="197522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uadroTexto 26">
            <a:extLst>
              <a:ext uri="{FF2B5EF4-FFF2-40B4-BE49-F238E27FC236}">
                <a16:creationId xmlns:a16="http://schemas.microsoft.com/office/drawing/2014/main" id="{F56595A5-A08C-4F39-A684-78591EF7FC04}"/>
              </a:ext>
            </a:extLst>
          </p:cNvPr>
          <p:cNvSpPr txBox="1"/>
          <p:nvPr/>
        </p:nvSpPr>
        <p:spPr>
          <a:xfrm>
            <a:off x="915106" y="5485323"/>
            <a:ext cx="291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b="1" dirty="0"/>
              <a:t>Tabla, Representación y Fórmula Matemática</a:t>
            </a:r>
          </a:p>
        </p:txBody>
      </p:sp>
      <p:pic>
        <p:nvPicPr>
          <p:cNvPr id="3" name="Imagen 2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72DC1583-9BFC-4D8F-B10F-68E3C15BC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90" y="4591779"/>
            <a:ext cx="1472468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8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PA" dirty="0"/>
              <a:t>Compuerta Lógica: XOR</a:t>
            </a:r>
            <a:endParaRPr lang="es-ES" dirty="0"/>
          </a:p>
        </p:txBody>
      </p:sp>
      <p:pic>
        <p:nvPicPr>
          <p:cNvPr id="17" name="Imagen 16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257E61D-1DD9-4E78-AA22-9AFA6FAE08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47" t="18692" r="8106"/>
          <a:stretch/>
        </p:blipFill>
        <p:spPr>
          <a:xfrm>
            <a:off x="129043" y="621035"/>
            <a:ext cx="1395864" cy="1345324"/>
          </a:xfrm>
          <a:prstGeom prst="rect">
            <a:avLst/>
          </a:prstGeom>
        </p:spPr>
      </p:pic>
      <p:pic>
        <p:nvPicPr>
          <p:cNvPr id="21" name="Imagen 20" descr="Logotipo, Icono&#10;&#10;Descripción generada automáticamente">
            <a:extLst>
              <a:ext uri="{FF2B5EF4-FFF2-40B4-BE49-F238E27FC236}">
                <a16:creationId xmlns:a16="http://schemas.microsoft.com/office/drawing/2014/main" id="{E2009A4B-DFDD-4EAF-95E0-90BEDA002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6" y="6185300"/>
            <a:ext cx="551794" cy="551794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642E41E4-877D-4A93-ACCF-735602D33E44}"/>
              </a:ext>
            </a:extLst>
          </p:cNvPr>
          <p:cNvSpPr txBox="1"/>
          <p:nvPr/>
        </p:nvSpPr>
        <p:spPr>
          <a:xfrm>
            <a:off x="620890" y="6245753"/>
            <a:ext cx="1975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200" dirty="0"/>
              <a:t>@</a:t>
            </a:r>
            <a:r>
              <a:rPr lang="es-PA" sz="2200" b="1" dirty="0"/>
              <a:t>batistajohel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CD920605-5796-40A3-8ED1-1FF5D072562C}"/>
              </a:ext>
            </a:extLst>
          </p:cNvPr>
          <p:cNvSpPr txBox="1">
            <a:spLocks/>
          </p:cNvSpPr>
          <p:nvPr/>
        </p:nvSpPr>
        <p:spPr>
          <a:xfrm>
            <a:off x="4942490" y="2086946"/>
            <a:ext cx="7094482" cy="4463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0000"/>
              </a:lnSpc>
              <a:buClr>
                <a:srgbClr val="000000"/>
              </a:buClr>
              <a:buSzPct val="110000"/>
              <a:buFont typeface="Arial" panose="020B0604020202020204" pitchFamily="34" charset="0"/>
              <a:buNone/>
              <a:defRPr/>
            </a:pPr>
            <a:r>
              <a:rPr lang="es-MX" sz="1900" b="1" dirty="0">
                <a:latin typeface="+mj-lt"/>
              </a:rPr>
              <a:t>Esta tiene nombre de </a:t>
            </a:r>
            <a:r>
              <a:rPr lang="es-MX" sz="1900" b="1" dirty="0" err="1">
                <a:latin typeface="+mj-lt"/>
              </a:rPr>
              <a:t>Power</a:t>
            </a:r>
            <a:r>
              <a:rPr lang="es-MX" sz="1900" b="1" dirty="0">
                <a:latin typeface="+mj-lt"/>
              </a:rPr>
              <a:t> Ranger, pero ahí vamos:</a:t>
            </a:r>
          </a:p>
          <a:p>
            <a:pPr marL="457200" indent="-457200" algn="just">
              <a:lnSpc>
                <a:spcPct val="160000"/>
              </a:lnSpc>
              <a:buClr>
                <a:srgbClr val="000000"/>
              </a:buClr>
              <a:buSzPct val="110000"/>
              <a:buFont typeface="+mj-lt"/>
              <a:buAutoNum type="arabicPeriod"/>
              <a:defRPr/>
            </a:pPr>
            <a:r>
              <a:rPr lang="es-MX" sz="1900" b="1" dirty="0">
                <a:latin typeface="+mj-lt"/>
              </a:rPr>
              <a:t>Se llama también OR Exclusiva, ya que hace la operación de EXCLUIR en el Álgebra de Boole (Álgebra Booleana).</a:t>
            </a:r>
          </a:p>
          <a:p>
            <a:pPr marL="457200" indent="-457200" algn="just">
              <a:lnSpc>
                <a:spcPct val="160000"/>
              </a:lnSpc>
              <a:buClr>
                <a:srgbClr val="000000"/>
              </a:buClr>
              <a:buSzPct val="110000"/>
              <a:buFont typeface="+mj-lt"/>
              <a:buAutoNum type="arabicPeriod"/>
              <a:defRPr/>
            </a:pPr>
            <a:r>
              <a:rPr lang="es-MX" sz="1900" b="1" dirty="0">
                <a:latin typeface="+mj-lt"/>
              </a:rPr>
              <a:t>Actúa como una suma binaria de un dígito cada uno y el resultado de la suma, sería la salida.</a:t>
            </a:r>
          </a:p>
          <a:p>
            <a:pPr marL="457200" indent="-457200" algn="just">
              <a:lnSpc>
                <a:spcPct val="160000"/>
              </a:lnSpc>
              <a:buClr>
                <a:srgbClr val="000000"/>
              </a:buClr>
              <a:buSzPct val="110000"/>
              <a:buFont typeface="+mj-lt"/>
              <a:buAutoNum type="arabicPeriod"/>
              <a:defRPr/>
            </a:pPr>
            <a:r>
              <a:rPr lang="es-MX" sz="1900" b="1" dirty="0">
                <a:latin typeface="+mj-lt"/>
              </a:rPr>
              <a:t>Si lo queremos ver de otra forma, pudiésemos decir que con los valores de entrada igual al estado de salida es 0 binario y con valores de entrada diferente, la salida será un 1 binario.</a:t>
            </a:r>
            <a:endParaRPr lang="es-ES" sz="1900" b="1" dirty="0"/>
          </a:p>
        </p:txBody>
      </p:sp>
      <p:graphicFrame>
        <p:nvGraphicFramePr>
          <p:cNvPr id="25" name="Tabla 11">
            <a:extLst>
              <a:ext uri="{FF2B5EF4-FFF2-40B4-BE49-F238E27FC236}">
                <a16:creationId xmlns:a16="http://schemas.microsoft.com/office/drawing/2014/main" id="{283EDA56-251F-4C5B-AE59-B5DF94729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6950"/>
              </p:ext>
            </p:extLst>
          </p:nvPr>
        </p:nvGraphicFramePr>
        <p:xfrm>
          <a:off x="620890" y="2275712"/>
          <a:ext cx="3436704" cy="209949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145568">
                  <a:extLst>
                    <a:ext uri="{9D8B030D-6E8A-4147-A177-3AD203B41FA5}">
                      <a16:colId xmlns:a16="http://schemas.microsoft.com/office/drawing/2014/main" val="542311127"/>
                    </a:ext>
                  </a:extLst>
                </a:gridCol>
                <a:gridCol w="990482">
                  <a:extLst>
                    <a:ext uri="{9D8B030D-6E8A-4147-A177-3AD203B41FA5}">
                      <a16:colId xmlns:a16="http://schemas.microsoft.com/office/drawing/2014/main" val="351240884"/>
                    </a:ext>
                  </a:extLst>
                </a:gridCol>
                <a:gridCol w="1300654">
                  <a:extLst>
                    <a:ext uri="{9D8B030D-6E8A-4147-A177-3AD203B41FA5}">
                      <a16:colId xmlns:a16="http://schemas.microsoft.com/office/drawing/2014/main" val="789471861"/>
                    </a:ext>
                  </a:extLst>
                </a:gridCol>
              </a:tblGrid>
              <a:tr h="615005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Valor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Valor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Salida (Q)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539555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137979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48106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12380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075544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F6E9456D-FC97-4893-8BCA-800CD13304DC}"/>
              </a:ext>
            </a:extLst>
          </p:cNvPr>
          <p:cNvSpPr txBox="1"/>
          <p:nvPr/>
        </p:nvSpPr>
        <p:spPr>
          <a:xfrm>
            <a:off x="915106" y="5485323"/>
            <a:ext cx="291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b="1" dirty="0"/>
              <a:t>Tabla, Representación y Fórmula Matemática</a:t>
            </a:r>
          </a:p>
        </p:txBody>
      </p:sp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DD46A8C8-6591-4AA1-B2C7-1FBE34287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193" y="4661295"/>
            <a:ext cx="1535517" cy="6750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3C691AA5-CBA6-4F42-B5A1-3106AAC10D84}"/>
                  </a:ext>
                </a:extLst>
              </p:cNvPr>
              <p:cNvSpPr txBox="1"/>
              <p:nvPr/>
            </p:nvSpPr>
            <p:spPr>
              <a:xfrm>
                <a:off x="1937538" y="4783379"/>
                <a:ext cx="30049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A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s-PA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PA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s-PA" sz="2800" b="1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es-PA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A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s-PA" sz="2800" b="1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PA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A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s-PA" sz="2800" b="1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PA" sz="28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s-PA" sz="28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3C691AA5-CBA6-4F42-B5A1-3106AAC10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538" y="4783379"/>
                <a:ext cx="300495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58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09" y="721589"/>
            <a:ext cx="9947340" cy="1080938"/>
          </a:xfrm>
        </p:spPr>
        <p:txBody>
          <a:bodyPr rtlCol="0"/>
          <a:lstStyle/>
          <a:p>
            <a:pPr rtl="0"/>
            <a:r>
              <a:rPr lang="es-PA"/>
              <a:t>Compuerta Lógica: </a:t>
            </a:r>
            <a:r>
              <a:rPr lang="es-PA" dirty="0"/>
              <a:t>XNOR</a:t>
            </a:r>
            <a:endParaRPr lang="es-ES" dirty="0"/>
          </a:p>
        </p:txBody>
      </p:sp>
      <p:pic>
        <p:nvPicPr>
          <p:cNvPr id="6" name="Imagen 5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2F049BD-B8E3-41FD-828C-3FA25378E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47" t="18692" r="8106"/>
          <a:stretch/>
        </p:blipFill>
        <p:spPr>
          <a:xfrm>
            <a:off x="10680522" y="620110"/>
            <a:ext cx="1395864" cy="1345324"/>
          </a:xfrm>
          <a:prstGeom prst="rect">
            <a:avLst/>
          </a:prstGeom>
        </p:spPr>
      </p:pic>
      <p:pic>
        <p:nvPicPr>
          <p:cNvPr id="10" name="Imagen 9" descr="Logotipo, Icono&#10;&#10;Descripción generada automáticamente">
            <a:extLst>
              <a:ext uri="{FF2B5EF4-FFF2-40B4-BE49-F238E27FC236}">
                <a16:creationId xmlns:a16="http://schemas.microsoft.com/office/drawing/2014/main" id="{73059F1E-3982-4221-A87D-CBADE91D9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6" y="6185300"/>
            <a:ext cx="551794" cy="55179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F18BA06-AA37-40FB-A96E-A706D3A4AB7C}"/>
              </a:ext>
            </a:extLst>
          </p:cNvPr>
          <p:cNvSpPr txBox="1"/>
          <p:nvPr/>
        </p:nvSpPr>
        <p:spPr>
          <a:xfrm>
            <a:off x="620890" y="6245753"/>
            <a:ext cx="1975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200" dirty="0"/>
              <a:t>@</a:t>
            </a:r>
            <a:r>
              <a:rPr lang="es-PA" sz="2200" b="1" dirty="0"/>
              <a:t>batistajohel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F7F7F25B-7FA7-4BF7-BD07-9275D5AF3808}"/>
              </a:ext>
            </a:extLst>
          </p:cNvPr>
          <p:cNvSpPr txBox="1">
            <a:spLocks/>
          </p:cNvSpPr>
          <p:nvPr/>
        </p:nvSpPr>
        <p:spPr>
          <a:xfrm>
            <a:off x="5628290" y="2079063"/>
            <a:ext cx="6211612" cy="4463626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0000"/>
              </a:lnSpc>
              <a:buClr>
                <a:srgbClr val="000000"/>
              </a:buClr>
              <a:buSzPct val="110000"/>
              <a:buFont typeface="Arial" panose="020B0604020202020204" pitchFamily="34" charset="0"/>
              <a:buNone/>
              <a:defRPr/>
            </a:pPr>
            <a:r>
              <a:rPr lang="es-MX" sz="1900" b="1" dirty="0">
                <a:latin typeface="+mj-lt"/>
              </a:rPr>
              <a:t>Creo que ya esta tiene como nombre de </a:t>
            </a:r>
            <a:r>
              <a:rPr lang="es-MX" sz="1900" b="1" dirty="0" err="1">
                <a:latin typeface="+mj-lt"/>
              </a:rPr>
              <a:t>MegaZord</a:t>
            </a:r>
            <a:r>
              <a:rPr lang="es-MX" sz="1900" b="1" dirty="0">
                <a:latin typeface="+mj-lt"/>
              </a:rPr>
              <a:t>:</a:t>
            </a:r>
          </a:p>
          <a:p>
            <a:pPr marL="457200" indent="-457200" algn="just">
              <a:lnSpc>
                <a:spcPct val="160000"/>
              </a:lnSpc>
              <a:buClr>
                <a:srgbClr val="000000"/>
              </a:buClr>
              <a:buSzPct val="110000"/>
              <a:buFont typeface="+mj-lt"/>
              <a:buAutoNum type="arabicPeriod"/>
              <a:defRPr/>
            </a:pPr>
            <a:r>
              <a:rPr lang="es-MX" sz="1900" b="1" dirty="0">
                <a:latin typeface="+mj-lt"/>
              </a:rPr>
              <a:t>Esta compuerta lógica es TODO LO CONTRARIO a la compuerta XOR, es decir que la NIEGA en el Álgebra de Boole (Álgebra Booleana)</a:t>
            </a:r>
          </a:p>
          <a:p>
            <a:pPr marL="457200" indent="-457200" algn="just">
              <a:lnSpc>
                <a:spcPct val="160000"/>
              </a:lnSpc>
              <a:buClr>
                <a:srgbClr val="000000"/>
              </a:buClr>
              <a:buSzPct val="110000"/>
              <a:buFont typeface="+mj-lt"/>
              <a:buAutoNum type="arabicPeriod"/>
              <a:defRPr/>
            </a:pPr>
            <a:r>
              <a:rPr lang="es-MX" sz="1900" b="1" dirty="0">
                <a:latin typeface="+mj-lt"/>
              </a:rPr>
              <a:t>Si todas las entradas son iguales, se presentará una salida en estado binario 1.</a:t>
            </a:r>
          </a:p>
          <a:p>
            <a:pPr marL="457200" indent="-457200" algn="just">
              <a:lnSpc>
                <a:spcPct val="160000"/>
              </a:lnSpc>
              <a:buClr>
                <a:srgbClr val="000000"/>
              </a:buClr>
              <a:buSzPct val="110000"/>
              <a:buFont typeface="+mj-lt"/>
              <a:buAutoNum type="arabicPeriod"/>
              <a:defRPr/>
            </a:pPr>
            <a:r>
              <a:rPr lang="es-MX" sz="1900" b="1" dirty="0">
                <a:latin typeface="+mj-lt"/>
              </a:rPr>
              <a:t>Pero….. Si todas las entradas son diferentes, la salida será un estado binario 0.</a:t>
            </a:r>
            <a:endParaRPr lang="es-ES" sz="1900" b="1" dirty="0"/>
          </a:p>
        </p:txBody>
      </p:sp>
      <p:graphicFrame>
        <p:nvGraphicFramePr>
          <p:cNvPr id="13" name="Tabla 11">
            <a:extLst>
              <a:ext uri="{FF2B5EF4-FFF2-40B4-BE49-F238E27FC236}">
                <a16:creationId xmlns:a16="http://schemas.microsoft.com/office/drawing/2014/main" id="{DAADF145-A28D-4B18-9378-ABB92A130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958438"/>
              </p:ext>
            </p:extLst>
          </p:nvPr>
        </p:nvGraphicFramePr>
        <p:xfrm>
          <a:off x="1291991" y="2318103"/>
          <a:ext cx="3436704" cy="209949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145568">
                  <a:extLst>
                    <a:ext uri="{9D8B030D-6E8A-4147-A177-3AD203B41FA5}">
                      <a16:colId xmlns:a16="http://schemas.microsoft.com/office/drawing/2014/main" val="542311127"/>
                    </a:ext>
                  </a:extLst>
                </a:gridCol>
                <a:gridCol w="990482">
                  <a:extLst>
                    <a:ext uri="{9D8B030D-6E8A-4147-A177-3AD203B41FA5}">
                      <a16:colId xmlns:a16="http://schemas.microsoft.com/office/drawing/2014/main" val="351240884"/>
                    </a:ext>
                  </a:extLst>
                </a:gridCol>
                <a:gridCol w="1300654">
                  <a:extLst>
                    <a:ext uri="{9D8B030D-6E8A-4147-A177-3AD203B41FA5}">
                      <a16:colId xmlns:a16="http://schemas.microsoft.com/office/drawing/2014/main" val="789471861"/>
                    </a:ext>
                  </a:extLst>
                </a:gridCol>
              </a:tblGrid>
              <a:tr h="615005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Valor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Valor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Salida (Q)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539555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137979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48106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12380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075544"/>
                  </a:ext>
                </a:extLst>
              </a:tr>
            </a:tbl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EFFF435E-40D8-483D-8A75-DA687DC3E790}"/>
              </a:ext>
            </a:extLst>
          </p:cNvPr>
          <p:cNvSpPr txBox="1"/>
          <p:nvPr/>
        </p:nvSpPr>
        <p:spPr>
          <a:xfrm>
            <a:off x="915106" y="5485323"/>
            <a:ext cx="291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b="1" dirty="0"/>
              <a:t>Tabla, Representación y Fórmula Matemática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0CBD08A2-4B77-4977-9973-63ACC3326D11}"/>
                  </a:ext>
                </a:extLst>
              </p:cNvPr>
              <p:cNvSpPr txBox="1"/>
              <p:nvPr/>
            </p:nvSpPr>
            <p:spPr>
              <a:xfrm>
                <a:off x="2169311" y="4781943"/>
                <a:ext cx="30049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A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s-PA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PA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s-PA" sz="2800" b="1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PA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s-PA" sz="2800" b="1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PA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A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PA" sz="2800" b="1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PA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s-PA" sz="28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0CBD08A2-4B77-4977-9973-63ACC3326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311" y="4781943"/>
                <a:ext cx="300495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F723200D-898E-4E45-BB5C-20585EF67E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191" y="4702070"/>
            <a:ext cx="1389363" cy="69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86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PA" dirty="0"/>
              <a:t>Compuerta Lógica: IF… ¿</a:t>
            </a:r>
            <a:r>
              <a:rPr lang="es-PA" dirty="0" err="1"/>
              <a:t>What</a:t>
            </a:r>
            <a:r>
              <a:rPr lang="es-PA" dirty="0"/>
              <a:t> IF?</a:t>
            </a:r>
            <a:endParaRPr lang="es-ES" dirty="0"/>
          </a:p>
        </p:txBody>
      </p:sp>
      <p:pic>
        <p:nvPicPr>
          <p:cNvPr id="17" name="Imagen 16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257E61D-1DD9-4E78-AA22-9AFA6FAE08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47" t="18692" r="8106"/>
          <a:stretch/>
        </p:blipFill>
        <p:spPr>
          <a:xfrm>
            <a:off x="129043" y="621035"/>
            <a:ext cx="1395864" cy="1345324"/>
          </a:xfrm>
          <a:prstGeom prst="rect">
            <a:avLst/>
          </a:prstGeom>
        </p:spPr>
      </p:pic>
      <p:pic>
        <p:nvPicPr>
          <p:cNvPr id="7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F9A6F0A0-9400-4AA7-9E29-815267D23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6" y="6185300"/>
            <a:ext cx="551794" cy="55179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CDD193B-B1A4-4F53-8DC8-170FDAEB1F64}"/>
              </a:ext>
            </a:extLst>
          </p:cNvPr>
          <p:cNvSpPr txBox="1"/>
          <p:nvPr/>
        </p:nvSpPr>
        <p:spPr>
          <a:xfrm>
            <a:off x="620890" y="6245753"/>
            <a:ext cx="1975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200" dirty="0"/>
              <a:t>@</a:t>
            </a:r>
            <a:r>
              <a:rPr lang="es-PA" sz="2200" b="1" dirty="0"/>
              <a:t>batistajohel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BCB49B78-A7E2-40D2-BE4D-921294F3B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00600" y="2086946"/>
            <a:ext cx="7236372" cy="4463626"/>
          </a:xfrm>
        </p:spPr>
        <p:txBody>
          <a:bodyPr rtlCol="0">
            <a:noAutofit/>
          </a:bodyPr>
          <a:lstStyle/>
          <a:p>
            <a:pPr marL="0" indent="0" algn="just">
              <a:lnSpc>
                <a:spcPct val="160000"/>
              </a:lnSpc>
              <a:buClr>
                <a:srgbClr val="000000"/>
              </a:buClr>
              <a:buSzPct val="110000"/>
              <a:buNone/>
              <a:defRPr/>
            </a:pPr>
            <a:r>
              <a:rPr lang="es-MX" sz="1900" b="1" dirty="0">
                <a:latin typeface="+mj-lt"/>
              </a:rPr>
              <a:t>Les aseguro que esto no tiene nada que ver con el multiverso:</a:t>
            </a:r>
          </a:p>
          <a:p>
            <a:pPr marL="457200" indent="-457200" algn="just">
              <a:lnSpc>
                <a:spcPct val="160000"/>
              </a:lnSpc>
              <a:buClr>
                <a:srgbClr val="000000"/>
              </a:buClr>
              <a:buSzPct val="110000"/>
              <a:buFont typeface="+mj-lt"/>
              <a:buAutoNum type="arabicPeriod"/>
              <a:defRPr/>
            </a:pPr>
            <a:r>
              <a:rPr lang="es-MX" sz="1900" b="1" dirty="0">
                <a:latin typeface="+mj-lt"/>
              </a:rPr>
              <a:t>Esta compuerta no es muy utilizada o reconocida, porque su funcionamiento en estado lógico es bastante peculiar.</a:t>
            </a:r>
          </a:p>
          <a:p>
            <a:pPr marL="457200" indent="-457200" algn="just">
              <a:lnSpc>
                <a:spcPct val="160000"/>
              </a:lnSpc>
              <a:buClr>
                <a:srgbClr val="000000"/>
              </a:buClr>
              <a:buSzPct val="110000"/>
              <a:buFont typeface="+mj-lt"/>
              <a:buAutoNum type="arabicPeriod"/>
              <a:defRPr/>
            </a:pPr>
            <a:r>
              <a:rPr lang="es-MX" sz="1900" b="1" dirty="0">
                <a:latin typeface="+mj-lt"/>
              </a:rPr>
              <a:t>Imagínate un cable conectado del enchufe a tu computadora, ¿Seguirá pasando la misma electricidad ah?</a:t>
            </a:r>
          </a:p>
          <a:p>
            <a:pPr marL="457200" indent="-457200" algn="just">
              <a:lnSpc>
                <a:spcPct val="160000"/>
              </a:lnSpc>
              <a:buClr>
                <a:srgbClr val="000000"/>
              </a:buClr>
              <a:buSzPct val="110000"/>
              <a:buFont typeface="+mj-lt"/>
              <a:buAutoNum type="arabicPeriod"/>
              <a:defRPr/>
            </a:pPr>
            <a:r>
              <a:rPr lang="es-MX" sz="1900" b="1" dirty="0">
                <a:latin typeface="+mj-lt"/>
              </a:rPr>
              <a:t>Se le conoce como un buffer, porque en la vida real se utiliza como amplificador de señales, porque siempre va a estar en el mismo estado binario 1 o 0.</a:t>
            </a:r>
            <a:endParaRPr lang="es-ES" sz="1900" b="1" dirty="0"/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8A74BD2F-CF4C-4441-A717-4A4EA7E46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36945"/>
              </p:ext>
            </p:extLst>
          </p:nvPr>
        </p:nvGraphicFramePr>
        <p:xfrm>
          <a:off x="1069873" y="2259574"/>
          <a:ext cx="3052476" cy="2098735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37049">
                  <a:extLst>
                    <a:ext uri="{9D8B030D-6E8A-4147-A177-3AD203B41FA5}">
                      <a16:colId xmlns:a16="http://schemas.microsoft.com/office/drawing/2014/main" val="542311127"/>
                    </a:ext>
                  </a:extLst>
                </a:gridCol>
                <a:gridCol w="1415427">
                  <a:extLst>
                    <a:ext uri="{9D8B030D-6E8A-4147-A177-3AD203B41FA5}">
                      <a16:colId xmlns:a16="http://schemas.microsoft.com/office/drawing/2014/main" val="351240884"/>
                    </a:ext>
                  </a:extLst>
                </a:gridCol>
              </a:tblGrid>
              <a:tr h="940495">
                <a:tc>
                  <a:txBody>
                    <a:bodyPr/>
                    <a:lstStyle/>
                    <a:p>
                      <a:pPr algn="ctr"/>
                      <a:r>
                        <a:rPr lang="es-PA" sz="32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3200" dirty="0"/>
                        <a:t>Q’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539555"/>
                  </a:ext>
                </a:extLst>
              </a:tr>
              <a:tr h="567538">
                <a:tc>
                  <a:txBody>
                    <a:bodyPr/>
                    <a:lstStyle/>
                    <a:p>
                      <a:pPr algn="ctr"/>
                      <a:r>
                        <a:rPr lang="es-PA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137979"/>
                  </a:ext>
                </a:extLst>
              </a:tr>
              <a:tr h="567538">
                <a:tc>
                  <a:txBody>
                    <a:bodyPr/>
                    <a:lstStyle/>
                    <a:p>
                      <a:pPr algn="ctr"/>
                      <a:r>
                        <a:rPr lang="es-PA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481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58F5946-1225-4338-9DFD-6AAF706B283F}"/>
                  </a:ext>
                </a:extLst>
              </p:cNvPr>
              <p:cNvSpPr txBox="1"/>
              <p:nvPr/>
            </p:nvSpPr>
            <p:spPr>
              <a:xfrm>
                <a:off x="2167151" y="4705087"/>
                <a:ext cx="197522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A" sz="32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s-PA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A" sz="3200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s-PA" sz="3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58F5946-1225-4338-9DFD-6AAF706B2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151" y="4705087"/>
                <a:ext cx="197522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377D2E6F-0816-4D58-B40E-14A13C6A5034}"/>
              </a:ext>
            </a:extLst>
          </p:cNvPr>
          <p:cNvSpPr txBox="1"/>
          <p:nvPr/>
        </p:nvSpPr>
        <p:spPr>
          <a:xfrm>
            <a:off x="915106" y="5485323"/>
            <a:ext cx="291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b="1" dirty="0"/>
              <a:t>Tabla, Representación y Fórmula Matemática</a:t>
            </a:r>
          </a:p>
        </p:txBody>
      </p:sp>
      <p:pic>
        <p:nvPicPr>
          <p:cNvPr id="9" name="Imagen 8" descr="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24E7AAA6-BD01-4EFC-849F-B00C46A9C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976" y="4513316"/>
            <a:ext cx="1256127" cy="87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44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2979" y="2742465"/>
            <a:ext cx="9007366" cy="1373070"/>
          </a:xfrm>
        </p:spPr>
        <p:txBody>
          <a:bodyPr rtlCol="0" anchor="ctr" anchorCtr="0"/>
          <a:lstStyle/>
          <a:p>
            <a:pPr rtl="0"/>
            <a:r>
              <a:rPr lang="es-ES" sz="5000" dirty="0"/>
              <a:t>Compuertas Lógicas en Lenguajes de Programación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500" y="442150"/>
            <a:ext cx="4246979" cy="1602075"/>
          </a:xfrm>
        </p:spPr>
        <p:txBody>
          <a:bodyPr rtlCol="0">
            <a:normAutofit fontScale="92500"/>
          </a:bodyPr>
          <a:lstStyle/>
          <a:p>
            <a:pPr rtl="0"/>
            <a:r>
              <a:rPr lang="es-ES" sz="3600" b="1" dirty="0"/>
              <a:t>¿De verdad pensaron que esto terminaba aquí? </a:t>
            </a:r>
            <a:r>
              <a:rPr lang="es-ES" sz="3600" b="1" dirty="0" err="1"/>
              <a:t>xd</a:t>
            </a:r>
            <a:endParaRPr lang="es-ES" sz="3600" b="1" dirty="0"/>
          </a:p>
        </p:txBody>
      </p:sp>
      <p:pic>
        <p:nvPicPr>
          <p:cNvPr id="9" name="Gráfico 8" descr="Icono de libro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4CE22D8D-3107-44F5-98B9-A4318BB33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6" y="6185300"/>
            <a:ext cx="551794" cy="55179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3BD697F-445F-4850-80DA-620B2085430D}"/>
              </a:ext>
            </a:extLst>
          </p:cNvPr>
          <p:cNvSpPr txBox="1"/>
          <p:nvPr/>
        </p:nvSpPr>
        <p:spPr>
          <a:xfrm>
            <a:off x="620890" y="6245753"/>
            <a:ext cx="1975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200" dirty="0"/>
              <a:t>@</a:t>
            </a:r>
            <a:r>
              <a:rPr lang="es-PA" sz="2200" b="1" dirty="0"/>
              <a:t>batistajohel</a:t>
            </a:r>
          </a:p>
        </p:txBody>
      </p:sp>
      <p:pic>
        <p:nvPicPr>
          <p:cNvPr id="5" name="Imagen 4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20C369A7-4049-483E-B185-C03F8E83FE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9282" y="4374448"/>
            <a:ext cx="4834759" cy="2362646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B8192897-0894-4F7E-B190-BBABE4FEBD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523" y="120906"/>
            <a:ext cx="4246979" cy="2388926"/>
          </a:xfrm>
          <a:prstGeom prst="rect">
            <a:avLst/>
          </a:prstGeom>
        </p:spPr>
      </p:pic>
      <p:pic>
        <p:nvPicPr>
          <p:cNvPr id="10" name="Imagen 9" descr="Imagen que contiene Texto&#10;&#10;Descripción generada automáticamente">
            <a:extLst>
              <a:ext uri="{FF2B5EF4-FFF2-40B4-BE49-F238E27FC236}">
                <a16:creationId xmlns:a16="http://schemas.microsoft.com/office/drawing/2014/main" id="{0FF9D734-1806-46F5-A2D4-CAE9347227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16399"/>
            <a:ext cx="1650124" cy="161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8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Propósito y Objetivo en esta Vida</a:t>
            </a:r>
          </a:p>
        </p:txBody>
      </p:sp>
      <p:pic>
        <p:nvPicPr>
          <p:cNvPr id="5" name="Gráfico 4" descr="Icono de propósito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9629" y="4078014"/>
            <a:ext cx="9522372" cy="2659117"/>
          </a:xfrm>
        </p:spPr>
        <p:txBody>
          <a:bodyPr rtlCol="0">
            <a:normAutofit/>
          </a:bodyPr>
          <a:lstStyle/>
          <a:p>
            <a:pPr algn="ctr" rtl="0">
              <a:lnSpc>
                <a:spcPct val="170000"/>
              </a:lnSpc>
            </a:pPr>
            <a:r>
              <a:rPr lang="es-ES" sz="3200" b="1" dirty="0"/>
              <a:t>Entender, Comprender, Analizar y Reflexionar acerca de las operaciones matemáticas detrás de la Tabla de la Verdad y las Compuertas Lógicas.</a:t>
            </a:r>
          </a:p>
          <a:p>
            <a:pPr rtl="0"/>
            <a:endParaRPr lang="es-ES" sz="2400" dirty="0"/>
          </a:p>
          <a:p>
            <a:pPr rtl="0"/>
            <a:endParaRPr lang="es-ES" sz="2400" dirty="0"/>
          </a:p>
        </p:txBody>
      </p:sp>
      <p:pic>
        <p:nvPicPr>
          <p:cNvPr id="6" name="Imagen 5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F717C8D-DB8D-47BA-92CA-36D282142B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347" t="18692" r="8106"/>
          <a:stretch/>
        </p:blipFill>
        <p:spPr>
          <a:xfrm>
            <a:off x="10689021" y="0"/>
            <a:ext cx="1502979" cy="1536259"/>
          </a:xfrm>
          <a:prstGeom prst="rect">
            <a:avLst/>
          </a:prstGeom>
        </p:spPr>
      </p:pic>
      <p:pic>
        <p:nvPicPr>
          <p:cNvPr id="10" name="Imagen 9" descr="Logotipo, Icono&#10;&#10;Descripción generada automáticamente">
            <a:extLst>
              <a:ext uri="{FF2B5EF4-FFF2-40B4-BE49-F238E27FC236}">
                <a16:creationId xmlns:a16="http://schemas.microsoft.com/office/drawing/2014/main" id="{EF927570-12E3-4BC8-833B-1C0C0A4CB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96" y="6185300"/>
            <a:ext cx="551794" cy="55179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14288D1-2F8A-48F4-81FC-76671EFFDA41}"/>
              </a:ext>
            </a:extLst>
          </p:cNvPr>
          <p:cNvSpPr txBox="1"/>
          <p:nvPr/>
        </p:nvSpPr>
        <p:spPr>
          <a:xfrm>
            <a:off x="620890" y="6245753"/>
            <a:ext cx="1975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200" dirty="0"/>
              <a:t>@</a:t>
            </a:r>
            <a:r>
              <a:rPr lang="es-PA" sz="2200" b="1" dirty="0"/>
              <a:t>batistajohel</a:t>
            </a:r>
          </a:p>
        </p:txBody>
      </p:sp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14" y="749711"/>
            <a:ext cx="10289626" cy="1080938"/>
          </a:xfrm>
        </p:spPr>
        <p:txBody>
          <a:bodyPr rtlCol="0">
            <a:noAutofit/>
          </a:bodyPr>
          <a:lstStyle/>
          <a:p>
            <a:pPr rtl="0"/>
            <a:r>
              <a:rPr lang="es-ES" sz="3200" dirty="0"/>
              <a:t>Crisis Existencial: La Tabla de la Verdad, ¿Es Verdad?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89786" y="2096814"/>
            <a:ext cx="6858000" cy="4579826"/>
          </a:xfrm>
        </p:spPr>
        <p:txBody>
          <a:bodyPr rtlCol="0">
            <a:normAutofit fontScale="70000" lnSpcReduction="20000"/>
          </a:bodyPr>
          <a:lstStyle/>
          <a:p>
            <a:pPr algn="l" rtl="0">
              <a:lnSpc>
                <a:spcPct val="150000"/>
              </a:lnSpc>
            </a:pPr>
            <a:r>
              <a:rPr lang="es-ES" sz="3200" b="1" dirty="0"/>
              <a:t>Con una Tabla de la Verdad: ¿La salida se ve afectada por la entrada o no importa para nada?</a:t>
            </a:r>
          </a:p>
          <a:p>
            <a:pPr marL="514350" indent="-514350" algn="l" rtl="0">
              <a:lnSpc>
                <a:spcPct val="150000"/>
              </a:lnSpc>
              <a:buFont typeface="+mj-lt"/>
              <a:buAutoNum type="arabicPeriod"/>
            </a:pPr>
            <a:r>
              <a:rPr lang="es-ES" sz="3200" b="1" dirty="0"/>
              <a:t>Cierto</a:t>
            </a:r>
          </a:p>
          <a:p>
            <a:pPr marL="514350" indent="-514350" algn="l" rtl="0">
              <a:lnSpc>
                <a:spcPct val="150000"/>
              </a:lnSpc>
              <a:buFont typeface="+mj-lt"/>
              <a:buAutoNum type="arabicPeriod"/>
            </a:pPr>
            <a:r>
              <a:rPr lang="es-ES" sz="3200" b="1" dirty="0"/>
              <a:t>Falso</a:t>
            </a:r>
          </a:p>
          <a:p>
            <a:pPr marL="514350" indent="-514350" algn="l" rtl="0">
              <a:lnSpc>
                <a:spcPct val="150000"/>
              </a:lnSpc>
              <a:buFont typeface="+mj-lt"/>
              <a:buAutoNum type="arabicPeriod"/>
            </a:pPr>
            <a:r>
              <a:rPr lang="es-ES" sz="3200" b="1" dirty="0"/>
              <a:t>No lo sé Rick</a:t>
            </a:r>
          </a:p>
          <a:p>
            <a:pPr marL="514350" indent="-514350" algn="l" rtl="0">
              <a:lnSpc>
                <a:spcPct val="150000"/>
              </a:lnSpc>
              <a:buFont typeface="+mj-lt"/>
              <a:buAutoNum type="arabicPeriod"/>
            </a:pPr>
            <a:r>
              <a:rPr lang="es-ES" sz="3200" b="1" dirty="0"/>
              <a:t>Si 1 es TRUE, ¿Qué es la Verdad?</a:t>
            </a:r>
          </a:p>
          <a:p>
            <a:pPr marL="514350" indent="-514350" algn="l" rtl="0">
              <a:lnSpc>
                <a:spcPct val="150000"/>
              </a:lnSpc>
              <a:buFont typeface="+mj-lt"/>
              <a:buAutoNum type="arabicPeriod"/>
            </a:pPr>
            <a:r>
              <a:rPr lang="es-ES" sz="3200" b="1" dirty="0"/>
              <a:t>¿Porqué existo en este Universo y no en otro?</a:t>
            </a:r>
          </a:p>
          <a:p>
            <a:pPr marL="514350" indent="-514350" algn="l" rtl="0">
              <a:lnSpc>
                <a:spcPct val="150000"/>
              </a:lnSpc>
              <a:buFont typeface="+mj-lt"/>
              <a:buAutoNum type="arabicPeriod"/>
            </a:pPr>
            <a:r>
              <a:rPr lang="es-ES" sz="3200" b="1" dirty="0"/>
              <a:t>Robó, pero hizo</a:t>
            </a:r>
          </a:p>
        </p:txBody>
      </p:sp>
      <p:pic>
        <p:nvPicPr>
          <p:cNvPr id="7" name="Imagen 6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4E45D57-4B5E-4EB4-AAF9-199C9A978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47" t="18692" r="8106"/>
          <a:stretch/>
        </p:blipFill>
        <p:spPr>
          <a:xfrm>
            <a:off x="10680522" y="620110"/>
            <a:ext cx="1395864" cy="1345324"/>
          </a:xfrm>
          <a:prstGeom prst="rect">
            <a:avLst/>
          </a:prstGeom>
        </p:spPr>
      </p:pic>
      <p:pic>
        <p:nvPicPr>
          <p:cNvPr id="10" name="Imagen 9" descr="Un hombre con un traje de color negro&#10;&#10;Descripción generada automáticamente">
            <a:extLst>
              <a:ext uri="{FF2B5EF4-FFF2-40B4-BE49-F238E27FC236}">
                <a16:creationId xmlns:a16="http://schemas.microsoft.com/office/drawing/2014/main" id="{33437E2D-952B-450C-8A12-3D69A713D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18" y="2194015"/>
            <a:ext cx="3824986" cy="3824986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000AD4FB-A16D-4B16-9424-CBDF934CF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6" y="6185300"/>
            <a:ext cx="551794" cy="55179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9EFBE51-C5CF-4130-BEA0-04AF81432A23}"/>
              </a:ext>
            </a:extLst>
          </p:cNvPr>
          <p:cNvSpPr txBox="1"/>
          <p:nvPr/>
        </p:nvSpPr>
        <p:spPr>
          <a:xfrm>
            <a:off x="620890" y="6245753"/>
            <a:ext cx="1975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200" dirty="0"/>
              <a:t>@</a:t>
            </a:r>
            <a:r>
              <a:rPr lang="es-PA" sz="2200" b="1" dirty="0"/>
              <a:t>batistajohel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AHORA SÍ VIENE LO CHIDO: COMPUERTAS</a:t>
            </a:r>
          </a:p>
        </p:txBody>
      </p:sp>
      <p:pic>
        <p:nvPicPr>
          <p:cNvPr id="7" name="Imagen 6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1C4F3FE0-8301-4207-A6DC-7FA8F4E9E8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47" t="18692" r="8106"/>
          <a:stretch/>
        </p:blipFill>
        <p:spPr>
          <a:xfrm>
            <a:off x="10680522" y="620110"/>
            <a:ext cx="1395864" cy="1345324"/>
          </a:xfrm>
          <a:prstGeom prst="rect">
            <a:avLst/>
          </a:prstGeom>
        </p:spPr>
      </p:pic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E043881E-1BDE-4FE1-9BE1-CA26011BD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805" y="2423917"/>
            <a:ext cx="7036706" cy="3599594"/>
          </a:xfrm>
          <a:prstGeom prst="rect">
            <a:avLst/>
          </a:prstGeom>
        </p:spPr>
      </p:pic>
      <p:sp>
        <p:nvSpPr>
          <p:cNvPr id="15" name="Marcador de texto 1">
            <a:extLst>
              <a:ext uri="{FF2B5EF4-FFF2-40B4-BE49-F238E27FC236}">
                <a16:creationId xmlns:a16="http://schemas.microsoft.com/office/drawing/2014/main" id="{1555CE56-0B61-4F33-B158-61603B143A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0489" y="2240163"/>
            <a:ext cx="4116648" cy="3599593"/>
          </a:xfrm>
        </p:spPr>
        <p:txBody>
          <a:bodyPr rtlCol="0">
            <a:normAutofit fontScale="70000" lnSpcReduction="20000"/>
          </a:bodyPr>
          <a:lstStyle/>
          <a:p>
            <a:pPr algn="l" rtl="0">
              <a:lnSpc>
                <a:spcPct val="150000"/>
              </a:lnSpc>
            </a:pPr>
            <a:r>
              <a:rPr lang="es-ES" sz="3200" b="1" dirty="0"/>
              <a:t>Aquí podemos ver los diferentes símbolos que se usan en Circuitos Lógicos para representar a cada una de las Compuertas Lógicas de Programación que vamos a ver hoy…</a:t>
            </a:r>
          </a:p>
        </p:txBody>
      </p:sp>
      <p:pic>
        <p:nvPicPr>
          <p:cNvPr id="16" name="Imagen 15" descr="Logotipo, Icono&#10;&#10;Descripción generada automáticamente">
            <a:extLst>
              <a:ext uri="{FF2B5EF4-FFF2-40B4-BE49-F238E27FC236}">
                <a16:creationId xmlns:a16="http://schemas.microsoft.com/office/drawing/2014/main" id="{D4EB96D4-9CD6-4375-BBEE-B76B150F5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6" y="6185300"/>
            <a:ext cx="551794" cy="551794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4145A13-A4FC-45CD-8415-4AD8198D6C51}"/>
              </a:ext>
            </a:extLst>
          </p:cNvPr>
          <p:cNvSpPr txBox="1"/>
          <p:nvPr/>
        </p:nvSpPr>
        <p:spPr>
          <a:xfrm>
            <a:off x="620890" y="6245753"/>
            <a:ext cx="1975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200" dirty="0"/>
              <a:t>@</a:t>
            </a:r>
            <a:r>
              <a:rPr lang="es-PA" sz="2200" b="1" dirty="0"/>
              <a:t>batistajohel</a:t>
            </a:r>
          </a:p>
        </p:txBody>
      </p:sp>
    </p:spTree>
    <p:extLst>
      <p:ext uri="{BB962C8B-B14F-4D97-AF65-F5344CB8AC3E}">
        <p14:creationId xmlns:p14="http://schemas.microsoft.com/office/powerpoint/2010/main" val="328793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332" y="753228"/>
            <a:ext cx="10219900" cy="1080938"/>
          </a:xfrm>
        </p:spPr>
        <p:txBody>
          <a:bodyPr rtlCol="0"/>
          <a:lstStyle/>
          <a:p>
            <a:pPr rtl="0"/>
            <a:r>
              <a:rPr lang="es-ES" dirty="0"/>
              <a:t>¿Qué son las Compuertas Lógicas?</a:t>
            </a:r>
          </a:p>
        </p:txBody>
      </p:sp>
      <p:sp>
        <p:nvSpPr>
          <p:cNvPr id="17" name="Marcador de contenido 4">
            <a:extLst>
              <a:ext uri="{FF2B5EF4-FFF2-40B4-BE49-F238E27FC236}">
                <a16:creationId xmlns:a16="http://schemas.microsoft.com/office/drawing/2014/main" id="{412AF05A-A1D9-4CB4-B013-4BB7453A91AC}"/>
              </a:ext>
            </a:extLst>
          </p:cNvPr>
          <p:cNvSpPr txBox="1">
            <a:spLocks/>
          </p:cNvSpPr>
          <p:nvPr/>
        </p:nvSpPr>
        <p:spPr>
          <a:xfrm>
            <a:off x="6219497" y="5853230"/>
            <a:ext cx="5972503" cy="977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PA" sz="2000" b="1" dirty="0" err="1"/>
              <a:t>Protip</a:t>
            </a:r>
            <a:r>
              <a:rPr lang="es-PA" sz="2000" b="1" dirty="0"/>
              <a:t>: </a:t>
            </a:r>
            <a:r>
              <a:rPr lang="es-PA" sz="2000" dirty="0"/>
              <a:t>Juega vivo con cual compuerta lógica estás trabajando, todo es posible en un multiverso.</a:t>
            </a:r>
          </a:p>
        </p:txBody>
      </p:sp>
      <p:pic>
        <p:nvPicPr>
          <p:cNvPr id="18" name="Imagen 17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2323EBE5-1C88-4964-BFD4-881DFD5E5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47" t="18692" r="8106"/>
          <a:stretch/>
        </p:blipFill>
        <p:spPr>
          <a:xfrm>
            <a:off x="111768" y="604718"/>
            <a:ext cx="1395864" cy="1345324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AB3AEA-2F0A-43D1-826B-97DAA290D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1303" y="2179705"/>
            <a:ext cx="6180083" cy="3925067"/>
          </a:xfrm>
        </p:spPr>
        <p:txBody>
          <a:bodyPr>
            <a:normAutofit lnSpcReduction="10000"/>
          </a:bodyPr>
          <a:lstStyle/>
          <a:p>
            <a:pPr algn="just"/>
            <a:r>
              <a:rPr lang="es-PA" b="1" dirty="0"/>
              <a:t>Son uno de los componentes principales dentro de la electrónica digital (Transistores – Microprocesador – Arquitectura de </a:t>
            </a:r>
            <a:r>
              <a:rPr lang="es-PA" b="1" dirty="0" err="1"/>
              <a:t>Von</a:t>
            </a:r>
            <a:r>
              <a:rPr lang="es-PA" b="1" dirty="0"/>
              <a:t> Neumann – Sistema Binario – Multiverso).</a:t>
            </a:r>
          </a:p>
          <a:p>
            <a:pPr algn="just"/>
            <a:r>
              <a:rPr lang="es-PA" b="1" dirty="0"/>
              <a:t>Pero se debe a que se caracterizan por representar un valor de verdadero o falso en su salida.</a:t>
            </a:r>
          </a:p>
          <a:p>
            <a:pPr algn="just"/>
            <a:r>
              <a:rPr lang="es-PA" b="1" dirty="0"/>
              <a:t>Se pueden hacer muchas operaciones lógicas, como: Multiplicar, Sumar, Negar, Afirmar, Incluir o Excluir.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54C235F0-0F81-451B-AE22-C3FFBD6AF0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1027418"/>
              </p:ext>
            </p:extLst>
          </p:nvPr>
        </p:nvGraphicFramePr>
        <p:xfrm>
          <a:off x="6511160" y="2230005"/>
          <a:ext cx="5569072" cy="3075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1" name="Imagen 20" descr="Logotipo, Icono&#10;&#10;Descripción generada automáticamente">
            <a:extLst>
              <a:ext uri="{FF2B5EF4-FFF2-40B4-BE49-F238E27FC236}">
                <a16:creationId xmlns:a16="http://schemas.microsoft.com/office/drawing/2014/main" id="{BEF7F2A6-DAF1-4BDE-A950-99B0F403C5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96" y="6185300"/>
            <a:ext cx="551794" cy="551794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4A616913-EFFC-4B57-87BF-5ACC48AFBCF5}"/>
              </a:ext>
            </a:extLst>
          </p:cNvPr>
          <p:cNvSpPr txBox="1"/>
          <p:nvPr/>
        </p:nvSpPr>
        <p:spPr>
          <a:xfrm>
            <a:off x="620890" y="6245753"/>
            <a:ext cx="1975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200" dirty="0"/>
              <a:t>@</a:t>
            </a:r>
            <a:r>
              <a:rPr lang="es-PA" sz="2200" b="1" dirty="0"/>
              <a:t>batistajohel</a:t>
            </a:r>
          </a:p>
        </p:txBody>
      </p:sp>
    </p:spTree>
    <p:extLst>
      <p:ext uri="{BB962C8B-B14F-4D97-AF65-F5344CB8AC3E}">
        <p14:creationId xmlns:p14="http://schemas.microsoft.com/office/powerpoint/2010/main" val="42382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15" y="753228"/>
            <a:ext cx="10178568" cy="1080938"/>
          </a:xfrm>
        </p:spPr>
        <p:txBody>
          <a:bodyPr rtlCol="0"/>
          <a:lstStyle/>
          <a:p>
            <a:pPr rtl="0"/>
            <a:r>
              <a:rPr lang="es-ES" dirty="0"/>
              <a:t>Y esas Compuertas Lógicas, ¿Cómo funcionan?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9655" y="2086340"/>
            <a:ext cx="7393249" cy="4771660"/>
          </a:xfrm>
        </p:spPr>
        <p:txBody>
          <a:bodyPr rtlCol="0">
            <a:normAutofit fontScale="62500" lnSpcReduction="20000"/>
          </a:bodyPr>
          <a:lstStyle/>
          <a:p>
            <a:pPr marL="457200" indent="-457200" algn="just" rtl="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s-ES" sz="3200" b="1" dirty="0"/>
              <a:t>Si queremos entender el funcionamiento de las Compuertas Lógicas, primero debemos entender los estados altos y bajos de un circuito.</a:t>
            </a:r>
          </a:p>
          <a:p>
            <a:pPr marL="457200" indent="-457200" algn="just" rtl="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s-ES" sz="3200" b="1" dirty="0"/>
              <a:t>Una forma sencilla es asumir que las compuertas lógicas tienen un rango de funcionamiento de 0 a 5 volts.</a:t>
            </a:r>
          </a:p>
          <a:p>
            <a:pPr marL="457200" indent="-457200" algn="just" rtl="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s-ES" sz="3200" b="1" dirty="0"/>
              <a:t>Pero dentro de ese rango, hay un Estado Indeterminado, en el que se pasa de un Estado a otro.</a:t>
            </a:r>
          </a:p>
          <a:p>
            <a:pPr marL="457200" indent="-457200" algn="just" rtl="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s-ES" sz="3200" b="1" dirty="0"/>
              <a:t>Todo depende de: ¿Cuál compuerta lógica estás utilizando?</a:t>
            </a:r>
          </a:p>
        </p:txBody>
      </p:sp>
      <p:pic>
        <p:nvPicPr>
          <p:cNvPr id="13" name="Imagen 12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7B72D47D-16C9-40FE-A1A8-ACEE4DBDBF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47" t="18692" r="8106"/>
          <a:stretch/>
        </p:blipFill>
        <p:spPr>
          <a:xfrm>
            <a:off x="10680522" y="620110"/>
            <a:ext cx="1395864" cy="1345324"/>
          </a:xfrm>
          <a:prstGeom prst="rect">
            <a:avLst/>
          </a:prstGeom>
        </p:spPr>
      </p:pic>
      <p:pic>
        <p:nvPicPr>
          <p:cNvPr id="14" name="Imagen 13" descr="Logotipo, Icono&#10;&#10;Descripción generada automáticamente">
            <a:extLst>
              <a:ext uri="{FF2B5EF4-FFF2-40B4-BE49-F238E27FC236}">
                <a16:creationId xmlns:a16="http://schemas.microsoft.com/office/drawing/2014/main" id="{E1FEA5C3-8C95-457A-9677-2C91A3F2B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6" y="6185300"/>
            <a:ext cx="551794" cy="55179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C3275CB-9153-4E21-9D82-FC19B5DBB98C}"/>
              </a:ext>
            </a:extLst>
          </p:cNvPr>
          <p:cNvSpPr txBox="1"/>
          <p:nvPr/>
        </p:nvSpPr>
        <p:spPr>
          <a:xfrm>
            <a:off x="620890" y="6245753"/>
            <a:ext cx="1975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200" dirty="0"/>
              <a:t>@</a:t>
            </a:r>
            <a:r>
              <a:rPr lang="es-PA" sz="2200" b="1" dirty="0"/>
              <a:t>batistajohel</a:t>
            </a:r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7E7E39BD-AA6A-4D60-86AE-CE9F924C5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15" y="2893887"/>
            <a:ext cx="4329483" cy="223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5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PA" dirty="0"/>
              <a:t>Compuerta Lógica: AND (Y)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00600" y="2086946"/>
            <a:ext cx="7236372" cy="4463626"/>
          </a:xfrm>
        </p:spPr>
        <p:txBody>
          <a:bodyPr rtlCol="0">
            <a:noAutofit/>
          </a:bodyPr>
          <a:lstStyle/>
          <a:p>
            <a:pPr marL="0" indent="0" algn="just">
              <a:lnSpc>
                <a:spcPct val="160000"/>
              </a:lnSpc>
              <a:buClr>
                <a:srgbClr val="000000"/>
              </a:buClr>
              <a:buSzPct val="110000"/>
              <a:buNone/>
              <a:defRPr/>
            </a:pPr>
            <a:r>
              <a:rPr lang="es-MX" sz="1900" b="1" dirty="0">
                <a:latin typeface="+mj-lt"/>
              </a:rPr>
              <a:t>Podríamos resumirla en tres ideas básicas:</a:t>
            </a:r>
          </a:p>
          <a:p>
            <a:pPr marL="457200" indent="-457200" algn="just">
              <a:lnSpc>
                <a:spcPct val="160000"/>
              </a:lnSpc>
              <a:buClr>
                <a:srgbClr val="000000"/>
              </a:buClr>
              <a:buSzPct val="110000"/>
              <a:buFont typeface="+mj-lt"/>
              <a:buAutoNum type="arabicPeriod"/>
              <a:defRPr/>
            </a:pPr>
            <a:r>
              <a:rPr lang="es-MX" sz="1900" b="1" dirty="0">
                <a:latin typeface="+mj-lt"/>
              </a:rPr>
              <a:t>Esta compuerta se representa por una Multiplicación en el Álgebra de Boole (Álgebra Booleana).</a:t>
            </a:r>
          </a:p>
          <a:p>
            <a:pPr marL="457200" indent="-457200" algn="just">
              <a:lnSpc>
                <a:spcPct val="160000"/>
              </a:lnSpc>
              <a:buClr>
                <a:srgbClr val="000000"/>
              </a:buClr>
              <a:buSzPct val="110000"/>
              <a:buFont typeface="+mj-lt"/>
              <a:buAutoNum type="arabicPeriod"/>
              <a:defRPr/>
            </a:pPr>
            <a:r>
              <a:rPr lang="es-MX" sz="1900" b="1" dirty="0">
                <a:latin typeface="+mj-lt"/>
              </a:rPr>
              <a:t>Es necesario que todas sus entradas; por ejemplo se tenga un estado binario 1, tendrán que ser 1 para que la salida sea un 1 binario.</a:t>
            </a:r>
          </a:p>
          <a:p>
            <a:pPr marL="457200" indent="-457200" algn="just">
              <a:lnSpc>
                <a:spcPct val="160000"/>
              </a:lnSpc>
              <a:buClr>
                <a:srgbClr val="000000"/>
              </a:buClr>
              <a:buSzPct val="110000"/>
              <a:buFont typeface="+mj-lt"/>
              <a:buAutoNum type="arabicPeriod"/>
              <a:defRPr/>
            </a:pPr>
            <a:r>
              <a:rPr lang="es-MX" sz="1900" b="1" dirty="0">
                <a:latin typeface="+mj-lt"/>
              </a:rPr>
              <a:t>Si falta alguna de las entradas con ese estado o </a:t>
            </a:r>
            <a:r>
              <a:rPr lang="es-MX" sz="1900" b="1" dirty="0" err="1">
                <a:latin typeface="+mj-lt"/>
              </a:rPr>
              <a:t>nisiquiera</a:t>
            </a:r>
            <a:r>
              <a:rPr lang="es-MX" sz="1900" b="1" dirty="0">
                <a:latin typeface="+mj-lt"/>
              </a:rPr>
              <a:t> tenga una accionada, la salida no podrá cambiar de estado y permanecerá en cero.</a:t>
            </a:r>
            <a:endParaRPr lang="es-ES" sz="1900" b="1" dirty="0"/>
          </a:p>
        </p:txBody>
      </p:sp>
      <p:pic>
        <p:nvPicPr>
          <p:cNvPr id="6" name="Imagen 5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434B83EA-C2E7-43E8-A05E-A20097996E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47" t="18692" r="8106"/>
          <a:stretch/>
        </p:blipFill>
        <p:spPr>
          <a:xfrm>
            <a:off x="111768" y="621035"/>
            <a:ext cx="1395864" cy="1345324"/>
          </a:xfrm>
          <a:prstGeom prst="rect">
            <a:avLst/>
          </a:prstGeom>
        </p:spPr>
      </p:pic>
      <p:pic>
        <p:nvPicPr>
          <p:cNvPr id="10" name="Imagen 9" descr="Logotipo, Icono&#10;&#10;Descripción generada automáticamente">
            <a:extLst>
              <a:ext uri="{FF2B5EF4-FFF2-40B4-BE49-F238E27FC236}">
                <a16:creationId xmlns:a16="http://schemas.microsoft.com/office/drawing/2014/main" id="{FAA3300F-92E6-4919-BFB6-1225F2316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6" y="6185300"/>
            <a:ext cx="551794" cy="55179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AAEE6BE-7A1B-44C3-AAEF-E7C9B03447ED}"/>
              </a:ext>
            </a:extLst>
          </p:cNvPr>
          <p:cNvSpPr txBox="1"/>
          <p:nvPr/>
        </p:nvSpPr>
        <p:spPr>
          <a:xfrm>
            <a:off x="620890" y="6245753"/>
            <a:ext cx="1975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200" dirty="0"/>
              <a:t>@</a:t>
            </a:r>
            <a:r>
              <a:rPr lang="es-PA" sz="2200" b="1" dirty="0"/>
              <a:t>batistajohel</a:t>
            </a:r>
          </a:p>
        </p:txBody>
      </p:sp>
      <p:graphicFrame>
        <p:nvGraphicFramePr>
          <p:cNvPr id="4" name="Tabla 11">
            <a:extLst>
              <a:ext uri="{FF2B5EF4-FFF2-40B4-BE49-F238E27FC236}">
                <a16:creationId xmlns:a16="http://schemas.microsoft.com/office/drawing/2014/main" id="{549A91AA-4ABE-4A57-95F5-0B45D2627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69205"/>
              </p:ext>
            </p:extLst>
          </p:nvPr>
        </p:nvGraphicFramePr>
        <p:xfrm>
          <a:off x="620890" y="2275712"/>
          <a:ext cx="3436704" cy="209949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145568">
                  <a:extLst>
                    <a:ext uri="{9D8B030D-6E8A-4147-A177-3AD203B41FA5}">
                      <a16:colId xmlns:a16="http://schemas.microsoft.com/office/drawing/2014/main" val="542311127"/>
                    </a:ext>
                  </a:extLst>
                </a:gridCol>
                <a:gridCol w="990482">
                  <a:extLst>
                    <a:ext uri="{9D8B030D-6E8A-4147-A177-3AD203B41FA5}">
                      <a16:colId xmlns:a16="http://schemas.microsoft.com/office/drawing/2014/main" val="351240884"/>
                    </a:ext>
                  </a:extLst>
                </a:gridCol>
                <a:gridCol w="1300654">
                  <a:extLst>
                    <a:ext uri="{9D8B030D-6E8A-4147-A177-3AD203B41FA5}">
                      <a16:colId xmlns:a16="http://schemas.microsoft.com/office/drawing/2014/main" val="789471861"/>
                    </a:ext>
                  </a:extLst>
                </a:gridCol>
              </a:tblGrid>
              <a:tr h="615005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Valor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Valor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Salida (Q)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539555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137979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48106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12380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075544"/>
                  </a:ext>
                </a:extLst>
              </a:tr>
            </a:tbl>
          </a:graphicData>
        </a:graphic>
      </p:graphicFrame>
      <p:pic>
        <p:nvPicPr>
          <p:cNvPr id="13" name="Imagen 12" descr="Gráfico&#10;&#10;Descripción generada automáticamente">
            <a:extLst>
              <a:ext uri="{FF2B5EF4-FFF2-40B4-BE49-F238E27FC236}">
                <a16:creationId xmlns:a16="http://schemas.microsoft.com/office/drawing/2014/main" id="{FD72A2C2-5A01-4B4D-B80E-E7AF64B10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90" y="4535939"/>
            <a:ext cx="1481781" cy="8515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5CE6426-CA39-4C9C-89A7-6E92551FE15E}"/>
                  </a:ext>
                </a:extLst>
              </p:cNvPr>
              <p:cNvSpPr txBox="1"/>
              <p:nvPr/>
            </p:nvSpPr>
            <p:spPr>
              <a:xfrm>
                <a:off x="2167151" y="4705087"/>
                <a:ext cx="197522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A" sz="32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s-PA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A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s-PA" sz="3200" b="1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s-PA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s-PA" sz="3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5CE6426-CA39-4C9C-89A7-6E92551FE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151" y="4705087"/>
                <a:ext cx="197522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277E3E7E-EB78-4DE2-9DE2-699F85C76890}"/>
              </a:ext>
            </a:extLst>
          </p:cNvPr>
          <p:cNvSpPr txBox="1"/>
          <p:nvPr/>
        </p:nvSpPr>
        <p:spPr>
          <a:xfrm>
            <a:off x="915106" y="5485323"/>
            <a:ext cx="291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b="1" dirty="0"/>
              <a:t>Tabla, Representación y Fórmula Matemática</a:t>
            </a:r>
          </a:p>
        </p:txBody>
      </p:sp>
    </p:spTree>
    <p:extLst>
      <p:ext uri="{BB962C8B-B14F-4D97-AF65-F5344CB8AC3E}">
        <p14:creationId xmlns:p14="http://schemas.microsoft.com/office/powerpoint/2010/main" val="364962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79" y="753228"/>
            <a:ext cx="9613861" cy="1080938"/>
          </a:xfrm>
        </p:spPr>
        <p:txBody>
          <a:bodyPr rtlCol="0"/>
          <a:lstStyle/>
          <a:p>
            <a:pPr rtl="0"/>
            <a:r>
              <a:rPr lang="es-PA" dirty="0"/>
              <a:t>Compuerta Lógica: OR (O)</a:t>
            </a:r>
            <a:endParaRPr lang="es-ES" dirty="0"/>
          </a:p>
        </p:txBody>
      </p:sp>
      <p:pic>
        <p:nvPicPr>
          <p:cNvPr id="10" name="Imagen 9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6CAED82-14BE-4E58-B2E0-1A1B7C78F7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47" t="18692" r="8106"/>
          <a:stretch/>
        </p:blipFill>
        <p:spPr>
          <a:xfrm>
            <a:off x="10680522" y="620110"/>
            <a:ext cx="1395864" cy="1345324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B0150CBC-2DCC-479F-B334-EB724D194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6" y="6185300"/>
            <a:ext cx="551794" cy="55179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1BEC2CA-F0B1-44F6-95BA-02ABD3578F29}"/>
              </a:ext>
            </a:extLst>
          </p:cNvPr>
          <p:cNvSpPr txBox="1"/>
          <p:nvPr/>
        </p:nvSpPr>
        <p:spPr>
          <a:xfrm>
            <a:off x="620890" y="6245753"/>
            <a:ext cx="1975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200" dirty="0"/>
              <a:t>@</a:t>
            </a:r>
            <a:r>
              <a:rPr lang="es-PA" sz="2200" b="1" dirty="0"/>
              <a:t>batistajohel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7C11BF07-DC6A-46C7-BD49-DCD9182EB295}"/>
              </a:ext>
            </a:extLst>
          </p:cNvPr>
          <p:cNvSpPr txBox="1">
            <a:spLocks/>
          </p:cNvSpPr>
          <p:nvPr/>
        </p:nvSpPr>
        <p:spPr>
          <a:xfrm>
            <a:off x="4430110" y="1997570"/>
            <a:ext cx="7550978" cy="4463626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0000"/>
              </a:lnSpc>
              <a:buClr>
                <a:srgbClr val="000000"/>
              </a:buClr>
              <a:buSzPct val="110000"/>
              <a:buFont typeface="Arial" panose="020B0604020202020204" pitchFamily="34" charset="0"/>
              <a:buNone/>
              <a:defRPr/>
            </a:pPr>
            <a:r>
              <a:rPr lang="es-MX" sz="1900" b="1" dirty="0">
                <a:latin typeface="+mj-lt"/>
              </a:rPr>
              <a:t>También, se puede resumir en cuatro ideas básicas:</a:t>
            </a:r>
          </a:p>
          <a:p>
            <a:pPr marL="457200" indent="-457200" algn="just">
              <a:lnSpc>
                <a:spcPct val="160000"/>
              </a:lnSpc>
              <a:buClr>
                <a:srgbClr val="000000"/>
              </a:buClr>
              <a:buSzPct val="110000"/>
              <a:buFont typeface="+mj-lt"/>
              <a:buAutoNum type="arabicPeriod"/>
              <a:defRPr/>
            </a:pPr>
            <a:r>
              <a:rPr lang="es-MX" sz="1900" b="1" dirty="0">
                <a:latin typeface="+mj-lt"/>
              </a:rPr>
              <a:t>Esta compuerta se representa por una Suma en el Álgebra de Boole (Álgebra Booleana).</a:t>
            </a:r>
          </a:p>
          <a:p>
            <a:pPr marL="457200" indent="-457200" algn="just">
              <a:lnSpc>
                <a:spcPct val="160000"/>
              </a:lnSpc>
              <a:buClr>
                <a:srgbClr val="000000"/>
              </a:buClr>
              <a:buSzPct val="110000"/>
              <a:buFont typeface="+mj-lt"/>
              <a:buAutoNum type="arabicPeriod"/>
              <a:defRPr/>
            </a:pPr>
            <a:r>
              <a:rPr lang="es-MX" sz="1900" b="1" dirty="0">
                <a:latin typeface="+mj-lt"/>
              </a:rPr>
              <a:t>Permite que con cualquiera de sus entradas, que esté en estado binario 1, pasará a un estado binario 1 también.</a:t>
            </a:r>
          </a:p>
          <a:p>
            <a:pPr marL="457200" indent="-457200" algn="just">
              <a:lnSpc>
                <a:spcPct val="160000"/>
              </a:lnSpc>
              <a:buClr>
                <a:srgbClr val="000000"/>
              </a:buClr>
              <a:buSzPct val="110000"/>
              <a:buFont typeface="+mj-lt"/>
              <a:buAutoNum type="arabicPeriod"/>
              <a:defRPr/>
            </a:pPr>
            <a:r>
              <a:rPr lang="es-MX" sz="1900" b="1" dirty="0">
                <a:latin typeface="+mj-lt"/>
              </a:rPr>
              <a:t>Si quieres lograr un estado binario 0 en la salida, todas sus entradas tienen que tener un estado binario 0.</a:t>
            </a:r>
          </a:p>
          <a:p>
            <a:pPr marL="457200" indent="-457200" algn="just">
              <a:lnSpc>
                <a:spcPct val="160000"/>
              </a:lnSpc>
              <a:buClr>
                <a:srgbClr val="000000"/>
              </a:buClr>
              <a:buSzPct val="110000"/>
              <a:buFont typeface="+mj-lt"/>
              <a:buAutoNum type="arabicPeriod"/>
              <a:defRPr/>
            </a:pPr>
            <a:r>
              <a:rPr lang="es-MX" sz="1900" b="1" dirty="0">
                <a:latin typeface="+mj-lt"/>
              </a:rPr>
              <a:t>Podemos decir que dos interruptores en paralelo, no importa cuál enciendas, igual pasará corriente.</a:t>
            </a:r>
            <a:endParaRPr lang="es-ES" sz="1900" b="1" dirty="0"/>
          </a:p>
        </p:txBody>
      </p:sp>
      <p:graphicFrame>
        <p:nvGraphicFramePr>
          <p:cNvPr id="16" name="Tabla 11">
            <a:extLst>
              <a:ext uri="{FF2B5EF4-FFF2-40B4-BE49-F238E27FC236}">
                <a16:creationId xmlns:a16="http://schemas.microsoft.com/office/drawing/2014/main" id="{E80E38D5-F613-46CC-B59F-D9CBE7AEC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86938"/>
              </p:ext>
            </p:extLst>
          </p:nvPr>
        </p:nvGraphicFramePr>
        <p:xfrm>
          <a:off x="620890" y="2275712"/>
          <a:ext cx="3436704" cy="209949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145568">
                  <a:extLst>
                    <a:ext uri="{9D8B030D-6E8A-4147-A177-3AD203B41FA5}">
                      <a16:colId xmlns:a16="http://schemas.microsoft.com/office/drawing/2014/main" val="542311127"/>
                    </a:ext>
                  </a:extLst>
                </a:gridCol>
                <a:gridCol w="990482">
                  <a:extLst>
                    <a:ext uri="{9D8B030D-6E8A-4147-A177-3AD203B41FA5}">
                      <a16:colId xmlns:a16="http://schemas.microsoft.com/office/drawing/2014/main" val="351240884"/>
                    </a:ext>
                  </a:extLst>
                </a:gridCol>
                <a:gridCol w="1300654">
                  <a:extLst>
                    <a:ext uri="{9D8B030D-6E8A-4147-A177-3AD203B41FA5}">
                      <a16:colId xmlns:a16="http://schemas.microsoft.com/office/drawing/2014/main" val="789471861"/>
                    </a:ext>
                  </a:extLst>
                </a:gridCol>
              </a:tblGrid>
              <a:tr h="615005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Valor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Valor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Salida (Q)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539555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137979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48106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12380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0755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B8C5454-4178-41C5-BF69-E216D2036B9E}"/>
                  </a:ext>
                </a:extLst>
              </p:cNvPr>
              <p:cNvSpPr txBox="1"/>
              <p:nvPr/>
            </p:nvSpPr>
            <p:spPr>
              <a:xfrm>
                <a:off x="2167151" y="4705087"/>
                <a:ext cx="197522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A" sz="32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s-PA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A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s-PA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A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s-PA" sz="3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B8C5454-4178-41C5-BF69-E216D2036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151" y="4705087"/>
                <a:ext cx="197522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>
            <a:extLst>
              <a:ext uri="{FF2B5EF4-FFF2-40B4-BE49-F238E27FC236}">
                <a16:creationId xmlns:a16="http://schemas.microsoft.com/office/drawing/2014/main" id="{AE9CBA9A-93B0-4E18-AB12-8274BA3B71FE}"/>
              </a:ext>
            </a:extLst>
          </p:cNvPr>
          <p:cNvSpPr txBox="1"/>
          <p:nvPr/>
        </p:nvSpPr>
        <p:spPr>
          <a:xfrm>
            <a:off x="915106" y="5485323"/>
            <a:ext cx="291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b="1" dirty="0"/>
              <a:t>Tabla, Representación y Fórmula Matemática</a:t>
            </a:r>
          </a:p>
        </p:txBody>
      </p:sp>
      <p:pic>
        <p:nvPicPr>
          <p:cNvPr id="3" name="Imagen 2" descr="Icono&#10;&#10;Descripción generada automáticamente con confianza media">
            <a:extLst>
              <a:ext uri="{FF2B5EF4-FFF2-40B4-BE49-F238E27FC236}">
                <a16:creationId xmlns:a16="http://schemas.microsoft.com/office/drawing/2014/main" id="{9E354B38-92D4-473C-AE34-7C47907152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90" y="4625406"/>
            <a:ext cx="1495635" cy="70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4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79" y="753228"/>
            <a:ext cx="9613861" cy="1080938"/>
          </a:xfrm>
        </p:spPr>
        <p:txBody>
          <a:bodyPr rtlCol="0"/>
          <a:lstStyle/>
          <a:p>
            <a:pPr rtl="0"/>
            <a:r>
              <a:rPr lang="es-PA" dirty="0"/>
              <a:t>Compuerta Lógica: NOT (NO)</a:t>
            </a:r>
            <a:endParaRPr lang="es-ES" dirty="0"/>
          </a:p>
        </p:txBody>
      </p:sp>
      <p:pic>
        <p:nvPicPr>
          <p:cNvPr id="19" name="Imagen 18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4680C468-B454-4C6E-872D-5A2E48306A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47" t="18692" r="8106"/>
          <a:stretch/>
        </p:blipFill>
        <p:spPr>
          <a:xfrm>
            <a:off x="10680522" y="620110"/>
            <a:ext cx="1395864" cy="1345324"/>
          </a:xfrm>
          <a:prstGeom prst="rect">
            <a:avLst/>
          </a:prstGeom>
        </p:spPr>
      </p:pic>
      <p:pic>
        <p:nvPicPr>
          <p:cNvPr id="22" name="Imagen 21" descr="Logotipo, Icono&#10;&#10;Descripción generada automáticamente">
            <a:extLst>
              <a:ext uri="{FF2B5EF4-FFF2-40B4-BE49-F238E27FC236}">
                <a16:creationId xmlns:a16="http://schemas.microsoft.com/office/drawing/2014/main" id="{EA710B2F-E041-48B9-8426-5C7734D9B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6" y="6185300"/>
            <a:ext cx="551794" cy="551794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F4ED4138-643E-45E7-B962-AD10CF036981}"/>
              </a:ext>
            </a:extLst>
          </p:cNvPr>
          <p:cNvSpPr txBox="1"/>
          <p:nvPr/>
        </p:nvSpPr>
        <p:spPr>
          <a:xfrm>
            <a:off x="620890" y="6245753"/>
            <a:ext cx="1975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200" dirty="0"/>
              <a:t>@</a:t>
            </a:r>
            <a:r>
              <a:rPr lang="es-PA" sz="2200" b="1" dirty="0"/>
              <a:t>batistajohel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656F4109-CBE3-4A8E-9A90-E3122607C140}"/>
              </a:ext>
            </a:extLst>
          </p:cNvPr>
          <p:cNvSpPr txBox="1">
            <a:spLocks/>
          </p:cNvSpPr>
          <p:nvPr/>
        </p:nvSpPr>
        <p:spPr>
          <a:xfrm>
            <a:off x="4234729" y="2189545"/>
            <a:ext cx="7439636" cy="4463626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0000"/>
              </a:lnSpc>
              <a:buClr>
                <a:srgbClr val="000000"/>
              </a:buClr>
              <a:buSzPct val="110000"/>
              <a:buFont typeface="Arial" panose="020B0604020202020204" pitchFamily="34" charset="0"/>
              <a:buNone/>
              <a:defRPr/>
            </a:pPr>
            <a:r>
              <a:rPr lang="es-MX" b="1" dirty="0">
                <a:latin typeface="+mj-lt"/>
              </a:rPr>
              <a:t>No es tan dura de resumirla en dos ideas básicas:</a:t>
            </a:r>
          </a:p>
          <a:p>
            <a:pPr marL="457200" indent="-457200" algn="just">
              <a:lnSpc>
                <a:spcPct val="160000"/>
              </a:lnSpc>
              <a:buClr>
                <a:srgbClr val="000000"/>
              </a:buClr>
              <a:buSzPct val="110000"/>
              <a:buFont typeface="+mj-lt"/>
              <a:buAutoNum type="arabicPeriod"/>
              <a:defRPr/>
            </a:pPr>
            <a:r>
              <a:rPr lang="es-MX" b="1" dirty="0">
                <a:latin typeface="+mj-lt"/>
              </a:rPr>
              <a:t>Esta compuerta lógica actúa como un INVERSOR (No, no invierte en Forex, eso es un </a:t>
            </a:r>
            <a:r>
              <a:rPr lang="es-PA" sz="2800" dirty="0">
                <a:latin typeface="+mj-lt"/>
              </a:rPr>
              <a:t>🚩)</a:t>
            </a:r>
            <a:r>
              <a:rPr lang="es-PA" sz="2000" dirty="0">
                <a:latin typeface="+mj-lt"/>
              </a:rPr>
              <a:t>.</a:t>
            </a:r>
            <a:endParaRPr lang="es-MX" b="1" dirty="0">
              <a:latin typeface="+mj-lt"/>
            </a:endParaRPr>
          </a:p>
          <a:p>
            <a:pPr marL="457200" indent="-457200" algn="just">
              <a:lnSpc>
                <a:spcPct val="160000"/>
              </a:lnSpc>
              <a:buClr>
                <a:srgbClr val="000000"/>
              </a:buClr>
              <a:buSzPct val="110000"/>
              <a:buFont typeface="+mj-lt"/>
              <a:buAutoNum type="arabicPeriod"/>
              <a:defRPr/>
            </a:pPr>
            <a:r>
              <a:rPr lang="es-MX" b="1" dirty="0">
                <a:latin typeface="+mj-lt"/>
              </a:rPr>
              <a:t>Solo tiene una entrada y una salida, por lo que todo cualquier estado binario que llegue a su entrada, será inverso a su salida.</a:t>
            </a:r>
            <a:endParaRPr lang="es-ES" b="1" dirty="0">
              <a:latin typeface="+mj-lt"/>
            </a:endParaRPr>
          </a:p>
        </p:txBody>
      </p:sp>
      <p:graphicFrame>
        <p:nvGraphicFramePr>
          <p:cNvPr id="25" name="Tabla 11">
            <a:extLst>
              <a:ext uri="{FF2B5EF4-FFF2-40B4-BE49-F238E27FC236}">
                <a16:creationId xmlns:a16="http://schemas.microsoft.com/office/drawing/2014/main" id="{20E22D19-3E37-42EF-B35B-9BFFDD279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715915"/>
              </p:ext>
            </p:extLst>
          </p:nvPr>
        </p:nvGraphicFramePr>
        <p:xfrm>
          <a:off x="620890" y="2275712"/>
          <a:ext cx="3208210" cy="2145646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720570">
                  <a:extLst>
                    <a:ext uri="{9D8B030D-6E8A-4147-A177-3AD203B41FA5}">
                      <a16:colId xmlns:a16="http://schemas.microsoft.com/office/drawing/2014/main" val="542311127"/>
                    </a:ext>
                  </a:extLst>
                </a:gridCol>
                <a:gridCol w="1487640">
                  <a:extLst>
                    <a:ext uri="{9D8B030D-6E8A-4147-A177-3AD203B41FA5}">
                      <a16:colId xmlns:a16="http://schemas.microsoft.com/office/drawing/2014/main" val="351240884"/>
                    </a:ext>
                  </a:extLst>
                </a:gridCol>
              </a:tblGrid>
              <a:tr h="865486">
                <a:tc>
                  <a:txBody>
                    <a:bodyPr/>
                    <a:lstStyle/>
                    <a:p>
                      <a:pPr algn="ctr"/>
                      <a:r>
                        <a:rPr lang="es-PA" sz="3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3600" dirty="0"/>
                        <a:t>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539555"/>
                  </a:ext>
                </a:extLst>
              </a:tr>
              <a:tr h="522274">
                <a:tc>
                  <a:txBody>
                    <a:bodyPr/>
                    <a:lstStyle/>
                    <a:p>
                      <a:pPr algn="ctr"/>
                      <a:r>
                        <a:rPr lang="es-PA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137979"/>
                  </a:ext>
                </a:extLst>
              </a:tr>
              <a:tr h="522274">
                <a:tc>
                  <a:txBody>
                    <a:bodyPr/>
                    <a:lstStyle/>
                    <a:p>
                      <a:pPr algn="ctr"/>
                      <a:r>
                        <a:rPr lang="es-PA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481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E90C41F6-C32B-43D7-9237-2DD135CC7E12}"/>
                  </a:ext>
                </a:extLst>
              </p:cNvPr>
              <p:cNvSpPr txBox="1"/>
              <p:nvPr/>
            </p:nvSpPr>
            <p:spPr>
              <a:xfrm>
                <a:off x="2167151" y="4705087"/>
                <a:ext cx="197522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A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s-PA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s-PA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A" sz="3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lang="es-PA" sz="32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E90C41F6-C32B-43D7-9237-2DD135CC7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151" y="4705087"/>
                <a:ext cx="197522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adroTexto 27">
            <a:extLst>
              <a:ext uri="{FF2B5EF4-FFF2-40B4-BE49-F238E27FC236}">
                <a16:creationId xmlns:a16="http://schemas.microsoft.com/office/drawing/2014/main" id="{B185E64E-15D1-4F11-8E0D-28E3656AF54C}"/>
              </a:ext>
            </a:extLst>
          </p:cNvPr>
          <p:cNvSpPr txBox="1"/>
          <p:nvPr/>
        </p:nvSpPr>
        <p:spPr>
          <a:xfrm>
            <a:off x="915106" y="5485323"/>
            <a:ext cx="291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b="1" dirty="0"/>
              <a:t>Tabla, Representación y Fórmula Matemática</a:t>
            </a:r>
          </a:p>
        </p:txBody>
      </p:sp>
      <p:pic>
        <p:nvPicPr>
          <p:cNvPr id="3" name="Imagen 2" descr="Gráfico, Icono&#10;&#10;Descripción generada automáticamente">
            <a:extLst>
              <a:ext uri="{FF2B5EF4-FFF2-40B4-BE49-F238E27FC236}">
                <a16:creationId xmlns:a16="http://schemas.microsoft.com/office/drawing/2014/main" id="{1772A47F-3139-4B66-BD5A-978809138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944" y="4544504"/>
            <a:ext cx="1509112" cy="81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68173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61209700_TF67421116_Win32" id="{2B5FD222-0F8A-432F-B866-77FB5F9814F8}" vid="{104D05B3-40F6-4E4C-901E-EF81D039219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434</TotalTime>
  <Words>1914</Words>
  <Application>Microsoft Office PowerPoint</Application>
  <PresentationFormat>Panorámica</PresentationFormat>
  <Paragraphs>265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Segoe UI</vt:lpstr>
      <vt:lpstr>Trebuchet MS</vt:lpstr>
      <vt:lpstr>Berlín</vt:lpstr>
      <vt:lpstr>La Tabla de la Verdad y las Compuertas Lógicas</vt:lpstr>
      <vt:lpstr>Propósito y Objetivo en esta Vida</vt:lpstr>
      <vt:lpstr>Crisis Existencial: La Tabla de la Verdad, ¿Es Verdad?</vt:lpstr>
      <vt:lpstr>AHORA SÍ VIENE LO CHIDO: COMPUERTAS</vt:lpstr>
      <vt:lpstr>¿Qué son las Compuertas Lógicas?</vt:lpstr>
      <vt:lpstr>Y esas Compuertas Lógicas, ¿Cómo funcionan?</vt:lpstr>
      <vt:lpstr>Compuerta Lógica: AND (Y)</vt:lpstr>
      <vt:lpstr>Compuerta Lógica: OR (O)</vt:lpstr>
      <vt:lpstr>Compuerta Lógica: NOT (NO)</vt:lpstr>
      <vt:lpstr>Compuerta Lógica: NAND</vt:lpstr>
      <vt:lpstr>Compuerta Lógica: NOR</vt:lpstr>
      <vt:lpstr>Compuerta Lógica: XOR</vt:lpstr>
      <vt:lpstr>Compuerta Lógica: XNOR</vt:lpstr>
      <vt:lpstr>Compuerta Lógica: IF… ¿What IF?</vt:lpstr>
      <vt:lpstr>Compuertas Lógicas en Lenguajes de Programación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Sistema Binario y Nuestras Computadoras</dc:title>
  <dc:creator>JOHEL BATISTA</dc:creator>
  <cp:lastModifiedBy>JOHEL BATISTA</cp:lastModifiedBy>
  <cp:revision>3</cp:revision>
  <dcterms:created xsi:type="dcterms:W3CDTF">2022-04-06T06:27:12Z</dcterms:created>
  <dcterms:modified xsi:type="dcterms:W3CDTF">2022-04-20T07:39:21Z</dcterms:modified>
</cp:coreProperties>
</file>