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9" r:id="rId4"/>
    <p:sldId id="273" r:id="rId5"/>
    <p:sldId id="272" r:id="rId6"/>
    <p:sldId id="270" r:id="rId7"/>
    <p:sldId id="275" r:id="rId8"/>
    <p:sldId id="277" r:id="rId9"/>
    <p:sldId id="276" r:id="rId10"/>
    <p:sldId id="283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64260D-3977-4F7C-92A1-4BF9129AA7EA}" v="215" dt="2022-04-27T14:39:05.969"/>
  </p1510:revLst>
</p1510:revInfo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57" autoAdjust="0"/>
    <p:restoredTop sz="91655" autoAdjust="0"/>
  </p:normalViewPr>
  <p:slideViewPr>
    <p:cSldViewPr snapToGrid="0">
      <p:cViewPr varScale="1">
        <p:scale>
          <a:sx n="92" d="100"/>
          <a:sy n="92" d="100"/>
        </p:scale>
        <p:origin x="1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el Batista" userId="ea17b4fa-ba6f-4ac3-b899-e5019f702397" providerId="ADAL" clId="{DB64260D-3977-4F7C-92A1-4BF9129AA7EA}"/>
    <pc:docChg chg="undo custSel addSld delSld modSld sldOrd">
      <pc:chgData name="Johel Batista" userId="ea17b4fa-ba6f-4ac3-b899-e5019f702397" providerId="ADAL" clId="{DB64260D-3977-4F7C-92A1-4BF9129AA7EA}" dt="2022-04-27T16:43:55.668" v="4546" actId="47"/>
      <pc:docMkLst>
        <pc:docMk/>
      </pc:docMkLst>
      <pc:sldChg chg="addSp delSp modSp mod">
        <pc:chgData name="Johel Batista" userId="ea17b4fa-ba6f-4ac3-b899-e5019f702397" providerId="ADAL" clId="{DB64260D-3977-4F7C-92A1-4BF9129AA7EA}" dt="2022-04-27T05:56:28.515" v="213" actId="1076"/>
        <pc:sldMkLst>
          <pc:docMk/>
          <pc:sldMk cId="1906530976" sldId="256"/>
        </pc:sldMkLst>
        <pc:picChg chg="mod">
          <ac:chgData name="Johel Batista" userId="ea17b4fa-ba6f-4ac3-b899-e5019f702397" providerId="ADAL" clId="{DB64260D-3977-4F7C-92A1-4BF9129AA7EA}" dt="2022-04-27T05:56:28.515" v="213" actId="1076"/>
          <ac:picMkLst>
            <pc:docMk/>
            <pc:sldMk cId="1906530976" sldId="256"/>
            <ac:picMk id="13" creationId="{AAB18FE3-81AB-4617-84CF-620ED6C5883D}"/>
          </ac:picMkLst>
        </pc:picChg>
        <pc:picChg chg="add del mod">
          <ac:chgData name="Johel Batista" userId="ea17b4fa-ba6f-4ac3-b899-e5019f702397" providerId="ADAL" clId="{DB64260D-3977-4F7C-92A1-4BF9129AA7EA}" dt="2022-04-27T05:56:15.088" v="210"/>
          <ac:picMkLst>
            <pc:docMk/>
            <pc:sldMk cId="1906530976" sldId="256"/>
            <ac:picMk id="14" creationId="{61183863-C9B0-48CC-8ACF-996CF18A2110}"/>
          </ac:picMkLst>
        </pc:picChg>
      </pc:sldChg>
      <pc:sldChg chg="modSp mod">
        <pc:chgData name="Johel Batista" userId="ea17b4fa-ba6f-4ac3-b899-e5019f702397" providerId="ADAL" clId="{DB64260D-3977-4F7C-92A1-4BF9129AA7EA}" dt="2022-04-27T05:56:36.832" v="214" actId="1076"/>
        <pc:sldMkLst>
          <pc:docMk/>
          <pc:sldMk cId="2745843633" sldId="257"/>
        </pc:sldMkLst>
        <pc:picChg chg="mod">
          <ac:chgData name="Johel Batista" userId="ea17b4fa-ba6f-4ac3-b899-e5019f702397" providerId="ADAL" clId="{DB64260D-3977-4F7C-92A1-4BF9129AA7EA}" dt="2022-04-27T05:56:36.832" v="214" actId="1076"/>
          <ac:picMkLst>
            <pc:docMk/>
            <pc:sldMk cId="2745843633" sldId="257"/>
            <ac:picMk id="9" creationId="{2934BBCF-2F26-4A3E-B50A-F7F4A46FF463}"/>
          </ac:picMkLst>
        </pc:picChg>
      </pc:sldChg>
      <pc:sldChg chg="addSp modSp mod">
        <pc:chgData name="Johel Batista" userId="ea17b4fa-ba6f-4ac3-b899-e5019f702397" providerId="ADAL" clId="{DB64260D-3977-4F7C-92A1-4BF9129AA7EA}" dt="2022-04-27T14:17:47.663" v="3447" actId="1076"/>
        <pc:sldMkLst>
          <pc:docMk/>
          <pc:sldMk cId="2394598200" sldId="269"/>
        </pc:sldMkLst>
        <pc:spChg chg="mod">
          <ac:chgData name="Johel Batista" userId="ea17b4fa-ba6f-4ac3-b899-e5019f702397" providerId="ADAL" clId="{DB64260D-3977-4F7C-92A1-4BF9129AA7EA}" dt="2022-04-27T14:17:47.663" v="3447" actId="1076"/>
          <ac:spMkLst>
            <pc:docMk/>
            <pc:sldMk cId="2394598200" sldId="269"/>
            <ac:spMk id="2" creationId="{1F2A5814-BC40-4A37-9064-C44C73C883EF}"/>
          </ac:spMkLst>
        </pc:spChg>
        <pc:spChg chg="mod">
          <ac:chgData name="Johel Batista" userId="ea17b4fa-ba6f-4ac3-b899-e5019f702397" providerId="ADAL" clId="{DB64260D-3977-4F7C-92A1-4BF9129AA7EA}" dt="2022-04-27T06:26:14.451" v="1060" actId="20577"/>
          <ac:spMkLst>
            <pc:docMk/>
            <pc:sldMk cId="2394598200" sldId="269"/>
            <ac:spMk id="4" creationId="{E98DCA46-603B-4178-8707-30E192CE6B8D}"/>
          </ac:spMkLst>
        </pc:spChg>
        <pc:spChg chg="add mod">
          <ac:chgData name="Johel Batista" userId="ea17b4fa-ba6f-4ac3-b899-e5019f702397" providerId="ADAL" clId="{DB64260D-3977-4F7C-92A1-4BF9129AA7EA}" dt="2022-04-27T06:24:56.902" v="968" actId="1076"/>
          <ac:spMkLst>
            <pc:docMk/>
            <pc:sldMk cId="2394598200" sldId="269"/>
            <ac:spMk id="13" creationId="{A1C23B2A-23D7-47FC-A657-C8E40821E3EC}"/>
          </ac:spMkLst>
        </pc:spChg>
        <pc:picChg chg="mod">
          <ac:chgData name="Johel Batista" userId="ea17b4fa-ba6f-4ac3-b899-e5019f702397" providerId="ADAL" clId="{DB64260D-3977-4F7C-92A1-4BF9129AA7EA}" dt="2022-04-27T06:24:51.334" v="967" actId="1076"/>
          <ac:picMkLst>
            <pc:docMk/>
            <pc:sldMk cId="2394598200" sldId="269"/>
            <ac:picMk id="5" creationId="{C883E8D2-13A2-41EB-B63D-19400896A9BD}"/>
          </ac:picMkLst>
        </pc:picChg>
      </pc:sldChg>
      <pc:sldChg chg="addSp delSp modSp mod">
        <pc:chgData name="Johel Batista" userId="ea17b4fa-ba6f-4ac3-b899-e5019f702397" providerId="ADAL" clId="{DB64260D-3977-4F7C-92A1-4BF9129AA7EA}" dt="2022-04-27T14:18:43.183" v="3458" actId="1076"/>
        <pc:sldMkLst>
          <pc:docMk/>
          <pc:sldMk cId="2577158182" sldId="270"/>
        </pc:sldMkLst>
        <pc:spChg chg="mod">
          <ac:chgData name="Johel Batista" userId="ea17b4fa-ba6f-4ac3-b899-e5019f702397" providerId="ADAL" clId="{DB64260D-3977-4F7C-92A1-4BF9129AA7EA}" dt="2022-04-27T13:46:55.394" v="1878" actId="20577"/>
          <ac:spMkLst>
            <pc:docMk/>
            <pc:sldMk cId="2577158182" sldId="270"/>
            <ac:spMk id="2" creationId="{1F2A5814-BC40-4A37-9064-C44C73C883EF}"/>
          </ac:spMkLst>
        </pc:spChg>
        <pc:spChg chg="mod">
          <ac:chgData name="Johel Batista" userId="ea17b4fa-ba6f-4ac3-b899-e5019f702397" providerId="ADAL" clId="{DB64260D-3977-4F7C-92A1-4BF9129AA7EA}" dt="2022-04-27T14:18:43.183" v="3458" actId="1076"/>
          <ac:spMkLst>
            <pc:docMk/>
            <pc:sldMk cId="2577158182" sldId="270"/>
            <ac:spMk id="4" creationId="{E98DCA46-603B-4178-8707-30E192CE6B8D}"/>
          </ac:spMkLst>
        </pc:spChg>
        <pc:spChg chg="add mod">
          <ac:chgData name="Johel Batista" userId="ea17b4fa-ba6f-4ac3-b899-e5019f702397" providerId="ADAL" clId="{DB64260D-3977-4F7C-92A1-4BF9129AA7EA}" dt="2022-04-27T06:41:05.281" v="1715" actId="1076"/>
          <ac:spMkLst>
            <pc:docMk/>
            <pc:sldMk cId="2577158182" sldId="270"/>
            <ac:spMk id="11" creationId="{9CEE4C66-3873-43E4-9299-9EDF2C765332}"/>
          </ac:spMkLst>
        </pc:spChg>
        <pc:spChg chg="mod">
          <ac:chgData name="Johel Batista" userId="ea17b4fa-ba6f-4ac3-b899-e5019f702397" providerId="ADAL" clId="{DB64260D-3977-4F7C-92A1-4BF9129AA7EA}" dt="2022-04-27T06:22:17.037" v="690" actId="1076"/>
          <ac:spMkLst>
            <pc:docMk/>
            <pc:sldMk cId="2577158182" sldId="270"/>
            <ac:spMk id="15" creationId="{7C3275CB-9153-4E21-9D82-FC19B5DBB98C}"/>
          </ac:spMkLst>
        </pc:spChg>
        <pc:picChg chg="del">
          <ac:chgData name="Johel Batista" userId="ea17b4fa-ba6f-4ac3-b899-e5019f702397" providerId="ADAL" clId="{DB64260D-3977-4F7C-92A1-4BF9129AA7EA}" dt="2022-04-27T06:21:10.460" v="673" actId="478"/>
          <ac:picMkLst>
            <pc:docMk/>
            <pc:sldMk cId="2577158182" sldId="270"/>
            <ac:picMk id="5" creationId="{7E7E39BD-AA6A-4D60-86AE-CE9F924C53F6}"/>
          </ac:picMkLst>
        </pc:picChg>
        <pc:picChg chg="add mod modCrop">
          <ac:chgData name="Johel Batista" userId="ea17b4fa-ba6f-4ac3-b899-e5019f702397" providerId="ADAL" clId="{DB64260D-3977-4F7C-92A1-4BF9129AA7EA}" dt="2022-04-27T06:40:16.024" v="1645" actId="1076"/>
          <ac:picMkLst>
            <pc:docMk/>
            <pc:sldMk cId="2577158182" sldId="270"/>
            <ac:picMk id="6" creationId="{BE535EE9-0A49-4304-A8F4-F8D862CA6035}"/>
          </ac:picMkLst>
        </pc:picChg>
        <pc:picChg chg="mod">
          <ac:chgData name="Johel Batista" userId="ea17b4fa-ba6f-4ac3-b899-e5019f702397" providerId="ADAL" clId="{DB64260D-3977-4F7C-92A1-4BF9129AA7EA}" dt="2022-04-27T06:22:17.037" v="690" actId="1076"/>
          <ac:picMkLst>
            <pc:docMk/>
            <pc:sldMk cId="2577158182" sldId="270"/>
            <ac:picMk id="14" creationId="{E1FEA5C3-8C95-457A-9677-2C91A3F2BC73}"/>
          </ac:picMkLst>
        </pc:picChg>
      </pc:sldChg>
      <pc:sldChg chg="addSp delSp modSp mod ord">
        <pc:chgData name="Johel Batista" userId="ea17b4fa-ba6f-4ac3-b899-e5019f702397" providerId="ADAL" clId="{DB64260D-3977-4F7C-92A1-4BF9129AA7EA}" dt="2022-04-27T13:46:21.163" v="1871" actId="20577"/>
        <pc:sldMkLst>
          <pc:docMk/>
          <pc:sldMk cId="3649627528" sldId="272"/>
        </pc:sldMkLst>
        <pc:spChg chg="add del mod">
          <ac:chgData name="Johel Batista" userId="ea17b4fa-ba6f-4ac3-b899-e5019f702397" providerId="ADAL" clId="{DB64260D-3977-4F7C-92A1-4BF9129AA7EA}" dt="2022-04-27T06:18:52.359" v="220" actId="478"/>
          <ac:spMkLst>
            <pc:docMk/>
            <pc:sldMk cId="3649627528" sldId="272"/>
            <ac:spMk id="2" creationId="{D78D0989-E3E5-41DB-A78D-61E199491D89}"/>
          </ac:spMkLst>
        </pc:spChg>
        <pc:spChg chg="mod">
          <ac:chgData name="Johel Batista" userId="ea17b4fa-ba6f-4ac3-b899-e5019f702397" providerId="ADAL" clId="{DB64260D-3977-4F7C-92A1-4BF9129AA7EA}" dt="2022-04-27T08:17:08.099" v="1730" actId="20577"/>
          <ac:spMkLst>
            <pc:docMk/>
            <pc:sldMk cId="3649627528" sldId="272"/>
            <ac:spMk id="3" creationId="{5DB23205-1719-4B43-A690-268E347D390E}"/>
          </ac:spMkLst>
        </pc:spChg>
        <pc:spChg chg="add del mod">
          <ac:chgData name="Johel Batista" userId="ea17b4fa-ba6f-4ac3-b899-e5019f702397" providerId="ADAL" clId="{DB64260D-3977-4F7C-92A1-4BF9129AA7EA}" dt="2022-04-27T06:18:52.359" v="220" actId="478"/>
          <ac:spMkLst>
            <pc:docMk/>
            <pc:sldMk cId="3649627528" sldId="272"/>
            <ac:spMk id="7" creationId="{11B60540-B336-4C3C-B832-FFD5003C9ABD}"/>
          </ac:spMkLst>
        </pc:spChg>
        <pc:spChg chg="del">
          <ac:chgData name="Johel Batista" userId="ea17b4fa-ba6f-4ac3-b899-e5019f702397" providerId="ADAL" clId="{DB64260D-3977-4F7C-92A1-4BF9129AA7EA}" dt="2022-04-27T05:55:40.706" v="206" actId="478"/>
          <ac:spMkLst>
            <pc:docMk/>
            <pc:sldMk cId="3649627528" sldId="272"/>
            <ac:spMk id="14" creationId="{F5CE6426-CA39-4C9C-89A7-6E92551FE15E}"/>
          </ac:spMkLst>
        </pc:spChg>
        <pc:spChg chg="del">
          <ac:chgData name="Johel Batista" userId="ea17b4fa-ba6f-4ac3-b899-e5019f702397" providerId="ADAL" clId="{DB64260D-3977-4F7C-92A1-4BF9129AA7EA}" dt="2022-04-27T06:21:55.623" v="688" actId="478"/>
          <ac:spMkLst>
            <pc:docMk/>
            <pc:sldMk cId="3649627528" sldId="272"/>
            <ac:spMk id="15" creationId="{277E3E7E-EB78-4DE2-9DE2-699F85C76890}"/>
          </ac:spMkLst>
        </pc:spChg>
        <pc:spChg chg="add del mod">
          <ac:chgData name="Johel Batista" userId="ea17b4fa-ba6f-4ac3-b899-e5019f702397" providerId="ADAL" clId="{DB64260D-3977-4F7C-92A1-4BF9129AA7EA}" dt="2022-04-27T06:18:50.805" v="219"/>
          <ac:spMkLst>
            <pc:docMk/>
            <pc:sldMk cId="3649627528" sldId="272"/>
            <ac:spMk id="16" creationId="{7E045D16-62DE-424C-8B4D-062B5AE8C84A}"/>
          </ac:spMkLst>
        </pc:spChg>
        <pc:spChg chg="add mod">
          <ac:chgData name="Johel Batista" userId="ea17b4fa-ba6f-4ac3-b899-e5019f702397" providerId="ADAL" clId="{DB64260D-3977-4F7C-92A1-4BF9129AA7EA}" dt="2022-04-27T13:46:21.163" v="1871" actId="20577"/>
          <ac:spMkLst>
            <pc:docMk/>
            <pc:sldMk cId="3649627528" sldId="272"/>
            <ac:spMk id="17" creationId="{4D90E79B-C510-4638-AD56-409C22296E8F}"/>
          </ac:spMkLst>
        </pc:spChg>
        <pc:graphicFrameChg chg="del">
          <ac:chgData name="Johel Batista" userId="ea17b4fa-ba6f-4ac3-b899-e5019f702397" providerId="ADAL" clId="{DB64260D-3977-4F7C-92A1-4BF9129AA7EA}" dt="2022-04-27T05:55:35.191" v="204" actId="478"/>
          <ac:graphicFrameMkLst>
            <pc:docMk/>
            <pc:sldMk cId="3649627528" sldId="272"/>
            <ac:graphicFrameMk id="4" creationId="{549A91AA-4ABE-4A57-95F5-0B45D2627F63}"/>
          </ac:graphicFrameMkLst>
        </pc:graphicFrameChg>
        <pc:picChg chg="add mod modCrop">
          <ac:chgData name="Johel Batista" userId="ea17b4fa-ba6f-4ac3-b899-e5019f702397" providerId="ADAL" clId="{DB64260D-3977-4F7C-92A1-4BF9129AA7EA}" dt="2022-04-27T06:42:07.683" v="1727" actId="1076"/>
          <ac:picMkLst>
            <pc:docMk/>
            <pc:sldMk cId="3649627528" sldId="272"/>
            <ac:picMk id="9" creationId="{7F97204A-3336-41C9-B3F4-A8079825B7B9}"/>
          </ac:picMkLst>
        </pc:picChg>
        <pc:picChg chg="del">
          <ac:chgData name="Johel Batista" userId="ea17b4fa-ba6f-4ac3-b899-e5019f702397" providerId="ADAL" clId="{DB64260D-3977-4F7C-92A1-4BF9129AA7EA}" dt="2022-04-27T05:55:37.125" v="205" actId="478"/>
          <ac:picMkLst>
            <pc:docMk/>
            <pc:sldMk cId="3649627528" sldId="272"/>
            <ac:picMk id="13" creationId="{FD72A2C2-5A01-4B4D-B80E-E7AF64B102C2}"/>
          </ac:picMkLst>
        </pc:picChg>
      </pc:sldChg>
      <pc:sldChg chg="addSp modSp mod ord">
        <pc:chgData name="Johel Batista" userId="ea17b4fa-ba6f-4ac3-b899-e5019f702397" providerId="ADAL" clId="{DB64260D-3977-4F7C-92A1-4BF9129AA7EA}" dt="2022-04-27T14:18:36.494" v="3456" actId="1076"/>
        <pc:sldMkLst>
          <pc:docMk/>
          <pc:sldMk cId="3287939044" sldId="273"/>
        </pc:sldMkLst>
        <pc:spChg chg="mod">
          <ac:chgData name="Johel Batista" userId="ea17b4fa-ba6f-4ac3-b899-e5019f702397" providerId="ADAL" clId="{DB64260D-3977-4F7C-92A1-4BF9129AA7EA}" dt="2022-04-27T14:18:36.494" v="3456" actId="1076"/>
          <ac:spMkLst>
            <pc:docMk/>
            <pc:sldMk cId="3287939044" sldId="273"/>
            <ac:spMk id="4" creationId="{E98DCA46-603B-4178-8707-30E192CE6B8D}"/>
          </ac:spMkLst>
        </pc:spChg>
        <pc:spChg chg="add mod">
          <ac:chgData name="Johel Batista" userId="ea17b4fa-ba6f-4ac3-b899-e5019f702397" providerId="ADAL" clId="{DB64260D-3977-4F7C-92A1-4BF9129AA7EA}" dt="2022-04-27T05:49:03.624" v="118" actId="113"/>
          <ac:spMkLst>
            <pc:docMk/>
            <pc:sldMk cId="3287939044" sldId="273"/>
            <ac:spMk id="13" creationId="{CF027065-8C00-4674-B38D-7393E6FEF03A}"/>
          </ac:spMkLst>
        </pc:spChg>
        <pc:spChg chg="mod">
          <ac:chgData name="Johel Batista" userId="ea17b4fa-ba6f-4ac3-b899-e5019f702397" providerId="ADAL" clId="{DB64260D-3977-4F7C-92A1-4BF9129AA7EA}" dt="2022-04-27T05:49:11.963" v="119" actId="20577"/>
          <ac:spMkLst>
            <pc:docMk/>
            <pc:sldMk cId="3287939044" sldId="273"/>
            <ac:spMk id="15" creationId="{1555CE56-0B61-4F33-B158-61603B143A86}"/>
          </ac:spMkLst>
        </pc:spChg>
      </pc:sldChg>
      <pc:sldChg chg="addSp delSp modSp del mod ord">
        <pc:chgData name="Johel Batista" userId="ea17b4fa-ba6f-4ac3-b899-e5019f702397" providerId="ADAL" clId="{DB64260D-3977-4F7C-92A1-4BF9129AA7EA}" dt="2022-04-27T14:12:41.283" v="2839" actId="2696"/>
        <pc:sldMkLst>
          <pc:docMk/>
          <pc:sldMk cId="423826346" sldId="274"/>
        </pc:sldMkLst>
        <pc:spChg chg="del mod">
          <ac:chgData name="Johel Batista" userId="ea17b4fa-ba6f-4ac3-b899-e5019f702397" providerId="ADAL" clId="{DB64260D-3977-4F7C-92A1-4BF9129AA7EA}" dt="2022-04-27T14:12:23.393" v="2833" actId="478"/>
          <ac:spMkLst>
            <pc:docMk/>
            <pc:sldMk cId="423826346" sldId="274"/>
            <ac:spMk id="2" creationId="{D78D0989-E3E5-41DB-A78D-61E199491D89}"/>
          </ac:spMkLst>
        </pc:spChg>
        <pc:spChg chg="del">
          <ac:chgData name="Johel Batista" userId="ea17b4fa-ba6f-4ac3-b899-e5019f702397" providerId="ADAL" clId="{DB64260D-3977-4F7C-92A1-4BF9129AA7EA}" dt="2022-04-27T14:12:09.793" v="2829" actId="478"/>
          <ac:spMkLst>
            <pc:docMk/>
            <pc:sldMk cId="423826346" sldId="274"/>
            <ac:spMk id="4" creationId="{5DAB3AEA-2F0A-43D1-826B-97DAA290D3B4}"/>
          </ac:spMkLst>
        </pc:spChg>
        <pc:spChg chg="add del mod">
          <ac:chgData name="Johel Batista" userId="ea17b4fa-ba6f-4ac3-b899-e5019f702397" providerId="ADAL" clId="{DB64260D-3977-4F7C-92A1-4BF9129AA7EA}" dt="2022-04-27T14:12:20.899" v="2832" actId="478"/>
          <ac:spMkLst>
            <pc:docMk/>
            <pc:sldMk cId="423826346" sldId="274"/>
            <ac:spMk id="5" creationId="{B744A363-2817-431A-9ECB-2DCDB0FBCE1F}"/>
          </ac:spMkLst>
        </pc:spChg>
        <pc:spChg chg="add del mod">
          <ac:chgData name="Johel Batista" userId="ea17b4fa-ba6f-4ac3-b899-e5019f702397" providerId="ADAL" clId="{DB64260D-3977-4F7C-92A1-4BF9129AA7EA}" dt="2022-04-27T14:12:25.123" v="2834" actId="478"/>
          <ac:spMkLst>
            <pc:docMk/>
            <pc:sldMk cId="423826346" sldId="274"/>
            <ac:spMk id="8" creationId="{2C9B4C42-CCCE-46C4-A9FD-9F8266DF813D}"/>
          </ac:spMkLst>
        </pc:spChg>
        <pc:spChg chg="add mod">
          <ac:chgData name="Johel Batista" userId="ea17b4fa-ba6f-4ac3-b899-e5019f702397" providerId="ADAL" clId="{DB64260D-3977-4F7C-92A1-4BF9129AA7EA}" dt="2022-04-27T14:12:27.443" v="2836"/>
          <ac:spMkLst>
            <pc:docMk/>
            <pc:sldMk cId="423826346" sldId="274"/>
            <ac:spMk id="14" creationId="{7303A807-AC56-4860-BA0F-34C8D8DF86DC}"/>
          </ac:spMkLst>
        </pc:spChg>
        <pc:spChg chg="del">
          <ac:chgData name="Johel Batista" userId="ea17b4fa-ba6f-4ac3-b899-e5019f702397" providerId="ADAL" clId="{DB64260D-3977-4F7C-92A1-4BF9129AA7EA}" dt="2022-04-27T14:11:53.440" v="2828" actId="478"/>
          <ac:spMkLst>
            <pc:docMk/>
            <pc:sldMk cId="423826346" sldId="274"/>
            <ac:spMk id="17" creationId="{412AF05A-A1D9-4CB4-B013-4BB7453A91AC}"/>
          </ac:spMkLst>
        </pc:spChg>
        <pc:spChg chg="add mod">
          <ac:chgData name="Johel Batista" userId="ea17b4fa-ba6f-4ac3-b899-e5019f702397" providerId="ADAL" clId="{DB64260D-3977-4F7C-92A1-4BF9129AA7EA}" dt="2022-04-27T14:12:27.443" v="2836"/>
          <ac:spMkLst>
            <pc:docMk/>
            <pc:sldMk cId="423826346" sldId="274"/>
            <ac:spMk id="20" creationId="{5B98A259-542F-4349-BBB8-6B8CE247F880}"/>
          </ac:spMkLst>
        </pc:spChg>
        <pc:spChg chg="add mod">
          <ac:chgData name="Johel Batista" userId="ea17b4fa-ba6f-4ac3-b899-e5019f702397" providerId="ADAL" clId="{DB64260D-3977-4F7C-92A1-4BF9129AA7EA}" dt="2022-04-27T14:12:27.443" v="2836"/>
          <ac:spMkLst>
            <pc:docMk/>
            <pc:sldMk cId="423826346" sldId="274"/>
            <ac:spMk id="23" creationId="{81599079-A8D8-4DA0-A60F-011AE7839B1A}"/>
          </ac:spMkLst>
        </pc:spChg>
        <pc:graphicFrameChg chg="add mod">
          <ac:chgData name="Johel Batista" userId="ea17b4fa-ba6f-4ac3-b899-e5019f702397" providerId="ADAL" clId="{DB64260D-3977-4F7C-92A1-4BF9129AA7EA}" dt="2022-04-27T14:12:27.443" v="2836"/>
          <ac:graphicFrameMkLst>
            <pc:docMk/>
            <pc:sldMk cId="423826346" sldId="274"/>
            <ac:graphicFrameMk id="16" creationId="{77DBD2FA-F41D-4D25-B7C7-FE4326C58129}"/>
          </ac:graphicFrameMkLst>
        </pc:graphicFrameChg>
        <pc:graphicFrameChg chg="add mod">
          <ac:chgData name="Johel Batista" userId="ea17b4fa-ba6f-4ac3-b899-e5019f702397" providerId="ADAL" clId="{DB64260D-3977-4F7C-92A1-4BF9129AA7EA}" dt="2022-04-27T14:12:27.443" v="2836"/>
          <ac:graphicFrameMkLst>
            <pc:docMk/>
            <pc:sldMk cId="423826346" sldId="274"/>
            <ac:graphicFrameMk id="19" creationId="{2E602414-E02C-430C-ADC6-0305627CC974}"/>
          </ac:graphicFrameMkLst>
        </pc:graphicFrameChg>
        <pc:picChg chg="del">
          <ac:chgData name="Johel Batista" userId="ea17b4fa-ba6f-4ac3-b899-e5019f702397" providerId="ADAL" clId="{DB64260D-3977-4F7C-92A1-4BF9129AA7EA}" dt="2022-04-27T14:12:25.783" v="2835" actId="478"/>
          <ac:picMkLst>
            <pc:docMk/>
            <pc:sldMk cId="423826346" sldId="274"/>
            <ac:picMk id="9" creationId="{FC89C3C3-3EF7-4E85-8C05-29A03C363922}"/>
          </ac:picMkLst>
        </pc:picChg>
        <pc:picChg chg="add mod">
          <ac:chgData name="Johel Batista" userId="ea17b4fa-ba6f-4ac3-b899-e5019f702397" providerId="ADAL" clId="{DB64260D-3977-4F7C-92A1-4BF9129AA7EA}" dt="2022-04-27T14:12:27.443" v="2836"/>
          <ac:picMkLst>
            <pc:docMk/>
            <pc:sldMk cId="423826346" sldId="274"/>
            <ac:picMk id="15" creationId="{FDEAECF8-8B1C-4890-9DD1-3A694C4A562F}"/>
          </ac:picMkLst>
        </pc:picChg>
      </pc:sldChg>
      <pc:sldChg chg="addSp delSp modSp mod ord">
        <pc:chgData name="Johel Batista" userId="ea17b4fa-ba6f-4ac3-b899-e5019f702397" providerId="ADAL" clId="{DB64260D-3977-4F7C-92A1-4BF9129AA7EA}" dt="2022-04-27T16:17:07.398" v="4545" actId="20577"/>
        <pc:sldMkLst>
          <pc:docMk/>
          <pc:sldMk cId="1940246019" sldId="275"/>
        </pc:sldMkLst>
        <pc:spChg chg="mod">
          <ac:chgData name="Johel Batista" userId="ea17b4fa-ba6f-4ac3-b899-e5019f702397" providerId="ADAL" clId="{DB64260D-3977-4F7C-92A1-4BF9129AA7EA}" dt="2022-04-27T13:47:26.854" v="1928" actId="1076"/>
          <ac:spMkLst>
            <pc:docMk/>
            <pc:sldMk cId="1940246019" sldId="275"/>
            <ac:spMk id="4" creationId="{E98DCA46-603B-4178-8707-30E192CE6B8D}"/>
          </ac:spMkLst>
        </pc:spChg>
        <pc:spChg chg="del">
          <ac:chgData name="Johel Batista" userId="ea17b4fa-ba6f-4ac3-b899-e5019f702397" providerId="ADAL" clId="{DB64260D-3977-4F7C-92A1-4BF9129AA7EA}" dt="2022-04-27T13:47:32.683" v="1929" actId="478"/>
          <ac:spMkLst>
            <pc:docMk/>
            <pc:sldMk cId="1940246019" sldId="275"/>
            <ac:spMk id="15" creationId="{7C11BF07-DC6A-46C7-BD49-DCD9182EB295}"/>
          </ac:spMkLst>
        </pc:spChg>
        <pc:spChg chg="del">
          <ac:chgData name="Johel Batista" userId="ea17b4fa-ba6f-4ac3-b899-e5019f702397" providerId="ADAL" clId="{DB64260D-3977-4F7C-92A1-4BF9129AA7EA}" dt="2022-04-27T13:47:34.888" v="1931" actId="478"/>
          <ac:spMkLst>
            <pc:docMk/>
            <pc:sldMk cId="1940246019" sldId="275"/>
            <ac:spMk id="18" creationId="{2B8C5454-4178-41C5-BF69-E216D2036B9E}"/>
          </ac:spMkLst>
        </pc:spChg>
        <pc:spChg chg="del">
          <ac:chgData name="Johel Batista" userId="ea17b4fa-ba6f-4ac3-b899-e5019f702397" providerId="ADAL" clId="{DB64260D-3977-4F7C-92A1-4BF9129AA7EA}" dt="2022-04-27T13:47:33.693" v="1930" actId="478"/>
          <ac:spMkLst>
            <pc:docMk/>
            <pc:sldMk cId="1940246019" sldId="275"/>
            <ac:spMk id="19" creationId="{AE9CBA9A-93B0-4E18-AB12-8274BA3B71FE}"/>
          </ac:spMkLst>
        </pc:spChg>
        <pc:spChg chg="add mod">
          <ac:chgData name="Johel Batista" userId="ea17b4fa-ba6f-4ac3-b899-e5019f702397" providerId="ADAL" clId="{DB64260D-3977-4F7C-92A1-4BF9129AA7EA}" dt="2022-04-27T16:06:30.556" v="4539" actId="20577"/>
          <ac:spMkLst>
            <pc:docMk/>
            <pc:sldMk cId="1940246019" sldId="275"/>
            <ac:spMk id="20" creationId="{CC5ED64A-60CA-4B9E-AA44-F78856AD803C}"/>
          </ac:spMkLst>
        </pc:spChg>
        <pc:spChg chg="add mod">
          <ac:chgData name="Johel Batista" userId="ea17b4fa-ba6f-4ac3-b899-e5019f702397" providerId="ADAL" clId="{DB64260D-3977-4F7C-92A1-4BF9129AA7EA}" dt="2022-04-27T16:06:26.192" v="4526" actId="20577"/>
          <ac:spMkLst>
            <pc:docMk/>
            <pc:sldMk cId="1940246019" sldId="275"/>
            <ac:spMk id="21" creationId="{6AA488DE-6842-4496-B44A-F2A5DA6A3982}"/>
          </ac:spMkLst>
        </pc:spChg>
        <pc:graphicFrameChg chg="add mod modGraphic">
          <ac:chgData name="Johel Batista" userId="ea17b4fa-ba6f-4ac3-b899-e5019f702397" providerId="ADAL" clId="{DB64260D-3977-4F7C-92A1-4BF9129AA7EA}" dt="2022-04-27T13:58:24.245" v="2456" actId="14100"/>
          <ac:graphicFrameMkLst>
            <pc:docMk/>
            <pc:sldMk cId="1940246019" sldId="275"/>
            <ac:graphicFrameMk id="2" creationId="{BAF65C02-8438-4EE9-A8E0-F4659FEBD467}"/>
          </ac:graphicFrameMkLst>
        </pc:graphicFrameChg>
        <pc:graphicFrameChg chg="del">
          <ac:chgData name="Johel Batista" userId="ea17b4fa-ba6f-4ac3-b899-e5019f702397" providerId="ADAL" clId="{DB64260D-3977-4F7C-92A1-4BF9129AA7EA}" dt="2022-04-27T13:47:36.383" v="1933" actId="478"/>
          <ac:graphicFrameMkLst>
            <pc:docMk/>
            <pc:sldMk cId="1940246019" sldId="275"/>
            <ac:graphicFrameMk id="16" creationId="{E80E38D5-F613-46CC-B59F-D9CBE7AECF45}"/>
          </ac:graphicFrameMkLst>
        </pc:graphicFrameChg>
        <pc:graphicFrameChg chg="add mod modGraphic">
          <ac:chgData name="Johel Batista" userId="ea17b4fa-ba6f-4ac3-b899-e5019f702397" providerId="ADAL" clId="{DB64260D-3977-4F7C-92A1-4BF9129AA7EA}" dt="2022-04-27T16:17:07.398" v="4545" actId="20577"/>
          <ac:graphicFrameMkLst>
            <pc:docMk/>
            <pc:sldMk cId="1940246019" sldId="275"/>
            <ac:graphicFrameMk id="17" creationId="{8FBE7781-9C86-4680-A738-E58D1238CA8D}"/>
          </ac:graphicFrameMkLst>
        </pc:graphicFrameChg>
        <pc:picChg chg="del">
          <ac:chgData name="Johel Batista" userId="ea17b4fa-ba6f-4ac3-b899-e5019f702397" providerId="ADAL" clId="{DB64260D-3977-4F7C-92A1-4BF9129AA7EA}" dt="2022-04-27T13:47:35.363" v="1932" actId="478"/>
          <ac:picMkLst>
            <pc:docMk/>
            <pc:sldMk cId="1940246019" sldId="275"/>
            <ac:picMk id="3" creationId="{9E354B38-92D4-473C-AE34-7C4790715234}"/>
          </ac:picMkLst>
        </pc:picChg>
        <pc:picChg chg="del">
          <ac:chgData name="Johel Batista" userId="ea17b4fa-ba6f-4ac3-b899-e5019f702397" providerId="ADAL" clId="{DB64260D-3977-4F7C-92A1-4BF9129AA7EA}" dt="2022-04-27T13:47:09.013" v="1881" actId="478"/>
          <ac:picMkLst>
            <pc:docMk/>
            <pc:sldMk cId="1940246019" sldId="275"/>
            <ac:picMk id="10" creationId="{96CAED82-14BE-4E58-B2E0-1A1B7C78F78D}"/>
          </ac:picMkLst>
        </pc:picChg>
        <pc:picChg chg="add mod">
          <ac:chgData name="Johel Batista" userId="ea17b4fa-ba6f-4ac3-b899-e5019f702397" providerId="ADAL" clId="{DB64260D-3977-4F7C-92A1-4BF9129AA7EA}" dt="2022-04-27T13:47:09.293" v="1882"/>
          <ac:picMkLst>
            <pc:docMk/>
            <pc:sldMk cId="1940246019" sldId="275"/>
            <ac:picMk id="11" creationId="{18CF5682-2EB7-4BF7-B8FC-E6923791DC86}"/>
          </ac:picMkLst>
        </pc:picChg>
      </pc:sldChg>
      <pc:sldChg chg="addSp delSp modSp mod ord">
        <pc:chgData name="Johel Batista" userId="ea17b4fa-ba6f-4ac3-b899-e5019f702397" providerId="ADAL" clId="{DB64260D-3977-4F7C-92A1-4BF9129AA7EA}" dt="2022-04-27T14:39:27.051" v="4509" actId="20577"/>
        <pc:sldMkLst>
          <pc:docMk/>
          <pc:sldMk cId="3296968173" sldId="276"/>
        </pc:sldMkLst>
        <pc:spChg chg="mod">
          <ac:chgData name="Johel Batista" userId="ea17b4fa-ba6f-4ac3-b899-e5019f702397" providerId="ADAL" clId="{DB64260D-3977-4F7C-92A1-4BF9129AA7EA}" dt="2022-04-27T14:25:59.793" v="3692" actId="20577"/>
          <ac:spMkLst>
            <pc:docMk/>
            <pc:sldMk cId="3296968173" sldId="276"/>
            <ac:spMk id="4" creationId="{E98DCA46-603B-4178-8707-30E192CE6B8D}"/>
          </ac:spMkLst>
        </pc:spChg>
        <pc:spChg chg="add mod">
          <ac:chgData name="Johel Batista" userId="ea17b4fa-ba6f-4ac3-b899-e5019f702397" providerId="ADAL" clId="{DB64260D-3977-4F7C-92A1-4BF9129AA7EA}" dt="2022-04-27T14:39:27.051" v="4509" actId="20577"/>
          <ac:spMkLst>
            <pc:docMk/>
            <pc:sldMk cId="3296968173" sldId="276"/>
            <ac:spMk id="14" creationId="{E5EED239-5D36-47FF-8672-EA0727FFDCFA}"/>
          </ac:spMkLst>
        </pc:spChg>
        <pc:spChg chg="mod">
          <ac:chgData name="Johel Batista" userId="ea17b4fa-ba6f-4ac3-b899-e5019f702397" providerId="ADAL" clId="{DB64260D-3977-4F7C-92A1-4BF9129AA7EA}" dt="2022-04-27T14:38:40.854" v="4444" actId="1076"/>
          <ac:spMkLst>
            <pc:docMk/>
            <pc:sldMk cId="3296968173" sldId="276"/>
            <ac:spMk id="24" creationId="{656F4109-CBE3-4A8E-9A90-E3122607C140}"/>
          </ac:spMkLst>
        </pc:spChg>
        <pc:spChg chg="del">
          <ac:chgData name="Johel Batista" userId="ea17b4fa-ba6f-4ac3-b899-e5019f702397" providerId="ADAL" clId="{DB64260D-3977-4F7C-92A1-4BF9129AA7EA}" dt="2022-04-27T14:26:14.023" v="3698" actId="478"/>
          <ac:spMkLst>
            <pc:docMk/>
            <pc:sldMk cId="3296968173" sldId="276"/>
            <ac:spMk id="27" creationId="{E90C41F6-C32B-43D7-9237-2DD135CC7E12}"/>
          </ac:spMkLst>
        </pc:spChg>
        <pc:spChg chg="del">
          <ac:chgData name="Johel Batista" userId="ea17b4fa-ba6f-4ac3-b899-e5019f702397" providerId="ADAL" clId="{DB64260D-3977-4F7C-92A1-4BF9129AA7EA}" dt="2022-04-27T14:26:15.204" v="3699" actId="478"/>
          <ac:spMkLst>
            <pc:docMk/>
            <pc:sldMk cId="3296968173" sldId="276"/>
            <ac:spMk id="28" creationId="{B185E64E-15D1-4F11-8E0D-28E3656AF54C}"/>
          </ac:spMkLst>
        </pc:spChg>
        <pc:graphicFrameChg chg="add del modGraphic">
          <ac:chgData name="Johel Batista" userId="ea17b4fa-ba6f-4ac3-b899-e5019f702397" providerId="ADAL" clId="{DB64260D-3977-4F7C-92A1-4BF9129AA7EA}" dt="2022-04-27T14:31:22.388" v="3706" actId="478"/>
          <ac:graphicFrameMkLst>
            <pc:docMk/>
            <pc:sldMk cId="3296968173" sldId="276"/>
            <ac:graphicFrameMk id="2" creationId="{405317CD-7C00-4155-937E-EB8F3B0EAB6C}"/>
          </ac:graphicFrameMkLst>
        </pc:graphicFrameChg>
        <pc:graphicFrameChg chg="add mod modGraphic">
          <ac:chgData name="Johel Batista" userId="ea17b4fa-ba6f-4ac3-b899-e5019f702397" providerId="ADAL" clId="{DB64260D-3977-4F7C-92A1-4BF9129AA7EA}" dt="2022-04-27T14:38:33.554" v="4442" actId="1076"/>
          <ac:graphicFrameMkLst>
            <pc:docMk/>
            <pc:sldMk cId="3296968173" sldId="276"/>
            <ac:graphicFrameMk id="5" creationId="{97A7A5F1-56A7-4B0C-B815-A9403881FFF4}"/>
          </ac:graphicFrameMkLst>
        </pc:graphicFrameChg>
        <pc:graphicFrameChg chg="del">
          <ac:chgData name="Johel Batista" userId="ea17b4fa-ba6f-4ac3-b899-e5019f702397" providerId="ADAL" clId="{DB64260D-3977-4F7C-92A1-4BF9129AA7EA}" dt="2022-04-27T14:26:12.328" v="3696" actId="478"/>
          <ac:graphicFrameMkLst>
            <pc:docMk/>
            <pc:sldMk cId="3296968173" sldId="276"/>
            <ac:graphicFrameMk id="25" creationId="{20E22D19-3E37-42EF-B35B-9BFFDD27975E}"/>
          </ac:graphicFrameMkLst>
        </pc:graphicFrameChg>
        <pc:picChg chg="del">
          <ac:chgData name="Johel Batista" userId="ea17b4fa-ba6f-4ac3-b899-e5019f702397" providerId="ADAL" clId="{DB64260D-3977-4F7C-92A1-4BF9129AA7EA}" dt="2022-04-27T14:26:12.963" v="3697" actId="478"/>
          <ac:picMkLst>
            <pc:docMk/>
            <pc:sldMk cId="3296968173" sldId="276"/>
            <ac:picMk id="3" creationId="{1772A47F-3139-4B66-BD5A-978809138AAC}"/>
          </ac:picMkLst>
        </pc:picChg>
        <pc:picChg chg="add mod">
          <ac:chgData name="Johel Batista" userId="ea17b4fa-ba6f-4ac3-b899-e5019f702397" providerId="ADAL" clId="{DB64260D-3977-4F7C-92A1-4BF9129AA7EA}" dt="2022-04-27T14:26:10.105" v="3695" actId="1076"/>
          <ac:picMkLst>
            <pc:docMk/>
            <pc:sldMk cId="3296968173" sldId="276"/>
            <ac:picMk id="11" creationId="{639F3F6B-71E6-4CDF-B4E5-BF905C205D6F}"/>
          </ac:picMkLst>
        </pc:picChg>
        <pc:picChg chg="del">
          <ac:chgData name="Johel Batista" userId="ea17b4fa-ba6f-4ac3-b899-e5019f702397" providerId="ADAL" clId="{DB64260D-3977-4F7C-92A1-4BF9129AA7EA}" dt="2022-04-27T14:26:04.333" v="3693" actId="478"/>
          <ac:picMkLst>
            <pc:docMk/>
            <pc:sldMk cId="3296968173" sldId="276"/>
            <ac:picMk id="19" creationId="{4680C468-B454-4C6E-872D-5A2E48306A65}"/>
          </ac:picMkLst>
        </pc:picChg>
      </pc:sldChg>
      <pc:sldChg chg="addSp delSp modSp mod ord">
        <pc:chgData name="Johel Batista" userId="ea17b4fa-ba6f-4ac3-b899-e5019f702397" providerId="ADAL" clId="{DB64260D-3977-4F7C-92A1-4BF9129AA7EA}" dt="2022-04-27T14:38:50.523" v="4446" actId="27636"/>
        <pc:sldMkLst>
          <pc:docMk/>
          <pc:sldMk cId="1626988690" sldId="277"/>
        </pc:sldMkLst>
        <pc:spChg chg="mod">
          <ac:chgData name="Johel Batista" userId="ea17b4fa-ba6f-4ac3-b899-e5019f702397" providerId="ADAL" clId="{DB64260D-3977-4F7C-92A1-4BF9129AA7EA}" dt="2022-04-27T14:25:39.339" v="3642" actId="14100"/>
          <ac:spMkLst>
            <pc:docMk/>
            <pc:sldMk cId="1626988690" sldId="277"/>
            <ac:spMk id="2" creationId="{D78D0989-E3E5-41DB-A78D-61E199491D89}"/>
          </ac:spMkLst>
        </pc:spChg>
        <pc:spChg chg="add mod">
          <ac:chgData name="Johel Batista" userId="ea17b4fa-ba6f-4ac3-b899-e5019f702397" providerId="ADAL" clId="{DB64260D-3977-4F7C-92A1-4BF9129AA7EA}" dt="2022-04-27T14:38:50.523" v="4446" actId="27636"/>
          <ac:spMkLst>
            <pc:docMk/>
            <pc:sldMk cId="1626988690" sldId="277"/>
            <ac:spMk id="4" creationId="{FB5F3005-F84D-4ADB-A6AA-1C059DD4B029}"/>
          </ac:spMkLst>
        </pc:spChg>
        <pc:spChg chg="mod">
          <ac:chgData name="Johel Batista" userId="ea17b4fa-ba6f-4ac3-b899-e5019f702397" providerId="ADAL" clId="{DB64260D-3977-4F7C-92A1-4BF9129AA7EA}" dt="2022-04-27T14:26:39.813" v="3702" actId="1076"/>
          <ac:spMkLst>
            <pc:docMk/>
            <pc:sldMk cId="1626988690" sldId="277"/>
            <ac:spMk id="12" creationId="{CA0EEFF0-8C12-4138-A902-B1E0224A993D}"/>
          </ac:spMkLst>
        </pc:spChg>
        <pc:spChg chg="del">
          <ac:chgData name="Johel Batista" userId="ea17b4fa-ba6f-4ac3-b899-e5019f702397" providerId="ADAL" clId="{DB64260D-3977-4F7C-92A1-4BF9129AA7EA}" dt="2022-04-27T14:13:04.826" v="2849" actId="478"/>
          <ac:spMkLst>
            <pc:docMk/>
            <pc:sldMk cId="1626988690" sldId="277"/>
            <ac:spMk id="14" creationId="{3A59C122-132B-4D67-8060-7FEE05549077}"/>
          </ac:spMkLst>
        </pc:spChg>
        <pc:spChg chg="del">
          <ac:chgData name="Johel Batista" userId="ea17b4fa-ba6f-4ac3-b899-e5019f702397" providerId="ADAL" clId="{DB64260D-3977-4F7C-92A1-4BF9129AA7EA}" dt="2022-04-27T14:12:57.364" v="2847" actId="478"/>
          <ac:spMkLst>
            <pc:docMk/>
            <pc:sldMk cId="1626988690" sldId="277"/>
            <ac:spMk id="17" creationId="{9A9313A2-184E-4101-8E16-8CFABEEDAA91}"/>
          </ac:spMkLst>
        </pc:spChg>
        <pc:spChg chg="del">
          <ac:chgData name="Johel Batista" userId="ea17b4fa-ba6f-4ac3-b899-e5019f702397" providerId="ADAL" clId="{DB64260D-3977-4F7C-92A1-4BF9129AA7EA}" dt="2022-04-27T14:12:58.575" v="2848" actId="478"/>
          <ac:spMkLst>
            <pc:docMk/>
            <pc:sldMk cId="1626988690" sldId="277"/>
            <ac:spMk id="18" creationId="{1B74148F-E00B-47D7-8DAE-A8EFBDAEE06E}"/>
          </ac:spMkLst>
        </pc:spChg>
        <pc:spChg chg="add mod">
          <ac:chgData name="Johel Batista" userId="ea17b4fa-ba6f-4ac3-b899-e5019f702397" providerId="ADAL" clId="{DB64260D-3977-4F7C-92A1-4BF9129AA7EA}" dt="2022-04-27T14:26:48.523" v="3703" actId="1076"/>
          <ac:spMkLst>
            <pc:docMk/>
            <pc:sldMk cId="1626988690" sldId="277"/>
            <ac:spMk id="20" creationId="{DC664873-50EE-4386-B165-CB00E6E7AFBA}"/>
          </ac:spMkLst>
        </pc:spChg>
        <pc:graphicFrameChg chg="del">
          <ac:chgData name="Johel Batista" userId="ea17b4fa-ba6f-4ac3-b899-e5019f702397" providerId="ADAL" clId="{DB64260D-3977-4F7C-92A1-4BF9129AA7EA}" dt="2022-04-27T14:12:55.615" v="2845" actId="478"/>
          <ac:graphicFrameMkLst>
            <pc:docMk/>
            <pc:sldMk cId="1626988690" sldId="277"/>
            <ac:graphicFrameMk id="15" creationId="{09230D57-7B17-468B-8103-8499AB97653E}"/>
          </ac:graphicFrameMkLst>
        </pc:graphicFrameChg>
        <pc:picChg chg="del">
          <ac:chgData name="Johel Batista" userId="ea17b4fa-ba6f-4ac3-b899-e5019f702397" providerId="ADAL" clId="{DB64260D-3977-4F7C-92A1-4BF9129AA7EA}" dt="2022-04-27T14:12:48.513" v="2842" actId="478"/>
          <ac:picMkLst>
            <pc:docMk/>
            <pc:sldMk cId="1626988690" sldId="277"/>
            <ac:picMk id="6" creationId="{F83684E1-1658-4193-A5AE-20CC0C5452EC}"/>
          </ac:picMkLst>
        </pc:picChg>
        <pc:picChg chg="add mod modCrop">
          <ac:chgData name="Johel Batista" userId="ea17b4fa-ba6f-4ac3-b899-e5019f702397" providerId="ADAL" clId="{DB64260D-3977-4F7C-92A1-4BF9129AA7EA}" dt="2022-04-27T14:26:48.523" v="3703" actId="1076"/>
          <ac:picMkLst>
            <pc:docMk/>
            <pc:sldMk cId="1626988690" sldId="277"/>
            <ac:picMk id="7" creationId="{68FF5A33-32C3-46B1-8C85-E50B8DF2ECC8}"/>
          </ac:picMkLst>
        </pc:picChg>
        <pc:picChg chg="add mod modCrop">
          <ac:chgData name="Johel Batista" userId="ea17b4fa-ba6f-4ac3-b899-e5019f702397" providerId="ADAL" clId="{DB64260D-3977-4F7C-92A1-4BF9129AA7EA}" dt="2022-04-27T14:26:48.523" v="3703" actId="1076"/>
          <ac:picMkLst>
            <pc:docMk/>
            <pc:sldMk cId="1626988690" sldId="277"/>
            <ac:picMk id="9" creationId="{0BEB94C5-8344-4A4C-A9CD-5917FBD9E477}"/>
          </ac:picMkLst>
        </pc:picChg>
        <pc:picChg chg="mod">
          <ac:chgData name="Johel Batista" userId="ea17b4fa-ba6f-4ac3-b899-e5019f702397" providerId="ADAL" clId="{DB64260D-3977-4F7C-92A1-4BF9129AA7EA}" dt="2022-04-27T14:26:39.813" v="3702" actId="1076"/>
          <ac:picMkLst>
            <pc:docMk/>
            <pc:sldMk cId="1626988690" sldId="277"/>
            <ac:picMk id="11" creationId="{8FC69696-5714-49FA-8BBD-D3123A6FF9C3}"/>
          </ac:picMkLst>
        </pc:picChg>
        <pc:picChg chg="add mod">
          <ac:chgData name="Johel Batista" userId="ea17b4fa-ba6f-4ac3-b899-e5019f702397" providerId="ADAL" clId="{DB64260D-3977-4F7C-92A1-4BF9129AA7EA}" dt="2022-04-27T14:12:52.534" v="2844" actId="1076"/>
          <ac:picMkLst>
            <pc:docMk/>
            <pc:sldMk cId="1626988690" sldId="277"/>
            <ac:picMk id="13" creationId="{52594D1F-79EF-4DBD-AC7E-A339EB123F64}"/>
          </ac:picMkLst>
        </pc:picChg>
        <pc:picChg chg="del">
          <ac:chgData name="Johel Batista" userId="ea17b4fa-ba6f-4ac3-b899-e5019f702397" providerId="ADAL" clId="{DB64260D-3977-4F7C-92A1-4BF9129AA7EA}" dt="2022-04-27T14:12:56.374" v="2846" actId="478"/>
          <ac:picMkLst>
            <pc:docMk/>
            <pc:sldMk cId="1626988690" sldId="277"/>
            <ac:picMk id="19" creationId="{3332F5A7-5C4D-4782-A7F6-F6783568A348}"/>
          </ac:picMkLst>
        </pc:picChg>
      </pc:sldChg>
      <pc:sldChg chg="del">
        <pc:chgData name="Johel Batista" userId="ea17b4fa-ba6f-4ac3-b899-e5019f702397" providerId="ADAL" clId="{DB64260D-3977-4F7C-92A1-4BF9129AA7EA}" dt="2022-04-27T14:38:02.413" v="4439" actId="47"/>
        <pc:sldMkLst>
          <pc:docMk/>
          <pc:sldMk cId="1587783908" sldId="278"/>
        </pc:sldMkLst>
      </pc:sldChg>
      <pc:sldChg chg="del">
        <pc:chgData name="Johel Batista" userId="ea17b4fa-ba6f-4ac3-b899-e5019f702397" providerId="ADAL" clId="{DB64260D-3977-4F7C-92A1-4BF9129AA7EA}" dt="2022-04-27T14:17:40.223" v="3445" actId="47"/>
        <pc:sldMkLst>
          <pc:docMk/>
          <pc:sldMk cId="2968758676" sldId="279"/>
        </pc:sldMkLst>
      </pc:sldChg>
      <pc:sldChg chg="del">
        <pc:chgData name="Johel Batista" userId="ea17b4fa-ba6f-4ac3-b899-e5019f702397" providerId="ADAL" clId="{DB64260D-3977-4F7C-92A1-4BF9129AA7EA}" dt="2022-04-27T14:17:40.845" v="3446" actId="47"/>
        <pc:sldMkLst>
          <pc:docMk/>
          <pc:sldMk cId="453586357" sldId="280"/>
        </pc:sldMkLst>
      </pc:sldChg>
      <pc:sldChg chg="del">
        <pc:chgData name="Johel Batista" userId="ea17b4fa-ba6f-4ac3-b899-e5019f702397" providerId="ADAL" clId="{DB64260D-3977-4F7C-92A1-4BF9129AA7EA}" dt="2022-04-27T14:17:33.547" v="3444" actId="47"/>
        <pc:sldMkLst>
          <pc:docMk/>
          <pc:sldMk cId="440644003" sldId="282"/>
        </pc:sldMkLst>
      </pc:sldChg>
      <pc:sldChg chg="addSp delSp modSp mod ord">
        <pc:chgData name="Johel Batista" userId="ea17b4fa-ba6f-4ac3-b899-e5019f702397" providerId="ADAL" clId="{DB64260D-3977-4F7C-92A1-4BF9129AA7EA}" dt="2022-04-27T14:25:29.813" v="3632"/>
        <pc:sldMkLst>
          <pc:docMk/>
          <pc:sldMk cId="4007281111" sldId="283"/>
        </pc:sldMkLst>
        <pc:spChg chg="mod">
          <ac:chgData name="Johel Batista" userId="ea17b4fa-ba6f-4ac3-b899-e5019f702397" providerId="ADAL" clId="{DB64260D-3977-4F7C-92A1-4BF9129AA7EA}" dt="2022-04-27T05:53:27.829" v="187" actId="14100"/>
          <ac:spMkLst>
            <pc:docMk/>
            <pc:sldMk cId="4007281111" sldId="283"/>
            <ac:spMk id="2" creationId="{8B98BBFB-4314-436C-A688-96F483D693AB}"/>
          </ac:spMkLst>
        </pc:spChg>
        <pc:spChg chg="add del">
          <ac:chgData name="Johel Batista" userId="ea17b4fa-ba6f-4ac3-b899-e5019f702397" providerId="ADAL" clId="{DB64260D-3977-4F7C-92A1-4BF9129AA7EA}" dt="2022-04-27T05:53:36.895" v="191" actId="478"/>
          <ac:spMkLst>
            <pc:docMk/>
            <pc:sldMk cId="4007281111" sldId="283"/>
            <ac:spMk id="3" creationId="{6AA173D3-8B7E-4F91-B862-AC30CB0D2705}"/>
          </ac:spMkLst>
        </pc:spChg>
        <pc:spChg chg="add del mod">
          <ac:chgData name="Johel Batista" userId="ea17b4fa-ba6f-4ac3-b899-e5019f702397" providerId="ADAL" clId="{DB64260D-3977-4F7C-92A1-4BF9129AA7EA}" dt="2022-04-27T05:53:36.895" v="191" actId="478"/>
          <ac:spMkLst>
            <pc:docMk/>
            <pc:sldMk cId="4007281111" sldId="283"/>
            <ac:spMk id="13" creationId="{6EB07A25-F5FD-4064-8FAB-20C5CA6998C8}"/>
          </ac:spMkLst>
        </pc:spChg>
        <pc:picChg chg="del">
          <ac:chgData name="Johel Batista" userId="ea17b4fa-ba6f-4ac3-b899-e5019f702397" providerId="ADAL" clId="{DB64260D-3977-4F7C-92A1-4BF9129AA7EA}" dt="2022-04-27T05:52:40.031" v="128" actId="478"/>
          <ac:picMkLst>
            <pc:docMk/>
            <pc:sldMk cId="4007281111" sldId="283"/>
            <ac:picMk id="5" creationId="{20C369A7-4049-483E-B185-C03F8E83FEA2}"/>
          </ac:picMkLst>
        </pc:picChg>
        <pc:picChg chg="add mod">
          <ac:chgData name="Johel Batista" userId="ea17b4fa-ba6f-4ac3-b899-e5019f702397" providerId="ADAL" clId="{DB64260D-3977-4F7C-92A1-4BF9129AA7EA}" dt="2022-04-27T05:52:48.716" v="134" actId="14100"/>
          <ac:picMkLst>
            <pc:docMk/>
            <pc:sldMk cId="4007281111" sldId="283"/>
            <ac:picMk id="6" creationId="{506E9DB3-16DC-4414-B7B5-DF9B3BE713FE}"/>
          </ac:picMkLst>
        </pc:picChg>
        <pc:picChg chg="del mod">
          <ac:chgData name="Johel Batista" userId="ea17b4fa-ba6f-4ac3-b899-e5019f702397" providerId="ADAL" clId="{DB64260D-3977-4F7C-92A1-4BF9129AA7EA}" dt="2022-04-27T05:54:45.096" v="192" actId="478"/>
          <ac:picMkLst>
            <pc:docMk/>
            <pc:sldMk cId="4007281111" sldId="283"/>
            <ac:picMk id="8" creationId="{B8192897-0894-4F7E-B190-BBABE4FEBDBA}"/>
          </ac:picMkLst>
        </pc:picChg>
        <pc:picChg chg="del">
          <ac:chgData name="Johel Batista" userId="ea17b4fa-ba6f-4ac3-b899-e5019f702397" providerId="ADAL" clId="{DB64260D-3977-4F7C-92A1-4BF9129AA7EA}" dt="2022-04-27T05:56:01.165" v="208" actId="478"/>
          <ac:picMkLst>
            <pc:docMk/>
            <pc:sldMk cId="4007281111" sldId="283"/>
            <ac:picMk id="10" creationId="{0FF9D734-1806-46F5-A2D4-CAE934722752}"/>
          </ac:picMkLst>
        </pc:picChg>
        <pc:picChg chg="add mod modCrop">
          <ac:chgData name="Johel Batista" userId="ea17b4fa-ba6f-4ac3-b899-e5019f702397" providerId="ADAL" clId="{DB64260D-3977-4F7C-92A1-4BF9129AA7EA}" dt="2022-04-27T05:55:09.980" v="201" actId="1076"/>
          <ac:picMkLst>
            <pc:docMk/>
            <pc:sldMk cId="4007281111" sldId="283"/>
            <ac:picMk id="15" creationId="{5EEBB3DE-C7AC-4B07-9440-232F001F26E9}"/>
          </ac:picMkLst>
        </pc:picChg>
        <pc:picChg chg="add mod">
          <ac:chgData name="Johel Batista" userId="ea17b4fa-ba6f-4ac3-b899-e5019f702397" providerId="ADAL" clId="{DB64260D-3977-4F7C-92A1-4BF9129AA7EA}" dt="2022-04-27T05:56:22.339" v="212" actId="1076"/>
          <ac:picMkLst>
            <pc:docMk/>
            <pc:sldMk cId="4007281111" sldId="283"/>
            <ac:picMk id="16" creationId="{AE37921E-C0D1-41DA-B15F-65B5B1DDC088}"/>
          </ac:picMkLst>
        </pc:picChg>
      </pc:sldChg>
      <pc:sldChg chg="modSp add del mod ord">
        <pc:chgData name="Johel Batista" userId="ea17b4fa-ba6f-4ac3-b899-e5019f702397" providerId="ADAL" clId="{DB64260D-3977-4F7C-92A1-4BF9129AA7EA}" dt="2022-04-27T16:43:55.668" v="4546" actId="47"/>
        <pc:sldMkLst>
          <pc:docMk/>
          <pc:sldMk cId="137435707" sldId="284"/>
        </pc:sldMkLst>
        <pc:spChg chg="mod">
          <ac:chgData name="Johel Batista" userId="ea17b4fa-ba6f-4ac3-b899-e5019f702397" providerId="ADAL" clId="{DB64260D-3977-4F7C-92A1-4BF9129AA7EA}" dt="2022-04-27T14:52:59.400" v="4514" actId="20577"/>
          <ac:spMkLst>
            <pc:docMk/>
            <pc:sldMk cId="137435707" sldId="284"/>
            <ac:spMk id="20" creationId="{DC664873-50EE-4386-B165-CB00E6E7AFBA}"/>
          </ac:spMkLst>
        </pc:spChg>
      </pc:sldChg>
      <pc:sldChg chg="add del">
        <pc:chgData name="Johel Batista" userId="ea17b4fa-ba6f-4ac3-b899-e5019f702397" providerId="ADAL" clId="{DB64260D-3977-4F7C-92A1-4BF9129AA7EA}" dt="2022-04-27T14:38:00.365" v="4438" actId="47"/>
        <pc:sldMkLst>
          <pc:docMk/>
          <pc:sldMk cId="2875408282" sldId="28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9133F-0917-4D71-AAE7-C0C2AC852458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A"/>
        </a:p>
      </dgm:t>
    </dgm:pt>
    <dgm:pt modelId="{2960E491-D36B-4F3B-9423-3C6C49D6F26F}">
      <dgm:prSet phldrT="[Texto]"/>
      <dgm:spPr/>
      <dgm:t>
        <a:bodyPr/>
        <a:lstStyle/>
        <a:p>
          <a:r>
            <a:rPr lang="es-PA" b="1" dirty="0"/>
            <a:t>A</a:t>
          </a:r>
        </a:p>
      </dgm:t>
    </dgm:pt>
    <dgm:pt modelId="{CC167BF1-D9C0-4E66-8E0A-A512AD6F73D2}" type="parTrans" cxnId="{1AC161C6-07F2-48AD-86AC-AFC5EF5A4E43}">
      <dgm:prSet/>
      <dgm:spPr/>
      <dgm:t>
        <a:bodyPr/>
        <a:lstStyle/>
        <a:p>
          <a:endParaRPr lang="es-PA"/>
        </a:p>
      </dgm:t>
    </dgm:pt>
    <dgm:pt modelId="{F14E75A1-C82D-4F72-BD46-91F5F5EB57FC}" type="sibTrans" cxnId="{1AC161C6-07F2-48AD-86AC-AFC5EF5A4E43}">
      <dgm:prSet/>
      <dgm:spPr/>
      <dgm:t>
        <a:bodyPr/>
        <a:lstStyle/>
        <a:p>
          <a:endParaRPr lang="es-PA"/>
        </a:p>
      </dgm:t>
    </dgm:pt>
    <dgm:pt modelId="{342DB311-55C3-457C-8519-022A135653BC}">
      <dgm:prSet phldrT="[Texto]"/>
      <dgm:spPr/>
      <dgm:t>
        <a:bodyPr/>
        <a:lstStyle/>
        <a:p>
          <a:r>
            <a:rPr lang="es-PA" b="1" dirty="0"/>
            <a:t>Atomicidad</a:t>
          </a:r>
        </a:p>
      </dgm:t>
    </dgm:pt>
    <dgm:pt modelId="{DE8F9217-38E9-49EF-8621-4CF5E56EDB16}" type="parTrans" cxnId="{1E54F872-25B9-4896-BAA3-DC1E3EB29E8F}">
      <dgm:prSet/>
      <dgm:spPr/>
      <dgm:t>
        <a:bodyPr/>
        <a:lstStyle/>
        <a:p>
          <a:endParaRPr lang="es-PA"/>
        </a:p>
      </dgm:t>
    </dgm:pt>
    <dgm:pt modelId="{BF6BED0F-F33C-40C6-B880-3A0EEADA482F}" type="sibTrans" cxnId="{1E54F872-25B9-4896-BAA3-DC1E3EB29E8F}">
      <dgm:prSet/>
      <dgm:spPr/>
      <dgm:t>
        <a:bodyPr/>
        <a:lstStyle/>
        <a:p>
          <a:endParaRPr lang="es-PA"/>
        </a:p>
      </dgm:t>
    </dgm:pt>
    <dgm:pt modelId="{316230C8-75F4-4CB5-9C62-2AB5FB4A5635}">
      <dgm:prSet phldrT="[Texto]"/>
      <dgm:spPr/>
      <dgm:t>
        <a:bodyPr/>
        <a:lstStyle/>
        <a:p>
          <a:r>
            <a:rPr lang="es-PA" b="1" dirty="0"/>
            <a:t>C</a:t>
          </a:r>
        </a:p>
      </dgm:t>
    </dgm:pt>
    <dgm:pt modelId="{E68ECCA3-7BFD-4C32-8FC9-8243F5CED34A}" type="parTrans" cxnId="{65CFA0FF-AF36-47DC-ADE8-9A0DC09CBD88}">
      <dgm:prSet/>
      <dgm:spPr/>
      <dgm:t>
        <a:bodyPr/>
        <a:lstStyle/>
        <a:p>
          <a:endParaRPr lang="es-PA"/>
        </a:p>
      </dgm:t>
    </dgm:pt>
    <dgm:pt modelId="{99AD427A-8764-480E-8512-FA6B9FE4A3F3}" type="sibTrans" cxnId="{65CFA0FF-AF36-47DC-ADE8-9A0DC09CBD88}">
      <dgm:prSet/>
      <dgm:spPr/>
      <dgm:t>
        <a:bodyPr/>
        <a:lstStyle/>
        <a:p>
          <a:endParaRPr lang="es-PA"/>
        </a:p>
      </dgm:t>
    </dgm:pt>
    <dgm:pt modelId="{697F2631-3AF3-4BA1-A41A-949B3DBCFAE0}">
      <dgm:prSet phldrT="[Texto]"/>
      <dgm:spPr/>
      <dgm:t>
        <a:bodyPr/>
        <a:lstStyle/>
        <a:p>
          <a:r>
            <a:rPr lang="es-PA" b="1" dirty="0" err="1"/>
            <a:t>Consistency</a:t>
          </a:r>
          <a:r>
            <a:rPr lang="es-PA" b="1" dirty="0"/>
            <a:t> (Consistencia</a:t>
          </a:r>
        </a:p>
      </dgm:t>
    </dgm:pt>
    <dgm:pt modelId="{F08DB438-DDA1-4E36-B458-CEEDCA80BB29}" type="parTrans" cxnId="{F3B798A3-C47B-4991-AA60-DE6AF711F983}">
      <dgm:prSet/>
      <dgm:spPr/>
      <dgm:t>
        <a:bodyPr/>
        <a:lstStyle/>
        <a:p>
          <a:endParaRPr lang="es-PA"/>
        </a:p>
      </dgm:t>
    </dgm:pt>
    <dgm:pt modelId="{E48C2384-5810-42D2-878E-7FC98E2168CA}" type="sibTrans" cxnId="{F3B798A3-C47B-4991-AA60-DE6AF711F983}">
      <dgm:prSet/>
      <dgm:spPr/>
      <dgm:t>
        <a:bodyPr/>
        <a:lstStyle/>
        <a:p>
          <a:endParaRPr lang="es-PA"/>
        </a:p>
      </dgm:t>
    </dgm:pt>
    <dgm:pt modelId="{55E4BE1C-7928-4D49-A51F-1C17310D7341}">
      <dgm:prSet phldrT="[Texto]"/>
      <dgm:spPr/>
      <dgm:t>
        <a:bodyPr/>
        <a:lstStyle/>
        <a:p>
          <a:r>
            <a:rPr lang="es-PA" b="1" dirty="0"/>
            <a:t>I</a:t>
          </a:r>
        </a:p>
      </dgm:t>
    </dgm:pt>
    <dgm:pt modelId="{F76620CF-9240-46DD-ACC7-BD550BAF7C7D}" type="parTrans" cxnId="{6C807451-4CFF-4BA4-BA3F-F0A168944595}">
      <dgm:prSet/>
      <dgm:spPr/>
      <dgm:t>
        <a:bodyPr/>
        <a:lstStyle/>
        <a:p>
          <a:endParaRPr lang="es-PA"/>
        </a:p>
      </dgm:t>
    </dgm:pt>
    <dgm:pt modelId="{4CD41F42-6A0E-4FE2-B71B-7FC90D306835}" type="sibTrans" cxnId="{6C807451-4CFF-4BA4-BA3F-F0A168944595}">
      <dgm:prSet/>
      <dgm:spPr/>
      <dgm:t>
        <a:bodyPr/>
        <a:lstStyle/>
        <a:p>
          <a:endParaRPr lang="es-PA"/>
        </a:p>
      </dgm:t>
    </dgm:pt>
    <dgm:pt modelId="{7FC904C9-5995-45B8-AFAC-0132EFCC080F}">
      <dgm:prSet phldrT="[Texto]"/>
      <dgm:spPr/>
      <dgm:t>
        <a:bodyPr/>
        <a:lstStyle/>
        <a:p>
          <a:r>
            <a:rPr lang="es-PA" b="1" dirty="0" err="1"/>
            <a:t>Isolation</a:t>
          </a:r>
          <a:r>
            <a:rPr lang="es-PA" b="1" dirty="0"/>
            <a:t> (Aislamiento)</a:t>
          </a:r>
        </a:p>
      </dgm:t>
    </dgm:pt>
    <dgm:pt modelId="{CE42933D-82D8-4570-97D4-0DDE53FF5BB6}" type="parTrans" cxnId="{6B8E1730-1B65-4F1C-AEB7-DE1B2108382B}">
      <dgm:prSet/>
      <dgm:spPr/>
      <dgm:t>
        <a:bodyPr/>
        <a:lstStyle/>
        <a:p>
          <a:endParaRPr lang="es-PA"/>
        </a:p>
      </dgm:t>
    </dgm:pt>
    <dgm:pt modelId="{46BB861D-7F07-4F69-AF26-842EC1B640A5}" type="sibTrans" cxnId="{6B8E1730-1B65-4F1C-AEB7-DE1B2108382B}">
      <dgm:prSet/>
      <dgm:spPr/>
      <dgm:t>
        <a:bodyPr/>
        <a:lstStyle/>
        <a:p>
          <a:endParaRPr lang="es-PA"/>
        </a:p>
      </dgm:t>
    </dgm:pt>
    <dgm:pt modelId="{B95A05DF-06FF-431B-9B7E-E6C0287EE8BA}">
      <dgm:prSet phldrT="[Texto]"/>
      <dgm:spPr/>
      <dgm:t>
        <a:bodyPr/>
        <a:lstStyle/>
        <a:p>
          <a:r>
            <a:rPr lang="es-PA" b="1" dirty="0"/>
            <a:t>D</a:t>
          </a:r>
        </a:p>
      </dgm:t>
    </dgm:pt>
    <dgm:pt modelId="{4B2F02B0-CB8D-4C33-A332-F29E1EB8F1C5}" type="parTrans" cxnId="{B585A583-602B-4070-AB82-9CBCA8AE3516}">
      <dgm:prSet/>
      <dgm:spPr/>
      <dgm:t>
        <a:bodyPr/>
        <a:lstStyle/>
        <a:p>
          <a:endParaRPr lang="es-PA"/>
        </a:p>
      </dgm:t>
    </dgm:pt>
    <dgm:pt modelId="{E9207F76-B12A-4804-9869-0F1CC7C865AB}" type="sibTrans" cxnId="{B585A583-602B-4070-AB82-9CBCA8AE3516}">
      <dgm:prSet/>
      <dgm:spPr/>
      <dgm:t>
        <a:bodyPr/>
        <a:lstStyle/>
        <a:p>
          <a:endParaRPr lang="es-PA"/>
        </a:p>
      </dgm:t>
    </dgm:pt>
    <dgm:pt modelId="{AFBE6174-9575-49B0-8102-8256A5700C5F}">
      <dgm:prSet phldrT="[Texto]"/>
      <dgm:spPr/>
      <dgm:t>
        <a:bodyPr/>
        <a:lstStyle/>
        <a:p>
          <a:r>
            <a:rPr lang="es-PA" b="1" dirty="0" err="1"/>
            <a:t>Durability</a:t>
          </a:r>
          <a:r>
            <a:rPr lang="es-PA" b="1" dirty="0"/>
            <a:t> (Durabilidad)	</a:t>
          </a:r>
        </a:p>
      </dgm:t>
    </dgm:pt>
    <dgm:pt modelId="{7D6BFD98-268F-4BE3-8AE5-853A2F38374C}" type="parTrans" cxnId="{9BD1A1AF-2DF0-4ED7-9418-24F4AC41EE9D}">
      <dgm:prSet/>
      <dgm:spPr/>
      <dgm:t>
        <a:bodyPr/>
        <a:lstStyle/>
        <a:p>
          <a:endParaRPr lang="es-PA"/>
        </a:p>
      </dgm:t>
    </dgm:pt>
    <dgm:pt modelId="{1E988FB5-2835-4455-898F-A3F3C1242EA3}" type="sibTrans" cxnId="{9BD1A1AF-2DF0-4ED7-9418-24F4AC41EE9D}">
      <dgm:prSet/>
      <dgm:spPr/>
      <dgm:t>
        <a:bodyPr/>
        <a:lstStyle/>
        <a:p>
          <a:endParaRPr lang="es-PA"/>
        </a:p>
      </dgm:t>
    </dgm:pt>
    <dgm:pt modelId="{21300462-A0DA-4E77-9128-944EE6206303}" type="pres">
      <dgm:prSet presAssocID="{C699133F-0917-4D71-AAE7-C0C2AC852458}" presName="Name0" presStyleCnt="0">
        <dgm:presLayoutVars>
          <dgm:dir/>
          <dgm:animLvl val="lvl"/>
          <dgm:resizeHandles/>
        </dgm:presLayoutVars>
      </dgm:prSet>
      <dgm:spPr/>
    </dgm:pt>
    <dgm:pt modelId="{EBAFF450-5064-4BA7-8FD8-41FC8756FB79}" type="pres">
      <dgm:prSet presAssocID="{2960E491-D36B-4F3B-9423-3C6C49D6F26F}" presName="linNode" presStyleCnt="0"/>
      <dgm:spPr/>
    </dgm:pt>
    <dgm:pt modelId="{58E7067B-481E-4DDE-8499-7C7B023B247B}" type="pres">
      <dgm:prSet presAssocID="{2960E491-D36B-4F3B-9423-3C6C49D6F26F}" presName="parentShp" presStyleLbl="node1" presStyleIdx="0" presStyleCnt="4">
        <dgm:presLayoutVars>
          <dgm:bulletEnabled val="1"/>
        </dgm:presLayoutVars>
      </dgm:prSet>
      <dgm:spPr/>
    </dgm:pt>
    <dgm:pt modelId="{0C1D588D-5983-4D62-8BEB-3D67281F755F}" type="pres">
      <dgm:prSet presAssocID="{2960E491-D36B-4F3B-9423-3C6C49D6F26F}" presName="childShp" presStyleLbl="bgAccFollowNode1" presStyleIdx="0" presStyleCnt="4">
        <dgm:presLayoutVars>
          <dgm:bulletEnabled val="1"/>
        </dgm:presLayoutVars>
      </dgm:prSet>
      <dgm:spPr/>
    </dgm:pt>
    <dgm:pt modelId="{6EB5BC54-12D3-418A-B812-4D49DF8006F3}" type="pres">
      <dgm:prSet presAssocID="{F14E75A1-C82D-4F72-BD46-91F5F5EB57FC}" presName="spacing" presStyleCnt="0"/>
      <dgm:spPr/>
    </dgm:pt>
    <dgm:pt modelId="{39CB0682-0F9B-420D-BD26-21EC1C61665B}" type="pres">
      <dgm:prSet presAssocID="{316230C8-75F4-4CB5-9C62-2AB5FB4A5635}" presName="linNode" presStyleCnt="0"/>
      <dgm:spPr/>
    </dgm:pt>
    <dgm:pt modelId="{1ED29C49-2A89-400F-86B5-17B3B17C391E}" type="pres">
      <dgm:prSet presAssocID="{316230C8-75F4-4CB5-9C62-2AB5FB4A5635}" presName="parentShp" presStyleLbl="node1" presStyleIdx="1" presStyleCnt="4">
        <dgm:presLayoutVars>
          <dgm:bulletEnabled val="1"/>
        </dgm:presLayoutVars>
      </dgm:prSet>
      <dgm:spPr/>
    </dgm:pt>
    <dgm:pt modelId="{396157BD-BF64-4BEA-B0CD-96DB16D0492B}" type="pres">
      <dgm:prSet presAssocID="{316230C8-75F4-4CB5-9C62-2AB5FB4A5635}" presName="childShp" presStyleLbl="bgAccFollowNode1" presStyleIdx="1" presStyleCnt="4">
        <dgm:presLayoutVars>
          <dgm:bulletEnabled val="1"/>
        </dgm:presLayoutVars>
      </dgm:prSet>
      <dgm:spPr/>
    </dgm:pt>
    <dgm:pt modelId="{11672883-2032-4A34-A2C2-1737109743B9}" type="pres">
      <dgm:prSet presAssocID="{99AD427A-8764-480E-8512-FA6B9FE4A3F3}" presName="spacing" presStyleCnt="0"/>
      <dgm:spPr/>
    </dgm:pt>
    <dgm:pt modelId="{5FBB310B-A902-4A62-89AC-59B65DB08BC5}" type="pres">
      <dgm:prSet presAssocID="{55E4BE1C-7928-4D49-A51F-1C17310D7341}" presName="linNode" presStyleCnt="0"/>
      <dgm:spPr/>
    </dgm:pt>
    <dgm:pt modelId="{614EA8DE-93E7-4BAE-8997-8EB4B3A33797}" type="pres">
      <dgm:prSet presAssocID="{55E4BE1C-7928-4D49-A51F-1C17310D7341}" presName="parentShp" presStyleLbl="node1" presStyleIdx="2" presStyleCnt="4">
        <dgm:presLayoutVars>
          <dgm:bulletEnabled val="1"/>
        </dgm:presLayoutVars>
      </dgm:prSet>
      <dgm:spPr/>
    </dgm:pt>
    <dgm:pt modelId="{5216C087-69FE-4752-9559-201492C34009}" type="pres">
      <dgm:prSet presAssocID="{55E4BE1C-7928-4D49-A51F-1C17310D7341}" presName="childShp" presStyleLbl="bgAccFollowNode1" presStyleIdx="2" presStyleCnt="4">
        <dgm:presLayoutVars>
          <dgm:bulletEnabled val="1"/>
        </dgm:presLayoutVars>
      </dgm:prSet>
      <dgm:spPr/>
    </dgm:pt>
    <dgm:pt modelId="{BF72D78D-F5AE-4AF5-B02A-AD9C5A58EA01}" type="pres">
      <dgm:prSet presAssocID="{4CD41F42-6A0E-4FE2-B71B-7FC90D306835}" presName="spacing" presStyleCnt="0"/>
      <dgm:spPr/>
    </dgm:pt>
    <dgm:pt modelId="{AF1CA5CC-BB2B-4207-9BCF-4B26479FA90A}" type="pres">
      <dgm:prSet presAssocID="{B95A05DF-06FF-431B-9B7E-E6C0287EE8BA}" presName="linNode" presStyleCnt="0"/>
      <dgm:spPr/>
    </dgm:pt>
    <dgm:pt modelId="{57697A5C-21C2-4D89-951F-50D3184486BD}" type="pres">
      <dgm:prSet presAssocID="{B95A05DF-06FF-431B-9B7E-E6C0287EE8BA}" presName="parentShp" presStyleLbl="node1" presStyleIdx="3" presStyleCnt="4">
        <dgm:presLayoutVars>
          <dgm:bulletEnabled val="1"/>
        </dgm:presLayoutVars>
      </dgm:prSet>
      <dgm:spPr/>
    </dgm:pt>
    <dgm:pt modelId="{AAC7DE37-F0EF-4D5A-ABD2-E20CA70E61D2}" type="pres">
      <dgm:prSet presAssocID="{B95A05DF-06FF-431B-9B7E-E6C0287EE8BA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4F482903-A5D6-4148-B394-0B1814332068}" type="presOf" srcId="{55E4BE1C-7928-4D49-A51F-1C17310D7341}" destId="{614EA8DE-93E7-4BAE-8997-8EB4B3A33797}" srcOrd="0" destOrd="0" presId="urn:microsoft.com/office/officeart/2005/8/layout/vList6"/>
    <dgm:cxn modelId="{F238B708-7655-4A6E-AC2A-36B301C1C3C0}" type="presOf" srcId="{2960E491-D36B-4F3B-9423-3C6C49D6F26F}" destId="{58E7067B-481E-4DDE-8499-7C7B023B247B}" srcOrd="0" destOrd="0" presId="urn:microsoft.com/office/officeart/2005/8/layout/vList6"/>
    <dgm:cxn modelId="{06EFEB0D-A969-4D3F-837E-6B439DD553F8}" type="presOf" srcId="{AFBE6174-9575-49B0-8102-8256A5700C5F}" destId="{AAC7DE37-F0EF-4D5A-ABD2-E20CA70E61D2}" srcOrd="0" destOrd="0" presId="urn:microsoft.com/office/officeart/2005/8/layout/vList6"/>
    <dgm:cxn modelId="{6B8E1730-1B65-4F1C-AEB7-DE1B2108382B}" srcId="{55E4BE1C-7928-4D49-A51F-1C17310D7341}" destId="{7FC904C9-5995-45B8-AFAC-0132EFCC080F}" srcOrd="0" destOrd="0" parTransId="{CE42933D-82D8-4570-97D4-0DDE53FF5BB6}" sibTransId="{46BB861D-7F07-4F69-AF26-842EC1B640A5}"/>
    <dgm:cxn modelId="{DBDB4D3E-9FA1-4FD0-9303-DD8B33FF6D15}" type="presOf" srcId="{B95A05DF-06FF-431B-9B7E-E6C0287EE8BA}" destId="{57697A5C-21C2-4D89-951F-50D3184486BD}" srcOrd="0" destOrd="0" presId="urn:microsoft.com/office/officeart/2005/8/layout/vList6"/>
    <dgm:cxn modelId="{6C807451-4CFF-4BA4-BA3F-F0A168944595}" srcId="{C699133F-0917-4D71-AAE7-C0C2AC852458}" destId="{55E4BE1C-7928-4D49-A51F-1C17310D7341}" srcOrd="2" destOrd="0" parTransId="{F76620CF-9240-46DD-ACC7-BD550BAF7C7D}" sibTransId="{4CD41F42-6A0E-4FE2-B71B-7FC90D306835}"/>
    <dgm:cxn modelId="{1E54F872-25B9-4896-BAA3-DC1E3EB29E8F}" srcId="{2960E491-D36B-4F3B-9423-3C6C49D6F26F}" destId="{342DB311-55C3-457C-8519-022A135653BC}" srcOrd="0" destOrd="0" parTransId="{DE8F9217-38E9-49EF-8621-4CF5E56EDB16}" sibTransId="{BF6BED0F-F33C-40C6-B880-3A0EEADA482F}"/>
    <dgm:cxn modelId="{B585A583-602B-4070-AB82-9CBCA8AE3516}" srcId="{C699133F-0917-4D71-AAE7-C0C2AC852458}" destId="{B95A05DF-06FF-431B-9B7E-E6C0287EE8BA}" srcOrd="3" destOrd="0" parTransId="{4B2F02B0-CB8D-4C33-A332-F29E1EB8F1C5}" sibTransId="{E9207F76-B12A-4804-9869-0F1CC7C865AB}"/>
    <dgm:cxn modelId="{FD82AF84-2837-4872-BFFB-F7484D740CEB}" type="presOf" srcId="{C699133F-0917-4D71-AAE7-C0C2AC852458}" destId="{21300462-A0DA-4E77-9128-944EE6206303}" srcOrd="0" destOrd="0" presId="urn:microsoft.com/office/officeart/2005/8/layout/vList6"/>
    <dgm:cxn modelId="{F3B798A3-C47B-4991-AA60-DE6AF711F983}" srcId="{316230C8-75F4-4CB5-9C62-2AB5FB4A5635}" destId="{697F2631-3AF3-4BA1-A41A-949B3DBCFAE0}" srcOrd="0" destOrd="0" parTransId="{F08DB438-DDA1-4E36-B458-CEEDCA80BB29}" sibTransId="{E48C2384-5810-42D2-878E-7FC98E2168CA}"/>
    <dgm:cxn modelId="{9B5645A6-01C4-494D-A46A-0E274B31D9BA}" type="presOf" srcId="{316230C8-75F4-4CB5-9C62-2AB5FB4A5635}" destId="{1ED29C49-2A89-400F-86B5-17B3B17C391E}" srcOrd="0" destOrd="0" presId="urn:microsoft.com/office/officeart/2005/8/layout/vList6"/>
    <dgm:cxn modelId="{9BD1A1AF-2DF0-4ED7-9418-24F4AC41EE9D}" srcId="{B95A05DF-06FF-431B-9B7E-E6C0287EE8BA}" destId="{AFBE6174-9575-49B0-8102-8256A5700C5F}" srcOrd="0" destOrd="0" parTransId="{7D6BFD98-268F-4BE3-8AE5-853A2F38374C}" sibTransId="{1E988FB5-2835-4455-898F-A3F3C1242EA3}"/>
    <dgm:cxn modelId="{4CF413B0-853D-4EC0-A23E-C47389BAEB31}" type="presOf" srcId="{697F2631-3AF3-4BA1-A41A-949B3DBCFAE0}" destId="{396157BD-BF64-4BEA-B0CD-96DB16D0492B}" srcOrd="0" destOrd="0" presId="urn:microsoft.com/office/officeart/2005/8/layout/vList6"/>
    <dgm:cxn modelId="{19F942BE-F11B-4174-891D-6909C3296C9B}" type="presOf" srcId="{7FC904C9-5995-45B8-AFAC-0132EFCC080F}" destId="{5216C087-69FE-4752-9559-201492C34009}" srcOrd="0" destOrd="0" presId="urn:microsoft.com/office/officeart/2005/8/layout/vList6"/>
    <dgm:cxn modelId="{CD4148BE-D9EA-403E-BE57-AB30F4FDB224}" type="presOf" srcId="{342DB311-55C3-457C-8519-022A135653BC}" destId="{0C1D588D-5983-4D62-8BEB-3D67281F755F}" srcOrd="0" destOrd="0" presId="urn:microsoft.com/office/officeart/2005/8/layout/vList6"/>
    <dgm:cxn modelId="{1AC161C6-07F2-48AD-86AC-AFC5EF5A4E43}" srcId="{C699133F-0917-4D71-AAE7-C0C2AC852458}" destId="{2960E491-D36B-4F3B-9423-3C6C49D6F26F}" srcOrd="0" destOrd="0" parTransId="{CC167BF1-D9C0-4E66-8E0A-A512AD6F73D2}" sibTransId="{F14E75A1-C82D-4F72-BD46-91F5F5EB57FC}"/>
    <dgm:cxn modelId="{65CFA0FF-AF36-47DC-ADE8-9A0DC09CBD88}" srcId="{C699133F-0917-4D71-AAE7-C0C2AC852458}" destId="{316230C8-75F4-4CB5-9C62-2AB5FB4A5635}" srcOrd="1" destOrd="0" parTransId="{E68ECCA3-7BFD-4C32-8FC9-8243F5CED34A}" sibTransId="{99AD427A-8764-480E-8512-FA6B9FE4A3F3}"/>
    <dgm:cxn modelId="{03319FE9-293D-4D2C-B6AC-D051CF909DE5}" type="presParOf" srcId="{21300462-A0DA-4E77-9128-944EE6206303}" destId="{EBAFF450-5064-4BA7-8FD8-41FC8756FB79}" srcOrd="0" destOrd="0" presId="urn:microsoft.com/office/officeart/2005/8/layout/vList6"/>
    <dgm:cxn modelId="{1E7FB672-791E-47D8-B493-788D09F6E02F}" type="presParOf" srcId="{EBAFF450-5064-4BA7-8FD8-41FC8756FB79}" destId="{58E7067B-481E-4DDE-8499-7C7B023B247B}" srcOrd="0" destOrd="0" presId="urn:microsoft.com/office/officeart/2005/8/layout/vList6"/>
    <dgm:cxn modelId="{FA0965DB-9801-464E-BB85-C2369D7B24D4}" type="presParOf" srcId="{EBAFF450-5064-4BA7-8FD8-41FC8756FB79}" destId="{0C1D588D-5983-4D62-8BEB-3D67281F755F}" srcOrd="1" destOrd="0" presId="urn:microsoft.com/office/officeart/2005/8/layout/vList6"/>
    <dgm:cxn modelId="{85159C31-DD0E-44EF-B9F1-1BB9DD83174E}" type="presParOf" srcId="{21300462-A0DA-4E77-9128-944EE6206303}" destId="{6EB5BC54-12D3-418A-B812-4D49DF8006F3}" srcOrd="1" destOrd="0" presId="urn:microsoft.com/office/officeart/2005/8/layout/vList6"/>
    <dgm:cxn modelId="{0B31668C-9FFB-419C-BF4C-03A7EBE9D463}" type="presParOf" srcId="{21300462-A0DA-4E77-9128-944EE6206303}" destId="{39CB0682-0F9B-420D-BD26-21EC1C61665B}" srcOrd="2" destOrd="0" presId="urn:microsoft.com/office/officeart/2005/8/layout/vList6"/>
    <dgm:cxn modelId="{E5495A1F-E285-4CA8-90B5-E5E47FB09DB5}" type="presParOf" srcId="{39CB0682-0F9B-420D-BD26-21EC1C61665B}" destId="{1ED29C49-2A89-400F-86B5-17B3B17C391E}" srcOrd="0" destOrd="0" presId="urn:microsoft.com/office/officeart/2005/8/layout/vList6"/>
    <dgm:cxn modelId="{1D6AA75A-BF45-4C0D-BCFB-06A406B6E1D4}" type="presParOf" srcId="{39CB0682-0F9B-420D-BD26-21EC1C61665B}" destId="{396157BD-BF64-4BEA-B0CD-96DB16D0492B}" srcOrd="1" destOrd="0" presId="urn:microsoft.com/office/officeart/2005/8/layout/vList6"/>
    <dgm:cxn modelId="{73DDF4D1-0819-4D46-923F-B2CF235CA0F7}" type="presParOf" srcId="{21300462-A0DA-4E77-9128-944EE6206303}" destId="{11672883-2032-4A34-A2C2-1737109743B9}" srcOrd="3" destOrd="0" presId="urn:microsoft.com/office/officeart/2005/8/layout/vList6"/>
    <dgm:cxn modelId="{A9A8BF01-0121-4070-8167-44A11BD6E419}" type="presParOf" srcId="{21300462-A0DA-4E77-9128-944EE6206303}" destId="{5FBB310B-A902-4A62-89AC-59B65DB08BC5}" srcOrd="4" destOrd="0" presId="urn:microsoft.com/office/officeart/2005/8/layout/vList6"/>
    <dgm:cxn modelId="{16C6BCDA-63E8-4F30-8256-9BFA2281D710}" type="presParOf" srcId="{5FBB310B-A902-4A62-89AC-59B65DB08BC5}" destId="{614EA8DE-93E7-4BAE-8997-8EB4B3A33797}" srcOrd="0" destOrd="0" presId="urn:microsoft.com/office/officeart/2005/8/layout/vList6"/>
    <dgm:cxn modelId="{07450FDF-6C9E-4963-8D9E-E7E3DAC1435E}" type="presParOf" srcId="{5FBB310B-A902-4A62-89AC-59B65DB08BC5}" destId="{5216C087-69FE-4752-9559-201492C34009}" srcOrd="1" destOrd="0" presId="urn:microsoft.com/office/officeart/2005/8/layout/vList6"/>
    <dgm:cxn modelId="{D3DC8A89-45F1-41A6-8140-DD0DC7CC0A4B}" type="presParOf" srcId="{21300462-A0DA-4E77-9128-944EE6206303}" destId="{BF72D78D-F5AE-4AF5-B02A-AD9C5A58EA01}" srcOrd="5" destOrd="0" presId="urn:microsoft.com/office/officeart/2005/8/layout/vList6"/>
    <dgm:cxn modelId="{6B3AE050-EDDE-41DE-B466-92AEBCEBB4DE}" type="presParOf" srcId="{21300462-A0DA-4E77-9128-944EE6206303}" destId="{AF1CA5CC-BB2B-4207-9BCF-4B26479FA90A}" srcOrd="6" destOrd="0" presId="urn:microsoft.com/office/officeart/2005/8/layout/vList6"/>
    <dgm:cxn modelId="{7D8E4B9B-4A02-418F-9163-58184FF79516}" type="presParOf" srcId="{AF1CA5CC-BB2B-4207-9BCF-4B26479FA90A}" destId="{57697A5C-21C2-4D89-951F-50D3184486BD}" srcOrd="0" destOrd="0" presId="urn:microsoft.com/office/officeart/2005/8/layout/vList6"/>
    <dgm:cxn modelId="{6C99CFCF-6F40-4DF5-B4FE-8B6F88F352AF}" type="presParOf" srcId="{AF1CA5CC-BB2B-4207-9BCF-4B26479FA90A}" destId="{AAC7DE37-F0EF-4D5A-ABD2-E20CA70E61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D588D-5983-4D62-8BEB-3D67281F755F}">
      <dsp:nvSpPr>
        <dsp:cNvPr id="0" name=""/>
        <dsp:cNvSpPr/>
      </dsp:nvSpPr>
      <dsp:spPr>
        <a:xfrm>
          <a:off x="1749178" y="997"/>
          <a:ext cx="2623767" cy="7914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A" sz="1800" b="1" kern="1200" dirty="0"/>
            <a:t>Atomicidad</a:t>
          </a:r>
        </a:p>
      </dsp:txBody>
      <dsp:txXfrm>
        <a:off x="1749178" y="99933"/>
        <a:ext cx="2326958" cy="593618"/>
      </dsp:txXfrm>
    </dsp:sp>
    <dsp:sp modelId="{58E7067B-481E-4DDE-8499-7C7B023B247B}">
      <dsp:nvSpPr>
        <dsp:cNvPr id="0" name=""/>
        <dsp:cNvSpPr/>
      </dsp:nvSpPr>
      <dsp:spPr>
        <a:xfrm>
          <a:off x="0" y="997"/>
          <a:ext cx="1749178" cy="791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4100" b="1" kern="1200" dirty="0"/>
            <a:t>A</a:t>
          </a:r>
        </a:p>
      </dsp:txBody>
      <dsp:txXfrm>
        <a:off x="38637" y="39634"/>
        <a:ext cx="1671904" cy="714216"/>
      </dsp:txXfrm>
    </dsp:sp>
    <dsp:sp modelId="{396157BD-BF64-4BEA-B0CD-96DB16D0492B}">
      <dsp:nvSpPr>
        <dsp:cNvPr id="0" name=""/>
        <dsp:cNvSpPr/>
      </dsp:nvSpPr>
      <dsp:spPr>
        <a:xfrm>
          <a:off x="1749178" y="871637"/>
          <a:ext cx="2623767" cy="7914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A" sz="1800" b="1" kern="1200" dirty="0" err="1"/>
            <a:t>Consistency</a:t>
          </a:r>
          <a:r>
            <a:rPr lang="es-PA" sz="1800" b="1" kern="1200" dirty="0"/>
            <a:t> (Consistencia</a:t>
          </a:r>
        </a:p>
      </dsp:txBody>
      <dsp:txXfrm>
        <a:off x="1749178" y="970573"/>
        <a:ext cx="2326958" cy="593618"/>
      </dsp:txXfrm>
    </dsp:sp>
    <dsp:sp modelId="{1ED29C49-2A89-400F-86B5-17B3B17C391E}">
      <dsp:nvSpPr>
        <dsp:cNvPr id="0" name=""/>
        <dsp:cNvSpPr/>
      </dsp:nvSpPr>
      <dsp:spPr>
        <a:xfrm>
          <a:off x="0" y="871637"/>
          <a:ext cx="1749178" cy="791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4100" b="1" kern="1200" dirty="0"/>
            <a:t>C</a:t>
          </a:r>
        </a:p>
      </dsp:txBody>
      <dsp:txXfrm>
        <a:off x="38637" y="910274"/>
        <a:ext cx="1671904" cy="714216"/>
      </dsp:txXfrm>
    </dsp:sp>
    <dsp:sp modelId="{5216C087-69FE-4752-9559-201492C34009}">
      <dsp:nvSpPr>
        <dsp:cNvPr id="0" name=""/>
        <dsp:cNvSpPr/>
      </dsp:nvSpPr>
      <dsp:spPr>
        <a:xfrm>
          <a:off x="1749178" y="1742277"/>
          <a:ext cx="2623767" cy="7914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A" sz="1800" b="1" kern="1200" dirty="0" err="1"/>
            <a:t>Isolation</a:t>
          </a:r>
          <a:r>
            <a:rPr lang="es-PA" sz="1800" b="1" kern="1200" dirty="0"/>
            <a:t> (Aislamiento)</a:t>
          </a:r>
        </a:p>
      </dsp:txBody>
      <dsp:txXfrm>
        <a:off x="1749178" y="1841213"/>
        <a:ext cx="2326958" cy="593618"/>
      </dsp:txXfrm>
    </dsp:sp>
    <dsp:sp modelId="{614EA8DE-93E7-4BAE-8997-8EB4B3A33797}">
      <dsp:nvSpPr>
        <dsp:cNvPr id="0" name=""/>
        <dsp:cNvSpPr/>
      </dsp:nvSpPr>
      <dsp:spPr>
        <a:xfrm>
          <a:off x="0" y="1742277"/>
          <a:ext cx="1749178" cy="7914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4100" b="1" kern="1200" dirty="0"/>
            <a:t>I</a:t>
          </a:r>
        </a:p>
      </dsp:txBody>
      <dsp:txXfrm>
        <a:off x="38637" y="1780914"/>
        <a:ext cx="1671904" cy="714216"/>
      </dsp:txXfrm>
    </dsp:sp>
    <dsp:sp modelId="{AAC7DE37-F0EF-4D5A-ABD2-E20CA70E61D2}">
      <dsp:nvSpPr>
        <dsp:cNvPr id="0" name=""/>
        <dsp:cNvSpPr/>
      </dsp:nvSpPr>
      <dsp:spPr>
        <a:xfrm>
          <a:off x="1749178" y="2612916"/>
          <a:ext cx="2623767" cy="7914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A" sz="1800" b="1" kern="1200" dirty="0" err="1"/>
            <a:t>Durability</a:t>
          </a:r>
          <a:r>
            <a:rPr lang="es-PA" sz="1800" b="1" kern="1200" dirty="0"/>
            <a:t> (Durabilidad)	</a:t>
          </a:r>
        </a:p>
      </dsp:txBody>
      <dsp:txXfrm>
        <a:off x="1749178" y="2711852"/>
        <a:ext cx="2326958" cy="593618"/>
      </dsp:txXfrm>
    </dsp:sp>
    <dsp:sp modelId="{57697A5C-21C2-4D89-951F-50D3184486BD}">
      <dsp:nvSpPr>
        <dsp:cNvPr id="0" name=""/>
        <dsp:cNvSpPr/>
      </dsp:nvSpPr>
      <dsp:spPr>
        <a:xfrm>
          <a:off x="0" y="2612916"/>
          <a:ext cx="1749178" cy="791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4100" b="1" kern="1200" dirty="0"/>
            <a:t>D</a:t>
          </a:r>
        </a:p>
      </dsp:txBody>
      <dsp:txXfrm>
        <a:off x="38637" y="2651553"/>
        <a:ext cx="1671904" cy="71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F1E60E-7A30-4CF9-8EA9-A18C70FA715E}" type="datetime1">
              <a:rPr lang="es-ES" smtClean="0"/>
              <a:t>27/04/2022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64D2B8-7AFA-4F86-9DF3-A6BBE4E23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4716F1-3EC4-40BF-A4D7-374476E9A42B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D79418-37EB-4378-AD22-89DBB000B0D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125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66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/>
              <a:t>Notas para el moderador: </a:t>
            </a:r>
          </a:p>
          <a:p>
            <a:pPr rtl="0"/>
            <a:r>
              <a:rPr lang="es-ES" i="1"/>
              <a:t>¿Cuál es su propósito al compartir esta reflexión?</a:t>
            </a:r>
          </a:p>
          <a:p>
            <a:pPr rtl="0"/>
            <a:r>
              <a:rPr lang="es-ES" i="1"/>
              <a:t>¿Es el final de un proyecto o unidad?  </a:t>
            </a:r>
          </a:p>
          <a:p>
            <a:pPr rtl="0"/>
            <a:r>
              <a:rPr lang="es-ES" i="1"/>
              <a:t>¿Está compartiendo esta reflexión como realización de un objetivo de aprendizaje que estableció para si mismo?  </a:t>
            </a:r>
          </a:p>
          <a:p>
            <a:pPr rtl="0"/>
            <a:r>
              <a:rPr lang="es-ES" i="1"/>
              <a:t>¿Es el final de un curso?  </a:t>
            </a:r>
          </a:p>
          <a:p>
            <a:pPr rtl="0"/>
            <a:endParaRPr lang="es-ES" baseline="0"/>
          </a:p>
          <a:p>
            <a:pPr rtl="0"/>
            <a:r>
              <a:rPr lang="es-ES"/>
              <a:t>Indique el propósito de su reflexión o incluso el propósito de la experiencia de aprendizaje o el objetivo de aprendizaje.  Sea claro y específico al indicar su propósito.</a:t>
            </a:r>
          </a:p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951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46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/>
              <a:t>Notas para el moderador: 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Descripción de lo que ha aprendido con sus propias palabras en un lado.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Incluya información sobre el tema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También será útil incluir aquí más información sobre el tema. 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Cuente la historia de su experiencia de aprendizaje.  Igual que en cualquier historia, debe haber siempre un principio, una parte central y un final.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En la otra cara, puede agregar un gráfico que proporcione una prueba de lo que ha aprendido.</a:t>
            </a:r>
          </a:p>
          <a:p>
            <a:pPr rtl="0"/>
            <a:endParaRPr lang="es-ES"/>
          </a:p>
          <a:p>
            <a:pPr rtl="0"/>
            <a:r>
              <a:rPr lang="es-ES"/>
              <a:t>No dude en usar más de una diapositiva para reflexionar sobre el proceso.  También resulta útil agregar algunos vídeos sobre el proceso.</a:t>
            </a:r>
          </a:p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067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16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238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/>
              <a:t>Notas para el moderador: 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Descripción de lo que ha aprendido con sus propias palabras en un lado.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Incluya información sobre el tema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También será útil incluir aquí más información sobre el tema. 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Cuente la historia de su experiencia de aprendizaje.  Igual que en cualquier historia, debe haber siempre un principio, una parte central y un final.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En la otra cara, puede agregar un gráfico que proporcione una prueba de lo que ha aprendido.</a:t>
            </a:r>
          </a:p>
          <a:p>
            <a:pPr rtl="0"/>
            <a:endParaRPr lang="es-ES"/>
          </a:p>
          <a:p>
            <a:pPr rtl="0"/>
            <a:r>
              <a:rPr lang="es-ES"/>
              <a:t>No dude en usar más de una diapositiva para reflexionar sobre el proceso.  También resulta útil agregar algunos vídeos sobre el proceso.</a:t>
            </a:r>
          </a:p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194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82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áfico 9" descr="Engranaje simple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áfico 10" descr="Engranaje simple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ángulo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rtlCol="0" anchor="b">
            <a:no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28799" y="4394039"/>
            <a:ext cx="8493957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 rtlCol="0"/>
          <a:lstStyle/>
          <a:p>
            <a:pPr rtl="0"/>
            <a:fld id="{BF7A47D2-0A35-487C-81A2-D3CD0A51D737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áfico 7" descr="Engranaje simple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áfico 8" descr="Engranaje simple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áfico 9" descr="Engranaje simple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áfico 10" descr="Engranaje simple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3F285-326D-4453-BF0F-C9980C6A2FB5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áfico 17" descr="Engranaje simple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áfico 19" descr="Engranaje simple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áfico 20" descr="Engranaje simple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AD39B1FE-9C1E-434C-823D-F3C04891F0FA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áfico 17" descr="Engranaje simple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áfico 19" descr="Engranaje simple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áfico 20" descr="Engranaje simple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350D5430-D216-42A8-B006-7FFFDFF4AB76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Marcador de posición de imagen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rtlCol="0" anchor="ctr" anchorCtr="0">
            <a:normAutofit/>
          </a:bodyPr>
          <a:lstStyle>
            <a:lvl1pPr>
              <a:defRPr sz="2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4F44F6-1DBD-4696-B834-A4E0DCD2D998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Marcador de posición de SmartArt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 elemento gráfico SmartArt</a:t>
            </a:r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DE4273-D376-4D24-B00A-68D20DC8FEDE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áfico 19" descr="Engranaje simple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áfico 20" descr="Engranaje simple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áfico 21" descr="Engranaje simple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C7ACA-8C56-46B3-A4E1-7D8246EE5480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72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72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 rtlCol="0"/>
          <a:lstStyle/>
          <a:p>
            <a:pPr rtl="0"/>
            <a:fld id="{62627973-6F17-4891-8E37-477A4B44A91B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áfico 23" descr="Engranaje simple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áfico 24" descr="Engranaje simple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áfico 25" descr="Engranaje simple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áfico 26" descr="Engranaje simple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86AE97-D666-4CBE-9CD7-48DAC6DBF3A5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áfico 19" descr="Engranaje simple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áfico 20" descr="Engranaje simple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áfico 21" descr="Engranaje simple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áfico 22" descr="Engranaje simple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 rtlCol="0"/>
          <a:lstStyle/>
          <a:p>
            <a:pPr rtl="0"/>
            <a:fld id="{22F804BB-3D0C-4464-B083-0C1C27AC15B0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es-ES" sz="2400" noProof="0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ítulo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5" name="Marcador de texto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7" name="Marcador de contenido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8" name="Marcador de contenido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9" name="Marcador de contenido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áfico 28" descr="Engranaje simple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áfico 30" descr="Engranaje simple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áfico 31" descr="Engranaje simple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áfico 32" descr="Engranaje simple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78576E-BAB7-4BF4-BC50-A79E9E7F9B52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mú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áfico 11" descr="Engranaje simple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8D9905-A8F1-4267-9733-9BD4B911E8DA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4" name="Marcador de texto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5" name="Marcador de texto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6" name="Marcador de texto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áfico 11" descr="Engranaje simple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6CD75-233C-4033-9BB1-A1B6300A1ACC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51635-A30A-4AFA-9DCA-861CB24C2476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1_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rtlCol="0"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A15DEF20-BC90-430B-AC3C-CB5620216001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áfico 17" descr="Engranaje simple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D6ED7-9219-47A5-AC0F-81093B349025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B9CE0797-A65B-4B50-9774-B4142B14A7C4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áfico 10" descr="Engranaje simple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áfico 11" descr="Engranaje simple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6E9CB-B34A-4A16-9E0F-0689B4F64DAC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áfico 10" descr="Engranaje simple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áfico 11" descr="Engranaje simple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72C9DD-B72B-4F99-8A53-6E61FE24B952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A311238-2B6D-4DE2-A54D-27A91640EE86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1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471" y="2742465"/>
            <a:ext cx="8493957" cy="1373070"/>
          </a:xfrm>
        </p:spPr>
        <p:txBody>
          <a:bodyPr rtlCol="0" anchor="ctr" anchorCtr="0"/>
          <a:lstStyle/>
          <a:p>
            <a:pPr rtl="0"/>
            <a:r>
              <a:rPr lang="es-ES" sz="5000" dirty="0"/>
              <a:t>Tipos Básicos de Datos y los Lenguajes de 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021" y="4583225"/>
            <a:ext cx="8493957" cy="1117687"/>
          </a:xfrm>
        </p:spPr>
        <p:txBody>
          <a:bodyPr rtlCol="0">
            <a:normAutofit/>
          </a:bodyPr>
          <a:lstStyle/>
          <a:p>
            <a:pPr rtl="0"/>
            <a:r>
              <a:rPr lang="es-ES" sz="2800" b="1" dirty="0"/>
              <a:t>Introducción a Ciencias de la Computación (CS)</a:t>
            </a:r>
          </a:p>
          <a:p>
            <a:pPr rtl="0"/>
            <a:r>
              <a:rPr lang="es-ES" sz="2800" b="1" dirty="0" err="1"/>
              <a:t>Est</a:t>
            </a:r>
            <a:r>
              <a:rPr lang="es-ES" sz="2800" dirty="0"/>
              <a:t>. Johel Heraclio Batista Cárdenas</a:t>
            </a:r>
          </a:p>
        </p:txBody>
      </p:sp>
      <p:pic>
        <p:nvPicPr>
          <p:cNvPr id="9" name="Gráfico 8" descr="Icono de libro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4CE22D8D-3107-44F5-98B9-A4318BB33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3BD697F-445F-4850-80DA-620B2085430D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AB18FE3-81AB-4617-84CF-620ED6C58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96" y="181360"/>
            <a:ext cx="1502979" cy="153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6057" y="2742465"/>
            <a:ext cx="8722761" cy="1373070"/>
          </a:xfrm>
        </p:spPr>
        <p:txBody>
          <a:bodyPr rtlCol="0" anchor="ctr" anchorCtr="0"/>
          <a:lstStyle/>
          <a:p>
            <a:pPr rtl="0"/>
            <a:r>
              <a:rPr lang="es-ES" sz="5000" dirty="0"/>
              <a:t>Veamos esto en Python</a:t>
            </a:r>
            <a:br>
              <a:rPr lang="es-ES" sz="5000" dirty="0"/>
            </a:br>
            <a:r>
              <a:rPr lang="es-ES" sz="5000" dirty="0"/>
              <a:t>¿Tan o no tan?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500" y="442150"/>
            <a:ext cx="4246979" cy="1602075"/>
          </a:xfrm>
        </p:spPr>
        <p:txBody>
          <a:bodyPr rtlCol="0">
            <a:normAutofit fontScale="92500"/>
          </a:bodyPr>
          <a:lstStyle/>
          <a:p>
            <a:pPr rtl="0"/>
            <a:r>
              <a:rPr lang="es-ES" sz="3600" b="1" dirty="0"/>
              <a:t>¿De verdad pensaron que esto terminaba aquí? </a:t>
            </a:r>
            <a:r>
              <a:rPr lang="es-ES" sz="3600" b="1" dirty="0" err="1"/>
              <a:t>xd</a:t>
            </a:r>
            <a:endParaRPr lang="es-ES" sz="3600" b="1" dirty="0"/>
          </a:p>
        </p:txBody>
      </p:sp>
      <p:pic>
        <p:nvPicPr>
          <p:cNvPr id="9" name="Gráfico 8" descr="Icono de libro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4CE22D8D-3107-44F5-98B9-A4318BB33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3BD697F-445F-4850-80DA-620B2085430D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506E9DB3-16DC-4414-B7B5-DF9B3BE71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277" y="4348168"/>
            <a:ext cx="4128040" cy="2328472"/>
          </a:xfrm>
          <a:prstGeom prst="rect">
            <a:avLst/>
          </a:prstGeom>
        </p:spPr>
      </p:pic>
      <p:pic>
        <p:nvPicPr>
          <p:cNvPr id="15" name="Imagen 14" descr="Hombre con uniforme militar&#10;&#10;Descripción generada automáticamente con confianza media">
            <a:extLst>
              <a:ext uri="{FF2B5EF4-FFF2-40B4-BE49-F238E27FC236}">
                <a16:creationId xmlns:a16="http://schemas.microsoft.com/office/drawing/2014/main" id="{5EEBB3DE-C7AC-4B07-9440-232F001F26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215" b="4928"/>
          <a:stretch/>
        </p:blipFill>
        <p:spPr>
          <a:xfrm>
            <a:off x="6096000" y="18328"/>
            <a:ext cx="3341733" cy="249150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E37921E-C0D1-41DA-B15F-65B5B1DDC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03" y="120906"/>
            <a:ext cx="1502979" cy="153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8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Propósito y Objetivo en esta Vida</a:t>
            </a:r>
          </a:p>
        </p:txBody>
      </p:sp>
      <p:pic>
        <p:nvPicPr>
          <p:cNvPr id="5" name="Gráfico 4" descr="Icono de propósito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6215" y="4178104"/>
            <a:ext cx="9335785" cy="2659117"/>
          </a:xfrm>
        </p:spPr>
        <p:txBody>
          <a:bodyPr rtlCol="0">
            <a:normAutofit fontScale="92500"/>
          </a:bodyPr>
          <a:lstStyle/>
          <a:p>
            <a:pPr algn="ctr" rtl="0">
              <a:lnSpc>
                <a:spcPct val="170000"/>
              </a:lnSpc>
            </a:pPr>
            <a:r>
              <a:rPr lang="es-ES" sz="3200" b="1" dirty="0"/>
              <a:t>Entender, Comprender, Analizar y Reflexionar sobre los datos, la información, ¿Qué son?, ¿Dónde se almacenan?, ¿Hay diferentes tipos? </a:t>
            </a:r>
            <a:r>
              <a:rPr lang="es-ES" sz="3200" i="1" dirty="0" err="1"/>
              <a:t>aiura</a:t>
            </a:r>
            <a:endParaRPr lang="es-ES" sz="3200" i="1" dirty="0"/>
          </a:p>
          <a:p>
            <a:pPr rtl="0"/>
            <a:endParaRPr lang="es-ES" sz="2400" dirty="0"/>
          </a:p>
          <a:p>
            <a:pPr rtl="0"/>
            <a:endParaRPr lang="es-ES" sz="2400" dirty="0"/>
          </a:p>
        </p:txBody>
      </p:sp>
      <p:pic>
        <p:nvPicPr>
          <p:cNvPr id="10" name="Imagen 9" descr="Logotipo, Icono&#10;&#10;Descripción generada automáticamente">
            <a:extLst>
              <a:ext uri="{FF2B5EF4-FFF2-40B4-BE49-F238E27FC236}">
                <a16:creationId xmlns:a16="http://schemas.microsoft.com/office/drawing/2014/main" id="{EF927570-12E3-4BC8-833B-1C0C0A4CB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14288D1-2F8A-48F4-81FC-76671EFFDA41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934BBCF-2F26-4A3E-B50A-F7F4A46FF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100" y="113246"/>
            <a:ext cx="1502979" cy="153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14" y="749711"/>
            <a:ext cx="10289626" cy="1080938"/>
          </a:xfrm>
        </p:spPr>
        <p:txBody>
          <a:bodyPr rtlCol="0">
            <a:noAutofit/>
          </a:bodyPr>
          <a:lstStyle/>
          <a:p>
            <a:pPr rtl="0"/>
            <a:r>
              <a:rPr lang="es-ES" sz="3200" dirty="0"/>
              <a:t>Crisis Existencial: Los Datos, ¿De verdad informan?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20629" y="2017891"/>
            <a:ext cx="7671371" cy="4761186"/>
          </a:xfrm>
        </p:spPr>
        <p:txBody>
          <a:bodyPr rtlCol="0">
            <a:normAutofit fontScale="700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s-ES" sz="3200" b="1" dirty="0"/>
              <a:t>Para ustedes: ¿Qué es un Dato?</a:t>
            </a:r>
          </a:p>
          <a:p>
            <a:pPr marL="514350" indent="-514350" algn="l" rtl="0">
              <a:lnSpc>
                <a:spcPct val="150000"/>
              </a:lnSpc>
              <a:buFont typeface="+mj-lt"/>
              <a:buAutoNum type="arabicPeriod"/>
            </a:pPr>
            <a:r>
              <a:rPr lang="es-ES" sz="3200" b="1" dirty="0"/>
              <a:t>Cualquier cosa</a:t>
            </a:r>
          </a:p>
          <a:p>
            <a:pPr marL="514350" indent="-514350" algn="l" rtl="0">
              <a:lnSpc>
                <a:spcPct val="150000"/>
              </a:lnSpc>
              <a:buFont typeface="+mj-lt"/>
              <a:buAutoNum type="arabicPeriod"/>
            </a:pPr>
            <a:r>
              <a:rPr lang="es-ES" sz="3200" b="1" dirty="0"/>
              <a:t>Representación de una variable</a:t>
            </a:r>
          </a:p>
          <a:p>
            <a:pPr marL="514350" indent="-514350" algn="l" rtl="0">
              <a:lnSpc>
                <a:spcPct val="150000"/>
              </a:lnSpc>
              <a:buFont typeface="+mj-lt"/>
              <a:buAutoNum type="arabicPeriod"/>
            </a:pPr>
            <a:r>
              <a:rPr lang="es-ES" sz="3200" b="1" dirty="0"/>
              <a:t>¿Rick es un dato? AND ¿Yo soy un dato?</a:t>
            </a:r>
          </a:p>
          <a:p>
            <a:pPr marL="514350" indent="-514350" algn="l" rtl="0">
              <a:lnSpc>
                <a:spcPct val="150000"/>
              </a:lnSpc>
              <a:buFont typeface="+mj-lt"/>
              <a:buAutoNum type="arabicPeriod"/>
            </a:pPr>
            <a:r>
              <a:rPr lang="es-ES" sz="3200" b="1" dirty="0"/>
              <a:t>¿Por qué nos metemos en estas crisis existenciales?</a:t>
            </a:r>
          </a:p>
          <a:p>
            <a:pPr marL="514350" indent="-514350" algn="l" rtl="0">
              <a:lnSpc>
                <a:spcPct val="150000"/>
              </a:lnSpc>
              <a:buFont typeface="+mj-lt"/>
              <a:buAutoNum type="arabicPeriod"/>
            </a:pPr>
            <a:r>
              <a:rPr lang="es-ES" sz="3200" b="1" dirty="0"/>
              <a:t>Tengo ansiedad y quiero ver Dr. </a:t>
            </a:r>
            <a:r>
              <a:rPr lang="es-ES" sz="3200" b="1" dirty="0" err="1"/>
              <a:t>Strange</a:t>
            </a:r>
            <a:r>
              <a:rPr lang="es-ES" sz="3200" b="1" dirty="0"/>
              <a:t> in </a:t>
            </a:r>
            <a:r>
              <a:rPr lang="es-ES" sz="3200" b="1" dirty="0" err="1"/>
              <a:t>the</a:t>
            </a:r>
            <a:r>
              <a:rPr lang="es-ES" sz="3200" b="1" dirty="0"/>
              <a:t> </a:t>
            </a:r>
            <a:r>
              <a:rPr lang="es-ES" sz="3200" b="1" dirty="0" err="1"/>
              <a:t>Multiverse</a:t>
            </a:r>
            <a:r>
              <a:rPr lang="es-ES" sz="3200" b="1" dirty="0"/>
              <a:t> </a:t>
            </a:r>
            <a:r>
              <a:rPr lang="es-ES" sz="3200" b="1" dirty="0" err="1"/>
              <a:t>of</a:t>
            </a:r>
            <a:r>
              <a:rPr lang="es-ES" sz="3200" b="1" dirty="0"/>
              <a:t> </a:t>
            </a:r>
            <a:r>
              <a:rPr lang="es-ES" sz="3200" b="1" dirty="0" err="1"/>
              <a:t>Madness</a:t>
            </a:r>
            <a:r>
              <a:rPr lang="es-ES" sz="3200" b="1" dirty="0"/>
              <a:t> ya y SIN SPOILERS.</a:t>
            </a:r>
          </a:p>
          <a:p>
            <a:pPr marL="514350" indent="-514350" algn="l" rtl="0">
              <a:lnSpc>
                <a:spcPct val="150000"/>
              </a:lnSpc>
              <a:buFont typeface="+mj-lt"/>
              <a:buAutoNum type="arabicPeriod"/>
            </a:pPr>
            <a:r>
              <a:rPr lang="es-ES" sz="3200" b="1" dirty="0"/>
              <a:t>Robó, pero no hizo</a:t>
            </a:r>
          </a:p>
        </p:txBody>
      </p:sp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000AD4FB-A16D-4B16-9424-CBDF934C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9EFBE51-C5CF-4130-BEA0-04AF81432A23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F45F1A1-054A-4800-BF38-6D74660E6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7043" y="613824"/>
            <a:ext cx="1319343" cy="1349907"/>
          </a:xfrm>
          <a:prstGeom prst="rect">
            <a:avLst/>
          </a:prstGeom>
        </p:spPr>
      </p:pic>
      <p:pic>
        <p:nvPicPr>
          <p:cNvPr id="5" name="Imagen 4" descr="Imagen que contiene persona, foto, texto, hombre&#10;&#10;Descripción generada automáticamente">
            <a:extLst>
              <a:ext uri="{FF2B5EF4-FFF2-40B4-BE49-F238E27FC236}">
                <a16:creationId xmlns:a16="http://schemas.microsoft.com/office/drawing/2014/main" id="{C883E8D2-13A2-41EB-B63D-19400896A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90" y="2096814"/>
            <a:ext cx="3653159" cy="3653159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A1C23B2A-23D7-47FC-A657-C8E40821E3EC}"/>
              </a:ext>
            </a:extLst>
          </p:cNvPr>
          <p:cNvSpPr txBox="1">
            <a:spLocks/>
          </p:cNvSpPr>
          <p:nvPr/>
        </p:nvSpPr>
        <p:spPr>
          <a:xfrm>
            <a:off x="723472" y="5781052"/>
            <a:ext cx="3447994" cy="297863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600" b="1" i="1" dirty="0"/>
              <a:t>Ilustración #1</a:t>
            </a:r>
            <a:r>
              <a:rPr lang="es-ES" sz="1600" i="1" dirty="0"/>
              <a:t>: Meme </a:t>
            </a:r>
            <a:r>
              <a:rPr lang="es-ES" sz="1600" i="1" dirty="0" err="1"/>
              <a:t>Multiversal</a:t>
            </a:r>
            <a:endParaRPr lang="es-ES" sz="1600" i="1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14" y="753564"/>
            <a:ext cx="8958542" cy="1080938"/>
          </a:xfrm>
        </p:spPr>
        <p:txBody>
          <a:bodyPr rtlCol="0"/>
          <a:lstStyle/>
          <a:p>
            <a:pPr rtl="0"/>
            <a:r>
              <a:rPr lang="es-ES" dirty="0"/>
              <a:t>¿Qué es un Dato?: Dudas Existenciales</a:t>
            </a:r>
          </a:p>
        </p:txBody>
      </p:sp>
      <p:sp>
        <p:nvSpPr>
          <p:cNvPr id="15" name="Marcador de texto 1">
            <a:extLst>
              <a:ext uri="{FF2B5EF4-FFF2-40B4-BE49-F238E27FC236}">
                <a16:creationId xmlns:a16="http://schemas.microsoft.com/office/drawing/2014/main" id="{1555CE56-0B61-4F33-B158-61603B143A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7" y="2149683"/>
            <a:ext cx="7359120" cy="4446326"/>
          </a:xfrm>
        </p:spPr>
        <p:txBody>
          <a:bodyPr rtlCol="0">
            <a:noAutofit/>
          </a:bodyPr>
          <a:lstStyle/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/>
              <a:t>Es la representación de una variable que indica un valor que se le asigna a las cosas y se representa a través de una secuencia de números o letras; describen hechos empíricos.</a:t>
            </a:r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/>
              <a:t>Para organizarlos es importante que estén organizados o tabulados, ya que un dato por sí mismo no nos dice nada, porque tienen que ser interpretados en un contexto específico.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3C8A2D5-FB59-4971-B6C7-8B6D04A9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317" y="624336"/>
            <a:ext cx="1309069" cy="1339395"/>
          </a:xfrm>
          <a:prstGeom prst="rect">
            <a:avLst/>
          </a:prstGeom>
        </p:spPr>
      </p:pic>
      <p:pic>
        <p:nvPicPr>
          <p:cNvPr id="3" name="Imagen 2" descr="Imagen que contiene archivo, interior, muebles, cuarto&#10;&#10;Descripción generada automáticamente">
            <a:extLst>
              <a:ext uri="{FF2B5EF4-FFF2-40B4-BE49-F238E27FC236}">
                <a16:creationId xmlns:a16="http://schemas.microsoft.com/office/drawing/2014/main" id="{A49A7F38-8F2C-4029-88CE-DB68151E0D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42"/>
          <a:stretch/>
        </p:blipFill>
        <p:spPr>
          <a:xfrm>
            <a:off x="7787811" y="2708096"/>
            <a:ext cx="3905891" cy="2492340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F4A47D78-9896-4C13-B556-EDF69438B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4985" y="6233664"/>
            <a:ext cx="551794" cy="55179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A2777CA-8F06-4926-9056-7ED5362A7624}"/>
              </a:ext>
            </a:extLst>
          </p:cNvPr>
          <p:cNvSpPr txBox="1"/>
          <p:nvPr/>
        </p:nvSpPr>
        <p:spPr>
          <a:xfrm>
            <a:off x="10216779" y="6294117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F027065-8C00-4674-B38D-7393E6FEF03A}"/>
              </a:ext>
            </a:extLst>
          </p:cNvPr>
          <p:cNvSpPr txBox="1">
            <a:spLocks/>
          </p:cNvSpPr>
          <p:nvPr/>
        </p:nvSpPr>
        <p:spPr>
          <a:xfrm>
            <a:off x="7787812" y="5260889"/>
            <a:ext cx="3905890" cy="55179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600" b="1" i="1" dirty="0"/>
              <a:t>Ilustración #2</a:t>
            </a:r>
            <a:r>
              <a:rPr lang="es-ES" sz="1600" i="1" dirty="0"/>
              <a:t>: Imagen genérica sacada de Google, porque </a:t>
            </a:r>
            <a:r>
              <a:rPr lang="es-ES" sz="1600" i="1" dirty="0" err="1"/>
              <a:t>xd</a:t>
            </a:r>
            <a:endParaRPr lang="es-ES" sz="1600" i="1" dirty="0"/>
          </a:p>
        </p:txBody>
      </p:sp>
    </p:spTree>
    <p:extLst>
      <p:ext uri="{BB962C8B-B14F-4D97-AF65-F5344CB8AC3E}">
        <p14:creationId xmlns:p14="http://schemas.microsoft.com/office/powerpoint/2010/main" val="328793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¿Hay Diferencia entre Datos e Información?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7802" y="2097220"/>
            <a:ext cx="7095102" cy="4463626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60000"/>
              </a:lnSpc>
              <a:buClr>
                <a:srgbClr val="000000"/>
              </a:buClr>
              <a:buSzPct val="110000"/>
              <a:buNone/>
              <a:defRPr/>
            </a:pPr>
            <a:r>
              <a:rPr lang="es-MX" sz="2200" b="1" dirty="0">
                <a:latin typeface="+mj-lt"/>
              </a:rPr>
              <a:t>Parece mentira, pero es anécdota:</a:t>
            </a:r>
          </a:p>
          <a:p>
            <a:pPr algn="just">
              <a:lnSpc>
                <a:spcPct val="160000"/>
              </a:lnSpc>
              <a:buClr>
                <a:srgbClr val="000000"/>
              </a:buClr>
              <a:buSzPct val="110000"/>
              <a:defRPr/>
            </a:pPr>
            <a:r>
              <a:rPr lang="es-MX" sz="2200" b="1" dirty="0">
                <a:latin typeface="+mj-lt"/>
              </a:rPr>
              <a:t>Los Datos se refieren a eventos o hechos que han sido registrados, no tienen sentidos por sí mismos.</a:t>
            </a:r>
          </a:p>
          <a:p>
            <a:pPr algn="just">
              <a:lnSpc>
                <a:spcPct val="160000"/>
              </a:lnSpc>
              <a:buClr>
                <a:srgbClr val="000000"/>
              </a:buClr>
              <a:buSzPct val="110000"/>
              <a:defRPr/>
            </a:pPr>
            <a:r>
              <a:rPr lang="es-MX" sz="2200" b="1" dirty="0">
                <a:latin typeface="+mj-lt"/>
              </a:rPr>
              <a:t>La información se constituye por aquellos datos brutos que al ser procesados, se convierten en  parte de la toma de decisiones informadas para poder ejecutar acciones dentro de una empresa u organización. </a:t>
            </a:r>
          </a:p>
        </p:txBody>
      </p:sp>
      <p:pic>
        <p:nvPicPr>
          <p:cNvPr id="10" name="Imagen 9" descr="Logotipo, Icono&#10;&#10;Descripción generada automáticamente">
            <a:extLst>
              <a:ext uri="{FF2B5EF4-FFF2-40B4-BE49-F238E27FC236}">
                <a16:creationId xmlns:a16="http://schemas.microsoft.com/office/drawing/2014/main" id="{FAA3300F-92E6-4919-BFB6-1225F2316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AAEE6BE-7A1B-44C3-AAEF-E7C9B03447ED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170D320-8DAE-400D-99ED-BD40ACF11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38" y="589952"/>
            <a:ext cx="1325179" cy="1355878"/>
          </a:xfrm>
          <a:prstGeom prst="rect">
            <a:avLst/>
          </a:prstGeom>
        </p:spPr>
      </p:pic>
      <p:pic>
        <p:nvPicPr>
          <p:cNvPr id="9" name="Imagen 8" descr="Un dibujo abstracto de colores&#10;&#10;Descripción generada automáticamente con confianza baja">
            <a:extLst>
              <a:ext uri="{FF2B5EF4-FFF2-40B4-BE49-F238E27FC236}">
                <a16:creationId xmlns:a16="http://schemas.microsoft.com/office/drawing/2014/main" id="{7F97204A-3336-41C9-B3F4-A8079825B7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098"/>
          <a:stretch/>
        </p:blipFill>
        <p:spPr>
          <a:xfrm>
            <a:off x="171838" y="2749219"/>
            <a:ext cx="4411010" cy="2460575"/>
          </a:xfrm>
          <a:prstGeom prst="rect">
            <a:avLst/>
          </a:prstGeom>
        </p:spPr>
      </p:pic>
      <p:sp>
        <p:nvSpPr>
          <p:cNvPr id="17" name="Subtítulo 2">
            <a:extLst>
              <a:ext uri="{FF2B5EF4-FFF2-40B4-BE49-F238E27FC236}">
                <a16:creationId xmlns:a16="http://schemas.microsoft.com/office/drawing/2014/main" id="{4D90E79B-C510-4638-AD56-409C22296E8F}"/>
              </a:ext>
            </a:extLst>
          </p:cNvPr>
          <p:cNvSpPr txBox="1">
            <a:spLocks/>
          </p:cNvSpPr>
          <p:nvPr/>
        </p:nvSpPr>
        <p:spPr>
          <a:xfrm>
            <a:off x="171838" y="5270247"/>
            <a:ext cx="4377218" cy="55179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600" b="1" i="1" dirty="0"/>
              <a:t>Ilustración #3: La diferencia entre Datos e Información, pero vista gráficamente</a:t>
            </a:r>
            <a:endParaRPr lang="es-ES" sz="1600" i="1" dirty="0"/>
          </a:p>
        </p:txBody>
      </p:sp>
    </p:spTree>
    <p:extLst>
      <p:ext uri="{BB962C8B-B14F-4D97-AF65-F5344CB8AC3E}">
        <p14:creationId xmlns:p14="http://schemas.microsoft.com/office/powerpoint/2010/main" val="364962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76" y="769203"/>
            <a:ext cx="9324606" cy="1080938"/>
          </a:xfrm>
        </p:spPr>
        <p:txBody>
          <a:bodyPr rtlCol="0"/>
          <a:lstStyle/>
          <a:p>
            <a:pPr rtl="0"/>
            <a:r>
              <a:rPr lang="es-ES" dirty="0"/>
              <a:t>Datos Cuantitativos vs. Datos Cualitativos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5209" y="2183931"/>
            <a:ext cx="5900791" cy="4527971"/>
          </a:xfrm>
        </p:spPr>
        <p:txBody>
          <a:bodyPr rtlCol="0">
            <a:normAutofit fontScale="92500" lnSpcReduction="20000"/>
          </a:bodyPr>
          <a:lstStyle/>
          <a:p>
            <a:pPr algn="just" rtl="0">
              <a:lnSpc>
                <a:spcPct val="160000"/>
              </a:lnSpc>
            </a:pPr>
            <a:r>
              <a:rPr lang="es-ES" sz="2400" b="1" dirty="0"/>
              <a:t>Están basados en Estadística, una rama de la matemática que analiza datos obtenidos de diferentes muestras representativas para conocer un fenómeno:</a:t>
            </a:r>
          </a:p>
          <a:p>
            <a:pPr marL="457200" indent="-457200" algn="just" rtl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s-ES" sz="2400" b="1" dirty="0"/>
              <a:t>Datos Cualitativos: Responden a las preguntas ¿Cuál? O ¿Cuáles?, son subjetivos y se representan con letras.</a:t>
            </a:r>
          </a:p>
          <a:p>
            <a:pPr marL="457200" indent="-457200" algn="just" rtl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s-ES" sz="2400" b="1" dirty="0"/>
              <a:t>Datos Cuantitativos: Están referidos a números y son objetivos.</a:t>
            </a:r>
          </a:p>
        </p:txBody>
      </p:sp>
      <p:pic>
        <p:nvPicPr>
          <p:cNvPr id="14" name="Imagen 13" descr="Logotipo, Icono&#10;&#10;Descripción generada automáticamente">
            <a:extLst>
              <a:ext uri="{FF2B5EF4-FFF2-40B4-BE49-F238E27FC236}">
                <a16:creationId xmlns:a16="http://schemas.microsoft.com/office/drawing/2014/main" id="{E1FEA5C3-8C95-457A-9677-2C91A3F2B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985" y="6233664"/>
            <a:ext cx="551794" cy="55179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C3275CB-9153-4E21-9D82-FC19B5DBB98C}"/>
              </a:ext>
            </a:extLst>
          </p:cNvPr>
          <p:cNvSpPr txBox="1"/>
          <p:nvPr/>
        </p:nvSpPr>
        <p:spPr>
          <a:xfrm>
            <a:off x="10216779" y="6294117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CAB1E31-2B7F-4780-84D2-6CAE02BF1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7317" y="624336"/>
            <a:ext cx="1309069" cy="1339395"/>
          </a:xfrm>
          <a:prstGeom prst="rect">
            <a:avLst/>
          </a:prstGeom>
        </p:spPr>
      </p:pic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BE535EE9-0A49-4304-A8F4-F8D862CA60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10" t="8272" r="5825" b="18611"/>
          <a:stretch/>
        </p:blipFill>
        <p:spPr>
          <a:xfrm>
            <a:off x="6626831" y="2257487"/>
            <a:ext cx="5449555" cy="3290841"/>
          </a:xfrm>
          <a:prstGeom prst="rect">
            <a:avLst/>
          </a:prstGeom>
        </p:spPr>
      </p:pic>
      <p:sp>
        <p:nvSpPr>
          <p:cNvPr id="11" name="Subtítulo 2">
            <a:extLst>
              <a:ext uri="{FF2B5EF4-FFF2-40B4-BE49-F238E27FC236}">
                <a16:creationId xmlns:a16="http://schemas.microsoft.com/office/drawing/2014/main" id="{9CEE4C66-3873-43E4-9299-9EDF2C765332}"/>
              </a:ext>
            </a:extLst>
          </p:cNvPr>
          <p:cNvSpPr txBox="1">
            <a:spLocks/>
          </p:cNvSpPr>
          <p:nvPr/>
        </p:nvSpPr>
        <p:spPr>
          <a:xfrm>
            <a:off x="7288422" y="5594132"/>
            <a:ext cx="4081820" cy="55179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600" b="1" i="1" dirty="0"/>
              <a:t>Ilustración #4</a:t>
            </a:r>
            <a:r>
              <a:rPr lang="es-ES" sz="1600" i="1" dirty="0"/>
              <a:t>: Tabla Comparativa entre los Datos Cuantitativos y Cualitativos</a:t>
            </a:r>
          </a:p>
        </p:txBody>
      </p:sp>
    </p:spTree>
    <p:extLst>
      <p:ext uri="{BB962C8B-B14F-4D97-AF65-F5344CB8AC3E}">
        <p14:creationId xmlns:p14="http://schemas.microsoft.com/office/powerpoint/2010/main" val="257715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93" y="739457"/>
            <a:ext cx="9878244" cy="1080938"/>
          </a:xfrm>
        </p:spPr>
        <p:txBody>
          <a:bodyPr rtlCol="0"/>
          <a:lstStyle/>
          <a:p>
            <a:pPr rtl="0"/>
            <a:r>
              <a:rPr lang="es-PA" dirty="0"/>
              <a:t>Ejemplos de Datos Cualitativos y </a:t>
            </a:r>
            <a:r>
              <a:rPr lang="es-PA" dirty="0" err="1"/>
              <a:t>Cuantativos</a:t>
            </a:r>
            <a:endParaRPr lang="es-ES" dirty="0"/>
          </a:p>
        </p:txBody>
      </p:sp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B0150CBC-2DCC-479F-B334-EB724D194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1BEC2CA-F0B1-44F6-95BA-02ABD3578F29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8CF5682-2EB7-4BF7-B8FC-E6923791D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7317" y="624336"/>
            <a:ext cx="1309069" cy="1339395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BAF65C02-8438-4EE9-A8E0-F4659FEBD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81278"/>
              </p:ext>
            </p:extLst>
          </p:nvPr>
        </p:nvGraphicFramePr>
        <p:xfrm>
          <a:off x="531973" y="2143314"/>
          <a:ext cx="5396216" cy="35052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1545">
                  <a:extLst>
                    <a:ext uri="{9D8B030D-6E8A-4147-A177-3AD203B41FA5}">
                      <a16:colId xmlns:a16="http://schemas.microsoft.com/office/drawing/2014/main" val="4135230094"/>
                    </a:ext>
                  </a:extLst>
                </a:gridCol>
                <a:gridCol w="3874671">
                  <a:extLst>
                    <a:ext uri="{9D8B030D-6E8A-4147-A177-3AD203B41FA5}">
                      <a16:colId xmlns:a16="http://schemas.microsoft.com/office/drawing/2014/main" val="14067612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PA" dirty="0"/>
                        <a:t>Análisis de un Ser Humano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b="1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Johel Heraclio Batista Cárdenas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7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b="1" dirty="0"/>
                        <a:t>Cargo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Presidente Ejecutivo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38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b="1" dirty="0"/>
                        <a:t>Lugar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Fundación Ayudinga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0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b="1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Masculino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b="1" dirty="0"/>
                        <a:t>Domicilio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Ciudad del Saber, Calle Evelio Lara, Edificio 137-A , “Casa Ayudinga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7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b="1" dirty="0"/>
                        <a:t>Belleza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Más Feo que un Poste de Luz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3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b="1" dirty="0"/>
                        <a:t>Hambre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Mucha y nomás sube la gasolina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68136"/>
                  </a:ext>
                </a:extLst>
              </a:tr>
            </a:tbl>
          </a:graphicData>
        </a:graphic>
      </p:graphicFrame>
      <p:graphicFrame>
        <p:nvGraphicFramePr>
          <p:cNvPr id="17" name="Tabla 4">
            <a:extLst>
              <a:ext uri="{FF2B5EF4-FFF2-40B4-BE49-F238E27FC236}">
                <a16:creationId xmlns:a16="http://schemas.microsoft.com/office/drawing/2014/main" id="{8FBE7781-9C86-4680-A738-E58D1238C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90671"/>
              </p:ext>
            </p:extLst>
          </p:nvPr>
        </p:nvGraphicFramePr>
        <p:xfrm>
          <a:off x="6448176" y="2143314"/>
          <a:ext cx="5396216" cy="350520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284858">
                  <a:extLst>
                    <a:ext uri="{9D8B030D-6E8A-4147-A177-3AD203B41FA5}">
                      <a16:colId xmlns:a16="http://schemas.microsoft.com/office/drawing/2014/main" val="4135230094"/>
                    </a:ext>
                  </a:extLst>
                </a:gridCol>
                <a:gridCol w="3111358">
                  <a:extLst>
                    <a:ext uri="{9D8B030D-6E8A-4147-A177-3AD203B41FA5}">
                      <a16:colId xmlns:a16="http://schemas.microsoft.com/office/drawing/2014/main" val="1406761293"/>
                    </a:ext>
                  </a:extLst>
                </a:gridCol>
              </a:tblGrid>
              <a:tr h="401695">
                <a:tc gridSpan="2">
                  <a:txBody>
                    <a:bodyPr/>
                    <a:lstStyle/>
                    <a:p>
                      <a:pPr algn="ctr"/>
                      <a:r>
                        <a:rPr lang="es-PA" dirty="0"/>
                        <a:t>Análisis de un Ser Humano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7620"/>
                  </a:ext>
                </a:extLst>
              </a:tr>
              <a:tr h="401695">
                <a:tc>
                  <a:txBody>
                    <a:bodyPr/>
                    <a:lstStyle/>
                    <a:p>
                      <a:r>
                        <a:rPr lang="es-PA" b="1" dirty="0"/>
                        <a:t>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25 años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79375"/>
                  </a:ext>
                </a:extLst>
              </a:tr>
              <a:tr h="401695">
                <a:tc>
                  <a:txBody>
                    <a:bodyPr/>
                    <a:lstStyle/>
                    <a:p>
                      <a:r>
                        <a:rPr lang="es-PA" b="1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1.82m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381197"/>
                  </a:ext>
                </a:extLst>
              </a:tr>
              <a:tr h="693336">
                <a:tc>
                  <a:txBody>
                    <a:bodyPr/>
                    <a:lstStyle/>
                    <a:p>
                      <a:r>
                        <a:rPr lang="es-PA" b="1" dirty="0"/>
                        <a:t>Años en Ayudinga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11 años, el viernes 29 de abril a las 6:21pm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05899"/>
                  </a:ext>
                </a:extLst>
              </a:tr>
              <a:tr h="401695">
                <a:tc>
                  <a:txBody>
                    <a:bodyPr/>
                    <a:lstStyle/>
                    <a:p>
                      <a:r>
                        <a:rPr lang="es-PA" b="1" dirty="0"/>
                        <a:t>Temperatura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35.9°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9869"/>
                  </a:ext>
                </a:extLst>
              </a:tr>
              <a:tr h="401695">
                <a:tc>
                  <a:txBody>
                    <a:bodyPr/>
                    <a:lstStyle/>
                    <a:p>
                      <a:r>
                        <a:rPr lang="es-PA" b="1" dirty="0"/>
                        <a:t>SpO2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747198"/>
                  </a:ext>
                </a:extLst>
              </a:tr>
              <a:tr h="401695">
                <a:tc>
                  <a:txBody>
                    <a:bodyPr/>
                    <a:lstStyle/>
                    <a:p>
                      <a:r>
                        <a:rPr lang="es-PA" b="1" dirty="0"/>
                        <a:t>Presión Arterial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131/78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33810"/>
                  </a:ext>
                </a:extLst>
              </a:tr>
              <a:tr h="401695">
                <a:tc>
                  <a:txBody>
                    <a:bodyPr/>
                    <a:lstStyle/>
                    <a:p>
                      <a:r>
                        <a:rPr lang="es-PA" b="1" dirty="0"/>
                        <a:t>Hambre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27 horas sin comer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68136"/>
                  </a:ext>
                </a:extLst>
              </a:tr>
            </a:tbl>
          </a:graphicData>
        </a:graphic>
      </p:graphicFrame>
      <p:sp>
        <p:nvSpPr>
          <p:cNvPr id="20" name="Subtítulo 2">
            <a:extLst>
              <a:ext uri="{FF2B5EF4-FFF2-40B4-BE49-F238E27FC236}">
                <a16:creationId xmlns:a16="http://schemas.microsoft.com/office/drawing/2014/main" id="{CC5ED64A-60CA-4B9E-AA44-F78856AD803C}"/>
              </a:ext>
            </a:extLst>
          </p:cNvPr>
          <p:cNvSpPr txBox="1">
            <a:spLocks/>
          </p:cNvSpPr>
          <p:nvPr/>
        </p:nvSpPr>
        <p:spPr>
          <a:xfrm>
            <a:off x="7105374" y="5695536"/>
            <a:ext cx="4081820" cy="55179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600" b="1" i="1" dirty="0"/>
              <a:t>Tabla #2</a:t>
            </a:r>
            <a:r>
              <a:rPr lang="es-ES" sz="1600" i="1" dirty="0"/>
              <a:t>: Ejemplos de Variables </a:t>
            </a:r>
            <a:r>
              <a:rPr lang="es-ES" sz="1600" b="1" i="1" dirty="0"/>
              <a:t>Cuantitativas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6AA488DE-6842-4496-B44A-F2A5DA6A3982}"/>
              </a:ext>
            </a:extLst>
          </p:cNvPr>
          <p:cNvSpPr txBox="1">
            <a:spLocks/>
          </p:cNvSpPr>
          <p:nvPr/>
        </p:nvSpPr>
        <p:spPr>
          <a:xfrm>
            <a:off x="1004806" y="5693901"/>
            <a:ext cx="4081820" cy="55179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600" b="1" i="1" dirty="0"/>
              <a:t>Tabla #1</a:t>
            </a:r>
            <a:r>
              <a:rPr lang="es-ES" sz="1600" i="1" dirty="0"/>
              <a:t>: Ejemplos de Variables </a:t>
            </a:r>
            <a:r>
              <a:rPr lang="es-ES" sz="1600" b="1" i="1" dirty="0"/>
              <a:t>Cualitativas</a:t>
            </a:r>
          </a:p>
        </p:txBody>
      </p:sp>
    </p:spTree>
    <p:extLst>
      <p:ext uri="{BB962C8B-B14F-4D97-AF65-F5344CB8AC3E}">
        <p14:creationId xmlns:p14="http://schemas.microsoft.com/office/powerpoint/2010/main" val="194024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1829" y="764539"/>
            <a:ext cx="8186325" cy="1080938"/>
          </a:xfrm>
        </p:spPr>
        <p:txBody>
          <a:bodyPr rtlCol="0"/>
          <a:lstStyle/>
          <a:p>
            <a:pPr rtl="0"/>
            <a:r>
              <a:rPr lang="es-PA" dirty="0"/>
              <a:t>Spoiler: ¿Qué son las Bases de Datos?</a:t>
            </a:r>
            <a:endParaRPr lang="es-ES" dirty="0"/>
          </a:p>
        </p:txBody>
      </p:sp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8FC69696-5714-49FA-8BBD-D3123A6FF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985" y="6205849"/>
            <a:ext cx="551794" cy="55179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A0EEFF0-8C12-4138-A902-B1E0224A993D}"/>
              </a:ext>
            </a:extLst>
          </p:cNvPr>
          <p:cNvSpPr txBox="1"/>
          <p:nvPr/>
        </p:nvSpPr>
        <p:spPr>
          <a:xfrm>
            <a:off x="10216779" y="6266302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2594D1F-79EF-4DBD-AC7E-A339EB123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8" y="635311"/>
            <a:ext cx="1309069" cy="1339395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5F3005-F84D-4ADB-A6AA-1C059DD4B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52248" y="2124309"/>
            <a:ext cx="8186324" cy="41818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b="1" dirty="0"/>
              <a:t>Te lo Resumo Así Nomás:</a:t>
            </a:r>
          </a:p>
          <a:p>
            <a:pPr algn="just"/>
            <a:r>
              <a:rPr lang="es-PA" b="1" dirty="0"/>
              <a:t>Están formadas por un conjunto de datos que ya han sido clasificados según un criterio.</a:t>
            </a:r>
          </a:p>
          <a:p>
            <a:pPr algn="just"/>
            <a:r>
              <a:rPr lang="es-PA" b="1" dirty="0"/>
              <a:t>Están almacenados de manera física o digital, para ser consultados de manera simple y rápida.</a:t>
            </a:r>
          </a:p>
          <a:p>
            <a:pPr algn="just"/>
            <a:r>
              <a:rPr lang="es-PA" b="1" dirty="0"/>
              <a:t>Pueden ser generados de forma automática y acumulativa con programas informáticos o ingresados de forma manual por el usuario.</a:t>
            </a:r>
          </a:p>
          <a:p>
            <a:pPr algn="just"/>
            <a:r>
              <a:rPr lang="es-PA" b="1" dirty="0"/>
              <a:t>Tienen la posibilidad de ser de diversos tipos, según la información que se necesite en esa Base de Datos.</a:t>
            </a:r>
          </a:p>
          <a:p>
            <a:endParaRPr lang="es-PA" dirty="0"/>
          </a:p>
        </p:txBody>
      </p:sp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8FF5A33-32C3-46B1-8C85-E50B8DF2EC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111768" y="2180561"/>
            <a:ext cx="3339100" cy="2217759"/>
          </a:xfrm>
          <a:prstGeom prst="rect">
            <a:avLst/>
          </a:prstGeom>
        </p:spPr>
      </p:pic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BEB94C5-8344-4A4C-A9CD-5917FBD9E4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00"/>
          <a:stretch/>
        </p:blipFill>
        <p:spPr>
          <a:xfrm>
            <a:off x="111768" y="4156806"/>
            <a:ext cx="3339100" cy="2113441"/>
          </a:xfrm>
          <a:prstGeom prst="rect">
            <a:avLst/>
          </a:prstGeom>
        </p:spPr>
      </p:pic>
      <p:sp>
        <p:nvSpPr>
          <p:cNvPr id="20" name="Subtítulo 2">
            <a:extLst>
              <a:ext uri="{FF2B5EF4-FFF2-40B4-BE49-F238E27FC236}">
                <a16:creationId xmlns:a16="http://schemas.microsoft.com/office/drawing/2014/main" id="{DC664873-50EE-4386-B165-CB00E6E7AFBA}"/>
              </a:ext>
            </a:extLst>
          </p:cNvPr>
          <p:cNvSpPr txBox="1">
            <a:spLocks/>
          </p:cNvSpPr>
          <p:nvPr/>
        </p:nvSpPr>
        <p:spPr>
          <a:xfrm>
            <a:off x="111768" y="6306206"/>
            <a:ext cx="3339100" cy="55179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600" b="1" i="1" dirty="0"/>
              <a:t>Ilustración #5</a:t>
            </a:r>
            <a:r>
              <a:rPr lang="es-ES" sz="1600" i="1" dirty="0"/>
              <a:t>: Proceso normal del uso de una Base de Datos </a:t>
            </a:r>
          </a:p>
        </p:txBody>
      </p:sp>
    </p:spTree>
    <p:extLst>
      <p:ext uri="{BB962C8B-B14F-4D97-AF65-F5344CB8AC3E}">
        <p14:creationId xmlns:p14="http://schemas.microsoft.com/office/powerpoint/2010/main" val="162698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79" y="753228"/>
            <a:ext cx="9613861" cy="1080938"/>
          </a:xfrm>
        </p:spPr>
        <p:txBody>
          <a:bodyPr rtlCol="0"/>
          <a:lstStyle/>
          <a:p>
            <a:pPr rtl="0"/>
            <a:r>
              <a:rPr lang="es-PA" dirty="0"/>
              <a:t>Propiedades Básicas de las Bases de Datos</a:t>
            </a:r>
            <a:endParaRPr lang="es-ES" dirty="0"/>
          </a:p>
        </p:txBody>
      </p:sp>
      <p:pic>
        <p:nvPicPr>
          <p:cNvPr id="22" name="Imagen 21" descr="Logotipo, Icono&#10;&#10;Descripción generada automáticamente">
            <a:extLst>
              <a:ext uri="{FF2B5EF4-FFF2-40B4-BE49-F238E27FC236}">
                <a16:creationId xmlns:a16="http://schemas.microsoft.com/office/drawing/2014/main" id="{EA710B2F-E041-48B9-8426-5C7734D9B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F4ED4138-643E-45E7-B962-AD10CF036981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656F4109-CBE3-4A8E-9A90-E3122607C140}"/>
              </a:ext>
            </a:extLst>
          </p:cNvPr>
          <p:cNvSpPr txBox="1">
            <a:spLocks/>
          </p:cNvSpPr>
          <p:nvPr/>
        </p:nvSpPr>
        <p:spPr>
          <a:xfrm>
            <a:off x="5007119" y="1963394"/>
            <a:ext cx="6996100" cy="4661713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buClr>
                <a:srgbClr val="000000"/>
              </a:buClr>
              <a:buSzPct val="110000"/>
              <a:buFont typeface="Arial" panose="020B0604020202020204" pitchFamily="34" charset="0"/>
              <a:buNone/>
              <a:defRPr/>
            </a:pPr>
            <a:r>
              <a:rPr lang="es-PA" sz="2200" b="1" dirty="0">
                <a:latin typeface="+mj-lt"/>
              </a:rPr>
              <a:t>Unas Garantías un poco Ácidas: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PA" sz="1900" b="1" dirty="0">
                <a:latin typeface="+mj-lt"/>
              </a:rPr>
              <a:t>Atomicidad: La ejecución de cada una de las acciones en la base de datos es atómica.</a:t>
            </a:r>
          </a:p>
          <a:p>
            <a:pPr marL="914400" lvl="1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PA" sz="1900" b="1" dirty="0">
                <a:latin typeface="+mj-lt"/>
              </a:rPr>
              <a:t>O se hacen todas las acciones o no se hace ninguna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PA" sz="1900" b="1" dirty="0">
                <a:latin typeface="+mj-lt"/>
              </a:rPr>
              <a:t>Consistencia: Cada acción debe preservar la integridad de la Base de Datos.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PA" sz="1900" b="1" dirty="0">
                <a:latin typeface="+mj-lt"/>
              </a:rPr>
              <a:t>Aislamiento: Una acción, no puede afectar a otra.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PA" sz="1900" b="1" dirty="0">
                <a:latin typeface="+mj-lt"/>
              </a:rPr>
              <a:t>Durabilidad: Cada vez que haya un cambio, la Base de Datos debe ser capaz de persistir ante ellos.</a:t>
            </a:r>
          </a:p>
          <a:p>
            <a:pPr marL="914400" lvl="2" indent="0" algn="just">
              <a:lnSpc>
                <a:spcPct val="160000"/>
              </a:lnSpc>
              <a:buClr>
                <a:srgbClr val="000000"/>
              </a:buClr>
              <a:buSzPct val="110000"/>
              <a:buNone/>
              <a:defRPr/>
            </a:pPr>
            <a:endParaRPr lang="es-ES" b="1" dirty="0">
              <a:latin typeface="+mj-lt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39F3F6B-71E6-4CDF-B4E5-BF905C205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4150" y="623999"/>
            <a:ext cx="1309069" cy="1339395"/>
          </a:xfrm>
          <a:prstGeom prst="rect">
            <a:avLst/>
          </a:prstGeom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97A7A5F1-56A7-4B0C-B815-A9403881FF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882155"/>
              </p:ext>
            </p:extLst>
          </p:nvPr>
        </p:nvGraphicFramePr>
        <p:xfrm>
          <a:off x="333479" y="2255655"/>
          <a:ext cx="4372945" cy="340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" name="Subtítulo 2">
            <a:extLst>
              <a:ext uri="{FF2B5EF4-FFF2-40B4-BE49-F238E27FC236}">
                <a16:creationId xmlns:a16="http://schemas.microsoft.com/office/drawing/2014/main" id="{E5EED239-5D36-47FF-8672-EA0727FFDCFA}"/>
              </a:ext>
            </a:extLst>
          </p:cNvPr>
          <p:cNvSpPr txBox="1">
            <a:spLocks/>
          </p:cNvSpPr>
          <p:nvPr/>
        </p:nvSpPr>
        <p:spPr>
          <a:xfrm>
            <a:off x="697395" y="5721513"/>
            <a:ext cx="3339100" cy="55179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600" b="1" i="1" dirty="0"/>
              <a:t>Ilustración #6</a:t>
            </a:r>
            <a:r>
              <a:rPr lang="es-ES" sz="1600" i="1" dirty="0"/>
              <a:t>: Propiedades de una Base de Datos Relacional</a:t>
            </a:r>
          </a:p>
        </p:txBody>
      </p:sp>
    </p:spTree>
    <p:extLst>
      <p:ext uri="{BB962C8B-B14F-4D97-AF65-F5344CB8AC3E}">
        <p14:creationId xmlns:p14="http://schemas.microsoft.com/office/powerpoint/2010/main" val="32969681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1209700_TF67421116_Win32" id="{2B5FD222-0F8A-432F-B866-77FB5F9814F8}" vid="{104D05B3-40F6-4E4C-901E-EF81D039219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1157</TotalTime>
  <Words>1053</Words>
  <Application>Microsoft Office PowerPoint</Application>
  <PresentationFormat>Panorámica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Trebuchet MS</vt:lpstr>
      <vt:lpstr>Berlín</vt:lpstr>
      <vt:lpstr>Tipos Básicos de Datos y los Lenguajes de Programación</vt:lpstr>
      <vt:lpstr>Propósito y Objetivo en esta Vida</vt:lpstr>
      <vt:lpstr>Crisis Existencial: Los Datos, ¿De verdad informan?</vt:lpstr>
      <vt:lpstr>¿Qué es un Dato?: Dudas Existenciales</vt:lpstr>
      <vt:lpstr>¿Hay Diferencia entre Datos e Información?</vt:lpstr>
      <vt:lpstr>Datos Cuantitativos vs. Datos Cualitativos</vt:lpstr>
      <vt:lpstr>Ejemplos de Datos Cualitativos y Cuantativos</vt:lpstr>
      <vt:lpstr>Spoiler: ¿Qué son las Bases de Datos?</vt:lpstr>
      <vt:lpstr>Propiedades Básicas de las Bases de Datos</vt:lpstr>
      <vt:lpstr>Veamos esto en Python ¿Tan o no tan?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Sistema Binario y Nuestras Computadoras</dc:title>
  <dc:creator>JOHEL BATISTA</dc:creator>
  <cp:lastModifiedBy>JOHEL BATISTA</cp:lastModifiedBy>
  <cp:revision>5</cp:revision>
  <dcterms:created xsi:type="dcterms:W3CDTF">2022-04-06T06:27:12Z</dcterms:created>
  <dcterms:modified xsi:type="dcterms:W3CDTF">2022-04-27T16:43:58Z</dcterms:modified>
</cp:coreProperties>
</file>