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01A0-F65B-4D71-8ABC-395431C0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464" y="1569984"/>
            <a:ext cx="9532661" cy="2421464"/>
          </a:xfrm>
        </p:spPr>
        <p:txBody>
          <a:bodyPr>
            <a:noAutofit/>
          </a:bodyPr>
          <a:lstStyle/>
          <a:p>
            <a:r>
              <a:rPr lang="it-IT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 in unum diem durantia sceleris vestigia nostri mundi existunt</a:t>
            </a:r>
            <a:endParaRPr lang="es-PA" sz="5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36A40-F77C-486A-9505-38F90F61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969" y="4385732"/>
            <a:ext cx="9155156" cy="1405467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ephemeral footprint of our cosmic existence</a:t>
            </a:r>
          </a:p>
          <a:p>
            <a:r>
              <a:rPr lang="en-U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Johel </a:t>
            </a:r>
            <a:r>
              <a:rPr lang="en-US" sz="25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batista</a:t>
            </a:r>
            <a:endParaRPr lang="es-PA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6" name="Picture 2" descr="Apollo 11 lifts off">
            <a:extLst>
              <a:ext uri="{FF2B5EF4-FFF2-40B4-BE49-F238E27FC236}">
                <a16:creationId xmlns:a16="http://schemas.microsoft.com/office/drawing/2014/main" id="{DB8E5D81-32CF-4E2D-84BB-B280AA9F3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4097" b="247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52E8E7-B807-4357-95FD-EB5C3C62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722722" cy="3844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day like today</a:t>
            </a:r>
            <a:b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07/16/1969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48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stronaut on the moon next to Apollo 11 lunar lander">
            <a:extLst>
              <a:ext uri="{FF2B5EF4-FFF2-40B4-BE49-F238E27FC236}">
                <a16:creationId xmlns:a16="http://schemas.microsoft.com/office/drawing/2014/main" id="{68CA0227-5A56-4FE3-97B5-E8F4CD589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6" b="245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16482D-F419-416E-8944-10E5BA7A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708" y="1964267"/>
            <a:ext cx="7737417" cy="24214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That's one small step for [a] man, one giant leap for mankind</a:t>
            </a:r>
            <a:br>
              <a:rPr lang="en-US" b="1" dirty="0"/>
            </a:br>
            <a:r>
              <a:rPr lang="en-US" sz="4800" b="1" dirty="0"/>
              <a:t>– Neil </a:t>
            </a:r>
            <a:r>
              <a:rPr lang="en-US" sz="4800" b="1" dirty="0" err="1"/>
              <a:t>aMSTRONG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98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n para iss">
            <a:extLst>
              <a:ext uri="{FF2B5EF4-FFF2-40B4-BE49-F238E27FC236}">
                <a16:creationId xmlns:a16="http://schemas.microsoft.com/office/drawing/2014/main" id="{CF30D994-0F9D-4253-9AD8-2FDBEAA6E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7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C3B58-6468-4795-8144-B4321D4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Meanwhile waiting to make the leap to the universe</a:t>
            </a:r>
          </a:p>
        </p:txBody>
      </p:sp>
    </p:spTree>
    <p:extLst>
      <p:ext uri="{BB962C8B-B14F-4D97-AF65-F5344CB8AC3E}">
        <p14:creationId xmlns:p14="http://schemas.microsoft.com/office/powerpoint/2010/main" val="424862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Resultado de imagen para space x mars">
            <a:extLst>
              <a:ext uri="{FF2B5EF4-FFF2-40B4-BE49-F238E27FC236}">
                <a16:creationId xmlns:a16="http://schemas.microsoft.com/office/drawing/2014/main" id="{3FCC7195-5A11-4723-94A9-49A0F045F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C3B58-6468-4795-8144-B4321D4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48" y="251670"/>
            <a:ext cx="9655728" cy="2018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were born too late to explore the Earth, but maybe at the exact moment to explore other planets</a:t>
            </a:r>
          </a:p>
        </p:txBody>
      </p:sp>
    </p:spTree>
    <p:extLst>
      <p:ext uri="{BB962C8B-B14F-4D97-AF65-F5344CB8AC3E}">
        <p14:creationId xmlns:p14="http://schemas.microsoft.com/office/powerpoint/2010/main" val="237825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Celestial</vt:lpstr>
      <vt:lpstr>Et in unum diem durantia sceleris vestigia nostri mundi existunt</vt:lpstr>
      <vt:lpstr>A day like today  07/16/1969</vt:lpstr>
      <vt:lpstr>That's one small step for [a] man, one giant leap for mankind – Neil aMSTRONG</vt:lpstr>
      <vt:lpstr>Meanwhile waiting to make the leap to the universe</vt:lpstr>
      <vt:lpstr>We were born too late to explore the Earth, but maybe at the exact moment to explore other planets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in unum diem durantia sceleris vestigia nostri mundi existunt</dc:title>
  <dc:creator>JOHEL BATISTA</dc:creator>
  <cp:lastModifiedBy>JOHEL BATISTA</cp:lastModifiedBy>
  <cp:revision>2</cp:revision>
  <dcterms:created xsi:type="dcterms:W3CDTF">2019-07-16T21:10:04Z</dcterms:created>
  <dcterms:modified xsi:type="dcterms:W3CDTF">2019-07-16T21:30:07Z</dcterms:modified>
</cp:coreProperties>
</file>