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1" r:id="rId4"/>
    <p:sldId id="267" r:id="rId5"/>
    <p:sldId id="265" r:id="rId6"/>
    <p:sldId id="263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en capas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497728" y="1964486"/>
            <a:ext cx="6361757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la arquitectura en capas?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2845854"/>
            <a:ext cx="3451693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000" dirty="0"/>
              <a:t>Es un patrón de diseño de software en el que una aplicación está compuesta por varias capas o niveles.</a:t>
            </a:r>
            <a:endParaRPr sz="20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DA1293-58E9-B7A8-4FA7-DFDE5CAA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72" y="2652926"/>
            <a:ext cx="1536522" cy="1536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s-PA" dirty="0"/>
              <a:t>Organización jerárquica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s-ES" dirty="0"/>
              <a:t>Cada capa provee servicios a su capa vecina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dirty="0"/>
              <a:t>La arquitectura en capas es un enfoque común para diseñar sistemas de software escalables y mantenibles, y se utiliza frecuentemente en aplicaciones de nivel empresarial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Diagrama</a:t>
            </a:r>
            <a:endParaRPr dirty="0"/>
          </a:p>
        </p:txBody>
      </p:sp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avLst/>
            <a:gdLst/>
            <a:ahLst/>
            <a:cxnLst/>
            <a:rect l="l" t="t" r="r" b="b"/>
            <a:pathLst>
              <a:path w="345632" h="388818" extrusionOk="0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48B5B5-4D35-6D71-2B27-F3C0587D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44830"/>
            <a:ext cx="3095417" cy="32021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30C8E6-FDBB-3C0E-34B5-E07EAB9A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79" y="1604564"/>
            <a:ext cx="3408004" cy="2682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Ejemplo</a:t>
            </a:r>
            <a:endParaRPr sz="6000"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883375" y="1956888"/>
            <a:ext cx="2879400" cy="2251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800" dirty="0"/>
              <a:t>El tipo más común de arquitectura en capas es la arquitectura de tres capas, que generalmente está compuesta por una capa de presentación, una capa de lógica de negocio y una capa de acceso a datos</a:t>
            </a:r>
            <a:endParaRPr sz="18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C07A51-1C96-640A-E4AD-2A952528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84746"/>
            <a:ext cx="4361850" cy="3894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1215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PA" dirty="0"/>
              <a:t>https://www.geeksforgeeks.org/software-engineering-architectural-design/</a:t>
            </a:r>
          </a:p>
          <a:p>
            <a:pPr marL="342900" indent="-342900"/>
            <a:r>
              <a:rPr lang="es-PA" dirty="0"/>
              <a:t>https://roadmap.sh/software-architect</a:t>
            </a:r>
          </a:p>
          <a:p>
            <a:pPr marL="342900" indent="-342900"/>
            <a:r>
              <a:rPr lang="es-PA" dirty="0"/>
              <a:t>https://tareasuniversitarias.com/estilos-arquitectonicos.html</a:t>
            </a:r>
          </a:p>
          <a:p>
            <a:pPr marL="342900" indent="-342900"/>
            <a:r>
              <a:rPr lang="es-PA" dirty="0"/>
              <a:t>https://youtu.be/WiXp2p4obe4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Presentación en pantalla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Amatic SC</vt:lpstr>
      <vt:lpstr>Nunito</vt:lpstr>
      <vt:lpstr>Arial</vt:lpstr>
      <vt:lpstr>Calibri</vt:lpstr>
      <vt:lpstr>Curio template</vt:lpstr>
      <vt:lpstr>Arquitectura en capas</vt:lpstr>
      <vt:lpstr>¿que es la arquitectura en capas?</vt:lpstr>
      <vt:lpstr>Caracteristicas</vt:lpstr>
      <vt:lpstr>   Diagrama</vt:lpstr>
      <vt:lpstr>Ejemplo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en capas</dc:title>
  <dc:creator>Denisse Mock</dc:creator>
  <cp:lastModifiedBy>DENISSE MOCK</cp:lastModifiedBy>
  <cp:revision>1</cp:revision>
  <dcterms:modified xsi:type="dcterms:W3CDTF">2023-05-22T00:48:31Z</dcterms:modified>
</cp:coreProperties>
</file>