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7" r:id="rId6"/>
    <p:sldId id="274" r:id="rId7"/>
    <p:sldId id="278" r:id="rId8"/>
    <p:sldId id="279" r:id="rId9"/>
    <p:sldId id="263" r:id="rId10"/>
    <p:sldId id="311" r:id="rId11"/>
    <p:sldId id="280" r:id="rId12"/>
    <p:sldId id="312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hakra Petch Medium" panose="020B0604020202020204" charset="-34"/>
      <p:regular r:id="rId16"/>
      <p:bold r:id="rId17"/>
      <p:italic r:id="rId18"/>
      <p:boldItalic r:id="rId19"/>
    </p:embeddedFont>
    <p:embeddedFont>
      <p:font typeface="Fira Code" panose="020B0809050000020004" pitchFamily="49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D43C-985D-49DD-0BE7-F40A9A37111C}" v="1" dt="2023-05-24T02:19:24.402"/>
    <p1510:client id="{2CB26F3E-DD56-822F-AB74-DBB8A19631D6}" v="228" dt="2023-05-22T00:55:15.918"/>
    <p1510:client id="{5894DAFB-4864-5B6A-533E-9AB2E305075F}" v="60" dt="2023-05-22T01:24:38.084"/>
    <p1510:client id="{757EA4D5-D207-D828-618F-B1CD4D8B6D04}" v="58" dt="2023-05-22T00:05:23.788"/>
    <p1510:client id="{D53026B5-DB19-D4BF-FF8D-B1C06705F34A}" v="702" dt="2023-05-21T23:59:43.477"/>
  </p1510:revLst>
</p1510:revInfo>
</file>

<file path=ppt/tableStyles.xml><?xml version="1.0" encoding="utf-8"?>
<a:tblStyleLst xmlns:a="http://schemas.openxmlformats.org/drawingml/2006/main" def="{C4B0F1E2-111E-4646-9E0C-18C3C69DF92F}">
  <a:tblStyle styleId="{C4B0F1E2-111E-4646-9E0C-18C3C69DF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HAMI" userId="S::julio.chami@utp.ac.pa::15108235-649e-4c20-889b-55b38c21e27a" providerId="AD" clId="Web-{5894DAFB-4864-5B6A-533E-9AB2E305075F}"/>
    <pc:docChg chg="modSld sldOrd">
      <pc:chgData name="JULIO CHAMI" userId="S::julio.chami@utp.ac.pa::15108235-649e-4c20-889b-55b38c21e27a" providerId="AD" clId="Web-{5894DAFB-4864-5B6A-533E-9AB2E305075F}" dt="2023-05-22T01:24:38.084" v="51"/>
      <pc:docMkLst>
        <pc:docMk/>
      </pc:docMkLst>
      <pc:sldChg chg="addSp delSp modSp">
        <pc:chgData name="JULIO CHAMI" userId="S::julio.chami@utp.ac.pa::15108235-649e-4c20-889b-55b38c21e27a" providerId="AD" clId="Web-{5894DAFB-4864-5B6A-533E-9AB2E305075F}" dt="2023-05-21T22:49:49.226" v="27" actId="14100"/>
        <pc:sldMkLst>
          <pc:docMk/>
          <pc:sldMk cId="0" sldId="259"/>
        </pc:sldMkLst>
        <pc:spChg chg="add del mod">
          <ac:chgData name="JULIO CHAMI" userId="S::julio.chami@utp.ac.pa::15108235-649e-4c20-889b-55b38c21e27a" providerId="AD" clId="Web-{5894DAFB-4864-5B6A-533E-9AB2E305075F}" dt="2023-05-21T22:49:25.022" v="24"/>
          <ac:spMkLst>
            <pc:docMk/>
            <pc:sldMk cId="0" sldId="259"/>
            <ac:spMk id="3" creationId="{F448ED17-8B36-B21E-382C-AA0FA74728CB}"/>
          </ac:spMkLst>
        </pc:spChg>
        <pc:spChg chg="mod">
          <ac:chgData name="JULIO CHAMI" userId="S::julio.chami@utp.ac.pa::15108235-649e-4c20-889b-55b38c21e27a" providerId="AD" clId="Web-{5894DAFB-4864-5B6A-533E-9AB2E305075F}" dt="2023-05-21T22:49:10.709" v="22" actId="1076"/>
          <ac:spMkLst>
            <pc:docMk/>
            <pc:sldMk cId="0" sldId="259"/>
            <ac:spMk id="744" creationId="{00000000-0000-0000-0000-000000000000}"/>
          </ac:spMkLst>
        </pc:spChg>
        <pc:spChg chg="add del mod">
          <ac:chgData name="JULIO CHAMI" userId="S::julio.chami@utp.ac.pa::15108235-649e-4c20-889b-55b38c21e27a" providerId="AD" clId="Web-{5894DAFB-4864-5B6A-533E-9AB2E305075F}" dt="2023-05-21T22:49:49.226" v="27" actId="14100"/>
          <ac:spMkLst>
            <pc:docMk/>
            <pc:sldMk cId="0" sldId="259"/>
            <ac:spMk id="745" creationId="{00000000-0000-0000-0000-000000000000}"/>
          </ac:spMkLst>
        </pc:spChg>
      </pc:sldChg>
      <pc:sldChg chg="addSp modSp">
        <pc:chgData name="JULIO CHAMI" userId="S::julio.chami@utp.ac.pa::15108235-649e-4c20-889b-55b38c21e27a" providerId="AD" clId="Web-{5894DAFB-4864-5B6A-533E-9AB2E305075F}" dt="2023-05-22T00:00:59.977" v="50" actId="20577"/>
        <pc:sldMkLst>
          <pc:docMk/>
          <pc:sldMk cId="0" sldId="267"/>
        </pc:sldMkLst>
        <pc:spChg chg="add mod">
          <ac:chgData name="JULIO CHAMI" userId="S::julio.chami@utp.ac.pa::15108235-649e-4c20-889b-55b38c21e27a" providerId="AD" clId="Web-{5894DAFB-4864-5B6A-533E-9AB2E305075F}" dt="2023-05-22T00:00:59.977" v="50" actId="20577"/>
          <ac:spMkLst>
            <pc:docMk/>
            <pc:sldMk cId="0" sldId="267"/>
            <ac:spMk id="2" creationId="{ABD4BA20-2C8A-54C3-81F1-1127A2AD3BB9}"/>
          </ac:spMkLst>
        </pc:spChg>
        <pc:spChg chg="mod">
          <ac:chgData name="JULIO CHAMI" userId="S::julio.chami@utp.ac.pa::15108235-649e-4c20-889b-55b38c21e27a" providerId="AD" clId="Web-{5894DAFB-4864-5B6A-533E-9AB2E305075F}" dt="2023-05-22T00:00:33.116" v="44" actId="1076"/>
          <ac:spMkLst>
            <pc:docMk/>
            <pc:sldMk cId="0" sldId="267"/>
            <ac:spMk id="5" creationId="{69CDD10A-8967-2EAB-84D9-4E81DD6868A0}"/>
          </ac:spMkLst>
        </pc:spChg>
      </pc:sldChg>
      <pc:sldChg chg="ord">
        <pc:chgData name="JULIO CHAMI" userId="S::julio.chami@utp.ac.pa::15108235-649e-4c20-889b-55b38c21e27a" providerId="AD" clId="Web-{5894DAFB-4864-5B6A-533E-9AB2E305075F}" dt="2023-05-22T01:24:38.084" v="51"/>
        <pc:sldMkLst>
          <pc:docMk/>
          <pc:sldMk cId="2856238335" sldId="312"/>
        </pc:sldMkLst>
      </pc:sldChg>
    </pc:docChg>
  </pc:docChgLst>
  <pc:docChgLst>
    <pc:chgData name="YODALYS CORDOBA" userId="S::yodalys.cordoba@utp.ac.pa::4e36b25f-77c7-4c39-a73d-a60d291fd7d5" providerId="AD" clId="Web-{D53026B5-DB19-D4BF-FF8D-B1C06705F34A}"/>
    <pc:docChg chg="addSld delSld modSld sldOrd">
      <pc:chgData name="YODALYS CORDOBA" userId="S::yodalys.cordoba@utp.ac.pa::4e36b25f-77c7-4c39-a73d-a60d291fd7d5" providerId="AD" clId="Web-{D53026B5-DB19-D4BF-FF8D-B1C06705F34A}" dt="2023-05-21T23:59:43.477" v="657"/>
      <pc:docMkLst>
        <pc:docMk/>
      </pc:docMkLst>
      <pc:sldChg chg="modSp">
        <pc:chgData name="YODALYS CORDOBA" userId="S::yodalys.cordoba@utp.ac.pa::4e36b25f-77c7-4c39-a73d-a60d291fd7d5" providerId="AD" clId="Web-{D53026B5-DB19-D4BF-FF8D-B1C06705F34A}" dt="2023-05-21T23:02:44.550" v="141" actId="1076"/>
        <pc:sldMkLst>
          <pc:docMk/>
          <pc:sldMk cId="0" sldId="256"/>
        </pc:sldMkLst>
        <pc:spChg chg="mod">
          <ac:chgData name="YODALYS CORDOBA" userId="S::yodalys.cordoba@utp.ac.pa::4e36b25f-77c7-4c39-a73d-a60d291fd7d5" providerId="AD" clId="Web-{D53026B5-DB19-D4BF-FF8D-B1C06705F34A}" dt="2023-05-21T23:02:44.550" v="141" actId="1076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2:16:43.222" v="138" actId="20577"/>
          <ac:spMkLst>
            <pc:docMk/>
            <pc:sldMk cId="0" sldId="256"/>
            <ac:spMk id="666" creationId="{00000000-0000-0000-0000-000000000000}"/>
          </ac:spMkLst>
        </pc:spChg>
      </pc:sldChg>
      <pc:sldChg chg="del">
        <pc:chgData name="YODALYS CORDOBA" userId="S::yodalys.cordoba@utp.ac.pa::4e36b25f-77c7-4c39-a73d-a60d291fd7d5" providerId="AD" clId="Web-{D53026B5-DB19-D4BF-FF8D-B1C06705F34A}" dt="2023-05-21T23:02:52.348" v="142"/>
        <pc:sldMkLst>
          <pc:docMk/>
          <pc:sldMk cId="0" sldId="257"/>
        </pc:sldMkLst>
      </pc:sldChg>
      <pc:sldChg chg="addSp delSp modSp">
        <pc:chgData name="YODALYS CORDOBA" userId="S::yodalys.cordoba@utp.ac.pa::4e36b25f-77c7-4c39-a73d-a60d291fd7d5" providerId="AD" clId="Web-{D53026B5-DB19-D4BF-FF8D-B1C06705F34A}" dt="2023-05-21T23:33:48.392" v="490" actId="20577"/>
        <pc:sldMkLst>
          <pc:docMk/>
          <pc:sldMk cId="0" sldId="258"/>
        </pc:sldMkLst>
        <pc:spChg chg="add del mod">
          <ac:chgData name="YODALYS CORDOBA" userId="S::yodalys.cordoba@utp.ac.pa::4e36b25f-77c7-4c39-a73d-a60d291fd7d5" providerId="AD" clId="Web-{D53026B5-DB19-D4BF-FF8D-B1C06705F34A}" dt="2023-05-21T23:07:32.792" v="210"/>
          <ac:spMkLst>
            <pc:docMk/>
            <pc:sldMk cId="0" sldId="258"/>
            <ac:spMk id="3" creationId="{1EF2481A-7AED-A447-3DF9-1ED81ED4B125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08:33.949" v="225"/>
          <ac:spMkLst>
            <pc:docMk/>
            <pc:sldMk cId="0" sldId="258"/>
            <ac:spMk id="5" creationId="{CA527E8D-648D-A572-DA25-6014BD8CEBF3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08:26.840" v="224"/>
          <ac:spMkLst>
            <pc:docMk/>
            <pc:sldMk cId="0" sldId="258"/>
            <ac:spMk id="7" creationId="{14056584-C052-36E0-6389-48B64CCB4C96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08:21.277" v="223"/>
          <ac:spMkLst>
            <pc:docMk/>
            <pc:sldMk cId="0" sldId="258"/>
            <ac:spMk id="9" creationId="{1D31C46C-A0B7-5AFD-9910-F7B6E8E65C03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08:43.247" v="226"/>
          <ac:spMkLst>
            <pc:docMk/>
            <pc:sldMk cId="0" sldId="258"/>
            <ac:spMk id="11" creationId="{919AA8F0-1130-2955-5EE5-6F96EA1FCC71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33:48.392" v="490" actId="20577"/>
          <ac:spMkLst>
            <pc:docMk/>
            <pc:sldMk cId="0" sldId="258"/>
            <ac:spMk id="702" creationId="{00000000-0000-0000-0000-000000000000}"/>
          </ac:spMkLst>
        </pc:spChg>
        <pc:spChg chg="del mod">
          <ac:chgData name="YODALYS CORDOBA" userId="S::yodalys.cordoba@utp.ac.pa::4e36b25f-77c7-4c39-a73d-a60d291fd7d5" providerId="AD" clId="Web-{D53026B5-DB19-D4BF-FF8D-B1C06705F34A}" dt="2023-05-21T23:07:11.901" v="200"/>
          <ac:spMkLst>
            <pc:docMk/>
            <pc:sldMk cId="0" sldId="258"/>
            <ac:spMk id="704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07:26.245" v="208" actId="20577"/>
          <ac:spMkLst>
            <pc:docMk/>
            <pc:sldMk cId="0" sldId="258"/>
            <ac:spMk id="705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07:30.604" v="209"/>
          <ac:spMkLst>
            <pc:docMk/>
            <pc:sldMk cId="0" sldId="258"/>
            <ac:spMk id="707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08:04.699" v="219" actId="20577"/>
          <ac:spMkLst>
            <pc:docMk/>
            <pc:sldMk cId="0" sldId="258"/>
            <ac:spMk id="708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08:09.074" v="220"/>
          <ac:spMkLst>
            <pc:docMk/>
            <pc:sldMk cId="0" sldId="258"/>
            <ac:spMk id="710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09:22.622" v="234" actId="20577"/>
          <ac:spMkLst>
            <pc:docMk/>
            <pc:sldMk cId="0" sldId="258"/>
            <ac:spMk id="711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08:11.371" v="221"/>
          <ac:spMkLst>
            <pc:docMk/>
            <pc:sldMk cId="0" sldId="258"/>
            <ac:spMk id="713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09:28.310" v="243" actId="20577"/>
          <ac:spMkLst>
            <pc:docMk/>
            <pc:sldMk cId="0" sldId="258"/>
            <ac:spMk id="714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08:17.027" v="222"/>
          <ac:spMkLst>
            <pc:docMk/>
            <pc:sldMk cId="0" sldId="258"/>
            <ac:spMk id="716" creationId="{00000000-0000-0000-0000-000000000000}"/>
          </ac:spMkLst>
        </pc:spChg>
      </pc:sldChg>
      <pc:sldChg chg="addSp delSp modSp">
        <pc:chgData name="YODALYS CORDOBA" userId="S::yodalys.cordoba@utp.ac.pa::4e36b25f-77c7-4c39-a73d-a60d291fd7d5" providerId="AD" clId="Web-{D53026B5-DB19-D4BF-FF8D-B1C06705F34A}" dt="2023-05-21T23:38:05.648" v="520" actId="1076"/>
        <pc:sldMkLst>
          <pc:docMk/>
          <pc:sldMk cId="0" sldId="260"/>
        </pc:sldMkLst>
        <pc:spChg chg="add del mod">
          <ac:chgData name="YODALYS CORDOBA" userId="S::yodalys.cordoba@utp.ac.pa::4e36b25f-77c7-4c39-a73d-a60d291fd7d5" providerId="AD" clId="Web-{D53026B5-DB19-D4BF-FF8D-B1C06705F34A}" dt="2023-05-21T23:05:54.805" v="166"/>
          <ac:spMkLst>
            <pc:docMk/>
            <pc:sldMk cId="0" sldId="260"/>
            <ac:spMk id="4" creationId="{49CF7349-15C0-1487-1B07-DF78F8BC92DB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37:52.929" v="518" actId="1076"/>
          <ac:spMkLst>
            <pc:docMk/>
            <pc:sldMk cId="0" sldId="260"/>
            <ac:spMk id="794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05:51.555" v="165"/>
          <ac:spMkLst>
            <pc:docMk/>
            <pc:sldMk cId="0" sldId="260"/>
            <ac:spMk id="795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38:05.648" v="520" actId="1076"/>
          <ac:spMkLst>
            <pc:docMk/>
            <pc:sldMk cId="0" sldId="260"/>
            <ac:spMk id="796" creationId="{00000000-0000-0000-0000-000000000000}"/>
          </ac:spMkLst>
        </pc:spChg>
        <pc:grpChg chg="del mod">
          <ac:chgData name="YODALYS CORDOBA" userId="S::yodalys.cordoba@utp.ac.pa::4e36b25f-77c7-4c39-a73d-a60d291fd7d5" providerId="AD" clId="Web-{D53026B5-DB19-D4BF-FF8D-B1C06705F34A}" dt="2023-05-21T23:06:08.008" v="169"/>
          <ac:grpSpMkLst>
            <pc:docMk/>
            <pc:sldMk cId="0" sldId="260"/>
            <ac:grpSpMk id="797" creationId="{00000000-0000-0000-0000-000000000000}"/>
          </ac:grpSpMkLst>
        </pc:grpChg>
        <pc:picChg chg="add del mod">
          <ac:chgData name="YODALYS CORDOBA" userId="S::yodalys.cordoba@utp.ac.pa::4e36b25f-77c7-4c39-a73d-a60d291fd7d5" providerId="AD" clId="Web-{D53026B5-DB19-D4BF-FF8D-B1C06705F34A}" dt="2023-05-21T23:35:39.082" v="491"/>
          <ac:picMkLst>
            <pc:docMk/>
            <pc:sldMk cId="0" sldId="260"/>
            <ac:picMk id="2" creationId="{B3685939-211F-33F4-DF47-360E894BDC50}"/>
          </ac:picMkLst>
        </pc:picChg>
        <pc:picChg chg="add del mod">
          <ac:chgData name="YODALYS CORDOBA" userId="S::yodalys.cordoba@utp.ac.pa::4e36b25f-77c7-4c39-a73d-a60d291fd7d5" providerId="AD" clId="Web-{D53026B5-DB19-D4BF-FF8D-B1C06705F34A}" dt="2023-05-21T23:36:20.489" v="504"/>
          <ac:picMkLst>
            <pc:docMk/>
            <pc:sldMk cId="0" sldId="260"/>
            <ac:picMk id="5" creationId="{41B00849-3D3B-E003-EB51-59B6237C8CE3}"/>
          </ac:picMkLst>
        </pc:picChg>
      </pc:sldChg>
      <pc:sldChg chg="del">
        <pc:chgData name="YODALYS CORDOBA" userId="S::yodalys.cordoba@utp.ac.pa::4e36b25f-77c7-4c39-a73d-a60d291fd7d5" providerId="AD" clId="Web-{D53026B5-DB19-D4BF-FF8D-B1C06705F34A}" dt="2023-05-21T23:27:36.008" v="467"/>
        <pc:sldMkLst>
          <pc:docMk/>
          <pc:sldMk cId="0" sldId="261"/>
        </pc:sldMkLst>
      </pc:sldChg>
      <pc:sldChg chg="del">
        <pc:chgData name="YODALYS CORDOBA" userId="S::yodalys.cordoba@utp.ac.pa::4e36b25f-77c7-4c39-a73d-a60d291fd7d5" providerId="AD" clId="Web-{D53026B5-DB19-D4BF-FF8D-B1C06705F34A}" dt="2023-05-21T23:16:16.914" v="300"/>
        <pc:sldMkLst>
          <pc:docMk/>
          <pc:sldMk cId="0" sldId="262"/>
        </pc:sldMkLst>
      </pc:sldChg>
      <pc:sldChg chg="modSp ord">
        <pc:chgData name="YODALYS CORDOBA" userId="S::yodalys.cordoba@utp.ac.pa::4e36b25f-77c7-4c39-a73d-a60d291fd7d5" providerId="AD" clId="Web-{D53026B5-DB19-D4BF-FF8D-B1C06705F34A}" dt="2023-05-21T23:36:51.521" v="514" actId="20577"/>
        <pc:sldMkLst>
          <pc:docMk/>
          <pc:sldMk cId="0" sldId="263"/>
        </pc:sldMkLst>
        <pc:spChg chg="mod">
          <ac:chgData name="YODALYS CORDOBA" userId="S::yodalys.cordoba@utp.ac.pa::4e36b25f-77c7-4c39-a73d-a60d291fd7d5" providerId="AD" clId="Web-{D53026B5-DB19-D4BF-FF8D-B1C06705F34A}" dt="2023-05-21T23:36:51.521" v="514" actId="20577"/>
          <ac:spMkLst>
            <pc:docMk/>
            <pc:sldMk cId="0" sldId="263"/>
            <ac:spMk id="926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7:09.898" v="465" actId="20577"/>
          <ac:spMkLst>
            <pc:docMk/>
            <pc:sldMk cId="0" sldId="263"/>
            <ac:spMk id="927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1:20.436" v="373" actId="1076"/>
          <ac:spMkLst>
            <pc:docMk/>
            <pc:sldMk cId="0" sldId="263"/>
            <ac:spMk id="928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5:44.583" v="437" actId="1076"/>
          <ac:spMkLst>
            <pc:docMk/>
            <pc:sldMk cId="0" sldId="263"/>
            <ac:spMk id="929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7:18.789" v="466" actId="1076"/>
          <ac:spMkLst>
            <pc:docMk/>
            <pc:sldMk cId="0" sldId="263"/>
            <ac:spMk id="930" creationId="{00000000-0000-0000-0000-000000000000}"/>
          </ac:spMkLst>
        </pc:spChg>
      </pc:sldChg>
      <pc:sldChg chg="mod setBg">
        <pc:chgData name="YODALYS CORDOBA" userId="S::yodalys.cordoba@utp.ac.pa::4e36b25f-77c7-4c39-a73d-a60d291fd7d5" providerId="AD" clId="Web-{D53026B5-DB19-D4BF-FF8D-B1C06705F34A}" dt="2023-05-21T23:29:47.933" v="483"/>
        <pc:sldMkLst>
          <pc:docMk/>
          <pc:sldMk cId="0" sldId="264"/>
        </pc:sldMkLst>
      </pc:sldChg>
      <pc:sldChg chg="del">
        <pc:chgData name="YODALYS CORDOBA" userId="S::yodalys.cordoba@utp.ac.pa::4e36b25f-77c7-4c39-a73d-a60d291fd7d5" providerId="AD" clId="Web-{D53026B5-DB19-D4BF-FF8D-B1C06705F34A}" dt="2023-05-21T23:51:33.229" v="615"/>
        <pc:sldMkLst>
          <pc:docMk/>
          <pc:sldMk cId="0" sldId="265"/>
        </pc:sldMkLst>
      </pc:sldChg>
      <pc:sldChg chg="del">
        <pc:chgData name="YODALYS CORDOBA" userId="S::yodalys.cordoba@utp.ac.pa::4e36b25f-77c7-4c39-a73d-a60d291fd7d5" providerId="AD" clId="Web-{D53026B5-DB19-D4BF-FF8D-B1C06705F34A}" dt="2023-05-21T23:51:28.276" v="614"/>
        <pc:sldMkLst>
          <pc:docMk/>
          <pc:sldMk cId="0" sldId="266"/>
        </pc:sldMkLst>
      </pc:sldChg>
      <pc:sldChg chg="addSp delSp modSp ord">
        <pc:chgData name="YODALYS CORDOBA" userId="S::yodalys.cordoba@utp.ac.pa::4e36b25f-77c7-4c39-a73d-a60d291fd7d5" providerId="AD" clId="Web-{D53026B5-DB19-D4BF-FF8D-B1C06705F34A}" dt="2023-05-21T23:20:44.764" v="367" actId="1076"/>
        <pc:sldMkLst>
          <pc:docMk/>
          <pc:sldMk cId="0" sldId="267"/>
        </pc:sldMkLst>
        <pc:spChg chg="add del mod">
          <ac:chgData name="YODALYS CORDOBA" userId="S::yodalys.cordoba@utp.ac.pa::4e36b25f-77c7-4c39-a73d-a60d291fd7d5" providerId="AD" clId="Web-{D53026B5-DB19-D4BF-FF8D-B1C06705F34A}" dt="2023-05-21T23:19:36.606" v="355"/>
          <ac:spMkLst>
            <pc:docMk/>
            <pc:sldMk cId="0" sldId="267"/>
            <ac:spMk id="3" creationId="{E0017463-22F9-6F59-4E7D-ADE5E614ECF1}"/>
          </ac:spMkLst>
        </pc:spChg>
        <pc:spChg chg="add mod">
          <ac:chgData name="YODALYS CORDOBA" userId="S::yodalys.cordoba@utp.ac.pa::4e36b25f-77c7-4c39-a73d-a60d291fd7d5" providerId="AD" clId="Web-{D53026B5-DB19-D4BF-FF8D-B1C06705F34A}" dt="2023-05-21T23:20:32.826" v="366" actId="1076"/>
          <ac:spMkLst>
            <pc:docMk/>
            <pc:sldMk cId="0" sldId="267"/>
            <ac:spMk id="5" creationId="{69CDD10A-8967-2EAB-84D9-4E81DD6868A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0:22.748" v="364" actId="1076"/>
          <ac:spMkLst>
            <pc:docMk/>
            <pc:sldMk cId="0" sldId="267"/>
            <ac:spMk id="996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0:10.044" v="362" actId="1076"/>
          <ac:spMkLst>
            <pc:docMk/>
            <pc:sldMk cId="0" sldId="267"/>
            <ac:spMk id="997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19:09.199" v="353"/>
          <ac:spMkLst>
            <pc:docMk/>
            <pc:sldMk cId="0" sldId="267"/>
            <ac:spMk id="998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11:12.266" v="261" actId="1076"/>
          <ac:spMkLst>
            <pc:docMk/>
            <pc:sldMk cId="0" sldId="267"/>
            <ac:spMk id="1021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11:28.375" v="265" actId="1076"/>
          <ac:spMkLst>
            <pc:docMk/>
            <pc:sldMk cId="0" sldId="267"/>
            <ac:spMk id="1033" creationId="{00000000-0000-0000-0000-000000000000}"/>
          </ac:spMkLst>
        </pc:spChg>
        <pc:grpChg chg="mod">
          <ac:chgData name="YODALYS CORDOBA" userId="S::yodalys.cordoba@utp.ac.pa::4e36b25f-77c7-4c39-a73d-a60d291fd7d5" providerId="AD" clId="Web-{D53026B5-DB19-D4BF-FF8D-B1C06705F34A}" dt="2023-05-21T23:20:44.764" v="367" actId="1076"/>
          <ac:grpSpMkLst>
            <pc:docMk/>
            <pc:sldMk cId="0" sldId="267"/>
            <ac:grpSpMk id="999" creationId="{00000000-0000-0000-0000-000000000000}"/>
          </ac:grpSpMkLst>
        </pc:grpChg>
      </pc:sldChg>
      <pc:sldChg chg="del">
        <pc:chgData name="YODALYS CORDOBA" userId="S::yodalys.cordoba@utp.ac.pa::4e36b25f-77c7-4c39-a73d-a60d291fd7d5" providerId="AD" clId="Web-{D53026B5-DB19-D4BF-FF8D-B1C06705F34A}" dt="2023-05-21T23:51:25.370" v="613"/>
        <pc:sldMkLst>
          <pc:docMk/>
          <pc:sldMk cId="0" sldId="268"/>
        </pc:sldMkLst>
      </pc:sldChg>
      <pc:sldChg chg="del">
        <pc:chgData name="YODALYS CORDOBA" userId="S::yodalys.cordoba@utp.ac.pa::4e36b25f-77c7-4c39-a73d-a60d291fd7d5" providerId="AD" clId="Web-{D53026B5-DB19-D4BF-FF8D-B1C06705F34A}" dt="2023-05-21T23:51:08.213" v="611"/>
        <pc:sldMkLst>
          <pc:docMk/>
          <pc:sldMk cId="0" sldId="269"/>
        </pc:sldMkLst>
      </pc:sldChg>
      <pc:sldChg chg="del">
        <pc:chgData name="YODALYS CORDOBA" userId="S::yodalys.cordoba@utp.ac.pa::4e36b25f-77c7-4c39-a73d-a60d291fd7d5" providerId="AD" clId="Web-{D53026B5-DB19-D4BF-FF8D-B1C06705F34A}" dt="2023-05-21T23:32:25.952" v="484"/>
        <pc:sldMkLst>
          <pc:docMk/>
          <pc:sldMk cId="0" sldId="270"/>
        </pc:sldMkLst>
      </pc:sldChg>
      <pc:sldChg chg="del">
        <pc:chgData name="YODALYS CORDOBA" userId="S::yodalys.cordoba@utp.ac.pa::4e36b25f-77c7-4c39-a73d-a60d291fd7d5" providerId="AD" clId="Web-{D53026B5-DB19-D4BF-FF8D-B1C06705F34A}" dt="2023-05-21T23:32:34.124" v="486"/>
        <pc:sldMkLst>
          <pc:docMk/>
          <pc:sldMk cId="0" sldId="271"/>
        </pc:sldMkLst>
      </pc:sldChg>
      <pc:sldChg chg="del">
        <pc:chgData name="YODALYS CORDOBA" userId="S::yodalys.cordoba@utp.ac.pa::4e36b25f-77c7-4c39-a73d-a60d291fd7d5" providerId="AD" clId="Web-{D53026B5-DB19-D4BF-FF8D-B1C06705F34A}" dt="2023-05-21T23:32:31.265" v="485"/>
        <pc:sldMkLst>
          <pc:docMk/>
          <pc:sldMk cId="0" sldId="272"/>
        </pc:sldMkLst>
      </pc:sldChg>
      <pc:sldChg chg="del">
        <pc:chgData name="YODALYS CORDOBA" userId="S::yodalys.cordoba@utp.ac.pa::4e36b25f-77c7-4c39-a73d-a60d291fd7d5" providerId="AD" clId="Web-{D53026B5-DB19-D4BF-FF8D-B1C06705F34A}" dt="2023-05-21T23:32:39.281" v="487"/>
        <pc:sldMkLst>
          <pc:docMk/>
          <pc:sldMk cId="0" sldId="273"/>
        </pc:sldMkLst>
      </pc:sldChg>
      <pc:sldChg chg="addSp delSp modSp ord">
        <pc:chgData name="YODALYS CORDOBA" userId="S::yodalys.cordoba@utp.ac.pa::4e36b25f-77c7-4c39-a73d-a60d291fd7d5" providerId="AD" clId="Web-{D53026B5-DB19-D4BF-FF8D-B1C06705F34A}" dt="2023-05-21T23:36:15.255" v="503" actId="1076"/>
        <pc:sldMkLst>
          <pc:docMk/>
          <pc:sldMk cId="0" sldId="274"/>
        </pc:sldMkLst>
        <pc:spChg chg="add mod">
          <ac:chgData name="YODALYS CORDOBA" userId="S::yodalys.cordoba@utp.ac.pa::4e36b25f-77c7-4c39-a73d-a60d291fd7d5" providerId="AD" clId="Web-{D53026B5-DB19-D4BF-FF8D-B1C06705F34A}" dt="2023-05-21T23:29:13.776" v="481" actId="1076"/>
          <ac:spMkLst>
            <pc:docMk/>
            <pc:sldMk cId="0" sldId="274"/>
            <ac:spMk id="3" creationId="{75472BCC-873B-8289-8A25-25EADECFEB3C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29:07.479" v="480"/>
          <ac:spMkLst>
            <pc:docMk/>
            <pc:sldMk cId="0" sldId="274"/>
            <ac:spMk id="5" creationId="{11E706A3-2684-C51F-08F4-24F06E99E989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28:44.088" v="476" actId="20577"/>
          <ac:spMkLst>
            <pc:docMk/>
            <pc:sldMk cId="0" sldId="274"/>
            <ac:spMk id="1316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28:56.291" v="478"/>
          <ac:spMkLst>
            <pc:docMk/>
            <pc:sldMk cId="0" sldId="274"/>
            <ac:spMk id="1318" creationId="{00000000-0000-0000-0000-000000000000}"/>
          </ac:spMkLst>
        </pc:spChg>
        <pc:grpChg chg="mod">
          <ac:chgData name="YODALYS CORDOBA" userId="S::yodalys.cordoba@utp.ac.pa::4e36b25f-77c7-4c39-a73d-a60d291fd7d5" providerId="AD" clId="Web-{D53026B5-DB19-D4BF-FF8D-B1C06705F34A}" dt="2023-05-21T23:36:04.317" v="499" actId="1076"/>
          <ac:grpSpMkLst>
            <pc:docMk/>
            <pc:sldMk cId="0" sldId="274"/>
            <ac:grpSpMk id="1319" creationId="{00000000-0000-0000-0000-000000000000}"/>
          </ac:grpSpMkLst>
        </pc:grpChg>
        <pc:picChg chg="add mod">
          <ac:chgData name="YODALYS CORDOBA" userId="S::yodalys.cordoba@utp.ac.pa::4e36b25f-77c7-4c39-a73d-a60d291fd7d5" providerId="AD" clId="Web-{D53026B5-DB19-D4BF-FF8D-B1C06705F34A}" dt="2023-05-21T23:36:15.255" v="503" actId="1076"/>
          <ac:picMkLst>
            <pc:docMk/>
            <pc:sldMk cId="0" sldId="274"/>
            <ac:picMk id="6" creationId="{CFA8382A-4491-0F47-D1D5-C8F115E710F1}"/>
          </ac:picMkLst>
        </pc:picChg>
      </pc:sldChg>
      <pc:sldChg chg="del">
        <pc:chgData name="YODALYS CORDOBA" userId="S::yodalys.cordoba@utp.ac.pa::4e36b25f-77c7-4c39-a73d-a60d291fd7d5" providerId="AD" clId="Web-{D53026B5-DB19-D4BF-FF8D-B1C06705F34A}" dt="2023-05-21T23:32:41.609" v="488"/>
        <pc:sldMkLst>
          <pc:docMk/>
          <pc:sldMk cId="0" sldId="275"/>
        </pc:sldMkLst>
      </pc:sldChg>
      <pc:sldChg chg="addSp delSp modSp">
        <pc:chgData name="YODALYS CORDOBA" userId="S::yodalys.cordoba@utp.ac.pa::4e36b25f-77c7-4c39-a73d-a60d291fd7d5" providerId="AD" clId="Web-{D53026B5-DB19-D4BF-FF8D-B1C06705F34A}" dt="2023-05-21T23:41:47.669" v="539"/>
        <pc:sldMkLst>
          <pc:docMk/>
          <pc:sldMk cId="0" sldId="276"/>
        </pc:sldMkLst>
        <pc:spChg chg="add del mod">
          <ac:chgData name="YODALYS CORDOBA" userId="S::yodalys.cordoba@utp.ac.pa::4e36b25f-77c7-4c39-a73d-a60d291fd7d5" providerId="AD" clId="Web-{D53026B5-DB19-D4BF-FF8D-B1C06705F34A}" dt="2023-05-21T23:41:17.168" v="533"/>
          <ac:spMkLst>
            <pc:docMk/>
            <pc:sldMk cId="0" sldId="276"/>
            <ac:spMk id="3" creationId="{D6C66BC8-F183-0281-5266-423CC7D62B2F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41:11.715" v="532"/>
          <ac:spMkLst>
            <pc:docMk/>
            <pc:sldMk cId="0" sldId="276"/>
            <ac:spMk id="5" creationId="{45183B5C-5FE8-AEB0-7C28-58E9F0FE562D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41:47.669" v="539"/>
          <ac:spMkLst>
            <pc:docMk/>
            <pc:sldMk cId="0" sldId="276"/>
            <ac:spMk id="6" creationId="{181C273E-5014-BF82-D649-37B53AF59D2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1:09.418" v="531"/>
          <ac:spMkLst>
            <pc:docMk/>
            <pc:sldMk cId="0" sldId="276"/>
            <ac:spMk id="1393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1:05.761" v="530"/>
          <ac:spMkLst>
            <pc:docMk/>
            <pc:sldMk cId="0" sldId="276"/>
            <ac:spMk id="1394" creationId="{00000000-0000-0000-0000-000000000000}"/>
          </ac:spMkLst>
        </pc:spChg>
      </pc:sldChg>
      <pc:sldChg chg="del">
        <pc:chgData name="YODALYS CORDOBA" userId="S::yodalys.cordoba@utp.ac.pa::4e36b25f-77c7-4c39-a73d-a60d291fd7d5" providerId="AD" clId="Web-{D53026B5-DB19-D4BF-FF8D-B1C06705F34A}" dt="2023-05-21T23:51:11.479" v="612"/>
        <pc:sldMkLst>
          <pc:docMk/>
          <pc:sldMk cId="0" sldId="277"/>
        </pc:sldMkLst>
      </pc:sldChg>
      <pc:sldChg chg="addSp delSp modSp add del ord">
        <pc:chgData name="YODALYS CORDOBA" userId="S::yodalys.cordoba@utp.ac.pa::4e36b25f-77c7-4c39-a73d-a60d291fd7d5" providerId="AD" clId="Web-{D53026B5-DB19-D4BF-FF8D-B1C06705F34A}" dt="2023-05-21T23:18:42.651" v="351" actId="1076"/>
        <pc:sldMkLst>
          <pc:docMk/>
          <pc:sldMk cId="0" sldId="279"/>
        </pc:sldMkLst>
        <pc:spChg chg="add del mod">
          <ac:chgData name="YODALYS CORDOBA" userId="S::yodalys.cordoba@utp.ac.pa::4e36b25f-77c7-4c39-a73d-a60d291fd7d5" providerId="AD" clId="Web-{D53026B5-DB19-D4BF-FF8D-B1C06705F34A}" dt="2023-05-21T23:17:27.603" v="329"/>
          <ac:spMkLst>
            <pc:docMk/>
            <pc:sldMk cId="0" sldId="279"/>
            <ac:spMk id="3" creationId="{1CBAE129-5297-0299-ECAE-8D42CB22793A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18:35.370" v="349" actId="1076"/>
          <ac:spMkLst>
            <pc:docMk/>
            <pc:sldMk cId="0" sldId="279"/>
            <ac:spMk id="1525" creationId="{00000000-0000-0000-0000-000000000000}"/>
          </ac:spMkLst>
        </pc:spChg>
        <pc:spChg chg="add del mod">
          <ac:chgData name="YODALYS CORDOBA" userId="S::yodalys.cordoba@utp.ac.pa::4e36b25f-77c7-4c39-a73d-a60d291fd7d5" providerId="AD" clId="Web-{D53026B5-DB19-D4BF-FF8D-B1C06705F34A}" dt="2023-05-21T23:18:39.261" v="350" actId="1076"/>
          <ac:spMkLst>
            <pc:docMk/>
            <pc:sldMk cId="0" sldId="279"/>
            <ac:spMk id="1526" creationId="{00000000-0000-0000-0000-000000000000}"/>
          </ac:spMkLst>
        </pc:spChg>
        <pc:grpChg chg="mod">
          <ac:chgData name="YODALYS CORDOBA" userId="S::yodalys.cordoba@utp.ac.pa::4e36b25f-77c7-4c39-a73d-a60d291fd7d5" providerId="AD" clId="Web-{D53026B5-DB19-D4BF-FF8D-B1C06705F34A}" dt="2023-05-21T23:18:42.651" v="351" actId="1076"/>
          <ac:grpSpMkLst>
            <pc:docMk/>
            <pc:sldMk cId="0" sldId="279"/>
            <ac:grpSpMk id="1528" creationId="{00000000-0000-0000-0000-000000000000}"/>
          </ac:grpSpMkLst>
        </pc:grpChg>
      </pc:sldChg>
      <pc:sldChg chg="addSp delSp modSp">
        <pc:chgData name="YODALYS CORDOBA" userId="S::yodalys.cordoba@utp.ac.pa::4e36b25f-77c7-4c39-a73d-a60d291fd7d5" providerId="AD" clId="Web-{D53026B5-DB19-D4BF-FF8D-B1C06705F34A}" dt="2023-05-21T23:59:43.477" v="657"/>
        <pc:sldMkLst>
          <pc:docMk/>
          <pc:sldMk cId="0" sldId="280"/>
        </pc:sldMkLst>
        <pc:spChg chg="del">
          <ac:chgData name="YODALYS CORDOBA" userId="S::yodalys.cordoba@utp.ac.pa::4e36b25f-77c7-4c39-a73d-a60d291fd7d5" providerId="AD" clId="Web-{D53026B5-DB19-D4BF-FF8D-B1C06705F34A}" dt="2023-05-21T23:42:24.560" v="553"/>
          <ac:spMkLst>
            <pc:docMk/>
            <pc:sldMk cId="0" sldId="280"/>
            <ac:spMk id="1553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43:35.656" v="567" actId="1076"/>
          <ac:spMkLst>
            <pc:docMk/>
            <pc:sldMk cId="0" sldId="280"/>
            <ac:spMk id="1554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42:18.466" v="552" actId="20577"/>
          <ac:spMkLst>
            <pc:docMk/>
            <pc:sldMk cId="0" sldId="280"/>
            <ac:spMk id="1555" creationId="{00000000-0000-0000-0000-000000000000}"/>
          </ac:spMkLst>
        </pc:spChg>
        <pc:spChg chg="add del">
          <ac:chgData name="YODALYS CORDOBA" userId="S::yodalys.cordoba@utp.ac.pa::4e36b25f-77c7-4c39-a73d-a60d291fd7d5" providerId="AD" clId="Web-{D53026B5-DB19-D4BF-FF8D-B1C06705F34A}" dt="2023-05-21T23:59:34.711" v="655"/>
          <ac:spMkLst>
            <pc:docMk/>
            <pc:sldMk cId="0" sldId="280"/>
            <ac:spMk id="1556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59:14.632" v="650"/>
          <ac:spMkLst>
            <pc:docMk/>
            <pc:sldMk cId="0" sldId="280"/>
            <ac:spMk id="1557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3:09.811" v="562"/>
          <ac:spMkLst>
            <pc:docMk/>
            <pc:sldMk cId="0" sldId="280"/>
            <ac:spMk id="1558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59:17.898" v="651"/>
          <ac:spMkLst>
            <pc:docMk/>
            <pc:sldMk cId="0" sldId="280"/>
            <ac:spMk id="1559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43:33.140" v="566" actId="1076"/>
          <ac:spMkLst>
            <pc:docMk/>
            <pc:sldMk cId="0" sldId="280"/>
            <ac:spMk id="1560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39:56.307" v="521"/>
          <ac:spMkLst>
            <pc:docMk/>
            <pc:sldMk cId="0" sldId="280"/>
            <ac:spMk id="1561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0:05.041" v="524"/>
          <ac:spMkLst>
            <pc:docMk/>
            <pc:sldMk cId="0" sldId="280"/>
            <ac:spMk id="1562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0:07.479" v="525"/>
          <ac:spMkLst>
            <pc:docMk/>
            <pc:sldMk cId="0" sldId="280"/>
            <ac:spMk id="1563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0:01.869" v="523"/>
          <ac:spMkLst>
            <pc:docMk/>
            <pc:sldMk cId="0" sldId="280"/>
            <ac:spMk id="1567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39:58.494" v="522"/>
          <ac:spMkLst>
            <pc:docMk/>
            <pc:sldMk cId="0" sldId="280"/>
            <ac:spMk id="1568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0:10.979" v="526"/>
          <ac:spMkLst>
            <pc:docMk/>
            <pc:sldMk cId="0" sldId="280"/>
            <ac:spMk id="1569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0:13.698" v="527"/>
          <ac:spMkLst>
            <pc:docMk/>
            <pc:sldMk cId="0" sldId="280"/>
            <ac:spMk id="1570" creationId="{00000000-0000-0000-0000-000000000000}"/>
          </ac:spMkLst>
        </pc:spChg>
        <pc:grpChg chg="mod">
          <ac:chgData name="YODALYS CORDOBA" userId="S::yodalys.cordoba@utp.ac.pa::4e36b25f-77c7-4c39-a73d-a60d291fd7d5" providerId="AD" clId="Web-{D53026B5-DB19-D4BF-FF8D-B1C06705F34A}" dt="2023-05-21T23:59:28.664" v="654" actId="1076"/>
          <ac:grpSpMkLst>
            <pc:docMk/>
            <pc:sldMk cId="0" sldId="280"/>
            <ac:grpSpMk id="1571" creationId="{00000000-0000-0000-0000-000000000000}"/>
          </ac:grpSpMkLst>
        </pc:grpChg>
        <pc:cxnChg chg="del mod">
          <ac:chgData name="YODALYS CORDOBA" userId="S::yodalys.cordoba@utp.ac.pa::4e36b25f-77c7-4c39-a73d-a60d291fd7d5" providerId="AD" clId="Web-{D53026B5-DB19-D4BF-FF8D-B1C06705F34A}" dt="2023-05-21T23:59:43.477" v="657"/>
          <ac:cxnSpMkLst>
            <pc:docMk/>
            <pc:sldMk cId="0" sldId="280"/>
            <ac:cxnSpMk id="1564" creationId="{00000000-0000-0000-0000-000000000000}"/>
          </ac:cxnSpMkLst>
        </pc:cxnChg>
        <pc:cxnChg chg="del mod">
          <ac:chgData name="YODALYS CORDOBA" userId="S::yodalys.cordoba@utp.ac.pa::4e36b25f-77c7-4c39-a73d-a60d291fd7d5" providerId="AD" clId="Web-{D53026B5-DB19-D4BF-FF8D-B1C06705F34A}" dt="2023-05-21T23:59:39.789" v="656"/>
          <ac:cxnSpMkLst>
            <pc:docMk/>
            <pc:sldMk cId="0" sldId="280"/>
            <ac:cxnSpMk id="1565" creationId="{00000000-0000-0000-0000-000000000000}"/>
          </ac:cxnSpMkLst>
        </pc:cxnChg>
        <pc:cxnChg chg="del mod">
          <ac:chgData name="YODALYS CORDOBA" userId="S::yodalys.cordoba@utp.ac.pa::4e36b25f-77c7-4c39-a73d-a60d291fd7d5" providerId="AD" clId="Web-{D53026B5-DB19-D4BF-FF8D-B1C06705F34A}" dt="2023-05-21T23:42:26.732" v="554"/>
          <ac:cxnSpMkLst>
            <pc:docMk/>
            <pc:sldMk cId="0" sldId="280"/>
            <ac:cxnSpMk id="1566" creationId="{00000000-0000-0000-0000-000000000000}"/>
          </ac:cxnSpMkLst>
        </pc:cxnChg>
      </pc:sldChg>
      <pc:sldChg chg="del">
        <pc:chgData name="YODALYS CORDOBA" userId="S::yodalys.cordoba@utp.ac.pa::4e36b25f-77c7-4c39-a73d-a60d291fd7d5" providerId="AD" clId="Web-{D53026B5-DB19-D4BF-FF8D-B1C06705F34A}" dt="2023-05-21T23:40:53.574" v="528"/>
        <pc:sldMkLst>
          <pc:docMk/>
          <pc:sldMk cId="0" sldId="281"/>
        </pc:sldMkLst>
      </pc:sldChg>
      <pc:sldChg chg="del">
        <pc:chgData name="YODALYS CORDOBA" userId="S::yodalys.cordoba@utp.ac.pa::4e36b25f-77c7-4c39-a73d-a60d291fd7d5" providerId="AD" clId="Web-{D53026B5-DB19-D4BF-FF8D-B1C06705F34A}" dt="2023-05-21T23:40:56.980" v="529"/>
        <pc:sldMkLst>
          <pc:docMk/>
          <pc:sldMk cId="0" sldId="282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42.911" v="276"/>
        <pc:sldMkLst>
          <pc:docMk/>
          <pc:sldMk cId="0" sldId="283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47.036" v="277"/>
        <pc:sldMkLst>
          <pc:docMk/>
          <pc:sldMk cId="0" sldId="284"/>
        </pc:sldMkLst>
      </pc:sldChg>
      <pc:sldChg chg="del">
        <pc:chgData name="YODALYS CORDOBA" userId="S::yodalys.cordoba@utp.ac.pa::4e36b25f-77c7-4c39-a73d-a60d291fd7d5" providerId="AD" clId="Web-{D53026B5-DB19-D4BF-FF8D-B1C06705F34A}" dt="2023-05-21T23:13:23.159" v="267"/>
        <pc:sldMkLst>
          <pc:docMk/>
          <pc:sldMk cId="0" sldId="286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23.614" v="275"/>
        <pc:sldMkLst>
          <pc:docMk/>
          <pc:sldMk cId="0" sldId="288"/>
        </pc:sldMkLst>
      </pc:sldChg>
      <pc:sldChg chg="del">
        <pc:chgData name="YODALYS CORDOBA" userId="S::yodalys.cordoba@utp.ac.pa::4e36b25f-77c7-4c39-a73d-a60d291fd7d5" providerId="AD" clId="Web-{D53026B5-DB19-D4BF-FF8D-B1C06705F34A}" dt="2023-05-21T23:13:34.519" v="268"/>
        <pc:sldMkLst>
          <pc:docMk/>
          <pc:sldMk cId="0" sldId="289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15.208" v="274"/>
        <pc:sldMkLst>
          <pc:docMk/>
          <pc:sldMk cId="0" sldId="290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09.739" v="273"/>
        <pc:sldMkLst>
          <pc:docMk/>
          <pc:sldMk cId="0" sldId="292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06.582" v="272"/>
        <pc:sldMkLst>
          <pc:docMk/>
          <pc:sldMk cId="0" sldId="293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00.207" v="270"/>
        <pc:sldMkLst>
          <pc:docMk/>
          <pc:sldMk cId="0" sldId="294"/>
        </pc:sldMkLst>
      </pc:sldChg>
      <pc:sldChg chg="del">
        <pc:chgData name="YODALYS CORDOBA" userId="S::yodalys.cordoba@utp.ac.pa::4e36b25f-77c7-4c39-a73d-a60d291fd7d5" providerId="AD" clId="Web-{D53026B5-DB19-D4BF-FF8D-B1C06705F34A}" dt="2023-05-21T23:14:02.864" v="271"/>
        <pc:sldMkLst>
          <pc:docMk/>
          <pc:sldMk cId="0" sldId="295"/>
        </pc:sldMkLst>
      </pc:sldChg>
      <pc:sldChg chg="addSp delSp modSp add del replId">
        <pc:chgData name="YODALYS CORDOBA" userId="S::yodalys.cordoba@utp.ac.pa::4e36b25f-77c7-4c39-a73d-a60d291fd7d5" providerId="AD" clId="Web-{D53026B5-DB19-D4BF-FF8D-B1C06705F34A}" dt="2023-05-21T23:59:08.695" v="649"/>
        <pc:sldMkLst>
          <pc:docMk/>
          <pc:sldMk cId="264276805" sldId="311"/>
        </pc:sldMkLst>
        <pc:spChg chg="add mod">
          <ac:chgData name="YODALYS CORDOBA" userId="S::yodalys.cordoba@utp.ac.pa::4e36b25f-77c7-4c39-a73d-a60d291fd7d5" providerId="AD" clId="Web-{D53026B5-DB19-D4BF-FF8D-B1C06705F34A}" dt="2023-05-21T23:57:20.536" v="642" actId="1076"/>
          <ac:spMkLst>
            <pc:docMk/>
            <pc:sldMk cId="264276805" sldId="311"/>
            <ac:spMk id="2" creationId="{AB357E08-0A4B-DEED-5A71-8B28B59663D9}"/>
          </ac:spMkLst>
        </pc:spChg>
        <pc:spChg chg="add mod">
          <ac:chgData name="YODALYS CORDOBA" userId="S::yodalys.cordoba@utp.ac.pa::4e36b25f-77c7-4c39-a73d-a60d291fd7d5" providerId="AD" clId="Web-{D53026B5-DB19-D4BF-FF8D-B1C06705F34A}" dt="2023-05-21T23:57:12.192" v="640" actId="1076"/>
          <ac:spMkLst>
            <pc:docMk/>
            <pc:sldMk cId="264276805" sldId="311"/>
            <ac:spMk id="3" creationId="{8A48BE41-9D2D-A42B-8969-4A844908465F}"/>
          </ac:spMkLst>
        </pc:spChg>
        <pc:spChg chg="add mod">
          <ac:chgData name="YODALYS CORDOBA" userId="S::yodalys.cordoba@utp.ac.pa::4e36b25f-77c7-4c39-a73d-a60d291fd7d5" providerId="AD" clId="Web-{D53026B5-DB19-D4BF-FF8D-B1C06705F34A}" dt="2023-05-21T23:55:59.487" v="626" actId="1076"/>
          <ac:spMkLst>
            <pc:docMk/>
            <pc:sldMk cId="264276805" sldId="311"/>
            <ac:spMk id="4" creationId="{E2E90837-1F45-A4A6-E9B5-6111AB1DEE94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56:44.941" v="635" actId="1076"/>
          <ac:spMkLst>
            <pc:docMk/>
            <pc:sldMk cId="264276805" sldId="311"/>
            <ac:spMk id="1551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56:57.129" v="638" actId="1076"/>
          <ac:spMkLst>
            <pc:docMk/>
            <pc:sldMk cId="264276805" sldId="311"/>
            <ac:spMk id="1552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56:23.800" v="631" actId="1076"/>
          <ac:spMkLst>
            <pc:docMk/>
            <pc:sldMk cId="264276805" sldId="311"/>
            <ac:spMk id="1554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3:52.922" v="570"/>
          <ac:spMkLst>
            <pc:docMk/>
            <pc:sldMk cId="264276805" sldId="311"/>
            <ac:spMk id="1556" creationId="{00000000-0000-0000-0000-000000000000}"/>
          </ac:spMkLst>
        </pc:spChg>
        <pc:spChg chg="del">
          <ac:chgData name="YODALYS CORDOBA" userId="S::yodalys.cordoba@utp.ac.pa::4e36b25f-77c7-4c39-a73d-a60d291fd7d5" providerId="AD" clId="Web-{D53026B5-DB19-D4BF-FF8D-B1C06705F34A}" dt="2023-05-21T23:45:31.940" v="583"/>
          <ac:spMkLst>
            <pc:docMk/>
            <pc:sldMk cId="264276805" sldId="311"/>
            <ac:spMk id="1557" creationId="{00000000-0000-0000-0000-000000000000}"/>
          </ac:spMkLst>
        </pc:spChg>
        <pc:spChg chg="del mod">
          <ac:chgData name="YODALYS CORDOBA" userId="S::yodalys.cordoba@utp.ac.pa::4e36b25f-77c7-4c39-a73d-a60d291fd7d5" providerId="AD" clId="Web-{D53026B5-DB19-D4BF-FF8D-B1C06705F34A}" dt="2023-05-21T23:45:40.393" v="585"/>
          <ac:spMkLst>
            <pc:docMk/>
            <pc:sldMk cId="264276805" sldId="311"/>
            <ac:spMk id="1559" creationId="{00000000-0000-0000-0000-000000000000}"/>
          </ac:spMkLst>
        </pc:spChg>
        <pc:spChg chg="mod">
          <ac:chgData name="YODALYS CORDOBA" userId="S::yodalys.cordoba@utp.ac.pa::4e36b25f-77c7-4c39-a73d-a60d291fd7d5" providerId="AD" clId="Web-{D53026B5-DB19-D4BF-FF8D-B1C06705F34A}" dt="2023-05-21T23:57:16.645" v="641" actId="1076"/>
          <ac:spMkLst>
            <pc:docMk/>
            <pc:sldMk cId="264276805" sldId="311"/>
            <ac:spMk id="1560" creationId="{00000000-0000-0000-0000-000000000000}"/>
          </ac:spMkLst>
        </pc:spChg>
        <pc:cxnChg chg="add del mod">
          <ac:chgData name="YODALYS CORDOBA" userId="S::yodalys.cordoba@utp.ac.pa::4e36b25f-77c7-4c39-a73d-a60d291fd7d5" providerId="AD" clId="Web-{D53026B5-DB19-D4BF-FF8D-B1C06705F34A}" dt="2023-05-21T23:58:28.647" v="646"/>
          <ac:cxnSpMkLst>
            <pc:docMk/>
            <pc:sldMk cId="264276805" sldId="311"/>
            <ac:cxnSpMk id="5" creationId="{3393F978-98C6-2C23-621D-BE1C910EF15E}"/>
          </ac:cxnSpMkLst>
        </pc:cxnChg>
        <pc:cxnChg chg="mod">
          <ac:chgData name="YODALYS CORDOBA" userId="S::yodalys.cordoba@utp.ac.pa::4e36b25f-77c7-4c39-a73d-a60d291fd7d5" providerId="AD" clId="Web-{D53026B5-DB19-D4BF-FF8D-B1C06705F34A}" dt="2023-05-21T23:56:44.941" v="635" actId="1076"/>
          <ac:cxnSpMkLst>
            <pc:docMk/>
            <pc:sldMk cId="264276805" sldId="311"/>
            <ac:cxnSpMk id="1564" creationId="{00000000-0000-0000-0000-000000000000}"/>
          </ac:cxnSpMkLst>
        </pc:cxnChg>
        <pc:cxnChg chg="mod">
          <ac:chgData name="YODALYS CORDOBA" userId="S::yodalys.cordoba@utp.ac.pa::4e36b25f-77c7-4c39-a73d-a60d291fd7d5" providerId="AD" clId="Web-{D53026B5-DB19-D4BF-FF8D-B1C06705F34A}" dt="2023-05-21T23:58:57.772" v="648" actId="14100"/>
          <ac:cxnSpMkLst>
            <pc:docMk/>
            <pc:sldMk cId="264276805" sldId="311"/>
            <ac:cxnSpMk id="1565" creationId="{00000000-0000-0000-0000-000000000000}"/>
          </ac:cxnSpMkLst>
        </pc:cxnChg>
      </pc:sldChg>
    </pc:docChg>
  </pc:docChgLst>
  <pc:docChgLst>
    <pc:chgData name="YODALYS CORDOBA" userId="S::yodalys.cordoba@utp.ac.pa::4e36b25f-77c7-4c39-a73d-a60d291fd7d5" providerId="AD" clId="Web-{2CB26F3E-DD56-822F-AB74-DBB8A19631D6}"/>
    <pc:docChg chg="addSld delSld modSld sldOrd">
      <pc:chgData name="YODALYS CORDOBA" userId="S::yodalys.cordoba@utp.ac.pa::4e36b25f-77c7-4c39-a73d-a60d291fd7d5" providerId="AD" clId="Web-{2CB26F3E-DD56-822F-AB74-DBB8A19631D6}" dt="2023-05-22T00:55:15.918" v="209" actId="20577"/>
      <pc:docMkLst>
        <pc:docMk/>
      </pc:docMkLst>
      <pc:sldChg chg="modSp">
        <pc:chgData name="YODALYS CORDOBA" userId="S::yodalys.cordoba@utp.ac.pa::4e36b25f-77c7-4c39-a73d-a60d291fd7d5" providerId="AD" clId="Web-{2CB26F3E-DD56-822F-AB74-DBB8A19631D6}" dt="2023-05-22T00:33:11.982" v="186" actId="20577"/>
        <pc:sldMkLst>
          <pc:docMk/>
          <pc:sldMk cId="0" sldId="259"/>
        </pc:sldMkLst>
        <pc:spChg chg="mod">
          <ac:chgData name="YODALYS CORDOBA" userId="S::yodalys.cordoba@utp.ac.pa::4e36b25f-77c7-4c39-a73d-a60d291fd7d5" providerId="AD" clId="Web-{2CB26F3E-DD56-822F-AB74-DBB8A19631D6}" dt="2023-05-22T00:33:11.982" v="186" actId="20577"/>
          <ac:spMkLst>
            <pc:docMk/>
            <pc:sldMk cId="0" sldId="259"/>
            <ac:spMk id="744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16:52.241" v="20"/>
          <ac:spMkLst>
            <pc:docMk/>
            <pc:sldMk cId="0" sldId="259"/>
            <ac:spMk id="745" creationId="{00000000-0000-0000-0000-000000000000}"/>
          </ac:spMkLst>
        </pc:spChg>
      </pc:sldChg>
      <pc:sldChg chg="addSp modSp">
        <pc:chgData name="YODALYS CORDOBA" userId="S::yodalys.cordoba@utp.ac.pa::4e36b25f-77c7-4c39-a73d-a60d291fd7d5" providerId="AD" clId="Web-{2CB26F3E-DD56-822F-AB74-DBB8A19631D6}" dt="2023-05-22T00:16:15.363" v="19" actId="1076"/>
        <pc:sldMkLst>
          <pc:docMk/>
          <pc:sldMk cId="0" sldId="260"/>
        </pc:sldMkLst>
        <pc:spChg chg="add mod">
          <ac:chgData name="YODALYS CORDOBA" userId="S::yodalys.cordoba@utp.ac.pa::4e36b25f-77c7-4c39-a73d-a60d291fd7d5" providerId="AD" clId="Web-{2CB26F3E-DD56-822F-AB74-DBB8A19631D6}" dt="2023-05-22T00:16:15.363" v="19" actId="1076"/>
          <ac:spMkLst>
            <pc:docMk/>
            <pc:sldMk cId="0" sldId="260"/>
            <ac:spMk id="3" creationId="{9CCC0A61-4877-5DE3-B583-C28CEA61A36A}"/>
          </ac:spMkLst>
        </pc:spChg>
      </pc:sldChg>
      <pc:sldChg chg="delSp">
        <pc:chgData name="YODALYS CORDOBA" userId="S::yodalys.cordoba@utp.ac.pa::4e36b25f-77c7-4c39-a73d-a60d291fd7d5" providerId="AD" clId="Web-{2CB26F3E-DD56-822F-AB74-DBB8A19631D6}" dt="2023-05-22T00:17:16.743" v="22"/>
        <pc:sldMkLst>
          <pc:docMk/>
          <pc:sldMk cId="0" sldId="263"/>
        </pc:sldMkLst>
        <pc:spChg chg="del">
          <ac:chgData name="YODALYS CORDOBA" userId="S::yodalys.cordoba@utp.ac.pa::4e36b25f-77c7-4c39-a73d-a60d291fd7d5" providerId="AD" clId="Web-{2CB26F3E-DD56-822F-AB74-DBB8A19631D6}" dt="2023-05-22T00:17:16.743" v="22"/>
          <ac:spMkLst>
            <pc:docMk/>
            <pc:sldMk cId="0" sldId="263"/>
            <ac:spMk id="3" creationId="{BCA569EA-2182-3099-7F8D-95DFCB411E72}"/>
          </ac:spMkLst>
        </pc:spChg>
      </pc:sldChg>
      <pc:sldChg chg="del">
        <pc:chgData name="YODALYS CORDOBA" userId="S::yodalys.cordoba@utp.ac.pa::4e36b25f-77c7-4c39-a73d-a60d291fd7d5" providerId="AD" clId="Web-{2CB26F3E-DD56-822F-AB74-DBB8A19631D6}" dt="2023-05-22T00:20:49.523" v="58"/>
        <pc:sldMkLst>
          <pc:docMk/>
          <pc:sldMk cId="0" sldId="264"/>
        </pc:sldMkLst>
      </pc:sldChg>
      <pc:sldChg chg="modSp">
        <pc:chgData name="YODALYS CORDOBA" userId="S::yodalys.cordoba@utp.ac.pa::4e36b25f-77c7-4c39-a73d-a60d291fd7d5" providerId="AD" clId="Web-{2CB26F3E-DD56-822F-AB74-DBB8A19631D6}" dt="2023-05-22T00:12:54.630" v="8" actId="20577"/>
        <pc:sldMkLst>
          <pc:docMk/>
          <pc:sldMk cId="0" sldId="267"/>
        </pc:sldMkLst>
        <pc:spChg chg="mod">
          <ac:chgData name="YODALYS CORDOBA" userId="S::yodalys.cordoba@utp.ac.pa::4e36b25f-77c7-4c39-a73d-a60d291fd7d5" providerId="AD" clId="Web-{2CB26F3E-DD56-822F-AB74-DBB8A19631D6}" dt="2023-05-22T00:12:54.630" v="8" actId="20577"/>
          <ac:spMkLst>
            <pc:docMk/>
            <pc:sldMk cId="0" sldId="267"/>
            <ac:spMk id="2" creationId="{ABD4BA20-2C8A-54C3-81F1-1127A2AD3BB9}"/>
          </ac:spMkLst>
        </pc:spChg>
      </pc:sldChg>
      <pc:sldChg chg="del">
        <pc:chgData name="YODALYS CORDOBA" userId="S::yodalys.cordoba@utp.ac.pa::4e36b25f-77c7-4c39-a73d-a60d291fd7d5" providerId="AD" clId="Web-{2CB26F3E-DD56-822F-AB74-DBB8A19631D6}" dt="2023-05-22T00:20:51.914" v="59"/>
        <pc:sldMkLst>
          <pc:docMk/>
          <pc:sldMk cId="0" sldId="276"/>
        </pc:sldMkLst>
      </pc:sldChg>
      <pc:sldChg chg="addSp delSp modSp ord">
        <pc:chgData name="YODALYS CORDOBA" userId="S::yodalys.cordoba@utp.ac.pa::4e36b25f-77c7-4c39-a73d-a60d291fd7d5" providerId="AD" clId="Web-{2CB26F3E-DD56-822F-AB74-DBB8A19631D6}" dt="2023-05-22T00:31:03.644" v="162" actId="1076"/>
        <pc:sldMkLst>
          <pc:docMk/>
          <pc:sldMk cId="0" sldId="278"/>
        </pc:sldMkLst>
        <pc:spChg chg="add del mod">
          <ac:chgData name="YODALYS CORDOBA" userId="S::yodalys.cordoba@utp.ac.pa::4e36b25f-77c7-4c39-a73d-a60d291fd7d5" providerId="AD" clId="Web-{2CB26F3E-DD56-822F-AB74-DBB8A19631D6}" dt="2023-05-22T00:22:15.013" v="69"/>
          <ac:spMkLst>
            <pc:docMk/>
            <pc:sldMk cId="0" sldId="278"/>
            <ac:spMk id="3" creationId="{63CA1894-B7B1-5679-2CD2-057C9BE2EBBC}"/>
          </ac:spMkLst>
        </pc:spChg>
        <pc:spChg chg="add del mod">
          <ac:chgData name="YODALYS CORDOBA" userId="S::yodalys.cordoba@utp.ac.pa::4e36b25f-77c7-4c39-a73d-a60d291fd7d5" providerId="AD" clId="Web-{2CB26F3E-DD56-822F-AB74-DBB8A19631D6}" dt="2023-05-22T00:21:52.137" v="63"/>
          <ac:spMkLst>
            <pc:docMk/>
            <pc:sldMk cId="0" sldId="278"/>
            <ac:spMk id="5" creationId="{7C6AFE3F-E739-EAF6-FC86-7392A24535B7}"/>
          </ac:spMkLst>
        </pc:spChg>
        <pc:spChg chg="add del mod">
          <ac:chgData name="YODALYS CORDOBA" userId="S::yodalys.cordoba@utp.ac.pa::4e36b25f-77c7-4c39-a73d-a60d291fd7d5" providerId="AD" clId="Web-{2CB26F3E-DD56-822F-AB74-DBB8A19631D6}" dt="2023-05-22T00:22:07.497" v="67"/>
          <ac:spMkLst>
            <pc:docMk/>
            <pc:sldMk cId="0" sldId="278"/>
            <ac:spMk id="7" creationId="{9CE6ADD3-4ABE-1A65-52CE-775E9A93E7B1}"/>
          </ac:spMkLst>
        </pc:spChg>
        <pc:spChg chg="add del mod">
          <ac:chgData name="YODALYS CORDOBA" userId="S::yodalys.cordoba@utp.ac.pa::4e36b25f-77c7-4c39-a73d-a60d291fd7d5" providerId="AD" clId="Web-{2CB26F3E-DD56-822F-AB74-DBB8A19631D6}" dt="2023-05-22T00:22:09.638" v="68"/>
          <ac:spMkLst>
            <pc:docMk/>
            <pc:sldMk cId="0" sldId="278"/>
            <ac:spMk id="9" creationId="{C28D2C23-6205-ACA6-2344-EFEFFB53FC25}"/>
          </ac:spMkLst>
        </pc:spChg>
        <pc:spChg chg="add del mod">
          <ac:chgData name="YODALYS CORDOBA" userId="S::yodalys.cordoba@utp.ac.pa::4e36b25f-77c7-4c39-a73d-a60d291fd7d5" providerId="AD" clId="Web-{2CB26F3E-DD56-822F-AB74-DBB8A19631D6}" dt="2023-05-22T00:22:32.796" v="72"/>
          <ac:spMkLst>
            <pc:docMk/>
            <pc:sldMk cId="0" sldId="278"/>
            <ac:spMk id="11" creationId="{A79E90FF-946F-4D28-9CFE-675888EB1F84}"/>
          </ac:spMkLst>
        </pc:spChg>
        <pc:spChg chg="add del mod">
          <ac:chgData name="YODALYS CORDOBA" userId="S::yodalys.cordoba@utp.ac.pa::4e36b25f-77c7-4c39-a73d-a60d291fd7d5" providerId="AD" clId="Web-{2CB26F3E-DD56-822F-AB74-DBB8A19631D6}" dt="2023-05-22T00:23:35.785" v="91"/>
          <ac:spMkLst>
            <pc:docMk/>
            <pc:sldMk cId="0" sldId="278"/>
            <ac:spMk id="13" creationId="{5A09DED1-AD41-F4AD-E7E6-E5DFDA0887D7}"/>
          </ac:spMkLst>
        </pc:spChg>
        <pc:spChg chg="add mod">
          <ac:chgData name="YODALYS CORDOBA" userId="S::yodalys.cordoba@utp.ac.pa::4e36b25f-77c7-4c39-a73d-a60d291fd7d5" providerId="AD" clId="Web-{2CB26F3E-DD56-822F-AB74-DBB8A19631D6}" dt="2023-05-22T00:27:25.410" v="144"/>
          <ac:spMkLst>
            <pc:docMk/>
            <pc:sldMk cId="0" sldId="278"/>
            <ac:spMk id="15" creationId="{A0080779-77C0-F438-021E-E09275C91933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9:35.169" v="150"/>
          <ac:spMkLst>
            <pc:docMk/>
            <pc:sldMk cId="0" sldId="278"/>
            <ac:spMk id="17" creationId="{7360621C-6445-D6FE-D2C0-A99090695B15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9:35.169" v="151"/>
          <ac:spMkLst>
            <pc:docMk/>
            <pc:sldMk cId="0" sldId="278"/>
            <ac:spMk id="18" creationId="{F84779E3-C5BC-9B7C-4CE9-BFE992DC9CCF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9:35.185" v="152"/>
          <ac:spMkLst>
            <pc:docMk/>
            <pc:sldMk cId="0" sldId="278"/>
            <ac:spMk id="19" creationId="{CB9636E4-1387-C2BE-F79D-FF890A1F5585}"/>
          </ac:spMkLst>
        </pc:spChg>
        <pc:spChg chg="add mod">
          <ac:chgData name="YODALYS CORDOBA" userId="S::yodalys.cordoba@utp.ac.pa::4e36b25f-77c7-4c39-a73d-a60d291fd7d5" providerId="AD" clId="Web-{2CB26F3E-DD56-822F-AB74-DBB8A19631D6}" dt="2023-05-22T00:29:51.608" v="154" actId="1076"/>
          <ac:spMkLst>
            <pc:docMk/>
            <pc:sldMk cId="0" sldId="278"/>
            <ac:spMk id="21" creationId="{34F60030-7AC1-2792-4A19-4BBDBAE054C8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30:51.425" v="157"/>
          <ac:spMkLst>
            <pc:docMk/>
            <pc:sldMk cId="0" sldId="278"/>
            <ac:spMk id="23" creationId="{2334D13D-E452-EC0A-E6EE-B9B9D23B7AA8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30:51.440" v="158"/>
          <ac:spMkLst>
            <pc:docMk/>
            <pc:sldMk cId="0" sldId="278"/>
            <ac:spMk id="24" creationId="{76B2189F-614C-4B81-7869-779120DFFC62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30:51.456" v="159"/>
          <ac:spMkLst>
            <pc:docMk/>
            <pc:sldMk cId="0" sldId="278"/>
            <ac:spMk id="25" creationId="{F51E7E8D-7C9C-C9E6-C096-8D737AFEF27C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30:51.472" v="160"/>
          <ac:spMkLst>
            <pc:docMk/>
            <pc:sldMk cId="0" sldId="278"/>
            <ac:spMk id="26" creationId="{803FDD36-A4C0-F7EA-6D69-28D0BD9CF883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2:21.608" v="70" actId="1076"/>
          <ac:spMkLst>
            <pc:docMk/>
            <pc:sldMk cId="0" sldId="278"/>
            <ac:spMk id="1492" creationId="{00000000-0000-0000-0000-000000000000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21:40.292" v="61"/>
          <ac:spMkLst>
            <pc:docMk/>
            <pc:sldMk cId="0" sldId="278"/>
            <ac:spMk id="1493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4:01.396" v="98" actId="20577"/>
          <ac:spMkLst>
            <pc:docMk/>
            <pc:sldMk cId="0" sldId="278"/>
            <ac:spMk id="1494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5:54.545" v="133" actId="1076"/>
          <ac:spMkLst>
            <pc:docMk/>
            <pc:sldMk cId="0" sldId="278"/>
            <ac:spMk id="1495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3:00.876" v="80" actId="1076"/>
          <ac:spMkLst>
            <pc:docMk/>
            <pc:sldMk cId="0" sldId="278"/>
            <ac:spMk id="1496" creationId="{00000000-0000-0000-0000-000000000000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21:49.605" v="62"/>
          <ac:spMkLst>
            <pc:docMk/>
            <pc:sldMk cId="0" sldId="278"/>
            <ac:spMk id="1497" creationId="{00000000-0000-0000-0000-000000000000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22:01.044" v="65"/>
          <ac:spMkLst>
            <pc:docMk/>
            <pc:sldMk cId="0" sldId="278"/>
            <ac:spMk id="1498" creationId="{00000000-0000-0000-0000-000000000000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22:05.091" v="66"/>
          <ac:spMkLst>
            <pc:docMk/>
            <pc:sldMk cId="0" sldId="278"/>
            <ac:spMk id="1499" creationId="{00000000-0000-0000-0000-000000000000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22:25.295" v="71"/>
          <ac:spMkLst>
            <pc:docMk/>
            <pc:sldMk cId="0" sldId="278"/>
            <ac:spMk id="1500" creationId="{00000000-0000-0000-0000-000000000000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22:35.312" v="73"/>
          <ac:spMkLst>
            <pc:docMk/>
            <pc:sldMk cId="0" sldId="278"/>
            <ac:spMk id="1501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4:57.478" v="117" actId="20577"/>
          <ac:spMkLst>
            <pc:docMk/>
            <pc:sldMk cId="0" sldId="278"/>
            <ac:spMk id="1502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5:30.527" v="127" actId="1076"/>
          <ac:spMkLst>
            <pc:docMk/>
            <pc:sldMk cId="0" sldId="278"/>
            <ac:spMk id="1503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31:03.644" v="162" actId="1076"/>
          <ac:spMkLst>
            <pc:docMk/>
            <pc:sldMk cId="0" sldId="278"/>
            <ac:spMk id="1504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25:26.527" v="126" actId="1076"/>
          <ac:spMkLst>
            <pc:docMk/>
            <pc:sldMk cId="0" sldId="278"/>
            <ac:spMk id="1505" creationId="{00000000-0000-0000-0000-000000000000}"/>
          </ac:spMkLst>
        </pc:spChg>
        <pc:grpChg chg="add mod">
          <ac:chgData name="YODALYS CORDOBA" userId="S::yodalys.cordoba@utp.ac.pa::4e36b25f-77c7-4c39-a73d-a60d291fd7d5" providerId="AD" clId="Web-{2CB26F3E-DD56-822F-AB74-DBB8A19631D6}" dt="2023-05-22T00:30:59.160" v="161" actId="1076"/>
          <ac:grpSpMkLst>
            <pc:docMk/>
            <pc:sldMk cId="0" sldId="278"/>
            <ac:grpSpMk id="20" creationId="{53B90F12-6632-91D5-90F6-B18772F68A27}"/>
          </ac:grpSpMkLst>
        </pc:grpChg>
        <pc:grpChg chg="add mod">
          <ac:chgData name="YODALYS CORDOBA" userId="S::yodalys.cordoba@utp.ac.pa::4e36b25f-77c7-4c39-a73d-a60d291fd7d5" providerId="AD" clId="Web-{2CB26F3E-DD56-822F-AB74-DBB8A19631D6}" dt="2023-05-22T00:30:49.737" v="156" actId="1076"/>
          <ac:grpSpMkLst>
            <pc:docMk/>
            <pc:sldMk cId="0" sldId="278"/>
            <ac:grpSpMk id="27" creationId="{E3FDF94B-C222-12C8-F3D1-F4DDE81C7289}"/>
          </ac:grpSpMkLst>
        </pc:grpChg>
        <pc:grpChg chg="mod">
          <ac:chgData name="YODALYS CORDOBA" userId="S::yodalys.cordoba@utp.ac.pa::4e36b25f-77c7-4c39-a73d-a60d291fd7d5" providerId="AD" clId="Web-{2CB26F3E-DD56-822F-AB74-DBB8A19631D6}" dt="2023-05-22T00:23:30.347" v="90" actId="1076"/>
          <ac:grpSpMkLst>
            <pc:docMk/>
            <pc:sldMk cId="0" sldId="278"/>
            <ac:grpSpMk id="1506" creationId="{00000000-0000-0000-0000-000000000000}"/>
          </ac:grpSpMkLst>
        </pc:grpChg>
      </pc:sldChg>
      <pc:sldChg chg="addSp delSp modSp">
        <pc:chgData name="YODALYS CORDOBA" userId="S::yodalys.cordoba@utp.ac.pa::4e36b25f-77c7-4c39-a73d-a60d291fd7d5" providerId="AD" clId="Web-{2CB26F3E-DD56-822F-AB74-DBB8A19631D6}" dt="2023-05-22T00:31:24.896" v="164"/>
        <pc:sldMkLst>
          <pc:docMk/>
          <pc:sldMk cId="0" sldId="280"/>
        </pc:sldMkLst>
        <pc:spChg chg="add del mod">
          <ac:chgData name="YODALYS CORDOBA" userId="S::yodalys.cordoba@utp.ac.pa::4e36b25f-77c7-4c39-a73d-a60d291fd7d5" providerId="AD" clId="Web-{2CB26F3E-DD56-822F-AB74-DBB8A19631D6}" dt="2023-05-22T00:31:24.896" v="164"/>
          <ac:spMkLst>
            <pc:docMk/>
            <pc:sldMk cId="0" sldId="280"/>
            <ac:spMk id="13" creationId="{75A12938-CF13-54F6-3AC6-66CB26630FDD}"/>
          </ac:spMkLst>
        </pc:spChg>
        <pc:spChg chg="del">
          <ac:chgData name="YODALYS CORDOBA" userId="S::yodalys.cordoba@utp.ac.pa::4e36b25f-77c7-4c39-a73d-a60d291fd7d5" providerId="AD" clId="Web-{2CB26F3E-DD56-822F-AB74-DBB8A19631D6}" dt="2023-05-22T00:31:19.396" v="163"/>
          <ac:spMkLst>
            <pc:docMk/>
            <pc:sldMk cId="0" sldId="280"/>
            <ac:spMk id="1555" creationId="{00000000-0000-0000-0000-000000000000}"/>
          </ac:spMkLst>
        </pc:spChg>
      </pc:sldChg>
      <pc:sldChg chg="del">
        <pc:chgData name="YODALYS CORDOBA" userId="S::yodalys.cordoba@utp.ac.pa::4e36b25f-77c7-4c39-a73d-a60d291fd7d5" providerId="AD" clId="Web-{2CB26F3E-DD56-822F-AB74-DBB8A19631D6}" dt="2023-05-22T00:31:33.303" v="165"/>
        <pc:sldMkLst>
          <pc:docMk/>
          <pc:sldMk cId="0" sldId="285"/>
        </pc:sldMkLst>
      </pc:sldChg>
      <pc:sldChg chg="del">
        <pc:chgData name="YODALYS CORDOBA" userId="S::yodalys.cordoba@utp.ac.pa::4e36b25f-77c7-4c39-a73d-a60d291fd7d5" providerId="AD" clId="Web-{2CB26F3E-DD56-822F-AB74-DBB8A19631D6}" dt="2023-05-22T00:31:36.350" v="166"/>
        <pc:sldMkLst>
          <pc:docMk/>
          <pc:sldMk cId="0" sldId="287"/>
        </pc:sldMkLst>
      </pc:sldChg>
      <pc:sldChg chg="del">
        <pc:chgData name="YODALYS CORDOBA" userId="S::yodalys.cordoba@utp.ac.pa::4e36b25f-77c7-4c39-a73d-a60d291fd7d5" providerId="AD" clId="Web-{2CB26F3E-DD56-822F-AB74-DBB8A19631D6}" dt="2023-05-22T00:31:38.959" v="167"/>
        <pc:sldMkLst>
          <pc:docMk/>
          <pc:sldMk cId="0" sldId="291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21.859" v="135"/>
        <pc:sldMkLst>
          <pc:docMk/>
          <pc:sldMk cId="0" sldId="296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18.327" v="134"/>
        <pc:sldMkLst>
          <pc:docMk/>
          <pc:sldMk cId="0" sldId="297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24.328" v="136"/>
        <pc:sldMkLst>
          <pc:docMk/>
          <pc:sldMk cId="0" sldId="298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27.016" v="137"/>
        <pc:sldMkLst>
          <pc:docMk/>
          <pc:sldMk cId="0" sldId="299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29.453" v="138"/>
        <pc:sldMkLst>
          <pc:docMk/>
          <pc:sldMk cId="0" sldId="300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32.235" v="139"/>
        <pc:sldMkLst>
          <pc:docMk/>
          <pc:sldMk cId="0" sldId="301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36.626" v="140"/>
        <pc:sldMkLst>
          <pc:docMk/>
          <pc:sldMk cId="0" sldId="302"/>
        </pc:sldMkLst>
      </pc:sldChg>
      <pc:sldChg chg="del">
        <pc:chgData name="YODALYS CORDOBA" userId="S::yodalys.cordoba@utp.ac.pa::4e36b25f-77c7-4c39-a73d-a60d291fd7d5" providerId="AD" clId="Web-{2CB26F3E-DD56-822F-AB74-DBB8A19631D6}" dt="2023-05-22T00:26:40.642" v="141"/>
        <pc:sldMkLst>
          <pc:docMk/>
          <pc:sldMk cId="0" sldId="303"/>
        </pc:sldMkLst>
      </pc:sldChg>
      <pc:sldChg chg="del">
        <pc:chgData name="YODALYS CORDOBA" userId="S::yodalys.cordoba@utp.ac.pa::4e36b25f-77c7-4c39-a73d-a60d291fd7d5" providerId="AD" clId="Web-{2CB26F3E-DD56-822F-AB74-DBB8A19631D6}" dt="2023-05-22T00:31:42.241" v="168"/>
        <pc:sldMkLst>
          <pc:docMk/>
          <pc:sldMk cId="0" sldId="304"/>
        </pc:sldMkLst>
      </pc:sldChg>
      <pc:sldChg chg="del">
        <pc:chgData name="YODALYS CORDOBA" userId="S::yodalys.cordoba@utp.ac.pa::4e36b25f-77c7-4c39-a73d-a60d291fd7d5" providerId="AD" clId="Web-{2CB26F3E-DD56-822F-AB74-DBB8A19631D6}" dt="2023-05-22T00:31:57.617" v="169"/>
        <pc:sldMkLst>
          <pc:docMk/>
          <pc:sldMk cId="0" sldId="305"/>
        </pc:sldMkLst>
      </pc:sldChg>
      <pc:sldChg chg="del">
        <pc:chgData name="YODALYS CORDOBA" userId="S::yodalys.cordoba@utp.ac.pa::4e36b25f-77c7-4c39-a73d-a60d291fd7d5" providerId="AD" clId="Web-{2CB26F3E-DD56-822F-AB74-DBB8A19631D6}" dt="2023-05-22T00:29:05.261" v="147"/>
        <pc:sldMkLst>
          <pc:docMk/>
          <pc:sldMk cId="0" sldId="306"/>
        </pc:sldMkLst>
      </pc:sldChg>
      <pc:sldChg chg="del">
        <pc:chgData name="YODALYS CORDOBA" userId="S::yodalys.cordoba@utp.ac.pa::4e36b25f-77c7-4c39-a73d-a60d291fd7d5" providerId="AD" clId="Web-{2CB26F3E-DD56-822F-AB74-DBB8A19631D6}" dt="2023-05-22T00:32:00.508" v="170"/>
        <pc:sldMkLst>
          <pc:docMk/>
          <pc:sldMk cId="0" sldId="307"/>
        </pc:sldMkLst>
      </pc:sldChg>
      <pc:sldChg chg="del">
        <pc:chgData name="YODALYS CORDOBA" userId="S::yodalys.cordoba@utp.ac.pa::4e36b25f-77c7-4c39-a73d-a60d291fd7d5" providerId="AD" clId="Web-{2CB26F3E-DD56-822F-AB74-DBB8A19631D6}" dt="2023-05-22T00:32:03.086" v="171"/>
        <pc:sldMkLst>
          <pc:docMk/>
          <pc:sldMk cId="0" sldId="308"/>
        </pc:sldMkLst>
      </pc:sldChg>
      <pc:sldChg chg="del">
        <pc:chgData name="YODALYS CORDOBA" userId="S::yodalys.cordoba@utp.ac.pa::4e36b25f-77c7-4c39-a73d-a60d291fd7d5" providerId="AD" clId="Web-{2CB26F3E-DD56-822F-AB74-DBB8A19631D6}" dt="2023-05-22T00:28:24.993" v="146"/>
        <pc:sldMkLst>
          <pc:docMk/>
          <pc:sldMk cId="0" sldId="309"/>
        </pc:sldMkLst>
      </pc:sldChg>
      <pc:sldChg chg="del">
        <pc:chgData name="YODALYS CORDOBA" userId="S::yodalys.cordoba@utp.ac.pa::4e36b25f-77c7-4c39-a73d-a60d291fd7d5" providerId="AD" clId="Web-{2CB26F3E-DD56-822F-AB74-DBB8A19631D6}" dt="2023-05-22T00:28:21.242" v="145"/>
        <pc:sldMkLst>
          <pc:docMk/>
          <pc:sldMk cId="0" sldId="310"/>
        </pc:sldMkLst>
      </pc:sldChg>
      <pc:sldChg chg="addSp delSp modSp add ord replId">
        <pc:chgData name="YODALYS CORDOBA" userId="S::yodalys.cordoba@utp.ac.pa::4e36b25f-77c7-4c39-a73d-a60d291fd7d5" providerId="AD" clId="Web-{2CB26F3E-DD56-822F-AB74-DBB8A19631D6}" dt="2023-05-22T00:35:03.677" v="192" actId="1076"/>
        <pc:sldMkLst>
          <pc:docMk/>
          <pc:sldMk cId="138667610" sldId="311"/>
        </pc:sldMkLst>
        <pc:spChg chg="add del mod">
          <ac:chgData name="YODALYS CORDOBA" userId="S::yodalys.cordoba@utp.ac.pa::4e36b25f-77c7-4c39-a73d-a60d291fd7d5" providerId="AD" clId="Web-{2CB26F3E-DD56-822F-AB74-DBB8A19631D6}" dt="2023-05-22T00:20:19.755" v="54"/>
          <ac:spMkLst>
            <pc:docMk/>
            <pc:sldMk cId="138667610" sldId="311"/>
            <ac:spMk id="3" creationId="{F1DFD461-CE1E-D2A3-C9E6-F76ED9706DE6}"/>
          </ac:spMkLst>
        </pc:spChg>
        <pc:spChg chg="add mod">
          <ac:chgData name="YODALYS CORDOBA" userId="S::yodalys.cordoba@utp.ac.pa::4e36b25f-77c7-4c39-a73d-a60d291fd7d5" providerId="AD" clId="Web-{2CB26F3E-DD56-822F-AB74-DBB8A19631D6}" dt="2023-05-22T00:20:17.583" v="53" actId="1076"/>
          <ac:spMkLst>
            <pc:docMk/>
            <pc:sldMk cId="138667610" sldId="311"/>
            <ac:spMk id="4" creationId="{7FBA1B95-0C39-E376-A558-6A4B569630F2}"/>
          </ac:spMkLst>
        </pc:spChg>
        <pc:spChg chg="add mod">
          <ac:chgData name="YODALYS CORDOBA" userId="S::yodalys.cordoba@utp.ac.pa::4e36b25f-77c7-4c39-a73d-a60d291fd7d5" providerId="AD" clId="Web-{2CB26F3E-DD56-822F-AB74-DBB8A19631D6}" dt="2023-05-22T00:20:35.741" v="57" actId="1076"/>
          <ac:spMkLst>
            <pc:docMk/>
            <pc:sldMk cId="138667610" sldId="311"/>
            <ac:spMk id="5" creationId="{54B6759D-3A06-BFB8-40DF-3F22CB9F3E06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18:25.200" v="34" actId="20577"/>
          <ac:spMkLst>
            <pc:docMk/>
            <pc:sldMk cId="138667610" sldId="311"/>
            <ac:spMk id="1525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17:40.182" v="26" actId="20577"/>
          <ac:spMkLst>
            <pc:docMk/>
            <pc:sldMk cId="138667610" sldId="311"/>
            <ac:spMk id="1527" creationId="{00000000-0000-0000-0000-000000000000}"/>
          </ac:spMkLst>
        </pc:spChg>
        <pc:grpChg chg="del">
          <ac:chgData name="YODALYS CORDOBA" userId="S::yodalys.cordoba@utp.ac.pa::4e36b25f-77c7-4c39-a73d-a60d291fd7d5" providerId="AD" clId="Web-{2CB26F3E-DD56-822F-AB74-DBB8A19631D6}" dt="2023-05-22T00:18:51.484" v="35"/>
          <ac:grpSpMkLst>
            <pc:docMk/>
            <pc:sldMk cId="138667610" sldId="311"/>
            <ac:grpSpMk id="1528" creationId="{00000000-0000-0000-0000-000000000000}"/>
          </ac:grpSpMkLst>
        </pc:grpChg>
        <pc:picChg chg="add mod">
          <ac:chgData name="YODALYS CORDOBA" userId="S::yodalys.cordoba@utp.ac.pa::4e36b25f-77c7-4c39-a73d-a60d291fd7d5" providerId="AD" clId="Web-{2CB26F3E-DD56-822F-AB74-DBB8A19631D6}" dt="2023-05-22T00:35:03.677" v="192" actId="1076"/>
          <ac:picMkLst>
            <pc:docMk/>
            <pc:sldMk cId="138667610" sldId="311"/>
            <ac:picMk id="6" creationId="{7FFFFABC-5C49-BB96-B80A-7E77C4BB4D41}"/>
          </ac:picMkLst>
        </pc:picChg>
      </pc:sldChg>
      <pc:sldChg chg="modSp add ord replId">
        <pc:chgData name="YODALYS CORDOBA" userId="S::yodalys.cordoba@utp.ac.pa::4e36b25f-77c7-4c39-a73d-a60d291fd7d5" providerId="AD" clId="Web-{2CB26F3E-DD56-822F-AB74-DBB8A19631D6}" dt="2023-05-22T00:55:15.918" v="209" actId="20577"/>
        <pc:sldMkLst>
          <pc:docMk/>
          <pc:sldMk cId="2856238335" sldId="312"/>
        </pc:sldMkLst>
        <pc:spChg chg="mod">
          <ac:chgData name="YODALYS CORDOBA" userId="S::yodalys.cordoba@utp.ac.pa::4e36b25f-77c7-4c39-a73d-a60d291fd7d5" providerId="AD" clId="Web-{2CB26F3E-DD56-822F-AB74-DBB8A19631D6}" dt="2023-05-22T00:32:53.949" v="181" actId="20577"/>
          <ac:spMkLst>
            <pc:docMk/>
            <pc:sldMk cId="2856238335" sldId="312"/>
            <ac:spMk id="744" creationId="{00000000-0000-0000-0000-000000000000}"/>
          </ac:spMkLst>
        </pc:spChg>
        <pc:spChg chg="mod">
          <ac:chgData name="YODALYS CORDOBA" userId="S::yodalys.cordoba@utp.ac.pa::4e36b25f-77c7-4c39-a73d-a60d291fd7d5" providerId="AD" clId="Web-{2CB26F3E-DD56-822F-AB74-DBB8A19631D6}" dt="2023-05-22T00:55:15.918" v="209" actId="20577"/>
          <ac:spMkLst>
            <pc:docMk/>
            <pc:sldMk cId="2856238335" sldId="312"/>
            <ac:spMk id="745" creationId="{00000000-0000-0000-0000-000000000000}"/>
          </ac:spMkLst>
        </pc:spChg>
      </pc:sldChg>
    </pc:docChg>
  </pc:docChgLst>
  <pc:docChgLst>
    <pc:chgData name="YODALYS CORDOBA" userId="S::yodalys.cordoba@utp.ac.pa::4e36b25f-77c7-4c39-a73d-a60d291fd7d5" providerId="AD" clId="Web-{757EA4D5-D207-D828-618F-B1CD4D8B6D04}"/>
    <pc:docChg chg="modSld sldOrd">
      <pc:chgData name="YODALYS CORDOBA" userId="S::yodalys.cordoba@utp.ac.pa::4e36b25f-77c7-4c39-a73d-a60d291fd7d5" providerId="AD" clId="Web-{757EA4D5-D207-D828-618F-B1CD4D8B6D04}" dt="2023-05-22T00:05:23.788" v="54"/>
      <pc:docMkLst>
        <pc:docMk/>
      </pc:docMkLst>
      <pc:sldChg chg="addSp delSp modSp">
        <pc:chgData name="YODALYS CORDOBA" userId="S::yodalys.cordoba@utp.ac.pa::4e36b25f-77c7-4c39-a73d-a60d291fd7d5" providerId="AD" clId="Web-{757EA4D5-D207-D828-618F-B1CD4D8B6D04}" dt="2023-05-22T00:00:30.452" v="0"/>
        <pc:sldMkLst>
          <pc:docMk/>
          <pc:sldMk cId="0" sldId="263"/>
        </pc:sldMkLst>
        <pc:spChg chg="add mod">
          <ac:chgData name="YODALYS CORDOBA" userId="S::yodalys.cordoba@utp.ac.pa::4e36b25f-77c7-4c39-a73d-a60d291fd7d5" providerId="AD" clId="Web-{757EA4D5-D207-D828-618F-B1CD4D8B6D04}" dt="2023-05-22T00:00:30.452" v="0"/>
          <ac:spMkLst>
            <pc:docMk/>
            <pc:sldMk cId="0" sldId="263"/>
            <ac:spMk id="3" creationId="{BCA569EA-2182-3099-7F8D-95DFCB411E72}"/>
          </ac:spMkLst>
        </pc:spChg>
        <pc:spChg chg="del">
          <ac:chgData name="YODALYS CORDOBA" userId="S::yodalys.cordoba@utp.ac.pa::4e36b25f-77c7-4c39-a73d-a60d291fd7d5" providerId="AD" clId="Web-{757EA4D5-D207-D828-618F-B1CD4D8B6D04}" dt="2023-05-22T00:00:30.452" v="0"/>
          <ac:spMkLst>
            <pc:docMk/>
            <pc:sldMk cId="0" sldId="263"/>
            <ac:spMk id="926" creationId="{00000000-0000-0000-0000-000000000000}"/>
          </ac:spMkLst>
        </pc:spChg>
      </pc:sldChg>
      <pc:sldChg chg="addSp modSp ord">
        <pc:chgData name="YODALYS CORDOBA" userId="S::yodalys.cordoba@utp.ac.pa::4e36b25f-77c7-4c39-a73d-a60d291fd7d5" providerId="AD" clId="Web-{757EA4D5-D207-D828-618F-B1CD4D8B6D04}" dt="2023-05-22T00:05:23.788" v="54"/>
        <pc:sldMkLst>
          <pc:docMk/>
          <pc:sldMk cId="0" sldId="280"/>
        </pc:sldMkLst>
        <pc:spChg chg="add mod">
          <ac:chgData name="YODALYS CORDOBA" userId="S::yodalys.cordoba@utp.ac.pa::4e36b25f-77c7-4c39-a73d-a60d291fd7d5" providerId="AD" clId="Web-{757EA4D5-D207-D828-618F-B1CD4D8B6D04}" dt="2023-05-22T00:01:25.875" v="5" actId="1076"/>
          <ac:spMkLst>
            <pc:docMk/>
            <pc:sldMk cId="0" sldId="280"/>
            <ac:spMk id="2" creationId="{2DFD9298-3FDE-AADC-1AEF-5BFC0FFBE761}"/>
          </ac:spMkLst>
        </pc:spChg>
        <pc:spChg chg="add mod">
          <ac:chgData name="YODALYS CORDOBA" userId="S::yodalys.cordoba@utp.ac.pa::4e36b25f-77c7-4c39-a73d-a60d291fd7d5" providerId="AD" clId="Web-{757EA4D5-D207-D828-618F-B1CD4D8B6D04}" dt="2023-05-22T00:03:21.676" v="37" actId="1076"/>
          <ac:spMkLst>
            <pc:docMk/>
            <pc:sldMk cId="0" sldId="280"/>
            <ac:spMk id="3" creationId="{208D9513-14FD-006A-7052-03829C0E4D93}"/>
          </ac:spMkLst>
        </pc:spChg>
        <pc:spChg chg="add mod">
          <ac:chgData name="YODALYS CORDOBA" userId="S::yodalys.cordoba@utp.ac.pa::4e36b25f-77c7-4c39-a73d-a60d291fd7d5" providerId="AD" clId="Web-{757EA4D5-D207-D828-618F-B1CD4D8B6D04}" dt="2023-05-22T00:02:29.424" v="23" actId="20577"/>
          <ac:spMkLst>
            <pc:docMk/>
            <pc:sldMk cId="0" sldId="280"/>
            <ac:spMk id="4" creationId="{C86AC911-EE0E-6EF8-6004-13FEF7B44D72}"/>
          </ac:spMkLst>
        </pc:spChg>
        <pc:spChg chg="add mod">
          <ac:chgData name="YODALYS CORDOBA" userId="S::yodalys.cordoba@utp.ac.pa::4e36b25f-77c7-4c39-a73d-a60d291fd7d5" providerId="AD" clId="Web-{757EA4D5-D207-D828-618F-B1CD4D8B6D04}" dt="2023-05-22T00:04:47.959" v="50" actId="1076"/>
          <ac:spMkLst>
            <pc:docMk/>
            <pc:sldMk cId="0" sldId="280"/>
            <ac:spMk id="5" creationId="{AD2E5791-3ECF-8F92-E39F-1EFFE8867612}"/>
          </ac:spMkLst>
        </pc:spChg>
        <pc:spChg chg="add mod">
          <ac:chgData name="YODALYS CORDOBA" userId="S::yodalys.cordoba@utp.ac.pa::4e36b25f-77c7-4c39-a73d-a60d291fd7d5" providerId="AD" clId="Web-{757EA4D5-D207-D828-618F-B1CD4D8B6D04}" dt="2023-05-22T00:05:08.163" v="53" actId="1076"/>
          <ac:spMkLst>
            <pc:docMk/>
            <pc:sldMk cId="0" sldId="280"/>
            <ac:spMk id="6" creationId="{280A0B55-F1CA-CED4-A640-D71E879D88DA}"/>
          </ac:spMkLst>
        </pc:spChg>
        <pc:spChg chg="add mod">
          <ac:chgData name="YODALYS CORDOBA" userId="S::yodalys.cordoba@utp.ac.pa::4e36b25f-77c7-4c39-a73d-a60d291fd7d5" providerId="AD" clId="Web-{757EA4D5-D207-D828-618F-B1CD4D8B6D04}" dt="2023-05-22T00:03:14.660" v="36" actId="20577"/>
          <ac:spMkLst>
            <pc:docMk/>
            <pc:sldMk cId="0" sldId="280"/>
            <ac:spMk id="7" creationId="{5C50A667-A24A-3822-76C6-5DB47A88056B}"/>
          </ac:spMkLst>
        </pc:spChg>
        <pc:spChg chg="mod">
          <ac:chgData name="YODALYS CORDOBA" userId="S::yodalys.cordoba@utp.ac.pa::4e36b25f-77c7-4c39-a73d-a60d291fd7d5" providerId="AD" clId="Web-{757EA4D5-D207-D828-618F-B1CD4D8B6D04}" dt="2023-05-22T00:01:06.266" v="2" actId="1076"/>
          <ac:spMkLst>
            <pc:docMk/>
            <pc:sldMk cId="0" sldId="280"/>
            <ac:spMk id="1551" creationId="{00000000-0000-0000-0000-000000000000}"/>
          </ac:spMkLst>
        </pc:spChg>
        <pc:spChg chg="mod">
          <ac:chgData name="YODALYS CORDOBA" userId="S::yodalys.cordoba@utp.ac.pa::4e36b25f-77c7-4c39-a73d-a60d291fd7d5" providerId="AD" clId="Web-{757EA4D5-D207-D828-618F-B1CD4D8B6D04}" dt="2023-05-22T00:01:15.688" v="3" actId="1076"/>
          <ac:spMkLst>
            <pc:docMk/>
            <pc:sldMk cId="0" sldId="280"/>
            <ac:spMk id="1552" creationId="{00000000-0000-0000-0000-000000000000}"/>
          </ac:spMkLst>
        </pc:spChg>
        <pc:spChg chg="mod">
          <ac:chgData name="YODALYS CORDOBA" userId="S::yodalys.cordoba@utp.ac.pa::4e36b25f-77c7-4c39-a73d-a60d291fd7d5" providerId="AD" clId="Web-{757EA4D5-D207-D828-618F-B1CD4D8B6D04}" dt="2023-05-22T00:00:58.281" v="1" actId="1076"/>
          <ac:spMkLst>
            <pc:docMk/>
            <pc:sldMk cId="0" sldId="280"/>
            <ac:spMk id="1554" creationId="{00000000-0000-0000-0000-000000000000}"/>
          </ac:spMkLst>
        </pc:spChg>
        <pc:spChg chg="mod">
          <ac:chgData name="YODALYS CORDOBA" userId="S::yodalys.cordoba@utp.ac.pa::4e36b25f-77c7-4c39-a73d-a60d291fd7d5" providerId="AD" clId="Web-{757EA4D5-D207-D828-618F-B1CD4D8B6D04}" dt="2023-05-22T00:02:08.330" v="17"/>
          <ac:spMkLst>
            <pc:docMk/>
            <pc:sldMk cId="0" sldId="280"/>
            <ac:spMk id="1560" creationId="{00000000-0000-0000-0000-000000000000}"/>
          </ac:spMkLst>
        </pc:spChg>
        <pc:cxnChg chg="add mod">
          <ac:chgData name="YODALYS CORDOBA" userId="S::yodalys.cordoba@utp.ac.pa::4e36b25f-77c7-4c39-a73d-a60d291fd7d5" providerId="AD" clId="Web-{757EA4D5-D207-D828-618F-B1CD4D8B6D04}" dt="2023-05-22T00:04:27.302" v="47" actId="14100"/>
          <ac:cxnSpMkLst>
            <pc:docMk/>
            <pc:sldMk cId="0" sldId="280"/>
            <ac:cxnSpMk id="8" creationId="{EDF53275-036B-A942-64B2-68052BE99F5A}"/>
          </ac:cxnSpMkLst>
        </pc:cxnChg>
        <pc:cxnChg chg="add mod">
          <ac:chgData name="YODALYS CORDOBA" userId="S::yodalys.cordoba@utp.ac.pa::4e36b25f-77c7-4c39-a73d-a60d291fd7d5" providerId="AD" clId="Web-{757EA4D5-D207-D828-618F-B1CD4D8B6D04}" dt="2023-05-22T00:04:23.130" v="46" actId="14100"/>
          <ac:cxnSpMkLst>
            <pc:docMk/>
            <pc:sldMk cId="0" sldId="280"/>
            <ac:cxnSpMk id="9" creationId="{569B9D65-737E-EF83-293B-8D99823C1934}"/>
          </ac:cxnSpMkLst>
        </pc:cxnChg>
        <pc:cxnChg chg="add mod">
          <ac:chgData name="YODALYS CORDOBA" userId="S::yodalys.cordoba@utp.ac.pa::4e36b25f-77c7-4c39-a73d-a60d291fd7d5" providerId="AD" clId="Web-{757EA4D5-D207-D828-618F-B1CD4D8B6D04}" dt="2023-05-22T00:04:42.678" v="49" actId="1076"/>
          <ac:cxnSpMkLst>
            <pc:docMk/>
            <pc:sldMk cId="0" sldId="280"/>
            <ac:cxnSpMk id="10" creationId="{2BE79C06-BC96-A9ED-EC81-7178E25FB533}"/>
          </ac:cxnSpMkLst>
        </pc:cxnChg>
        <pc:cxnChg chg="add mod">
          <ac:chgData name="YODALYS CORDOBA" userId="S::yodalys.cordoba@utp.ac.pa::4e36b25f-77c7-4c39-a73d-a60d291fd7d5" providerId="AD" clId="Web-{757EA4D5-D207-D828-618F-B1CD4D8B6D04}" dt="2023-05-22T00:04:56.553" v="52" actId="1076"/>
          <ac:cxnSpMkLst>
            <pc:docMk/>
            <pc:sldMk cId="0" sldId="280"/>
            <ac:cxnSpMk id="11" creationId="{7015A227-C7A6-252D-D36A-4EACE3861020}"/>
          </ac:cxnSpMkLst>
        </pc:cxnChg>
      </pc:sldChg>
    </pc:docChg>
  </pc:docChgLst>
  <pc:docChgLst>
    <pc:chgData name="YODALYS CORDOBA" userId="S::yodalys.cordoba@utp.ac.pa::4e36b25f-77c7-4c39-a73d-a60d291fd7d5" providerId="AD" clId="Web-{033ED43C-985D-49DD-0BE7-F40A9A37111C}"/>
    <pc:docChg chg="sldOrd">
      <pc:chgData name="YODALYS CORDOBA" userId="S::yodalys.cordoba@utp.ac.pa::4e36b25f-77c7-4c39-a73d-a60d291fd7d5" providerId="AD" clId="Web-{033ED43C-985D-49DD-0BE7-F40A9A37111C}" dt="2023-05-24T02:19:24.402" v="0"/>
      <pc:docMkLst>
        <pc:docMk/>
      </pc:docMkLst>
      <pc:sldChg chg="ord">
        <pc:chgData name="YODALYS CORDOBA" userId="S::yodalys.cordoba@utp.ac.pa::4e36b25f-77c7-4c39-a73d-a60d291fd7d5" providerId="AD" clId="Web-{033ED43C-985D-49DD-0BE7-F40A9A37111C}" dt="2023-05-24T02:19:24.402" v="0"/>
        <pc:sldMkLst>
          <pc:docMk/>
          <pc:sldMk cId="2856238335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63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17030f7ab2_0_2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117030f7ab2_0_2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7030f7ab2_0_2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7030f7ab2_0_2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17030f7ab2_0_22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17030f7ab2_0_22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59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434791" y="1049330"/>
            <a:ext cx="8263533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500"/>
              <a:t>Publish / Subscribe</a:t>
            </a:r>
            <a:br>
              <a:rPr lang="en" sz="4500"/>
            </a:br>
            <a:r>
              <a:rPr lang="en" sz="4500"/>
              <a:t>Componentes </a:t>
            </a:r>
            <a:r>
              <a:rPr lang="en" sz="4500" err="1"/>
              <a:t>independientes</a:t>
            </a:r>
            <a:r>
              <a:rPr lang="en" sz="4500"/>
              <a:t>:</a:t>
            </a:r>
            <a:br>
              <a:rPr lang="en" sz="3100"/>
            </a:br>
            <a:r>
              <a:rPr lang="en" sz="3100" err="1"/>
              <a:t>Basados</a:t>
            </a:r>
            <a:r>
              <a:rPr lang="en" sz="3100"/>
              <a:t> </a:t>
            </a:r>
            <a:r>
              <a:rPr lang="en" sz="3100" err="1"/>
              <a:t>en</a:t>
            </a:r>
            <a:r>
              <a:rPr lang="en" sz="3100"/>
              <a:t> </a:t>
            </a:r>
            <a:r>
              <a:rPr lang="en" sz="3100" err="1"/>
              <a:t>Eventos</a:t>
            </a:r>
            <a:endParaRPr lang="en" sz="310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434892" y="4394504"/>
            <a:ext cx="7713600" cy="45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Chami, Julio</a:t>
            </a:r>
          </a:p>
          <a:p>
            <a:pPr marL="0" indent="0"/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Córdoba, </a:t>
            </a:r>
            <a:r>
              <a:rPr lang="en" err="1">
                <a:solidFill>
                  <a:schemeClr val="lt1"/>
                </a:solidFill>
                <a:highlight>
                  <a:srgbClr val="000000"/>
                </a:highlight>
              </a:rPr>
              <a:t>Yodalys</a:t>
            </a:r>
            <a:endParaRPr lang="en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>
            <a:spLocks noGrp="1"/>
          </p:cNvSpPr>
          <p:nvPr>
            <p:ph type="title"/>
          </p:nvPr>
        </p:nvSpPr>
        <p:spPr>
          <a:xfrm>
            <a:off x="1311963" y="214630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Esquema</a:t>
            </a:r>
            <a:r>
              <a:rPr lang="en"/>
              <a:t> </a:t>
            </a:r>
            <a:r>
              <a:rPr lang="en" err="1"/>
              <a:t>Gráfico</a:t>
            </a:r>
          </a:p>
        </p:txBody>
      </p:sp>
      <p:sp>
        <p:nvSpPr>
          <p:cNvPr id="1526" name="Google Shape;1526;p59"/>
          <p:cNvSpPr txBox="1">
            <a:spLocks noGrp="1"/>
          </p:cNvSpPr>
          <p:nvPr>
            <p:ph type="subTitle" idx="1"/>
          </p:nvPr>
        </p:nvSpPr>
        <p:spPr>
          <a:xfrm>
            <a:off x="1312121" y="3083486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Estilo 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Publish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/Subscribe</a:t>
            </a:r>
            <a:endParaRPr lang="en">
              <a:solidFill>
                <a:schemeClr val="lt1"/>
              </a:solidFill>
            </a:endParaRPr>
          </a:p>
        </p:txBody>
      </p:sp>
      <p:sp>
        <p:nvSpPr>
          <p:cNvPr id="1527" name="Google Shape;1527;p59"/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BA1B95-0C39-E376-A558-6A4B569630F2}"/>
              </a:ext>
            </a:extLst>
          </p:cNvPr>
          <p:cNvSpPr txBox="1"/>
          <p:nvPr/>
        </p:nvSpPr>
        <p:spPr>
          <a:xfrm>
            <a:off x="299768" y="1113886"/>
            <a:ext cx="282946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 Publicador|            | Suscriptor|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v                        v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    Broker |            |   Broker  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v                        v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 Suscriptor|            | Suscriptor|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+-----------+            +-----------+</a:t>
            </a:r>
          </a:p>
          <a:p>
            <a:endParaRPr lang="en-US" sz="9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B6759D-3A06-BFB8-40DF-3F22CB9F3E06}"/>
              </a:ext>
            </a:extLst>
          </p:cNvPr>
          <p:cNvSpPr txBox="1"/>
          <p:nvPr/>
        </p:nvSpPr>
        <p:spPr>
          <a:xfrm>
            <a:off x="6694098" y="1113886"/>
            <a:ext cx="282946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 Publicador|            | Suscriptor|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v                        v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    Broker |            |   Broker  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|                        |</a:t>
            </a:r>
          </a:p>
          <a:p>
            <a:r>
              <a:rPr lang="en-US" sz="900"/>
              <a:t>            v                        v</a:t>
            </a:r>
          </a:p>
          <a:p>
            <a:r>
              <a:rPr lang="en-US" sz="900"/>
              <a:t>       +-----------+            +-----------+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| Suscriptor|            | Suscriptor|</a:t>
            </a:r>
          </a:p>
          <a:p>
            <a:r>
              <a:rPr lang="en-US" sz="900"/>
              <a:t>       |           |            |           |</a:t>
            </a:r>
          </a:p>
          <a:p>
            <a:r>
              <a:rPr lang="en-US" sz="900"/>
              <a:t>       +-----------+            +-----------+</a:t>
            </a:r>
          </a:p>
          <a:p>
            <a:endParaRPr lang="en-US" sz="900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7FFFFABC-5C49-BB96-B80A-7E77C4BB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53" y="3454405"/>
            <a:ext cx="2926511" cy="1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0"/>
          <p:cNvSpPr/>
          <p:nvPr/>
        </p:nvSpPr>
        <p:spPr>
          <a:xfrm>
            <a:off x="1595040" y="3364999"/>
            <a:ext cx="890100" cy="8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60"/>
          <p:cNvSpPr/>
          <p:nvPr/>
        </p:nvSpPr>
        <p:spPr>
          <a:xfrm>
            <a:off x="3976655" y="1359358"/>
            <a:ext cx="890100" cy="8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60"/>
          <p:cNvSpPr/>
          <p:nvPr/>
        </p:nvSpPr>
        <p:spPr>
          <a:xfrm>
            <a:off x="1585689" y="1359358"/>
            <a:ext cx="890100" cy="8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60"/>
          <p:cNvSpPr txBox="1"/>
          <p:nvPr/>
        </p:nvSpPr>
        <p:spPr>
          <a:xfrm>
            <a:off x="822934" y="2911845"/>
            <a:ext cx="2436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200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Publicador</a:t>
            </a:r>
            <a:endParaRPr sz="2000" err="1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1571" name="Google Shape;1571;p60"/>
          <p:cNvGrpSpPr/>
          <p:nvPr/>
        </p:nvGrpSpPr>
        <p:grpSpPr>
          <a:xfrm>
            <a:off x="6302868" y="727830"/>
            <a:ext cx="324300" cy="414712"/>
            <a:chOff x="1654675" y="1997765"/>
            <a:chExt cx="445587" cy="704551"/>
          </a:xfrm>
        </p:grpSpPr>
        <p:sp>
          <p:nvSpPr>
            <p:cNvPr id="1572" name="Google Shape;1572;p60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0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0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0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0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0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0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0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0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0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0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0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0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0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0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0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0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0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0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0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0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0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52;p60">
            <a:extLst>
              <a:ext uri="{FF2B5EF4-FFF2-40B4-BE49-F238E27FC236}">
                <a16:creationId xmlns:a16="http://schemas.microsoft.com/office/drawing/2014/main" id="{2DFD9298-3FDE-AADC-1AEF-5BFC0FFBE761}"/>
              </a:ext>
            </a:extLst>
          </p:cNvPr>
          <p:cNvSpPr/>
          <p:nvPr/>
        </p:nvSpPr>
        <p:spPr>
          <a:xfrm>
            <a:off x="3976655" y="3364999"/>
            <a:ext cx="890100" cy="8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60;p60">
            <a:extLst>
              <a:ext uri="{FF2B5EF4-FFF2-40B4-BE49-F238E27FC236}">
                <a16:creationId xmlns:a16="http://schemas.microsoft.com/office/drawing/2014/main" id="{208D9513-14FD-006A-7052-03829C0E4D93}"/>
              </a:ext>
            </a:extLst>
          </p:cNvPr>
          <p:cNvSpPr txBox="1"/>
          <p:nvPr/>
        </p:nvSpPr>
        <p:spPr>
          <a:xfrm>
            <a:off x="812151" y="2243298"/>
            <a:ext cx="2436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200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Subscriptor</a:t>
            </a:r>
            <a:endParaRPr sz="2000" err="1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4" name="Google Shape;1560;p60">
            <a:extLst>
              <a:ext uri="{FF2B5EF4-FFF2-40B4-BE49-F238E27FC236}">
                <a16:creationId xmlns:a16="http://schemas.microsoft.com/office/drawing/2014/main" id="{C86AC911-EE0E-6EF8-6004-13FEF7B44D72}"/>
              </a:ext>
            </a:extLst>
          </p:cNvPr>
          <p:cNvSpPr txBox="1"/>
          <p:nvPr/>
        </p:nvSpPr>
        <p:spPr>
          <a:xfrm>
            <a:off x="3195198" y="2566788"/>
            <a:ext cx="2436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Broker</a:t>
            </a:r>
            <a:endParaRPr sz="2000" err="1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552;p60">
            <a:extLst>
              <a:ext uri="{FF2B5EF4-FFF2-40B4-BE49-F238E27FC236}">
                <a16:creationId xmlns:a16="http://schemas.microsoft.com/office/drawing/2014/main" id="{AD2E5791-3ECF-8F92-E39F-1EFFE8867612}"/>
              </a:ext>
            </a:extLst>
          </p:cNvPr>
          <p:cNvSpPr/>
          <p:nvPr/>
        </p:nvSpPr>
        <p:spPr>
          <a:xfrm>
            <a:off x="6381268" y="1359358"/>
            <a:ext cx="890100" cy="8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52;p60">
            <a:extLst>
              <a:ext uri="{FF2B5EF4-FFF2-40B4-BE49-F238E27FC236}">
                <a16:creationId xmlns:a16="http://schemas.microsoft.com/office/drawing/2014/main" id="{280A0B55-F1CA-CED4-A640-D71E879D88DA}"/>
              </a:ext>
            </a:extLst>
          </p:cNvPr>
          <p:cNvSpPr/>
          <p:nvPr/>
        </p:nvSpPr>
        <p:spPr>
          <a:xfrm>
            <a:off x="6381268" y="3365000"/>
            <a:ext cx="890100" cy="8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60;p60">
            <a:extLst>
              <a:ext uri="{FF2B5EF4-FFF2-40B4-BE49-F238E27FC236}">
                <a16:creationId xmlns:a16="http://schemas.microsoft.com/office/drawing/2014/main" id="{5C50A667-A24A-3822-76C6-5DB47A88056B}"/>
              </a:ext>
            </a:extLst>
          </p:cNvPr>
          <p:cNvSpPr txBox="1"/>
          <p:nvPr/>
        </p:nvSpPr>
        <p:spPr>
          <a:xfrm>
            <a:off x="5686075" y="2566788"/>
            <a:ext cx="2436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2000" err="1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Subscriptor</a:t>
            </a:r>
            <a:endParaRPr sz="2000" err="1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DF53275-036B-A942-64B2-68052BE99F5A}"/>
              </a:ext>
            </a:extLst>
          </p:cNvPr>
          <p:cNvCxnSpPr/>
          <p:nvPr/>
        </p:nvCxnSpPr>
        <p:spPr>
          <a:xfrm>
            <a:off x="2475781" y="1456785"/>
            <a:ext cx="1507466" cy="4183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569B9D65-737E-EF83-293B-8D99823C1934}"/>
              </a:ext>
            </a:extLst>
          </p:cNvPr>
          <p:cNvCxnSpPr>
            <a:cxnSpLocks/>
          </p:cNvCxnSpPr>
          <p:nvPr/>
        </p:nvCxnSpPr>
        <p:spPr>
          <a:xfrm>
            <a:off x="2475781" y="3483992"/>
            <a:ext cx="1507466" cy="4183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2BE79C06-BC96-A9ED-EC81-7178E25FB533}"/>
              </a:ext>
            </a:extLst>
          </p:cNvPr>
          <p:cNvCxnSpPr>
            <a:cxnSpLocks/>
          </p:cNvCxnSpPr>
          <p:nvPr/>
        </p:nvCxnSpPr>
        <p:spPr>
          <a:xfrm>
            <a:off x="4880394" y="1672445"/>
            <a:ext cx="1507466" cy="4183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015A227-C7A6-252D-D36A-4EACE3861020}"/>
              </a:ext>
            </a:extLst>
          </p:cNvPr>
          <p:cNvCxnSpPr>
            <a:cxnSpLocks/>
          </p:cNvCxnSpPr>
          <p:nvPr/>
        </p:nvCxnSpPr>
        <p:spPr>
          <a:xfrm>
            <a:off x="4880394" y="3699652"/>
            <a:ext cx="1507466" cy="4183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159387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Conclusión</a:t>
            </a:r>
            <a:endParaRPr err="1"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2111828"/>
            <a:ext cx="7151976" cy="2012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>
                <a:latin typeface="Chakra Petch Medium"/>
                <a:cs typeface="Chakra Petch Medium"/>
              </a:rPr>
              <a:t>En </a:t>
            </a:r>
            <a:r>
              <a:rPr lang="en" err="1">
                <a:latin typeface="Chakra Petch Medium"/>
                <a:cs typeface="Chakra Petch Medium"/>
              </a:rPr>
              <a:t>resumen</a:t>
            </a:r>
            <a:r>
              <a:rPr lang="en">
                <a:latin typeface="Chakra Petch Medium"/>
                <a:cs typeface="Chakra Petch Medium"/>
              </a:rPr>
              <a:t>, </a:t>
            </a:r>
            <a:r>
              <a:rPr lang="en" err="1">
                <a:latin typeface="Chakra Petch Medium"/>
                <a:cs typeface="Chakra Petch Medium"/>
              </a:rPr>
              <a:t>el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estilo</a:t>
            </a:r>
            <a:r>
              <a:rPr lang="en">
                <a:latin typeface="Chakra Petch Medium"/>
                <a:cs typeface="Chakra Petch Medium"/>
              </a:rPr>
              <a:t> Publish/Subscribe es </a:t>
            </a:r>
            <a:r>
              <a:rPr lang="en" err="1">
                <a:latin typeface="Chakra Petch Medium"/>
                <a:cs typeface="Chakra Petch Medium"/>
              </a:rPr>
              <a:t>una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opción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arquitectónica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valiosa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cuando</a:t>
            </a:r>
            <a:r>
              <a:rPr lang="en">
                <a:latin typeface="Chakra Petch Medium"/>
                <a:cs typeface="Chakra Petch Medium"/>
              </a:rPr>
              <a:t> se </a:t>
            </a:r>
            <a:r>
              <a:rPr lang="en" err="1">
                <a:latin typeface="Chakra Petch Medium"/>
                <a:cs typeface="Chakra Petch Medium"/>
              </a:rPr>
              <a:t>busca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una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comunicación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eficiente</a:t>
            </a:r>
            <a:r>
              <a:rPr lang="en">
                <a:latin typeface="Chakra Petch Medium"/>
                <a:cs typeface="Chakra Petch Medium"/>
              </a:rPr>
              <a:t> y flexible entre </a:t>
            </a:r>
            <a:r>
              <a:rPr lang="en" err="1">
                <a:latin typeface="Chakra Petch Medium"/>
                <a:cs typeface="Chakra Petch Medium"/>
              </a:rPr>
              <a:t>componentes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en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sistemas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distribuidos</a:t>
            </a:r>
            <a:r>
              <a:rPr lang="en">
                <a:latin typeface="Chakra Petch Medium"/>
                <a:cs typeface="Chakra Petch Medium"/>
              </a:rPr>
              <a:t>. </a:t>
            </a:r>
            <a:r>
              <a:rPr lang="en" err="1">
                <a:latin typeface="Chakra Petch Medium"/>
                <a:cs typeface="Chakra Petch Medium"/>
              </a:rPr>
              <a:t>Su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capacidad</a:t>
            </a:r>
            <a:r>
              <a:rPr lang="en">
                <a:latin typeface="Chakra Petch Medium"/>
                <a:cs typeface="Chakra Petch Medium"/>
              </a:rPr>
              <a:t> para </a:t>
            </a:r>
            <a:r>
              <a:rPr lang="en" err="1">
                <a:latin typeface="Chakra Petch Medium"/>
                <a:cs typeface="Chakra Petch Medium"/>
              </a:rPr>
              <a:t>manejar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eventos</a:t>
            </a:r>
            <a:r>
              <a:rPr lang="en">
                <a:latin typeface="Chakra Petch Medium"/>
                <a:cs typeface="Chakra Petch Medium"/>
              </a:rPr>
              <a:t> de </a:t>
            </a:r>
            <a:r>
              <a:rPr lang="en" err="1">
                <a:latin typeface="Chakra Petch Medium"/>
                <a:cs typeface="Chakra Petch Medium"/>
              </a:rPr>
              <a:t>manera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asincrónica</a:t>
            </a:r>
            <a:r>
              <a:rPr lang="en">
                <a:latin typeface="Chakra Petch Medium"/>
                <a:cs typeface="Chakra Petch Medium"/>
              </a:rPr>
              <a:t>, </a:t>
            </a:r>
            <a:r>
              <a:rPr lang="en" err="1">
                <a:latin typeface="Chakra Petch Medium"/>
                <a:cs typeface="Chakra Petch Medium"/>
              </a:rPr>
              <a:t>su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escalabilidad</a:t>
            </a:r>
            <a:r>
              <a:rPr lang="en">
                <a:latin typeface="Chakra Petch Medium"/>
                <a:cs typeface="Chakra Petch Medium"/>
              </a:rPr>
              <a:t> y </a:t>
            </a:r>
            <a:r>
              <a:rPr lang="en" err="1">
                <a:latin typeface="Chakra Petch Medium"/>
                <a:cs typeface="Chakra Petch Medium"/>
              </a:rPr>
              <a:t>su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capacidad</a:t>
            </a:r>
            <a:r>
              <a:rPr lang="en">
                <a:latin typeface="Chakra Petch Medium"/>
                <a:cs typeface="Chakra Petch Medium"/>
              </a:rPr>
              <a:t> de </a:t>
            </a:r>
            <a:r>
              <a:rPr lang="en" err="1">
                <a:latin typeface="Chakra Petch Medium"/>
                <a:cs typeface="Chakra Petch Medium"/>
              </a:rPr>
              <a:t>adaptarse</a:t>
            </a:r>
            <a:r>
              <a:rPr lang="en">
                <a:latin typeface="Chakra Petch Medium"/>
                <a:cs typeface="Chakra Petch Medium"/>
              </a:rPr>
              <a:t> a </a:t>
            </a:r>
            <a:r>
              <a:rPr lang="en" err="1">
                <a:latin typeface="Chakra Petch Medium"/>
                <a:cs typeface="Chakra Petch Medium"/>
              </a:rPr>
              <a:t>nuevos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temas</a:t>
            </a:r>
            <a:r>
              <a:rPr lang="en">
                <a:latin typeface="Chakra Petch Medium"/>
                <a:cs typeface="Chakra Petch Medium"/>
              </a:rPr>
              <a:t> y </a:t>
            </a:r>
            <a:r>
              <a:rPr lang="en" err="1">
                <a:latin typeface="Chakra Petch Medium"/>
                <a:cs typeface="Chakra Petch Medium"/>
              </a:rPr>
              <a:t>suscriptores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hacen</a:t>
            </a:r>
            <a:r>
              <a:rPr lang="en">
                <a:latin typeface="Chakra Petch Medium"/>
                <a:cs typeface="Chakra Petch Medium"/>
              </a:rPr>
              <a:t> de </a:t>
            </a:r>
            <a:r>
              <a:rPr lang="en" err="1">
                <a:latin typeface="Chakra Petch Medium"/>
                <a:cs typeface="Chakra Petch Medium"/>
              </a:rPr>
              <a:t>este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estilo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una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elección</a:t>
            </a:r>
            <a:r>
              <a:rPr lang="en">
                <a:latin typeface="Chakra Petch Medium"/>
                <a:cs typeface="Chakra Petch Medium"/>
              </a:rPr>
              <a:t> popular </a:t>
            </a:r>
            <a:r>
              <a:rPr lang="en" err="1">
                <a:latin typeface="Chakra Petch Medium"/>
                <a:cs typeface="Chakra Petch Medium"/>
              </a:rPr>
              <a:t>en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numerosos</a:t>
            </a:r>
            <a:r>
              <a:rPr lang="en">
                <a:latin typeface="Chakra Petch Medium"/>
                <a:cs typeface="Chakra Petch Medium"/>
              </a:rPr>
              <a:t> </a:t>
            </a:r>
            <a:r>
              <a:rPr lang="en" err="1">
                <a:latin typeface="Chakra Petch Medium"/>
                <a:cs typeface="Chakra Petch Medium"/>
              </a:rPr>
              <a:t>escenarios</a:t>
            </a:r>
            <a:r>
              <a:rPr lang="en">
                <a:latin typeface="Chakra Petch Medium"/>
                <a:cs typeface="Chakra Petch Medium"/>
              </a:rPr>
              <a:t> de </a:t>
            </a:r>
            <a:r>
              <a:rPr lang="en" err="1">
                <a:latin typeface="Chakra Petch Medium"/>
                <a:cs typeface="Chakra Petch Medium"/>
              </a:rPr>
              <a:t>ingeniería</a:t>
            </a:r>
            <a:r>
              <a:rPr lang="en">
                <a:latin typeface="Chakra Petch Medium"/>
                <a:cs typeface="Chakra Petch Medium"/>
              </a:rPr>
              <a:t> de software.</a:t>
            </a:r>
          </a:p>
        </p:txBody>
      </p:sp>
      <p:grpSp>
        <p:nvGrpSpPr>
          <p:cNvPr id="746" name="Google Shape;746;p39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2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18283" y="637150"/>
            <a:ext cx="5519717" cy="239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Qué</a:t>
            </a:r>
            <a:r>
              <a:rPr lang="en"/>
              <a:t> es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estilo</a:t>
            </a:r>
            <a:r>
              <a:rPr lang="en"/>
              <a:t> Publish/Subscribe?</a:t>
            </a:r>
            <a:endParaRPr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¿En </a:t>
            </a:r>
            <a:r>
              <a:rPr lang="en" err="1"/>
              <a:t>qué</a:t>
            </a:r>
            <a:r>
              <a:rPr lang="en"/>
              <a:t> se </a:t>
            </a:r>
            <a:r>
              <a:rPr lang="en" err="1"/>
              <a:t>basa</a:t>
            </a:r>
            <a:r>
              <a:rPr lang="en"/>
              <a:t> </a:t>
            </a:r>
            <a:r>
              <a:rPr lang="en" err="1"/>
              <a:t>este</a:t>
            </a:r>
            <a:r>
              <a:rPr lang="en"/>
              <a:t> </a:t>
            </a:r>
            <a:r>
              <a:rPr lang="en" err="1"/>
              <a:t>estilo</a:t>
            </a:r>
            <a:r>
              <a:rPr lang="en"/>
              <a:t>?</a:t>
            </a:r>
            <a:endParaRPr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Elementos</a:t>
            </a:r>
            <a:r>
              <a:rPr lang="en"/>
              <a:t> clave de </a:t>
            </a:r>
            <a:r>
              <a:rPr lang="en" err="1"/>
              <a:t>este</a:t>
            </a:r>
            <a:r>
              <a:rPr lang="en"/>
              <a:t> </a:t>
            </a:r>
            <a:r>
              <a:rPr lang="en" err="1"/>
              <a:t>estilo</a:t>
            </a:r>
            <a:endParaRPr err="1"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Ventajas</a:t>
            </a:r>
            <a:r>
              <a:rPr lang="en"/>
              <a:t> / </a:t>
            </a:r>
            <a:r>
              <a:rPr lang="en" err="1"/>
              <a:t>Desventajas</a:t>
            </a:r>
            <a:endParaRPr err="1"/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Esquema</a:t>
            </a:r>
            <a:r>
              <a:rPr lang="en"/>
              <a:t> </a:t>
            </a:r>
            <a:r>
              <a:rPr lang="en" err="1"/>
              <a:t>gráfico</a:t>
            </a:r>
            <a:endParaRPr err="1"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 idx="16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159387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2111828"/>
            <a:ext cx="7151976" cy="2012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700"/>
              <a:t>Los </a:t>
            </a:r>
            <a:r>
              <a:rPr lang="en" sz="1700" err="1"/>
              <a:t>sistemas</a:t>
            </a:r>
            <a:r>
              <a:rPr lang="en" sz="1700"/>
              <a:t> </a:t>
            </a:r>
            <a:r>
              <a:rPr lang="en" sz="1700" err="1"/>
              <a:t>basados</a:t>
            </a:r>
            <a:r>
              <a:rPr lang="en" sz="1700"/>
              <a:t> </a:t>
            </a:r>
            <a:r>
              <a:rPr lang="en" sz="1700" err="1"/>
              <a:t>en</a:t>
            </a:r>
            <a:r>
              <a:rPr lang="en" sz="1700"/>
              <a:t> </a:t>
            </a:r>
            <a:r>
              <a:rPr lang="en" sz="1700" err="1"/>
              <a:t>eventos</a:t>
            </a:r>
            <a:r>
              <a:rPr lang="en" sz="1700"/>
              <a:t> y </a:t>
            </a:r>
            <a:r>
              <a:rPr lang="en" sz="1700" err="1"/>
              <a:t>el</a:t>
            </a:r>
            <a:r>
              <a:rPr lang="en" sz="1700"/>
              <a:t> </a:t>
            </a:r>
            <a:r>
              <a:rPr lang="en" sz="1700" err="1"/>
              <a:t>modelo</a:t>
            </a:r>
            <a:r>
              <a:rPr lang="en" sz="1700"/>
              <a:t> Publish/Subscribe (Pub/Sub) </a:t>
            </a:r>
            <a:r>
              <a:rPr lang="en" sz="1700" err="1"/>
              <a:t>han</a:t>
            </a:r>
            <a:r>
              <a:rPr lang="en" sz="1700"/>
              <a:t> </a:t>
            </a:r>
            <a:r>
              <a:rPr lang="en" sz="1700" err="1"/>
              <a:t>revolucionado</a:t>
            </a:r>
            <a:r>
              <a:rPr lang="en" sz="1700"/>
              <a:t> la forma </a:t>
            </a:r>
            <a:r>
              <a:rPr lang="en" sz="1700" err="1"/>
              <a:t>en</a:t>
            </a:r>
            <a:r>
              <a:rPr lang="en" sz="1700"/>
              <a:t> que se </a:t>
            </a:r>
            <a:r>
              <a:rPr lang="en" sz="1700" err="1"/>
              <a:t>diseñan</a:t>
            </a:r>
            <a:r>
              <a:rPr lang="en" sz="1700"/>
              <a:t> y </a:t>
            </a:r>
            <a:r>
              <a:rPr lang="en" sz="1700" err="1"/>
              <a:t>desarrollan</a:t>
            </a:r>
            <a:r>
              <a:rPr lang="en" sz="1700"/>
              <a:t> </a:t>
            </a:r>
            <a:r>
              <a:rPr lang="en" sz="1700" err="1"/>
              <a:t>aplicaciones</a:t>
            </a:r>
            <a:r>
              <a:rPr lang="en" sz="1700"/>
              <a:t> y </a:t>
            </a:r>
            <a:r>
              <a:rPr lang="en" sz="1700" err="1"/>
              <a:t>sistemas</a:t>
            </a:r>
            <a:r>
              <a:rPr lang="en" sz="1700"/>
              <a:t> </a:t>
            </a:r>
            <a:r>
              <a:rPr lang="en" sz="1700" err="1"/>
              <a:t>distribuidos</a:t>
            </a:r>
            <a:r>
              <a:rPr lang="en" sz="1700"/>
              <a:t>. </a:t>
            </a:r>
            <a:r>
              <a:rPr lang="en" sz="1700" err="1"/>
              <a:t>Estas</a:t>
            </a:r>
            <a:r>
              <a:rPr lang="en" sz="1700"/>
              <a:t> </a:t>
            </a:r>
            <a:r>
              <a:rPr lang="en" sz="1700" err="1"/>
              <a:t>tecnologías</a:t>
            </a:r>
            <a:r>
              <a:rPr lang="en" sz="1700"/>
              <a:t> </a:t>
            </a:r>
            <a:r>
              <a:rPr lang="en" sz="1700" err="1"/>
              <a:t>proporcionan</a:t>
            </a:r>
            <a:r>
              <a:rPr lang="en" sz="1700"/>
              <a:t> </a:t>
            </a:r>
            <a:r>
              <a:rPr lang="en" sz="1700" err="1"/>
              <a:t>una</a:t>
            </a:r>
            <a:r>
              <a:rPr lang="en" sz="1700"/>
              <a:t> </a:t>
            </a:r>
            <a:r>
              <a:rPr lang="en" sz="1700" err="1"/>
              <a:t>manera</a:t>
            </a:r>
            <a:r>
              <a:rPr lang="en" sz="1700"/>
              <a:t> </a:t>
            </a:r>
            <a:r>
              <a:rPr lang="en" sz="1700" err="1"/>
              <a:t>eficiente</a:t>
            </a:r>
            <a:r>
              <a:rPr lang="en" sz="1700"/>
              <a:t> y flexible de </a:t>
            </a:r>
            <a:r>
              <a:rPr lang="en" sz="1700" err="1"/>
              <a:t>gestionar</a:t>
            </a:r>
            <a:r>
              <a:rPr lang="en" sz="1700"/>
              <a:t> y </a:t>
            </a:r>
            <a:r>
              <a:rPr lang="en" sz="1700" err="1"/>
              <a:t>distribuir</a:t>
            </a:r>
            <a:r>
              <a:rPr lang="en" sz="1700"/>
              <a:t> </a:t>
            </a:r>
            <a:r>
              <a:rPr lang="en" sz="1700" err="1"/>
              <a:t>información</a:t>
            </a:r>
            <a:r>
              <a:rPr lang="en" sz="1700"/>
              <a:t> </a:t>
            </a:r>
            <a:r>
              <a:rPr lang="en" sz="1700" err="1"/>
              <a:t>en</a:t>
            </a:r>
            <a:r>
              <a:rPr lang="en" sz="1700"/>
              <a:t> </a:t>
            </a:r>
            <a:r>
              <a:rPr lang="en" sz="1700" err="1"/>
              <a:t>tiempo</a:t>
            </a:r>
            <a:r>
              <a:rPr lang="en" sz="1700"/>
              <a:t> real, </a:t>
            </a:r>
            <a:r>
              <a:rPr lang="en" sz="1700" err="1"/>
              <a:t>permitiendo</a:t>
            </a:r>
            <a:r>
              <a:rPr lang="en" sz="1700"/>
              <a:t> </a:t>
            </a:r>
            <a:r>
              <a:rPr lang="en" sz="1700" err="1"/>
              <a:t>una</a:t>
            </a:r>
            <a:r>
              <a:rPr lang="en" sz="1700"/>
              <a:t> </a:t>
            </a:r>
            <a:r>
              <a:rPr lang="en" sz="1700" err="1"/>
              <a:t>comunicación</a:t>
            </a:r>
            <a:r>
              <a:rPr lang="en" sz="1700"/>
              <a:t> </a:t>
            </a:r>
            <a:r>
              <a:rPr lang="en" sz="1700" err="1"/>
              <a:t>escalable</a:t>
            </a:r>
            <a:r>
              <a:rPr lang="en" sz="1700"/>
              <a:t> y </a:t>
            </a:r>
            <a:r>
              <a:rPr lang="en" sz="1700" err="1"/>
              <a:t>desacoplada</a:t>
            </a:r>
            <a:r>
              <a:rPr lang="en" sz="1700"/>
              <a:t> entre </a:t>
            </a:r>
            <a:r>
              <a:rPr lang="en" sz="1700" err="1"/>
              <a:t>los</a:t>
            </a:r>
            <a:r>
              <a:rPr lang="en" sz="1700"/>
              <a:t> </a:t>
            </a:r>
            <a:r>
              <a:rPr lang="en" sz="1700" err="1"/>
              <a:t>componentes</a:t>
            </a:r>
            <a:r>
              <a:rPr lang="en" sz="1700"/>
              <a:t> de un </a:t>
            </a:r>
            <a:r>
              <a:rPr lang="en" sz="1700" err="1"/>
              <a:t>sistema</a:t>
            </a:r>
            <a:r>
              <a:rPr lang="en" sz="1700"/>
              <a:t>.</a:t>
            </a:r>
            <a:endParaRPr lang="es-ES" sz="1700"/>
          </a:p>
        </p:txBody>
      </p:sp>
      <p:grpSp>
        <p:nvGrpSpPr>
          <p:cNvPr id="746" name="Google Shape;746;p39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246174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¿</a:t>
            </a:r>
            <a:r>
              <a:rPr lang="en" err="1"/>
              <a:t>Qué</a:t>
            </a:r>
            <a:r>
              <a:rPr lang="en"/>
              <a:t> es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estilo</a:t>
            </a:r>
            <a:r>
              <a:rPr lang="en"/>
              <a:t> Publish/Subscribe?</a:t>
            </a:r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19949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CC0A61-4877-5DE3-B583-C28CEA61A36A}"/>
              </a:ext>
            </a:extLst>
          </p:cNvPr>
          <p:cNvSpPr txBox="1"/>
          <p:nvPr/>
        </p:nvSpPr>
        <p:spPr>
          <a:xfrm>
            <a:off x="1236663" y="3398764"/>
            <a:ext cx="6678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>
                <a:solidFill>
                  <a:schemeClr val="dk1"/>
                </a:solidFill>
                <a:latin typeface="Chakra Petch Medium"/>
                <a:cs typeface="Chakra Petch Medium"/>
                <a:sym typeface="Fira Code"/>
              </a:rPr>
              <a:t>"</a:t>
            </a:r>
            <a:r>
              <a:rPr lang="es-ES" sz="1200" err="1">
                <a:solidFill>
                  <a:schemeClr val="dk1"/>
                </a:solidFill>
                <a:latin typeface="Chakra Petch Medium"/>
                <a:cs typeface="Chakra Petch Medium"/>
                <a:sym typeface="Fira Code"/>
              </a:rPr>
              <a:t>Publish</a:t>
            </a:r>
            <a:r>
              <a:rPr lang="es-ES" sz="1200">
                <a:solidFill>
                  <a:schemeClr val="dk1"/>
                </a:solidFill>
                <a:latin typeface="Chakra Petch Medium"/>
                <a:cs typeface="Chakra Petch Medium"/>
                <a:sym typeface="Fira Code"/>
              </a:rPr>
              <a:t>/Subscribe" (Publicar/Suscribirse) en ingeniería de software. Este estilo es ampliamente utilizado para crear sistemas distribuidos y desacoplados.</a:t>
            </a:r>
            <a:endParaRPr lang="es-ES" sz="1200">
              <a:solidFill>
                <a:schemeClr val="dk1"/>
              </a:solidFill>
              <a:latin typeface="Chakra Petch Medium"/>
              <a:cs typeface="Chakra Petch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1912015" y="2155589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¿En </a:t>
            </a:r>
            <a:r>
              <a:rPr lang="en" err="1"/>
              <a:t>qué</a:t>
            </a:r>
            <a:r>
              <a:rPr lang="en"/>
              <a:t> se </a:t>
            </a:r>
            <a:r>
              <a:rPr lang="en" err="1"/>
              <a:t>basa</a:t>
            </a:r>
            <a:r>
              <a:rPr lang="en"/>
              <a:t>?</a:t>
            </a:r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2990317" y="138711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99" name="Google Shape;999;p47"/>
          <p:cNvGrpSpPr/>
          <p:nvPr/>
        </p:nvGrpSpPr>
        <p:grpSpPr>
          <a:xfrm>
            <a:off x="7031457" y="608458"/>
            <a:ext cx="1488351" cy="722722"/>
            <a:chOff x="6168800" y="1029014"/>
            <a:chExt cx="1747161" cy="1056998"/>
          </a:xfrm>
        </p:grpSpPr>
        <p:grpSp>
          <p:nvGrpSpPr>
            <p:cNvPr id="1000" name="Google Shape;1000;p47"/>
            <p:cNvGrpSpPr/>
            <p:nvPr/>
          </p:nvGrpSpPr>
          <p:grpSpPr>
            <a:xfrm flipH="1">
              <a:off x="6168919" y="1029014"/>
              <a:ext cx="1747042" cy="1056998"/>
              <a:chOff x="5321775" y="2961603"/>
              <a:chExt cx="922847" cy="558337"/>
            </a:xfrm>
          </p:grpSpPr>
          <p:sp>
            <p:nvSpPr>
              <p:cNvPr id="1001" name="Google Shape;1001;p47"/>
              <p:cNvSpPr/>
              <p:nvPr/>
            </p:nvSpPr>
            <p:spPr>
              <a:xfrm>
                <a:off x="5434347" y="2961603"/>
                <a:ext cx="699987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20116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0115" y="634"/>
                    </a:lnTo>
                    <a:lnTo>
                      <a:pt x="20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5981096" y="3386420"/>
                <a:ext cx="20913" cy="11264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237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600" y="3236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5957851" y="349902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5935824" y="3476965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5912579" y="3453755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5890551" y="3431693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5869638" y="340848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5846427" y="3386420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321775" y="3073027"/>
                <a:ext cx="22062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634" y="6438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321775" y="307302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34380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5367047" y="3028902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5389075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5412320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6223674" y="3073027"/>
                <a:ext cx="20948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601" y="643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6223674" y="3073027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620161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6178402" y="3028902"/>
                <a:ext cx="20948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6156340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6134313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5417259" y="3375028"/>
                <a:ext cx="435317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12510" y="635"/>
                    </a:lnTo>
                    <a:lnTo>
                      <a:pt x="125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5981096" y="3386420"/>
                <a:ext cx="1532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4403" y="635"/>
                    </a:lnTo>
                    <a:lnTo>
                      <a:pt x="44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6223674" y="327499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620161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6178402" y="3320269"/>
                <a:ext cx="20948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6156340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6134313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5321775" y="3274996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534380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5367047" y="3320269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5389075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5412320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47"/>
            <p:cNvSpPr txBox="1"/>
            <p:nvPr/>
          </p:nvSpPr>
          <p:spPr>
            <a:xfrm>
              <a:off x="6168800" y="1068651"/>
              <a:ext cx="1671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Code"/>
                  <a:ea typeface="Fira Code"/>
                  <a:cs typeface="Fira Code"/>
                  <a:sym typeface="Fira Code"/>
                </a:rPr>
                <a:t>404 NOT FOUND</a:t>
              </a:r>
              <a:endParaRPr sz="15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" name="Google Shape;1526;p59">
            <a:extLst>
              <a:ext uri="{FF2B5EF4-FFF2-40B4-BE49-F238E27FC236}">
                <a16:creationId xmlns:a16="http://schemas.microsoft.com/office/drawing/2014/main" id="{69CDD10A-8967-2EAB-84D9-4E81DD6868A0}"/>
              </a:ext>
            </a:extLst>
          </p:cNvPr>
          <p:cNvSpPr txBox="1">
            <a:spLocks/>
          </p:cNvSpPr>
          <p:nvPr/>
        </p:nvSpPr>
        <p:spPr>
          <a:xfrm>
            <a:off x="1312121" y="2630599"/>
            <a:ext cx="6519900" cy="71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">
                <a:solidFill>
                  <a:srgbClr val="000000"/>
                </a:solidFill>
              </a:rPr>
              <a:t>Estilo 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Publish/Subscribe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D4BA20-2C8A-54C3-81F1-1127A2AD3BB9}"/>
              </a:ext>
            </a:extLst>
          </p:cNvPr>
          <p:cNvSpPr txBox="1"/>
          <p:nvPr/>
        </p:nvSpPr>
        <p:spPr>
          <a:xfrm>
            <a:off x="1236663" y="3355632"/>
            <a:ext cx="6678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>
                <a:latin typeface="Fira Code"/>
                <a:ea typeface="Fira Code"/>
                <a:cs typeface="Fira Code"/>
                <a:sym typeface="Fira Code"/>
              </a:rPr>
              <a:t>Se basa en el principio de enviar mensajes desde un emisor (publicador) a uno o más receptores (suscritores) interesados en esos mensajes.</a:t>
            </a:r>
            <a:endParaRPr lang="es-ES" sz="1200"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Elementos</a:t>
            </a:r>
            <a:r>
              <a:rPr lang="en"/>
              <a:t> clave </a:t>
            </a:r>
            <a:endParaRPr/>
          </a:p>
        </p:txBody>
      </p:sp>
      <p:sp>
        <p:nvSpPr>
          <p:cNvPr id="1317" name="Google Shape;1317;p54"/>
          <p:cNvSpPr txBox="1">
            <a:spLocks noGrp="1"/>
          </p:cNvSpPr>
          <p:nvPr>
            <p:ph type="title" idx="2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9" name="Google Shape;1319;p54"/>
          <p:cNvGrpSpPr/>
          <p:nvPr/>
        </p:nvGrpSpPr>
        <p:grpSpPr>
          <a:xfrm>
            <a:off x="296158" y="591386"/>
            <a:ext cx="841800" cy="841800"/>
            <a:chOff x="856875" y="796263"/>
            <a:chExt cx="841800" cy="841800"/>
          </a:xfrm>
        </p:grpSpPr>
        <p:grpSp>
          <p:nvGrpSpPr>
            <p:cNvPr id="1320" name="Google Shape;1320;p54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4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4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4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4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4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4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4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54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526;p59">
            <a:extLst>
              <a:ext uri="{FF2B5EF4-FFF2-40B4-BE49-F238E27FC236}">
                <a16:creationId xmlns:a16="http://schemas.microsoft.com/office/drawing/2014/main" id="{75472BCC-873B-8289-8A25-25EADECFEB3C}"/>
              </a:ext>
            </a:extLst>
          </p:cNvPr>
          <p:cNvSpPr txBox="1">
            <a:spLocks/>
          </p:cNvSpPr>
          <p:nvPr/>
        </p:nvSpPr>
        <p:spPr>
          <a:xfrm>
            <a:off x="1775791" y="3342279"/>
            <a:ext cx="6519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r"/>
            <a:r>
              <a:rPr lang="en"/>
              <a:t>Estilo 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Publish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/Subscribe</a:t>
            </a:r>
            <a:endParaRPr lang="en">
              <a:solidFill>
                <a:schemeClr val="lt1"/>
              </a:solidFill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CFA8382A-4491-0F47-D1D5-C8F115E7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62" y="1332903"/>
            <a:ext cx="3584275" cy="3103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58"/>
          <p:cNvSpPr/>
          <p:nvPr/>
        </p:nvSpPr>
        <p:spPr>
          <a:xfrm>
            <a:off x="1737719" y="1285451"/>
            <a:ext cx="2405100" cy="1095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8"/>
          <p:cNvSpPr txBox="1">
            <a:spLocks noGrp="1"/>
          </p:cNvSpPr>
          <p:nvPr>
            <p:ph type="title" idx="4"/>
          </p:nvPr>
        </p:nvSpPr>
        <p:spPr>
          <a:xfrm>
            <a:off x="1787519" y="32613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Subscriptor</a:t>
            </a:r>
          </a:p>
        </p:txBody>
      </p:sp>
      <p:sp>
        <p:nvSpPr>
          <p:cNvPr id="1495" name="Google Shape;1495;p58"/>
          <p:cNvSpPr txBox="1">
            <a:spLocks noGrp="1"/>
          </p:cNvSpPr>
          <p:nvPr>
            <p:ph type="subTitle" idx="5"/>
          </p:nvPr>
        </p:nvSpPr>
        <p:spPr>
          <a:xfrm>
            <a:off x="1787519" y="37462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(Subscriber)</a:t>
            </a:r>
          </a:p>
        </p:txBody>
      </p:sp>
      <p:sp>
        <p:nvSpPr>
          <p:cNvPr id="1496" name="Google Shape;1496;p58"/>
          <p:cNvSpPr txBox="1">
            <a:spLocks noGrp="1"/>
          </p:cNvSpPr>
          <p:nvPr>
            <p:ph type="title"/>
          </p:nvPr>
        </p:nvSpPr>
        <p:spPr>
          <a:xfrm>
            <a:off x="1787519" y="135310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Publicador</a:t>
            </a:r>
            <a:endParaRPr err="1"/>
          </a:p>
        </p:txBody>
      </p:sp>
      <p:sp>
        <p:nvSpPr>
          <p:cNvPr id="1502" name="Google Shape;1502;p58"/>
          <p:cNvSpPr txBox="1">
            <a:spLocks noGrp="1"/>
          </p:cNvSpPr>
          <p:nvPr>
            <p:ph type="title" idx="8"/>
          </p:nvPr>
        </p:nvSpPr>
        <p:spPr>
          <a:xfrm>
            <a:off x="5104945" y="128840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Tema o Canal</a:t>
            </a:r>
          </a:p>
        </p:txBody>
      </p:sp>
      <p:sp>
        <p:nvSpPr>
          <p:cNvPr id="1503" name="Google Shape;1503;p58"/>
          <p:cNvSpPr txBox="1">
            <a:spLocks noGrp="1"/>
          </p:cNvSpPr>
          <p:nvPr>
            <p:ph type="subTitle" idx="9"/>
          </p:nvPr>
        </p:nvSpPr>
        <p:spPr>
          <a:xfrm>
            <a:off x="1783772" y="18380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(Publisher)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504" name="Google Shape;1504;p58"/>
          <p:cNvSpPr txBox="1">
            <a:spLocks noGrp="1"/>
          </p:cNvSpPr>
          <p:nvPr>
            <p:ph type="title" idx="13"/>
          </p:nvPr>
        </p:nvSpPr>
        <p:spPr>
          <a:xfrm>
            <a:off x="5148077" y="32613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</a:t>
            </a:r>
            <a:endParaRPr/>
          </a:p>
        </p:txBody>
      </p:sp>
      <p:sp>
        <p:nvSpPr>
          <p:cNvPr id="1505" name="Google Shape;1505;p58"/>
          <p:cNvSpPr txBox="1">
            <a:spLocks noGrp="1"/>
          </p:cNvSpPr>
          <p:nvPr>
            <p:ph type="subTitle" idx="14"/>
          </p:nvPr>
        </p:nvSpPr>
        <p:spPr>
          <a:xfrm>
            <a:off x="5104942" y="1837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Topic/Chanel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1506" name="Google Shape;1506;p58"/>
          <p:cNvGrpSpPr/>
          <p:nvPr/>
        </p:nvGrpSpPr>
        <p:grpSpPr>
          <a:xfrm>
            <a:off x="3634677" y="2324796"/>
            <a:ext cx="502173" cy="502172"/>
            <a:chOff x="2913983" y="4329790"/>
            <a:chExt cx="591627" cy="591626"/>
          </a:xfrm>
        </p:grpSpPr>
        <p:sp>
          <p:nvSpPr>
            <p:cNvPr id="1507" name="Google Shape;1507;p58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8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8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324;p84">
            <a:extLst>
              <a:ext uri="{FF2B5EF4-FFF2-40B4-BE49-F238E27FC236}">
                <a16:creationId xmlns:a16="http://schemas.microsoft.com/office/drawing/2014/main" id="{A0080779-77C0-F438-021E-E09275C91933}"/>
              </a:ext>
            </a:extLst>
          </p:cNvPr>
          <p:cNvSpPr/>
          <p:nvPr/>
        </p:nvSpPr>
        <p:spPr>
          <a:xfrm>
            <a:off x="1898284" y="1668333"/>
            <a:ext cx="179387" cy="340116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0" name="Google Shape;10161;p84">
            <a:extLst>
              <a:ext uri="{FF2B5EF4-FFF2-40B4-BE49-F238E27FC236}">
                <a16:creationId xmlns:a16="http://schemas.microsoft.com/office/drawing/2014/main" id="{53B90F12-6632-91D5-90F6-B18772F68A27}"/>
              </a:ext>
            </a:extLst>
          </p:cNvPr>
          <p:cNvGrpSpPr/>
          <p:nvPr/>
        </p:nvGrpSpPr>
        <p:grpSpPr>
          <a:xfrm>
            <a:off x="7279639" y="3578667"/>
            <a:ext cx="343530" cy="340221"/>
            <a:chOff x="3860250" y="1427025"/>
            <a:chExt cx="487900" cy="483200"/>
          </a:xfrm>
        </p:grpSpPr>
        <p:sp>
          <p:nvSpPr>
            <p:cNvPr id="17" name="Google Shape;10162;p84">
              <a:extLst>
                <a:ext uri="{FF2B5EF4-FFF2-40B4-BE49-F238E27FC236}">
                  <a16:creationId xmlns:a16="http://schemas.microsoft.com/office/drawing/2014/main" id="{7360621C-6445-D6FE-D2C0-A99090695B15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0163;p84">
              <a:extLst>
                <a:ext uri="{FF2B5EF4-FFF2-40B4-BE49-F238E27FC236}">
                  <a16:creationId xmlns:a16="http://schemas.microsoft.com/office/drawing/2014/main" id="{F84779E3-C5BC-9B7C-4CE9-BFE992DC9CCF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0164;p84">
              <a:extLst>
                <a:ext uri="{FF2B5EF4-FFF2-40B4-BE49-F238E27FC236}">
                  <a16:creationId xmlns:a16="http://schemas.microsoft.com/office/drawing/2014/main" id="{CB9636E4-1387-C2BE-F79D-FF890A1F5585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Google Shape;10324;p84">
            <a:extLst>
              <a:ext uri="{FF2B5EF4-FFF2-40B4-BE49-F238E27FC236}">
                <a16:creationId xmlns:a16="http://schemas.microsoft.com/office/drawing/2014/main" id="{34F60030-7AC1-2792-4A19-4BBDBAE054C8}"/>
              </a:ext>
            </a:extLst>
          </p:cNvPr>
          <p:cNvSpPr/>
          <p:nvPr/>
        </p:nvSpPr>
        <p:spPr>
          <a:xfrm>
            <a:off x="1844369" y="3576927"/>
            <a:ext cx="179387" cy="340116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7" name="Google Shape;10130;p84">
            <a:extLst>
              <a:ext uri="{FF2B5EF4-FFF2-40B4-BE49-F238E27FC236}">
                <a16:creationId xmlns:a16="http://schemas.microsoft.com/office/drawing/2014/main" id="{E3FDF94B-C222-12C8-F3D1-F4DDE81C7289}"/>
              </a:ext>
            </a:extLst>
          </p:cNvPr>
          <p:cNvGrpSpPr/>
          <p:nvPr/>
        </p:nvGrpSpPr>
        <p:grpSpPr>
          <a:xfrm>
            <a:off x="7281313" y="1671428"/>
            <a:ext cx="340186" cy="318904"/>
            <a:chOff x="3865000" y="847675"/>
            <a:chExt cx="483150" cy="452925"/>
          </a:xfrm>
        </p:grpSpPr>
        <p:sp>
          <p:nvSpPr>
            <p:cNvPr id="23" name="Google Shape;10131;p84">
              <a:extLst>
                <a:ext uri="{FF2B5EF4-FFF2-40B4-BE49-F238E27FC236}">
                  <a16:creationId xmlns:a16="http://schemas.microsoft.com/office/drawing/2014/main" id="{2334D13D-E452-EC0A-E6EE-B9B9D23B7AA8}"/>
                </a:ext>
              </a:extLst>
            </p:cNvPr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10132;p84">
              <a:extLst>
                <a:ext uri="{FF2B5EF4-FFF2-40B4-BE49-F238E27FC236}">
                  <a16:creationId xmlns:a16="http://schemas.microsoft.com/office/drawing/2014/main" id="{76B2189F-614C-4B81-7869-779120DFFC62}"/>
                </a:ext>
              </a:extLst>
            </p:cNvPr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10133;p84">
              <a:extLst>
                <a:ext uri="{FF2B5EF4-FFF2-40B4-BE49-F238E27FC236}">
                  <a16:creationId xmlns:a16="http://schemas.microsoft.com/office/drawing/2014/main" id="{F51E7E8D-7C9C-C9E6-C096-8D737AFEF27C}"/>
                </a:ext>
              </a:extLst>
            </p:cNvPr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10134;p84">
              <a:extLst>
                <a:ext uri="{FF2B5EF4-FFF2-40B4-BE49-F238E27FC236}">
                  <a16:creationId xmlns:a16="http://schemas.microsoft.com/office/drawing/2014/main" id="{803FDD36-A4C0-F7EA-6D69-28D0BD9CF883}"/>
                </a:ext>
              </a:extLst>
            </p:cNvPr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>
            <a:spLocks noGrp="1"/>
          </p:cNvSpPr>
          <p:nvPr>
            <p:ph type="title"/>
          </p:nvPr>
        </p:nvSpPr>
        <p:spPr>
          <a:xfrm>
            <a:off x="1311963" y="214630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Ventajas</a:t>
            </a:r>
            <a:r>
              <a:rPr lang="en"/>
              <a:t> / </a:t>
            </a:r>
            <a:r>
              <a:rPr lang="en" err="1"/>
              <a:t>Desventajas</a:t>
            </a:r>
          </a:p>
        </p:txBody>
      </p:sp>
      <p:sp>
        <p:nvSpPr>
          <p:cNvPr id="1526" name="Google Shape;1526;p59"/>
          <p:cNvSpPr txBox="1">
            <a:spLocks noGrp="1"/>
          </p:cNvSpPr>
          <p:nvPr>
            <p:ph type="subTitle" idx="1"/>
          </p:nvPr>
        </p:nvSpPr>
        <p:spPr>
          <a:xfrm>
            <a:off x="1312121" y="3083486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Estilo 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Publish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/Subscribe</a:t>
            </a:r>
            <a:endParaRPr lang="en">
              <a:solidFill>
                <a:schemeClr val="lt1"/>
              </a:solidFill>
            </a:endParaRPr>
          </a:p>
        </p:txBody>
      </p:sp>
      <p:sp>
        <p:nvSpPr>
          <p:cNvPr id="1527" name="Google Shape;1527;p59"/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8" name="Google Shape;1528;p59"/>
          <p:cNvGrpSpPr/>
          <p:nvPr/>
        </p:nvGrpSpPr>
        <p:grpSpPr>
          <a:xfrm>
            <a:off x="5864850" y="3237283"/>
            <a:ext cx="564698" cy="627192"/>
            <a:chOff x="2877151" y="3108530"/>
            <a:chExt cx="665290" cy="738916"/>
          </a:xfrm>
        </p:grpSpPr>
        <p:sp>
          <p:nvSpPr>
            <p:cNvPr id="1529" name="Google Shape;1529;p59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798350" y="1698450"/>
            <a:ext cx="3588600" cy="1746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1059083" y="2114010"/>
            <a:ext cx="3239638" cy="1187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/>
              <a:buChar char="q"/>
            </a:pPr>
            <a:r>
              <a:rPr lang="en" err="1"/>
              <a:t>Desacoplamiento</a:t>
            </a:r>
          </a:p>
          <a:p>
            <a:pPr marL="285750" indent="-285750">
              <a:buFont typeface="Wingdings"/>
              <a:buChar char="q"/>
            </a:pPr>
            <a:r>
              <a:rPr lang="en" err="1"/>
              <a:t>Escalabilidad</a:t>
            </a:r>
          </a:p>
          <a:p>
            <a:pPr marL="285750" indent="-285750">
              <a:buFont typeface="Wingdings"/>
              <a:buChar char="q"/>
            </a:pPr>
            <a:r>
              <a:rPr lang="en" err="1"/>
              <a:t>Flexibilidad</a:t>
            </a:r>
            <a:r>
              <a:rPr lang="en"/>
              <a:t> y </a:t>
            </a:r>
            <a:r>
              <a:rPr lang="en" err="1"/>
              <a:t>Extensibilidad</a:t>
            </a:r>
          </a:p>
          <a:p>
            <a:pPr marL="285750" indent="-285750">
              <a:buFont typeface="Wingdings"/>
              <a:buChar char="q"/>
            </a:pPr>
            <a:r>
              <a:rPr lang="en" err="1"/>
              <a:t>Asincronía</a:t>
            </a:r>
            <a:endParaRPr lang="en"/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843423" y="1712241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Ventajas</a:t>
            </a:r>
            <a:endParaRPr err="1"/>
          </a:p>
        </p:txBody>
      </p:sp>
      <p:sp>
        <p:nvSpPr>
          <p:cNvPr id="929" name="Google Shape;929;p43"/>
          <p:cNvSpPr txBox="1">
            <a:spLocks noGrp="1"/>
          </p:cNvSpPr>
          <p:nvPr>
            <p:ph type="subTitle" idx="2"/>
          </p:nvPr>
        </p:nvSpPr>
        <p:spPr>
          <a:xfrm>
            <a:off x="4856037" y="1712241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Desventajas</a:t>
            </a:r>
            <a:endParaRPr err="1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4899170" y="2211057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/>
              <a:buChar char="q"/>
            </a:pPr>
            <a:r>
              <a:rPr lang="en" err="1"/>
              <a:t>Complejidad</a:t>
            </a:r>
          </a:p>
          <a:p>
            <a:pPr marL="285750" indent="-285750">
              <a:buFont typeface="Wingdings"/>
              <a:buChar char="q"/>
            </a:pPr>
            <a:r>
              <a:rPr lang="en" err="1"/>
              <a:t>Consistencia</a:t>
            </a:r>
            <a:endParaRPr lang="en"/>
          </a:p>
          <a:p>
            <a:pPr marL="285750" indent="-285750">
              <a:buFont typeface="Wingdings"/>
              <a:buChar char="q"/>
            </a:pPr>
            <a:r>
              <a:rPr lang="en" err="1"/>
              <a:t>Dependencia</a:t>
            </a:r>
            <a:r>
              <a:rPr lang="en"/>
              <a:t> del Broker</a:t>
            </a:r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429048" y="333972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Computer Science &amp; Mathematics Major for College: Software &amp; Media Applications by Slidesgo</vt:lpstr>
      <vt:lpstr>Publish / Subscribe Componentes independientes: Basados en Eventos</vt:lpstr>
      <vt:lpstr>¿Qué es el estilo Publish/Subscribe?</vt:lpstr>
      <vt:lpstr>Introducción</vt:lpstr>
      <vt:lpstr>¿Qué es el estilo Publish/Subscribe?</vt:lpstr>
      <vt:lpstr>¿En qué se basa?</vt:lpstr>
      <vt:lpstr>Elementos clave </vt:lpstr>
      <vt:lpstr>Subscriptor</vt:lpstr>
      <vt:lpstr>Ventajas / Desventajas</vt:lpstr>
      <vt:lpstr>Presentación de PowerPoint</vt:lpstr>
      <vt:lpstr>Esquema Gráfico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Co: Software &amp; Media Applications</dc:title>
  <cp:revision>2</cp:revision>
  <dcterms:modified xsi:type="dcterms:W3CDTF">2023-05-24T02:19:24Z</dcterms:modified>
</cp:coreProperties>
</file>