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4"/>
  </p:sldMasterIdLst>
  <p:notesMasterIdLst>
    <p:notesMasterId r:id="rId10"/>
  </p:notesMasterIdLst>
  <p:sldIdLst>
    <p:sldId id="256" r:id="rId5"/>
    <p:sldId id="259" r:id="rId6"/>
    <p:sldId id="260" r:id="rId7"/>
    <p:sldId id="268" r:id="rId8"/>
    <p:sldId id="27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4FF237-EB48-4BE4-BE88-376F97E4308A}" v="170" dt="2023-06-07T09:37:28.833"/>
  </p1510:revLst>
</p1510:revInfo>
</file>

<file path=ppt/tableStyles.xml><?xml version="1.0" encoding="utf-8"?>
<a:tblStyleLst xmlns:a="http://schemas.openxmlformats.org/drawingml/2006/main" def="{4E30A2DC-D961-495B-A0A7-13FDD37659C3}">
  <a:tblStyle styleId="{4E30A2DC-D961-495B-A0A7-13FDD3765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2063fddc45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2063fddc45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20635a30fe2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20635a30fe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285"/>
        <p:cNvGrpSpPr/>
        <p:nvPr/>
      </p:nvGrpSpPr>
      <p:grpSpPr>
        <a:xfrm>
          <a:off x="0" y="0"/>
          <a:ext cx="0" cy="0"/>
          <a:chOff x="0" y="0"/>
          <a:chExt cx="0" cy="0"/>
        </a:xfrm>
      </p:grpSpPr>
      <p:sp>
        <p:nvSpPr>
          <p:cNvPr id="286" name="Google Shape;286;p8"/>
          <p:cNvSpPr txBox="1">
            <a:spLocks noGrp="1"/>
          </p:cNvSpPr>
          <p:nvPr>
            <p:ph type="title"/>
          </p:nvPr>
        </p:nvSpPr>
        <p:spPr>
          <a:xfrm>
            <a:off x="1929150" y="1392900"/>
            <a:ext cx="5285700" cy="2357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grpSp>
        <p:nvGrpSpPr>
          <p:cNvPr id="287" name="Google Shape;287;p8"/>
          <p:cNvGrpSpPr/>
          <p:nvPr/>
        </p:nvGrpSpPr>
        <p:grpSpPr>
          <a:xfrm>
            <a:off x="6663313" y="115463"/>
            <a:ext cx="2480675" cy="848050"/>
            <a:chOff x="6695138" y="4153988"/>
            <a:chExt cx="2480675" cy="848050"/>
          </a:xfrm>
        </p:grpSpPr>
        <p:sp>
          <p:nvSpPr>
            <p:cNvPr id="288" name="Google Shape;288;p8"/>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8"/>
          <p:cNvGrpSpPr/>
          <p:nvPr/>
        </p:nvGrpSpPr>
        <p:grpSpPr>
          <a:xfrm rot="10800000" flipH="1">
            <a:off x="-609625" y="-587846"/>
            <a:ext cx="2479800" cy="2894250"/>
            <a:chOff x="2693662" y="1511141"/>
            <a:chExt cx="2479800" cy="2894250"/>
          </a:xfrm>
        </p:grpSpPr>
        <p:sp>
          <p:nvSpPr>
            <p:cNvPr id="364" name="Google Shape;364;p8"/>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8"/>
          <p:cNvGrpSpPr/>
          <p:nvPr/>
        </p:nvGrpSpPr>
        <p:grpSpPr>
          <a:xfrm flipH="1">
            <a:off x="7420675" y="3161454"/>
            <a:ext cx="2479800" cy="2894250"/>
            <a:chOff x="2693662" y="1511141"/>
            <a:chExt cx="2479800" cy="2894250"/>
          </a:xfrm>
        </p:grpSpPr>
        <p:sp>
          <p:nvSpPr>
            <p:cNvPr id="378" name="Google Shape;378;p8"/>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a:effectLst/>
      </p:bgPr>
    </p:bg>
    <p:spTree>
      <p:nvGrpSpPr>
        <p:cNvPr id="1" name="Shape 391"/>
        <p:cNvGrpSpPr/>
        <p:nvPr/>
      </p:nvGrpSpPr>
      <p:grpSpPr>
        <a:xfrm>
          <a:off x="0" y="0"/>
          <a:ext cx="0" cy="0"/>
          <a:chOff x="0" y="0"/>
          <a:chExt cx="0" cy="0"/>
        </a:xfrm>
      </p:grpSpPr>
      <p:grpSp>
        <p:nvGrpSpPr>
          <p:cNvPr id="392" name="Google Shape;392;p9"/>
          <p:cNvGrpSpPr/>
          <p:nvPr/>
        </p:nvGrpSpPr>
        <p:grpSpPr>
          <a:xfrm>
            <a:off x="7410137" y="-483784"/>
            <a:ext cx="2479800" cy="6144750"/>
            <a:chOff x="7410137" y="-483784"/>
            <a:chExt cx="2479800" cy="6144750"/>
          </a:xfrm>
        </p:grpSpPr>
        <p:sp>
          <p:nvSpPr>
            <p:cNvPr id="393" name="Google Shape;393;p9"/>
            <p:cNvSpPr/>
            <p:nvPr/>
          </p:nvSpPr>
          <p:spPr>
            <a:xfrm>
              <a:off x="7996512" y="491370"/>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7996512" y="-158730"/>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8589262" y="1663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8589262" y="8164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7996512" y="11414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410137" y="8164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410137" y="1663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589262" y="14665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410137" y="14665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996512" y="17915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589262" y="-483784"/>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9175637" y="4913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9175637" y="11414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589262" y="21166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996512" y="24416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589262" y="27667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96512" y="30917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589262" y="34168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996512" y="37418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589262" y="40669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996512" y="43919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410137" y="47170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996512" y="50420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8589262" y="47170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9"/>
          <p:cNvSpPr txBox="1">
            <a:spLocks noGrp="1"/>
          </p:cNvSpPr>
          <p:nvPr>
            <p:ph type="title"/>
          </p:nvPr>
        </p:nvSpPr>
        <p:spPr>
          <a:xfrm>
            <a:off x="713225" y="1371400"/>
            <a:ext cx="4035000" cy="76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8" name="Google Shape;418;p9"/>
          <p:cNvSpPr txBox="1">
            <a:spLocks noGrp="1"/>
          </p:cNvSpPr>
          <p:nvPr>
            <p:ph type="subTitle" idx="1"/>
          </p:nvPr>
        </p:nvSpPr>
        <p:spPr>
          <a:xfrm>
            <a:off x="713225" y="2185100"/>
            <a:ext cx="4035000" cy="1587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419" name="Google Shape;419;p9"/>
          <p:cNvSpPr>
            <a:spLocks noGrp="1"/>
          </p:cNvSpPr>
          <p:nvPr>
            <p:ph type="pic" idx="2"/>
          </p:nvPr>
        </p:nvSpPr>
        <p:spPr>
          <a:xfrm>
            <a:off x="5171475" y="660500"/>
            <a:ext cx="3215100" cy="3856200"/>
          </a:xfrm>
          <a:prstGeom prst="rect">
            <a:avLst/>
          </a:prstGeom>
          <a:noFill/>
          <a:ln w="9525" cap="flat" cmpd="sng">
            <a:solidFill>
              <a:schemeClr val="lt1"/>
            </a:solidFill>
            <a:prstDash val="solid"/>
            <a:round/>
            <a:headEnd type="none" w="sm" len="sm"/>
            <a:tailEnd type="none" w="sm" len="sm"/>
          </a:ln>
        </p:spPr>
      </p:sp>
      <p:grpSp>
        <p:nvGrpSpPr>
          <p:cNvPr id="420" name="Google Shape;420;p9"/>
          <p:cNvGrpSpPr/>
          <p:nvPr/>
        </p:nvGrpSpPr>
        <p:grpSpPr>
          <a:xfrm>
            <a:off x="-37850" y="4443552"/>
            <a:ext cx="3325250" cy="554100"/>
            <a:chOff x="-37850" y="4443552"/>
            <a:chExt cx="3325250" cy="554100"/>
          </a:xfrm>
        </p:grpSpPr>
        <p:cxnSp>
          <p:nvCxnSpPr>
            <p:cNvPr id="421" name="Google Shape;421;p9"/>
            <p:cNvCxnSpPr/>
            <p:nvPr/>
          </p:nvCxnSpPr>
          <p:spPr>
            <a:xfrm>
              <a:off x="-600" y="4864825"/>
              <a:ext cx="3288000" cy="0"/>
            </a:xfrm>
            <a:prstGeom prst="straightConnector1">
              <a:avLst/>
            </a:prstGeom>
            <a:noFill/>
            <a:ln w="9525" cap="flat" cmpd="sng">
              <a:solidFill>
                <a:schemeClr val="lt1"/>
              </a:solidFill>
              <a:prstDash val="solid"/>
              <a:round/>
              <a:headEnd type="none" w="med" len="med"/>
              <a:tailEnd type="oval" w="med" len="med"/>
            </a:ln>
          </p:spPr>
        </p:cxnSp>
        <p:cxnSp>
          <p:nvCxnSpPr>
            <p:cNvPr id="422" name="Google Shape;422;p9"/>
            <p:cNvCxnSpPr/>
            <p:nvPr/>
          </p:nvCxnSpPr>
          <p:spPr>
            <a:xfrm>
              <a:off x="-600" y="4720600"/>
              <a:ext cx="2076300" cy="0"/>
            </a:xfrm>
            <a:prstGeom prst="straightConnector1">
              <a:avLst/>
            </a:prstGeom>
            <a:noFill/>
            <a:ln w="9525" cap="flat" cmpd="sng">
              <a:solidFill>
                <a:schemeClr val="lt1"/>
              </a:solidFill>
              <a:prstDash val="solid"/>
              <a:round/>
              <a:headEnd type="none" w="med" len="med"/>
              <a:tailEnd type="oval" w="med" len="med"/>
            </a:ln>
          </p:spPr>
        </p:cxnSp>
        <p:cxnSp>
          <p:nvCxnSpPr>
            <p:cNvPr id="423" name="Google Shape;423;p9"/>
            <p:cNvCxnSpPr/>
            <p:nvPr/>
          </p:nvCxnSpPr>
          <p:spPr>
            <a:xfrm>
              <a:off x="-37850" y="4443552"/>
              <a:ext cx="1372800" cy="554100"/>
            </a:xfrm>
            <a:prstGeom prst="bentConnector3">
              <a:avLst>
                <a:gd name="adj1" fmla="val 50000"/>
              </a:avLst>
            </a:prstGeom>
            <a:noFill/>
            <a:ln w="9525" cap="flat" cmpd="sng">
              <a:solidFill>
                <a:schemeClr val="lt1"/>
              </a:solidFill>
              <a:prstDash val="solid"/>
              <a:round/>
              <a:headEnd type="none" w="med" len="med"/>
              <a:tailEnd type="oval" w="med" len="med"/>
            </a:ln>
          </p:spPr>
        </p:cxnSp>
      </p:grpSp>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6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a:effectLst/>
      </p:bgPr>
    </p:bg>
    <p:spTree>
      <p:nvGrpSpPr>
        <p:cNvPr id="1" name="Shape 724"/>
        <p:cNvGrpSpPr/>
        <p:nvPr/>
      </p:nvGrpSpPr>
      <p:grpSpPr>
        <a:xfrm>
          <a:off x="0" y="0"/>
          <a:ext cx="0" cy="0"/>
          <a:chOff x="0" y="0"/>
          <a:chExt cx="0" cy="0"/>
        </a:xfrm>
      </p:grpSpPr>
      <p:sp>
        <p:nvSpPr>
          <p:cNvPr id="725" name="Google Shape;725;p19"/>
          <p:cNvSpPr txBox="1">
            <a:spLocks noGrp="1"/>
          </p:cNvSpPr>
          <p:nvPr>
            <p:ph type="subTitle" idx="1"/>
          </p:nvPr>
        </p:nvSpPr>
        <p:spPr>
          <a:xfrm>
            <a:off x="720000" y="1672103"/>
            <a:ext cx="3397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6" name="Google Shape;72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727" name="Google Shape;727;p19"/>
          <p:cNvSpPr txBox="1">
            <a:spLocks noGrp="1"/>
          </p:cNvSpPr>
          <p:nvPr>
            <p:ph type="subTitle" idx="2"/>
          </p:nvPr>
        </p:nvSpPr>
        <p:spPr>
          <a:xfrm>
            <a:off x="720000" y="1345561"/>
            <a:ext cx="33972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28" name="Google Shape;728;p19"/>
          <p:cNvSpPr txBox="1">
            <a:spLocks noGrp="1"/>
          </p:cNvSpPr>
          <p:nvPr>
            <p:ph type="subTitle" idx="3"/>
          </p:nvPr>
        </p:nvSpPr>
        <p:spPr>
          <a:xfrm>
            <a:off x="720000" y="2800403"/>
            <a:ext cx="3397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9" name="Google Shape;729;p19"/>
          <p:cNvSpPr txBox="1">
            <a:spLocks noGrp="1"/>
          </p:cNvSpPr>
          <p:nvPr>
            <p:ph type="subTitle" idx="4"/>
          </p:nvPr>
        </p:nvSpPr>
        <p:spPr>
          <a:xfrm>
            <a:off x="720000" y="2473861"/>
            <a:ext cx="33972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0" name="Google Shape;730;p19"/>
          <p:cNvSpPr txBox="1">
            <a:spLocks noGrp="1"/>
          </p:cNvSpPr>
          <p:nvPr>
            <p:ph type="subTitle" idx="5"/>
          </p:nvPr>
        </p:nvSpPr>
        <p:spPr>
          <a:xfrm>
            <a:off x="720000" y="3928703"/>
            <a:ext cx="3397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1" name="Google Shape;731;p19"/>
          <p:cNvSpPr txBox="1">
            <a:spLocks noGrp="1"/>
          </p:cNvSpPr>
          <p:nvPr>
            <p:ph type="subTitle" idx="6"/>
          </p:nvPr>
        </p:nvSpPr>
        <p:spPr>
          <a:xfrm>
            <a:off x="720000" y="3602161"/>
            <a:ext cx="33972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32" name="Google Shape;732;p19"/>
          <p:cNvGrpSpPr/>
          <p:nvPr/>
        </p:nvGrpSpPr>
        <p:grpSpPr>
          <a:xfrm>
            <a:off x="274100" y="0"/>
            <a:ext cx="210300" cy="2256301"/>
            <a:chOff x="274100" y="0"/>
            <a:chExt cx="210300" cy="2256301"/>
          </a:xfrm>
        </p:grpSpPr>
        <p:cxnSp>
          <p:nvCxnSpPr>
            <p:cNvPr id="733" name="Google Shape;733;p19"/>
            <p:cNvCxnSpPr/>
            <p:nvPr/>
          </p:nvCxnSpPr>
          <p:spPr>
            <a:xfrm>
              <a:off x="358725" y="1"/>
              <a:ext cx="0" cy="2256300"/>
            </a:xfrm>
            <a:prstGeom prst="straightConnector1">
              <a:avLst/>
            </a:prstGeom>
            <a:noFill/>
            <a:ln w="9525" cap="flat" cmpd="sng">
              <a:solidFill>
                <a:schemeClr val="lt1"/>
              </a:solidFill>
              <a:prstDash val="solid"/>
              <a:round/>
              <a:headEnd type="none" w="med" len="med"/>
              <a:tailEnd type="oval" w="med" len="med"/>
            </a:ln>
          </p:spPr>
        </p:cxnSp>
        <p:cxnSp>
          <p:nvCxnSpPr>
            <p:cNvPr id="734" name="Google Shape;734;p19"/>
            <p:cNvCxnSpPr/>
            <p:nvPr/>
          </p:nvCxnSpPr>
          <p:spPr>
            <a:xfrm rot="5400000">
              <a:off x="-519400" y="793500"/>
              <a:ext cx="1797300" cy="210300"/>
            </a:xfrm>
            <a:prstGeom prst="bentConnector3">
              <a:avLst>
                <a:gd name="adj1" fmla="val 50000"/>
              </a:avLst>
            </a:prstGeom>
            <a:noFill/>
            <a:ln w="9525" cap="flat" cmpd="sng">
              <a:solidFill>
                <a:schemeClr val="lt1"/>
              </a:solidFill>
              <a:prstDash val="solid"/>
              <a:round/>
              <a:headEnd type="none" w="med" len="med"/>
              <a:tailEnd type="oval" w="med" len="med"/>
            </a:ln>
          </p:spPr>
        </p:cxnSp>
      </p:grpSp>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9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5" r:id="rId6"/>
    <p:sldLayoutId id="2147483679" r:id="rId7"/>
    <p:sldLayoutId id="2147483680" r:id="rId8"/>
  </p:sldLayoutIdLst>
  <mc:AlternateContent xmlns:mc="http://schemas.openxmlformats.org/markup-compatibility/2006">
    <mc:Choice xmlns:p14="http://schemas.microsoft.com/office/powerpoint/2010/main" Requires="p14">
      <p:transition p14:dur="29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892098" y="924322"/>
            <a:ext cx="6742771"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6000"/>
              <a:t>Patrón de diseño_Mediator</a:t>
            </a:r>
            <a:endParaRPr sz="6000"/>
          </a:p>
        </p:txBody>
      </p:sp>
      <p:sp>
        <p:nvSpPr>
          <p:cNvPr id="1260" name="Google Shape;1260;p38"/>
          <p:cNvSpPr txBox="1">
            <a:spLocks noGrp="1"/>
          </p:cNvSpPr>
          <p:nvPr>
            <p:ph type="subTitle" idx="1"/>
          </p:nvPr>
        </p:nvSpPr>
        <p:spPr>
          <a:xfrm>
            <a:off x="561986" y="3260965"/>
            <a:ext cx="3905936" cy="1793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A" sz="1800"/>
              <a:t>Profesora:</a:t>
            </a:r>
          </a:p>
          <a:p>
            <a:pPr marL="0" lvl="0" indent="0" algn="l" rtl="0">
              <a:spcBef>
                <a:spcPts val="0"/>
              </a:spcBef>
              <a:spcAft>
                <a:spcPts val="0"/>
              </a:spcAft>
              <a:buNone/>
            </a:pPr>
            <a:r>
              <a:rPr lang="es-PA" sz="1800"/>
              <a:t>Jeanette Riley</a:t>
            </a:r>
          </a:p>
          <a:p>
            <a:pPr marL="0" lvl="0" indent="0" algn="l" rtl="0">
              <a:spcBef>
                <a:spcPts val="0"/>
              </a:spcBef>
              <a:spcAft>
                <a:spcPts val="0"/>
              </a:spcAft>
              <a:buNone/>
            </a:pPr>
            <a:endParaRPr lang="es-PA" sz="1800"/>
          </a:p>
          <a:p>
            <a:pPr marL="0" lvl="0" indent="0" algn="l" rtl="0">
              <a:spcBef>
                <a:spcPts val="0"/>
              </a:spcBef>
              <a:spcAft>
                <a:spcPts val="0"/>
              </a:spcAft>
              <a:buNone/>
            </a:pPr>
            <a:r>
              <a:rPr lang="es-PA" sz="1800"/>
              <a:t>E</a:t>
            </a:r>
            <a:r>
              <a:rPr lang="en" sz="1800"/>
              <a:t>studiante:</a:t>
            </a:r>
          </a:p>
          <a:p>
            <a:pPr marL="0" lvl="0" indent="0" algn="l" rtl="0">
              <a:spcBef>
                <a:spcPts val="0"/>
              </a:spcBef>
              <a:spcAft>
                <a:spcPts val="0"/>
              </a:spcAft>
              <a:buNone/>
            </a:pPr>
            <a:r>
              <a:rPr lang="en" sz="1800"/>
              <a:t>Alvarado Zurissaday	8-940-553</a:t>
            </a:r>
            <a:endParaRPr sz="1800"/>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pic>
        <p:nvPicPr>
          <p:cNvPr id="1026" name="Picture 2">
            <a:extLst>
              <a:ext uri="{FF2B5EF4-FFF2-40B4-BE49-F238E27FC236}">
                <a16:creationId xmlns:a16="http://schemas.microsoft.com/office/drawing/2014/main" id="{B476F3FB-C54E-C6B9-2581-C95F4726E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992" y="1018479"/>
            <a:ext cx="4962008" cy="34485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296;p41">
            <a:extLst>
              <a:ext uri="{FF2B5EF4-FFF2-40B4-BE49-F238E27FC236}">
                <a16:creationId xmlns:a16="http://schemas.microsoft.com/office/drawing/2014/main" id="{AAE88D28-F949-B3E1-B8AF-A45741B59A3F}"/>
              </a:ext>
            </a:extLst>
          </p:cNvPr>
          <p:cNvSpPr txBox="1">
            <a:spLocks noGrp="1"/>
          </p:cNvSpPr>
          <p:nvPr/>
        </p:nvSpPr>
        <p:spPr>
          <a:xfrm>
            <a:off x="653752" y="1205782"/>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s-PA" sz="4400" b="1" i="0" dirty="0">
                <a:solidFill>
                  <a:schemeClr val="bg1"/>
                </a:solidFill>
                <a:effectLst/>
                <a:latin typeface="PT Sans" panose="020B0503020203020204" pitchFamily="34" charset="0"/>
              </a:rPr>
              <a:t> Propósito</a:t>
            </a:r>
          </a:p>
        </p:txBody>
      </p:sp>
      <p:sp>
        <p:nvSpPr>
          <p:cNvPr id="9" name="Google Shape;1297;p41">
            <a:extLst>
              <a:ext uri="{FF2B5EF4-FFF2-40B4-BE49-F238E27FC236}">
                <a16:creationId xmlns:a16="http://schemas.microsoft.com/office/drawing/2014/main" id="{43D18210-E22E-3CA0-EDC5-495BD58A7513}"/>
              </a:ext>
            </a:extLst>
          </p:cNvPr>
          <p:cNvSpPr txBox="1">
            <a:spLocks noGrp="1"/>
          </p:cNvSpPr>
          <p:nvPr/>
        </p:nvSpPr>
        <p:spPr>
          <a:xfrm>
            <a:off x="0" y="2124666"/>
            <a:ext cx="4554937" cy="1649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999999"/>
              </a:buClr>
              <a:buSzPts val="800"/>
              <a:buFont typeface="Open Sans"/>
              <a:buChar char="●"/>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rgbClr val="999999"/>
              </a:buClr>
              <a:buSzPts val="600"/>
              <a:buFont typeface="Open Sans"/>
              <a:buChar char="■"/>
              <a:defRPr sz="1400" b="0" i="0" u="none" strike="noStrike" cap="none">
                <a:solidFill>
                  <a:schemeClr val="lt1"/>
                </a:solidFill>
                <a:latin typeface="Albert Sans"/>
                <a:ea typeface="Albert Sans"/>
                <a:cs typeface="Albert Sans"/>
                <a:sym typeface="Albert Sans"/>
              </a:defRPr>
            </a:lvl9pPr>
          </a:lstStyle>
          <a:p>
            <a:pPr algn="l"/>
            <a:r>
              <a:rPr lang="es-ES" b="1" i="0" dirty="0">
                <a:solidFill>
                  <a:schemeClr val="bg1"/>
                </a:solidFill>
                <a:effectLst/>
                <a:latin typeface="PT Sans" panose="020B0503020203020204" pitchFamily="34" charset="0"/>
              </a:rPr>
              <a:t>Mediator</a:t>
            </a:r>
            <a:r>
              <a:rPr lang="es-ES" b="0" i="0" dirty="0">
                <a:solidFill>
                  <a:schemeClr val="bg1"/>
                </a:solidFill>
                <a:effectLst/>
                <a:latin typeface="PT Sans" panose="020B0503020203020204" pitchFamily="34" charset="0"/>
              </a:rPr>
              <a:t> es un patrón de diseño de comportamiento que te permite reducir las dependencias caóticas entre objetos. El patrón restringe las comunicaciones directas entre los objetos, forzándolos a colaborar únicamente a través de un objeto mediador.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Componentes de Mediador</a:t>
            </a:r>
            <a:endParaRPr dirty="0"/>
          </a:p>
        </p:txBody>
      </p:sp>
      <p:sp>
        <p:nvSpPr>
          <p:cNvPr id="1304" name="Google Shape;1304;p42"/>
          <p:cNvSpPr txBox="1">
            <a:spLocks noGrp="1"/>
          </p:cNvSpPr>
          <p:nvPr>
            <p:ph type="body" idx="1"/>
          </p:nvPr>
        </p:nvSpPr>
        <p:spPr>
          <a:xfrm>
            <a:off x="4230029" y="1211766"/>
            <a:ext cx="4579434" cy="3548051"/>
          </a:xfrm>
          <a:prstGeom prst="rect">
            <a:avLst/>
          </a:prstGeom>
        </p:spPr>
        <p:txBody>
          <a:bodyPr spcFirstLastPara="1" wrap="square" lIns="91425" tIns="91425" rIns="91425" bIns="91425" anchor="ctr" anchorCtr="0">
            <a:noAutofit/>
          </a:bodyPr>
          <a:lstStyle/>
          <a:p>
            <a:pPr algn="just"/>
            <a:r>
              <a:rPr lang="es-ES" b="0" i="0" dirty="0">
                <a:solidFill>
                  <a:schemeClr val="bg1"/>
                </a:solidFill>
                <a:effectLst/>
                <a:latin typeface="DM Sans" panose="020F0502020204030204" pitchFamily="2" charset="0"/>
              </a:rPr>
              <a:t>Los componentes que conforman el patrón se explican a continuación:</a:t>
            </a:r>
          </a:p>
          <a:p>
            <a:pPr algn="just">
              <a:buFont typeface="Arial" panose="020B0604020202020204" pitchFamily="34" charset="0"/>
              <a:buChar char="•"/>
            </a:pPr>
            <a:r>
              <a:rPr lang="es-ES" b="1" i="0" dirty="0">
                <a:solidFill>
                  <a:schemeClr val="bg1"/>
                </a:solidFill>
                <a:effectLst/>
                <a:latin typeface="DM Sans" panose="020F0502020204030204" pitchFamily="2" charset="0"/>
              </a:rPr>
              <a:t>Client: </a:t>
            </a:r>
            <a:r>
              <a:rPr lang="es-ES" b="0" i="0" dirty="0">
                <a:solidFill>
                  <a:schemeClr val="bg1"/>
                </a:solidFill>
                <a:effectLst/>
                <a:latin typeface="DM Sans" panose="020F0502020204030204" pitchFamily="2" charset="0"/>
              </a:rPr>
              <a:t>Componente que inicia la comunicación con el resto de los componentes por medio del mediador.</a:t>
            </a:r>
          </a:p>
          <a:p>
            <a:pPr algn="just">
              <a:buFont typeface="Arial" panose="020B0604020202020204" pitchFamily="34" charset="0"/>
              <a:buChar char="•"/>
            </a:pPr>
            <a:r>
              <a:rPr lang="es-ES" b="1" i="0" dirty="0" err="1">
                <a:solidFill>
                  <a:schemeClr val="bg1"/>
                </a:solidFill>
                <a:effectLst/>
                <a:latin typeface="DM Sans" panose="020F0502020204030204" pitchFamily="2" charset="0"/>
              </a:rPr>
              <a:t>Components</a:t>
            </a:r>
            <a:r>
              <a:rPr lang="es-ES" b="1" i="0" dirty="0">
                <a:solidFill>
                  <a:schemeClr val="bg1"/>
                </a:solidFill>
                <a:effectLst/>
                <a:latin typeface="DM Sans" panose="020F0502020204030204" pitchFamily="2" charset="0"/>
              </a:rPr>
              <a:t>: </a:t>
            </a:r>
            <a:r>
              <a:rPr lang="es-ES" b="0" i="0" dirty="0">
                <a:solidFill>
                  <a:schemeClr val="bg1"/>
                </a:solidFill>
                <a:effectLst/>
                <a:latin typeface="DM Sans" panose="020F0502020204030204" pitchFamily="2" charset="0"/>
              </a:rPr>
              <a:t>Componentes que son parte de la red de comunicación por medio del mediador, éstos pueden ser diversos objetos que comparten el mismo mediador para comunicarse.</a:t>
            </a:r>
          </a:p>
          <a:p>
            <a:pPr algn="just">
              <a:buFont typeface="Arial" panose="020B0604020202020204" pitchFamily="34" charset="0"/>
              <a:buChar char="•"/>
            </a:pPr>
            <a:r>
              <a:rPr lang="es-ES" b="1" i="0" dirty="0">
                <a:solidFill>
                  <a:schemeClr val="bg1"/>
                </a:solidFill>
                <a:effectLst/>
                <a:latin typeface="DM Sans" panose="020F0502020204030204" pitchFamily="2" charset="0"/>
              </a:rPr>
              <a:t>Mediador: </a:t>
            </a:r>
            <a:r>
              <a:rPr lang="es-ES" b="0" i="0" dirty="0">
                <a:solidFill>
                  <a:schemeClr val="bg1"/>
                </a:solidFill>
                <a:effectLst/>
                <a:latin typeface="DM Sans" panose="020F0502020204030204" pitchFamily="2" charset="0"/>
              </a:rPr>
              <a:t>Componente que sirve de mediador entre el resto de componentes, tiene como principal rol canalizar los mensajes entrantes al destinatario correspondiente.</a:t>
            </a:r>
          </a:p>
        </p:txBody>
      </p:sp>
      <p:pic>
        <p:nvPicPr>
          <p:cNvPr id="5" name="Imagen 4" descr="Diagrama">
            <a:extLst>
              <a:ext uri="{FF2B5EF4-FFF2-40B4-BE49-F238E27FC236}">
                <a16:creationId xmlns:a16="http://schemas.microsoft.com/office/drawing/2014/main" id="{808C5012-F119-B182-F9BC-81BE547F5270}"/>
              </a:ext>
            </a:extLst>
          </p:cNvPr>
          <p:cNvPicPr>
            <a:picLocks noChangeAspect="1"/>
          </p:cNvPicPr>
          <p:nvPr/>
        </p:nvPicPr>
        <p:blipFill rotWithShape="1">
          <a:blip r:embed="rId3"/>
          <a:srcRect l="4235" t="2741" r="3157" b="7697"/>
          <a:stretch/>
        </p:blipFill>
        <p:spPr>
          <a:xfrm>
            <a:off x="96643" y="1461968"/>
            <a:ext cx="4273889" cy="2824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pic>
        <p:nvPicPr>
          <p:cNvPr id="5" name="Imagen 4">
            <a:extLst>
              <a:ext uri="{FF2B5EF4-FFF2-40B4-BE49-F238E27FC236}">
                <a16:creationId xmlns:a16="http://schemas.microsoft.com/office/drawing/2014/main" id="{916E8663-5701-3C14-4352-DE627AB2E52B}"/>
              </a:ext>
            </a:extLst>
          </p:cNvPr>
          <p:cNvPicPr>
            <a:picLocks noChangeAspect="1"/>
          </p:cNvPicPr>
          <p:nvPr/>
        </p:nvPicPr>
        <p:blipFill>
          <a:blip r:embed="rId3"/>
          <a:stretch>
            <a:fillRect/>
          </a:stretch>
        </p:blipFill>
        <p:spPr>
          <a:xfrm>
            <a:off x="5800502" y="1625049"/>
            <a:ext cx="3159467" cy="2182123"/>
          </a:xfrm>
          <a:prstGeom prst="rect">
            <a:avLst/>
          </a:prstGeom>
        </p:spPr>
      </p:pic>
      <p:sp>
        <p:nvSpPr>
          <p:cNvPr id="1500" name="Google Shape;1500;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en la vida real</a:t>
            </a:r>
            <a:endParaRPr dirty="0"/>
          </a:p>
        </p:txBody>
      </p:sp>
      <p:sp>
        <p:nvSpPr>
          <p:cNvPr id="1501" name="Google Shape;1501;p50"/>
          <p:cNvSpPr txBox="1">
            <a:spLocks noGrp="1"/>
          </p:cNvSpPr>
          <p:nvPr>
            <p:ph type="subTitle" idx="1"/>
          </p:nvPr>
        </p:nvSpPr>
        <p:spPr>
          <a:xfrm>
            <a:off x="496420" y="2046934"/>
            <a:ext cx="3708185" cy="2361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F6F7F9"/>
                </a:solidFill>
                <a:effectLst/>
                <a:latin typeface="IBM Plex Sans" panose="020F0502020204030204" pitchFamily="34" charset="0"/>
              </a:rPr>
              <a:t>Un buen ejemplo del mundo real del patrón mediador es la torre de control de tráfico aéreo (ATC) en los aeropuertos. Si cada plano tuviera que comunicarse directamente con todos los demás planos, sería un caos. En cambio, todos informan a la torre ATC, y la torre decide cómo transmitir esos mensajes a otras aeronaves. En este escenario, la torre ATC es el objeto mediador.</a:t>
            </a:r>
            <a:endParaRPr dirty="0"/>
          </a:p>
        </p:txBody>
      </p:sp>
      <p:sp>
        <p:nvSpPr>
          <p:cNvPr id="1502" name="Google Shape;1502;p50"/>
          <p:cNvSpPr txBox="1">
            <a:spLocks noGrp="1"/>
          </p:cNvSpPr>
          <p:nvPr>
            <p:ph type="subTitle" idx="2"/>
          </p:nvPr>
        </p:nvSpPr>
        <p:spPr>
          <a:xfrm>
            <a:off x="720000" y="1345561"/>
            <a:ext cx="33972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Mediador</a:t>
            </a:r>
            <a:endParaRPr dirty="0"/>
          </a:p>
        </p:txBody>
      </p:sp>
      <p:sp>
        <p:nvSpPr>
          <p:cNvPr id="1507" name="Google Shape;1507;p50"/>
          <p:cNvSpPr/>
          <p:nvPr/>
        </p:nvSpPr>
        <p:spPr>
          <a:xfrm>
            <a:off x="4275282" y="1452238"/>
            <a:ext cx="997200" cy="864000"/>
          </a:xfrm>
          <a:prstGeom prst="hexagon">
            <a:avLst>
              <a:gd name="adj" fmla="val 25000"/>
              <a:gd name="vf" fmla="val 11547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4275282" y="2498576"/>
            <a:ext cx="997200" cy="864000"/>
          </a:xfrm>
          <a:prstGeom prst="hexagon">
            <a:avLst>
              <a:gd name="adj" fmla="val 25000"/>
              <a:gd name="vf" fmla="val 11547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4275282" y="3544888"/>
            <a:ext cx="997200" cy="864000"/>
          </a:xfrm>
          <a:prstGeom prst="hexagon">
            <a:avLst>
              <a:gd name="adj" fmla="val 25000"/>
              <a:gd name="vf" fmla="val 11547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0"/>
          <p:cNvSpPr/>
          <p:nvPr/>
        </p:nvSpPr>
        <p:spPr>
          <a:xfrm>
            <a:off x="6202322" y="1621524"/>
            <a:ext cx="381000" cy="3303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6627522" y="2498574"/>
            <a:ext cx="381000" cy="3303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6908722" y="3156574"/>
            <a:ext cx="381000" cy="3303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4" name="Google Shape;1514;p50"/>
          <p:cNvCxnSpPr>
            <a:stCxn id="1507" idx="0"/>
            <a:endCxn id="1511" idx="3"/>
          </p:cNvCxnSpPr>
          <p:nvPr/>
        </p:nvCxnSpPr>
        <p:spPr>
          <a:xfrm rot="10800000" flipH="1">
            <a:off x="5272482" y="1786738"/>
            <a:ext cx="929700" cy="97500"/>
          </a:xfrm>
          <a:prstGeom prst="bentConnector3">
            <a:avLst>
              <a:gd name="adj1" fmla="val 70234"/>
            </a:avLst>
          </a:prstGeom>
          <a:noFill/>
          <a:ln w="9525" cap="flat" cmpd="sng">
            <a:solidFill>
              <a:schemeClr val="lt1"/>
            </a:solidFill>
            <a:prstDash val="solid"/>
            <a:round/>
            <a:headEnd type="none" w="med" len="med"/>
            <a:tailEnd type="none" w="med" len="med"/>
          </a:ln>
        </p:spPr>
      </p:cxnSp>
      <p:cxnSp>
        <p:nvCxnSpPr>
          <p:cNvPr id="1515" name="Google Shape;1515;p50"/>
          <p:cNvCxnSpPr>
            <a:stCxn id="1508" idx="0"/>
            <a:endCxn id="1512" idx="3"/>
          </p:cNvCxnSpPr>
          <p:nvPr/>
        </p:nvCxnSpPr>
        <p:spPr>
          <a:xfrm rot="10800000" flipH="1">
            <a:off x="5272482" y="2663576"/>
            <a:ext cx="1355100" cy="267000"/>
          </a:xfrm>
          <a:prstGeom prst="bentConnector3">
            <a:avLst>
              <a:gd name="adj1" fmla="val 49998"/>
            </a:avLst>
          </a:prstGeom>
          <a:noFill/>
          <a:ln w="9525" cap="flat" cmpd="sng">
            <a:solidFill>
              <a:schemeClr val="lt1"/>
            </a:solidFill>
            <a:prstDash val="solid"/>
            <a:round/>
            <a:headEnd type="none" w="med" len="med"/>
            <a:tailEnd type="none" w="med" len="med"/>
          </a:ln>
        </p:spPr>
      </p:cxnSp>
      <p:cxnSp>
        <p:nvCxnSpPr>
          <p:cNvPr id="1516" name="Google Shape;1516;p50"/>
          <p:cNvCxnSpPr>
            <a:stCxn id="1509" idx="0"/>
            <a:endCxn id="1513" idx="3"/>
          </p:cNvCxnSpPr>
          <p:nvPr/>
        </p:nvCxnSpPr>
        <p:spPr>
          <a:xfrm rot="10800000" flipH="1">
            <a:off x="5272482" y="3321688"/>
            <a:ext cx="1636200" cy="655200"/>
          </a:xfrm>
          <a:prstGeom prst="bentConnector3">
            <a:avLst>
              <a:gd name="adj1" fmla="val 41238"/>
            </a:avLst>
          </a:prstGeom>
          <a:noFill/>
          <a:ln w="9525" cap="flat" cmpd="sng">
            <a:solidFill>
              <a:schemeClr val="lt1"/>
            </a:solidFill>
            <a:prstDash val="solid"/>
            <a:round/>
            <a:headEnd type="none" w="med" len="med"/>
            <a:tailEnd type="none" w="med" len="med"/>
          </a:ln>
        </p:spPr>
      </p:cxnSp>
      <p:grpSp>
        <p:nvGrpSpPr>
          <p:cNvPr id="1517" name="Google Shape;1517;p50"/>
          <p:cNvGrpSpPr/>
          <p:nvPr/>
        </p:nvGrpSpPr>
        <p:grpSpPr>
          <a:xfrm>
            <a:off x="4600168" y="1631765"/>
            <a:ext cx="347400" cy="458761"/>
            <a:chOff x="2708963" y="3061896"/>
            <a:chExt cx="347400" cy="458761"/>
          </a:xfrm>
        </p:grpSpPr>
        <p:sp>
          <p:nvSpPr>
            <p:cNvPr id="1518" name="Google Shape;1518;p50"/>
            <p:cNvSpPr/>
            <p:nvPr/>
          </p:nvSpPr>
          <p:spPr>
            <a:xfrm>
              <a:off x="2708963" y="3061896"/>
              <a:ext cx="347400" cy="458761"/>
            </a:xfrm>
            <a:custGeom>
              <a:avLst/>
              <a:gdLst/>
              <a:ahLst/>
              <a:cxnLst/>
              <a:rect l="l" t="t" r="r" b="b"/>
              <a:pathLst>
                <a:path w="12132" h="16021" extrusionOk="0">
                  <a:moveTo>
                    <a:pt x="3150" y="0"/>
                  </a:moveTo>
                  <a:cubicBezTo>
                    <a:pt x="3104" y="0"/>
                    <a:pt x="3058" y="14"/>
                    <a:pt x="3020" y="40"/>
                  </a:cubicBezTo>
                  <a:lnTo>
                    <a:pt x="105" y="1984"/>
                  </a:lnTo>
                  <a:cubicBezTo>
                    <a:pt x="39" y="2027"/>
                    <a:pt x="0" y="2101"/>
                    <a:pt x="0" y="2178"/>
                  </a:cubicBezTo>
                  <a:lnTo>
                    <a:pt x="0" y="7694"/>
                  </a:lnTo>
                  <a:cubicBezTo>
                    <a:pt x="0" y="11473"/>
                    <a:pt x="2408" y="14814"/>
                    <a:pt x="5992" y="16008"/>
                  </a:cubicBezTo>
                  <a:cubicBezTo>
                    <a:pt x="6017" y="16016"/>
                    <a:pt x="6042" y="16021"/>
                    <a:pt x="6066" y="16021"/>
                  </a:cubicBezTo>
                  <a:cubicBezTo>
                    <a:pt x="6091" y="16021"/>
                    <a:pt x="6115" y="16016"/>
                    <a:pt x="6140" y="16008"/>
                  </a:cubicBezTo>
                  <a:cubicBezTo>
                    <a:pt x="7896" y="15423"/>
                    <a:pt x="9397" y="14320"/>
                    <a:pt x="10478" y="12819"/>
                  </a:cubicBezTo>
                  <a:cubicBezTo>
                    <a:pt x="11560" y="11317"/>
                    <a:pt x="12132" y="9546"/>
                    <a:pt x="12132" y="7694"/>
                  </a:cubicBezTo>
                  <a:lnTo>
                    <a:pt x="12132" y="5408"/>
                  </a:lnTo>
                  <a:cubicBezTo>
                    <a:pt x="12132" y="5278"/>
                    <a:pt x="12028" y="5173"/>
                    <a:pt x="11897" y="5173"/>
                  </a:cubicBezTo>
                  <a:cubicBezTo>
                    <a:pt x="11768" y="5173"/>
                    <a:pt x="11664" y="5279"/>
                    <a:pt x="11664" y="5408"/>
                  </a:cubicBezTo>
                  <a:lnTo>
                    <a:pt x="11664" y="7694"/>
                  </a:lnTo>
                  <a:cubicBezTo>
                    <a:pt x="11664" y="9446"/>
                    <a:pt x="11122" y="11124"/>
                    <a:pt x="10098" y="12545"/>
                  </a:cubicBezTo>
                  <a:cubicBezTo>
                    <a:pt x="9088" y="13944"/>
                    <a:pt x="7696" y="14978"/>
                    <a:pt x="6067" y="15539"/>
                  </a:cubicBezTo>
                  <a:cubicBezTo>
                    <a:pt x="2715" y="14387"/>
                    <a:pt x="470" y="11245"/>
                    <a:pt x="470" y="7694"/>
                  </a:cubicBezTo>
                  <a:lnTo>
                    <a:pt x="470" y="2304"/>
                  </a:lnTo>
                  <a:lnTo>
                    <a:pt x="3222" y="469"/>
                  </a:lnTo>
                  <a:lnTo>
                    <a:pt x="8912" y="469"/>
                  </a:lnTo>
                  <a:lnTo>
                    <a:pt x="11664" y="2304"/>
                  </a:lnTo>
                  <a:lnTo>
                    <a:pt x="11664" y="4385"/>
                  </a:lnTo>
                  <a:cubicBezTo>
                    <a:pt x="11664" y="4514"/>
                    <a:pt x="11768" y="4620"/>
                    <a:pt x="11898" y="4620"/>
                  </a:cubicBezTo>
                  <a:cubicBezTo>
                    <a:pt x="12028" y="4620"/>
                    <a:pt x="12132" y="4514"/>
                    <a:pt x="12132" y="4385"/>
                  </a:cubicBezTo>
                  <a:lnTo>
                    <a:pt x="12132" y="2178"/>
                  </a:lnTo>
                  <a:cubicBezTo>
                    <a:pt x="12132" y="2101"/>
                    <a:pt x="12094" y="2027"/>
                    <a:pt x="12028" y="1984"/>
                  </a:cubicBezTo>
                  <a:lnTo>
                    <a:pt x="9112" y="40"/>
                  </a:lnTo>
                  <a:cubicBezTo>
                    <a:pt x="9074" y="14"/>
                    <a:pt x="9028" y="0"/>
                    <a:pt x="8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0"/>
            <p:cNvSpPr/>
            <p:nvPr/>
          </p:nvSpPr>
          <p:spPr>
            <a:xfrm>
              <a:off x="2736996" y="3089929"/>
              <a:ext cx="291332" cy="400976"/>
            </a:xfrm>
            <a:custGeom>
              <a:avLst/>
              <a:gdLst/>
              <a:ahLst/>
              <a:cxnLst/>
              <a:rect l="l" t="t" r="r" b="b"/>
              <a:pathLst>
                <a:path w="10174" h="14003" extrusionOk="0">
                  <a:moveTo>
                    <a:pt x="2468" y="1"/>
                  </a:moveTo>
                  <a:cubicBezTo>
                    <a:pt x="2422" y="1"/>
                    <a:pt x="2376" y="14"/>
                    <a:pt x="2338" y="40"/>
                  </a:cubicBezTo>
                  <a:lnTo>
                    <a:pt x="105" y="1528"/>
                  </a:lnTo>
                  <a:cubicBezTo>
                    <a:pt x="40" y="1573"/>
                    <a:pt x="1" y="1645"/>
                    <a:pt x="1" y="1724"/>
                  </a:cubicBezTo>
                  <a:lnTo>
                    <a:pt x="1" y="6715"/>
                  </a:lnTo>
                  <a:cubicBezTo>
                    <a:pt x="1" y="8304"/>
                    <a:pt x="475" y="9832"/>
                    <a:pt x="1375" y="11136"/>
                  </a:cubicBezTo>
                  <a:cubicBezTo>
                    <a:pt x="2272" y="12436"/>
                    <a:pt x="3526" y="13422"/>
                    <a:pt x="5004" y="13987"/>
                  </a:cubicBezTo>
                  <a:cubicBezTo>
                    <a:pt x="5032" y="13997"/>
                    <a:pt x="5060" y="14002"/>
                    <a:pt x="5088" y="14002"/>
                  </a:cubicBezTo>
                  <a:cubicBezTo>
                    <a:pt x="5116" y="14002"/>
                    <a:pt x="5143" y="13997"/>
                    <a:pt x="5171" y="13987"/>
                  </a:cubicBezTo>
                  <a:cubicBezTo>
                    <a:pt x="6648" y="13422"/>
                    <a:pt x="7904" y="12436"/>
                    <a:pt x="8800" y="11136"/>
                  </a:cubicBezTo>
                  <a:cubicBezTo>
                    <a:pt x="9699" y="9832"/>
                    <a:pt x="10174" y="8304"/>
                    <a:pt x="10174" y="6715"/>
                  </a:cubicBezTo>
                  <a:lnTo>
                    <a:pt x="10174" y="1724"/>
                  </a:lnTo>
                  <a:cubicBezTo>
                    <a:pt x="10174" y="1645"/>
                    <a:pt x="10135" y="1571"/>
                    <a:pt x="10069" y="1528"/>
                  </a:cubicBezTo>
                  <a:lnTo>
                    <a:pt x="7836" y="40"/>
                  </a:lnTo>
                  <a:cubicBezTo>
                    <a:pt x="7798" y="14"/>
                    <a:pt x="7753" y="1"/>
                    <a:pt x="7706" y="1"/>
                  </a:cubicBezTo>
                  <a:lnTo>
                    <a:pt x="5598" y="1"/>
                  </a:lnTo>
                  <a:cubicBezTo>
                    <a:pt x="5469" y="1"/>
                    <a:pt x="5364" y="105"/>
                    <a:pt x="5364" y="235"/>
                  </a:cubicBezTo>
                  <a:cubicBezTo>
                    <a:pt x="5364" y="365"/>
                    <a:pt x="5469" y="469"/>
                    <a:pt x="5598" y="469"/>
                  </a:cubicBezTo>
                  <a:lnTo>
                    <a:pt x="7636" y="469"/>
                  </a:lnTo>
                  <a:lnTo>
                    <a:pt x="9705" y="1849"/>
                  </a:lnTo>
                  <a:lnTo>
                    <a:pt x="9705" y="6715"/>
                  </a:lnTo>
                  <a:cubicBezTo>
                    <a:pt x="9705" y="9746"/>
                    <a:pt x="7895" y="12404"/>
                    <a:pt x="5088" y="13515"/>
                  </a:cubicBezTo>
                  <a:cubicBezTo>
                    <a:pt x="2279" y="12404"/>
                    <a:pt x="470" y="9746"/>
                    <a:pt x="470" y="6715"/>
                  </a:cubicBezTo>
                  <a:lnTo>
                    <a:pt x="470" y="1850"/>
                  </a:lnTo>
                  <a:lnTo>
                    <a:pt x="2538" y="469"/>
                  </a:lnTo>
                  <a:lnTo>
                    <a:pt x="4576" y="469"/>
                  </a:lnTo>
                  <a:cubicBezTo>
                    <a:pt x="4705" y="469"/>
                    <a:pt x="4810" y="365"/>
                    <a:pt x="4810" y="235"/>
                  </a:cubicBezTo>
                  <a:cubicBezTo>
                    <a:pt x="4810" y="105"/>
                    <a:pt x="4705" y="1"/>
                    <a:pt x="4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0"/>
            <p:cNvSpPr/>
            <p:nvPr/>
          </p:nvSpPr>
          <p:spPr>
            <a:xfrm>
              <a:off x="2792434" y="3145309"/>
              <a:ext cx="180458" cy="236210"/>
            </a:xfrm>
            <a:custGeom>
              <a:avLst/>
              <a:gdLst/>
              <a:ahLst/>
              <a:cxnLst/>
              <a:rect l="l" t="t" r="r" b="b"/>
              <a:pathLst>
                <a:path w="6302" h="8249" extrusionOk="0">
                  <a:moveTo>
                    <a:pt x="3152" y="1449"/>
                  </a:moveTo>
                  <a:cubicBezTo>
                    <a:pt x="3555" y="1449"/>
                    <a:pt x="3885" y="1779"/>
                    <a:pt x="3885" y="2184"/>
                  </a:cubicBezTo>
                  <a:lnTo>
                    <a:pt x="3885" y="3893"/>
                  </a:lnTo>
                  <a:lnTo>
                    <a:pt x="2417" y="3893"/>
                  </a:lnTo>
                  <a:lnTo>
                    <a:pt x="2417" y="2184"/>
                  </a:lnTo>
                  <a:cubicBezTo>
                    <a:pt x="2417" y="1779"/>
                    <a:pt x="2747" y="1449"/>
                    <a:pt x="3152" y="1449"/>
                  </a:cubicBezTo>
                  <a:close/>
                  <a:moveTo>
                    <a:pt x="3152" y="470"/>
                  </a:moveTo>
                  <a:cubicBezTo>
                    <a:pt x="4096" y="470"/>
                    <a:pt x="4864" y="1238"/>
                    <a:pt x="4864" y="2184"/>
                  </a:cubicBezTo>
                  <a:lnTo>
                    <a:pt x="4864" y="3893"/>
                  </a:lnTo>
                  <a:lnTo>
                    <a:pt x="4354" y="3893"/>
                  </a:lnTo>
                  <a:lnTo>
                    <a:pt x="4354" y="2184"/>
                  </a:lnTo>
                  <a:cubicBezTo>
                    <a:pt x="4354" y="1520"/>
                    <a:pt x="3815" y="981"/>
                    <a:pt x="3152" y="981"/>
                  </a:cubicBezTo>
                  <a:cubicBezTo>
                    <a:pt x="2488" y="981"/>
                    <a:pt x="1949" y="1520"/>
                    <a:pt x="1949" y="2184"/>
                  </a:cubicBezTo>
                  <a:lnTo>
                    <a:pt x="1949" y="3893"/>
                  </a:lnTo>
                  <a:lnTo>
                    <a:pt x="1439" y="3893"/>
                  </a:lnTo>
                  <a:lnTo>
                    <a:pt x="1439" y="2184"/>
                  </a:lnTo>
                  <a:lnTo>
                    <a:pt x="1438" y="2184"/>
                  </a:lnTo>
                  <a:cubicBezTo>
                    <a:pt x="1438" y="1238"/>
                    <a:pt x="2206" y="470"/>
                    <a:pt x="3152" y="470"/>
                  </a:cubicBezTo>
                  <a:close/>
                  <a:moveTo>
                    <a:pt x="3152" y="0"/>
                  </a:moveTo>
                  <a:cubicBezTo>
                    <a:pt x="1948" y="0"/>
                    <a:pt x="968" y="980"/>
                    <a:pt x="968" y="2184"/>
                  </a:cubicBezTo>
                  <a:lnTo>
                    <a:pt x="968" y="3893"/>
                  </a:lnTo>
                  <a:lnTo>
                    <a:pt x="235" y="3893"/>
                  </a:lnTo>
                  <a:cubicBezTo>
                    <a:pt x="106" y="3893"/>
                    <a:pt x="0" y="3998"/>
                    <a:pt x="0" y="4127"/>
                  </a:cubicBezTo>
                  <a:lnTo>
                    <a:pt x="0" y="5538"/>
                  </a:lnTo>
                  <a:cubicBezTo>
                    <a:pt x="0" y="5668"/>
                    <a:pt x="106" y="5772"/>
                    <a:pt x="235" y="5772"/>
                  </a:cubicBezTo>
                  <a:cubicBezTo>
                    <a:pt x="365" y="5772"/>
                    <a:pt x="470" y="5668"/>
                    <a:pt x="470" y="5538"/>
                  </a:cubicBezTo>
                  <a:lnTo>
                    <a:pt x="470" y="4362"/>
                  </a:lnTo>
                  <a:lnTo>
                    <a:pt x="5832" y="4362"/>
                  </a:lnTo>
                  <a:lnTo>
                    <a:pt x="5832" y="7781"/>
                  </a:lnTo>
                  <a:lnTo>
                    <a:pt x="470" y="7781"/>
                  </a:lnTo>
                  <a:lnTo>
                    <a:pt x="470" y="6561"/>
                  </a:lnTo>
                  <a:cubicBezTo>
                    <a:pt x="470" y="6431"/>
                    <a:pt x="365" y="6326"/>
                    <a:pt x="235" y="6326"/>
                  </a:cubicBezTo>
                  <a:cubicBezTo>
                    <a:pt x="106" y="6326"/>
                    <a:pt x="0" y="6431"/>
                    <a:pt x="0" y="6561"/>
                  </a:cubicBezTo>
                  <a:lnTo>
                    <a:pt x="0" y="8015"/>
                  </a:lnTo>
                  <a:cubicBezTo>
                    <a:pt x="0" y="8145"/>
                    <a:pt x="106" y="8249"/>
                    <a:pt x="235" y="8249"/>
                  </a:cubicBezTo>
                  <a:lnTo>
                    <a:pt x="6067" y="8249"/>
                  </a:lnTo>
                  <a:cubicBezTo>
                    <a:pt x="6197" y="8249"/>
                    <a:pt x="6302" y="8145"/>
                    <a:pt x="6302" y="8015"/>
                  </a:cubicBezTo>
                  <a:lnTo>
                    <a:pt x="6302" y="4127"/>
                  </a:lnTo>
                  <a:cubicBezTo>
                    <a:pt x="6302" y="3998"/>
                    <a:pt x="6197" y="3892"/>
                    <a:pt x="6067" y="3892"/>
                  </a:cubicBezTo>
                  <a:lnTo>
                    <a:pt x="5334" y="3892"/>
                  </a:lnTo>
                  <a:lnTo>
                    <a:pt x="5334" y="2184"/>
                  </a:lnTo>
                  <a:cubicBezTo>
                    <a:pt x="5334" y="980"/>
                    <a:pt x="4354" y="0"/>
                    <a:pt x="3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2862017" y="3284561"/>
              <a:ext cx="41292" cy="69096"/>
            </a:xfrm>
            <a:custGeom>
              <a:avLst/>
              <a:gdLst/>
              <a:ahLst/>
              <a:cxnLst/>
              <a:rect l="l" t="t" r="r" b="b"/>
              <a:pathLst>
                <a:path w="1442" h="2413" extrusionOk="0">
                  <a:moveTo>
                    <a:pt x="722" y="469"/>
                  </a:moveTo>
                  <a:cubicBezTo>
                    <a:pt x="860" y="469"/>
                    <a:pt x="973" y="581"/>
                    <a:pt x="973" y="720"/>
                  </a:cubicBezTo>
                  <a:cubicBezTo>
                    <a:pt x="973" y="858"/>
                    <a:pt x="860" y="971"/>
                    <a:pt x="722" y="971"/>
                  </a:cubicBezTo>
                  <a:cubicBezTo>
                    <a:pt x="583" y="971"/>
                    <a:pt x="470" y="858"/>
                    <a:pt x="470" y="720"/>
                  </a:cubicBezTo>
                  <a:cubicBezTo>
                    <a:pt x="470" y="581"/>
                    <a:pt x="583" y="469"/>
                    <a:pt x="722" y="469"/>
                  </a:cubicBezTo>
                  <a:close/>
                  <a:moveTo>
                    <a:pt x="722" y="0"/>
                  </a:moveTo>
                  <a:cubicBezTo>
                    <a:pt x="323" y="0"/>
                    <a:pt x="1" y="323"/>
                    <a:pt x="1" y="720"/>
                  </a:cubicBezTo>
                  <a:cubicBezTo>
                    <a:pt x="1" y="1035"/>
                    <a:pt x="203" y="1304"/>
                    <a:pt x="487" y="1401"/>
                  </a:cubicBezTo>
                  <a:lnTo>
                    <a:pt x="487" y="2178"/>
                  </a:lnTo>
                  <a:cubicBezTo>
                    <a:pt x="487" y="2308"/>
                    <a:pt x="591" y="2413"/>
                    <a:pt x="721" y="2413"/>
                  </a:cubicBezTo>
                  <a:lnTo>
                    <a:pt x="722" y="2413"/>
                  </a:lnTo>
                  <a:cubicBezTo>
                    <a:pt x="851" y="2413"/>
                    <a:pt x="955" y="2307"/>
                    <a:pt x="955" y="2178"/>
                  </a:cubicBezTo>
                  <a:lnTo>
                    <a:pt x="955" y="1401"/>
                  </a:lnTo>
                  <a:cubicBezTo>
                    <a:pt x="1239" y="1304"/>
                    <a:pt x="1441" y="1035"/>
                    <a:pt x="1441" y="720"/>
                  </a:cubicBezTo>
                  <a:cubicBezTo>
                    <a:pt x="1441" y="323"/>
                    <a:pt x="1119" y="0"/>
                    <a:pt x="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4615594" y="2721619"/>
            <a:ext cx="316560" cy="417928"/>
            <a:chOff x="5293243" y="3866253"/>
            <a:chExt cx="316560" cy="417928"/>
          </a:xfrm>
        </p:grpSpPr>
        <p:sp>
          <p:nvSpPr>
            <p:cNvPr id="1523" name="Google Shape;1523;p50"/>
            <p:cNvSpPr/>
            <p:nvPr/>
          </p:nvSpPr>
          <p:spPr>
            <a:xfrm>
              <a:off x="5293243" y="3942336"/>
              <a:ext cx="316560" cy="265847"/>
            </a:xfrm>
            <a:custGeom>
              <a:avLst/>
              <a:gdLst/>
              <a:ahLst/>
              <a:cxnLst/>
              <a:rect l="l" t="t" r="r" b="b"/>
              <a:pathLst>
                <a:path w="11055" h="9284" extrusionOk="0">
                  <a:moveTo>
                    <a:pt x="5527" y="1313"/>
                  </a:moveTo>
                  <a:cubicBezTo>
                    <a:pt x="6044" y="1313"/>
                    <a:pt x="6538" y="1475"/>
                    <a:pt x="6948" y="1768"/>
                  </a:cubicBezTo>
                  <a:lnTo>
                    <a:pt x="4106" y="1768"/>
                  </a:lnTo>
                  <a:cubicBezTo>
                    <a:pt x="4518" y="1473"/>
                    <a:pt x="5010" y="1313"/>
                    <a:pt x="5527" y="1313"/>
                  </a:cubicBezTo>
                  <a:close/>
                  <a:moveTo>
                    <a:pt x="5528" y="427"/>
                  </a:moveTo>
                  <a:lnTo>
                    <a:pt x="5528" y="427"/>
                  </a:lnTo>
                  <a:cubicBezTo>
                    <a:pt x="6568" y="427"/>
                    <a:pt x="7577" y="935"/>
                    <a:pt x="8199" y="1768"/>
                  </a:cubicBezTo>
                  <a:lnTo>
                    <a:pt x="7599" y="1768"/>
                  </a:lnTo>
                  <a:cubicBezTo>
                    <a:pt x="7059" y="1206"/>
                    <a:pt x="6310" y="885"/>
                    <a:pt x="5527" y="885"/>
                  </a:cubicBezTo>
                  <a:cubicBezTo>
                    <a:pt x="4745" y="885"/>
                    <a:pt x="3987" y="1213"/>
                    <a:pt x="3456" y="1768"/>
                  </a:cubicBezTo>
                  <a:lnTo>
                    <a:pt x="2858" y="1768"/>
                  </a:lnTo>
                  <a:cubicBezTo>
                    <a:pt x="3482" y="933"/>
                    <a:pt x="4473" y="427"/>
                    <a:pt x="5528" y="427"/>
                  </a:cubicBezTo>
                  <a:close/>
                  <a:moveTo>
                    <a:pt x="6932" y="3082"/>
                  </a:moveTo>
                  <a:cubicBezTo>
                    <a:pt x="7032" y="3291"/>
                    <a:pt x="7085" y="3521"/>
                    <a:pt x="7085" y="3756"/>
                  </a:cubicBezTo>
                  <a:lnTo>
                    <a:pt x="7085" y="4199"/>
                  </a:lnTo>
                  <a:cubicBezTo>
                    <a:pt x="7057" y="4349"/>
                    <a:pt x="6980" y="4424"/>
                    <a:pt x="6856" y="4427"/>
                  </a:cubicBezTo>
                  <a:cubicBezTo>
                    <a:pt x="6730" y="4427"/>
                    <a:pt x="6627" y="4319"/>
                    <a:pt x="6627" y="4199"/>
                  </a:cubicBezTo>
                  <a:lnTo>
                    <a:pt x="6627" y="3756"/>
                  </a:lnTo>
                  <a:cubicBezTo>
                    <a:pt x="6627" y="3502"/>
                    <a:pt x="6541" y="3268"/>
                    <a:pt x="6395" y="3082"/>
                  </a:cubicBezTo>
                  <a:close/>
                  <a:moveTo>
                    <a:pt x="2737" y="3082"/>
                  </a:moveTo>
                  <a:cubicBezTo>
                    <a:pt x="2641" y="3380"/>
                    <a:pt x="2656" y="3801"/>
                    <a:pt x="2658" y="4208"/>
                  </a:cubicBezTo>
                  <a:cubicBezTo>
                    <a:pt x="2643" y="4350"/>
                    <a:pt x="2565" y="4426"/>
                    <a:pt x="2424" y="4437"/>
                  </a:cubicBezTo>
                  <a:cubicBezTo>
                    <a:pt x="2286" y="4422"/>
                    <a:pt x="2212" y="4346"/>
                    <a:pt x="2199" y="4208"/>
                  </a:cubicBezTo>
                  <a:cubicBezTo>
                    <a:pt x="2188" y="3843"/>
                    <a:pt x="2196" y="3430"/>
                    <a:pt x="2268" y="3082"/>
                  </a:cubicBezTo>
                  <a:close/>
                  <a:moveTo>
                    <a:pt x="5527" y="0"/>
                  </a:moveTo>
                  <a:cubicBezTo>
                    <a:pt x="4243" y="0"/>
                    <a:pt x="3024" y="674"/>
                    <a:pt x="2340" y="1768"/>
                  </a:cubicBezTo>
                  <a:lnTo>
                    <a:pt x="215" y="1768"/>
                  </a:lnTo>
                  <a:cubicBezTo>
                    <a:pt x="96" y="1768"/>
                    <a:pt x="1" y="1865"/>
                    <a:pt x="1" y="1983"/>
                  </a:cubicBezTo>
                  <a:lnTo>
                    <a:pt x="1" y="2868"/>
                  </a:lnTo>
                  <a:cubicBezTo>
                    <a:pt x="1" y="2986"/>
                    <a:pt x="96" y="3082"/>
                    <a:pt x="215" y="3082"/>
                  </a:cubicBezTo>
                  <a:lnTo>
                    <a:pt x="1832" y="3082"/>
                  </a:lnTo>
                  <a:cubicBezTo>
                    <a:pt x="1768" y="3434"/>
                    <a:pt x="1762" y="3841"/>
                    <a:pt x="1771" y="4208"/>
                  </a:cubicBezTo>
                  <a:cubicBezTo>
                    <a:pt x="1807" y="4602"/>
                    <a:pt x="2021" y="4820"/>
                    <a:pt x="2414" y="4865"/>
                  </a:cubicBezTo>
                  <a:cubicBezTo>
                    <a:pt x="2418" y="4865"/>
                    <a:pt x="2421" y="4865"/>
                    <a:pt x="2424" y="4865"/>
                  </a:cubicBezTo>
                  <a:cubicBezTo>
                    <a:pt x="2757" y="4865"/>
                    <a:pt x="3085" y="4535"/>
                    <a:pt x="3085" y="4208"/>
                  </a:cubicBezTo>
                  <a:cubicBezTo>
                    <a:pt x="3070" y="3848"/>
                    <a:pt x="3084" y="3415"/>
                    <a:pt x="3179" y="3082"/>
                  </a:cubicBezTo>
                  <a:lnTo>
                    <a:pt x="3661" y="3082"/>
                  </a:lnTo>
                  <a:cubicBezTo>
                    <a:pt x="3528" y="3449"/>
                    <a:pt x="3518" y="3962"/>
                    <a:pt x="3543" y="4362"/>
                  </a:cubicBezTo>
                  <a:cubicBezTo>
                    <a:pt x="3543" y="4480"/>
                    <a:pt x="3639" y="4575"/>
                    <a:pt x="3757" y="4575"/>
                  </a:cubicBezTo>
                  <a:cubicBezTo>
                    <a:pt x="3875" y="4575"/>
                    <a:pt x="3971" y="4480"/>
                    <a:pt x="3971" y="4362"/>
                  </a:cubicBezTo>
                  <a:cubicBezTo>
                    <a:pt x="3940" y="3969"/>
                    <a:pt x="3957" y="3428"/>
                    <a:pt x="4124" y="3082"/>
                  </a:cubicBezTo>
                  <a:lnTo>
                    <a:pt x="4660" y="3082"/>
                  </a:lnTo>
                  <a:cubicBezTo>
                    <a:pt x="4508" y="3279"/>
                    <a:pt x="4431" y="3504"/>
                    <a:pt x="4428" y="3756"/>
                  </a:cubicBezTo>
                  <a:lnTo>
                    <a:pt x="4428" y="5527"/>
                  </a:lnTo>
                  <a:cubicBezTo>
                    <a:pt x="4428" y="6124"/>
                    <a:pt x="4929" y="6626"/>
                    <a:pt x="5527" y="6626"/>
                  </a:cubicBezTo>
                  <a:cubicBezTo>
                    <a:pt x="6126" y="6626"/>
                    <a:pt x="6627" y="6116"/>
                    <a:pt x="6627" y="5527"/>
                  </a:cubicBezTo>
                  <a:cubicBezTo>
                    <a:pt x="6627" y="5409"/>
                    <a:pt x="6531" y="5314"/>
                    <a:pt x="6414" y="5314"/>
                  </a:cubicBezTo>
                  <a:cubicBezTo>
                    <a:pt x="6295" y="5314"/>
                    <a:pt x="6200" y="5409"/>
                    <a:pt x="6200" y="5527"/>
                  </a:cubicBezTo>
                  <a:cubicBezTo>
                    <a:pt x="6200" y="5870"/>
                    <a:pt x="5868" y="6199"/>
                    <a:pt x="5527" y="6199"/>
                  </a:cubicBezTo>
                  <a:cubicBezTo>
                    <a:pt x="5187" y="6199"/>
                    <a:pt x="4856" y="5870"/>
                    <a:pt x="4856" y="5527"/>
                  </a:cubicBezTo>
                  <a:lnTo>
                    <a:pt x="4856" y="3756"/>
                  </a:lnTo>
                  <a:cubicBezTo>
                    <a:pt x="4856" y="3390"/>
                    <a:pt x="5159" y="3084"/>
                    <a:pt x="5527" y="3084"/>
                  </a:cubicBezTo>
                  <a:cubicBezTo>
                    <a:pt x="5895" y="3084"/>
                    <a:pt x="6200" y="3386"/>
                    <a:pt x="6200" y="3756"/>
                  </a:cubicBezTo>
                  <a:lnTo>
                    <a:pt x="6200" y="4199"/>
                  </a:lnTo>
                  <a:cubicBezTo>
                    <a:pt x="6200" y="4542"/>
                    <a:pt x="6495" y="4855"/>
                    <a:pt x="6856" y="4855"/>
                  </a:cubicBezTo>
                  <a:cubicBezTo>
                    <a:pt x="7194" y="4855"/>
                    <a:pt x="7513" y="4540"/>
                    <a:pt x="7513" y="4199"/>
                  </a:cubicBezTo>
                  <a:cubicBezTo>
                    <a:pt x="7530" y="3843"/>
                    <a:pt x="7510" y="3401"/>
                    <a:pt x="7395" y="3082"/>
                  </a:cubicBezTo>
                  <a:lnTo>
                    <a:pt x="7876" y="3082"/>
                  </a:lnTo>
                  <a:cubicBezTo>
                    <a:pt x="7939" y="3300"/>
                    <a:pt x="7971" y="3527"/>
                    <a:pt x="7971" y="3756"/>
                  </a:cubicBezTo>
                  <a:lnTo>
                    <a:pt x="7971" y="5527"/>
                  </a:lnTo>
                  <a:cubicBezTo>
                    <a:pt x="7971" y="6859"/>
                    <a:pt x="6859" y="7970"/>
                    <a:pt x="5527" y="7970"/>
                  </a:cubicBezTo>
                  <a:cubicBezTo>
                    <a:pt x="4195" y="7970"/>
                    <a:pt x="3085" y="6874"/>
                    <a:pt x="3085" y="5527"/>
                  </a:cubicBezTo>
                  <a:cubicBezTo>
                    <a:pt x="3085" y="5409"/>
                    <a:pt x="2988" y="5314"/>
                    <a:pt x="2871" y="5314"/>
                  </a:cubicBezTo>
                  <a:cubicBezTo>
                    <a:pt x="2753" y="5314"/>
                    <a:pt x="2658" y="5409"/>
                    <a:pt x="2658" y="5527"/>
                  </a:cubicBezTo>
                  <a:cubicBezTo>
                    <a:pt x="2658" y="7110"/>
                    <a:pt x="3945" y="8397"/>
                    <a:pt x="5527" y="8397"/>
                  </a:cubicBezTo>
                  <a:cubicBezTo>
                    <a:pt x="7111" y="8397"/>
                    <a:pt x="8398" y="7092"/>
                    <a:pt x="8398" y="5527"/>
                  </a:cubicBezTo>
                  <a:lnTo>
                    <a:pt x="8398" y="3756"/>
                  </a:lnTo>
                  <a:cubicBezTo>
                    <a:pt x="8398" y="3528"/>
                    <a:pt x="8371" y="3301"/>
                    <a:pt x="8319" y="3082"/>
                  </a:cubicBezTo>
                  <a:lnTo>
                    <a:pt x="8788" y="3082"/>
                  </a:lnTo>
                  <a:cubicBezTo>
                    <a:pt x="8834" y="3302"/>
                    <a:pt x="8856" y="3529"/>
                    <a:pt x="8856" y="3756"/>
                  </a:cubicBezTo>
                  <a:lnTo>
                    <a:pt x="8856" y="5527"/>
                  </a:lnTo>
                  <a:cubicBezTo>
                    <a:pt x="8856" y="7362"/>
                    <a:pt x="7363" y="8856"/>
                    <a:pt x="5527" y="8856"/>
                  </a:cubicBezTo>
                  <a:cubicBezTo>
                    <a:pt x="3693" y="8856"/>
                    <a:pt x="2199" y="7336"/>
                    <a:pt x="2199" y="5527"/>
                  </a:cubicBezTo>
                  <a:cubicBezTo>
                    <a:pt x="2199" y="5409"/>
                    <a:pt x="2103" y="5314"/>
                    <a:pt x="1985" y="5314"/>
                  </a:cubicBezTo>
                  <a:cubicBezTo>
                    <a:pt x="1867" y="5314"/>
                    <a:pt x="1771" y="5409"/>
                    <a:pt x="1771" y="5527"/>
                  </a:cubicBezTo>
                  <a:cubicBezTo>
                    <a:pt x="1771" y="7568"/>
                    <a:pt x="3487" y="9284"/>
                    <a:pt x="5527" y="9284"/>
                  </a:cubicBezTo>
                  <a:cubicBezTo>
                    <a:pt x="7569" y="9284"/>
                    <a:pt x="9284" y="7598"/>
                    <a:pt x="9284" y="5527"/>
                  </a:cubicBezTo>
                  <a:lnTo>
                    <a:pt x="9284" y="3756"/>
                  </a:lnTo>
                  <a:cubicBezTo>
                    <a:pt x="9284" y="3530"/>
                    <a:pt x="9264" y="3303"/>
                    <a:pt x="9223" y="3082"/>
                  </a:cubicBezTo>
                  <a:lnTo>
                    <a:pt x="10841" y="3082"/>
                  </a:lnTo>
                  <a:cubicBezTo>
                    <a:pt x="10959" y="3082"/>
                    <a:pt x="11055" y="2986"/>
                    <a:pt x="11055" y="2868"/>
                  </a:cubicBezTo>
                  <a:lnTo>
                    <a:pt x="11055" y="1983"/>
                  </a:lnTo>
                  <a:cubicBezTo>
                    <a:pt x="11055" y="1865"/>
                    <a:pt x="10959" y="1768"/>
                    <a:pt x="10841" y="1768"/>
                  </a:cubicBezTo>
                  <a:lnTo>
                    <a:pt x="10422" y="1768"/>
                  </a:lnTo>
                  <a:cubicBezTo>
                    <a:pt x="10303" y="1768"/>
                    <a:pt x="10208" y="1865"/>
                    <a:pt x="10208" y="1983"/>
                  </a:cubicBezTo>
                  <a:cubicBezTo>
                    <a:pt x="10208" y="2100"/>
                    <a:pt x="10303" y="2197"/>
                    <a:pt x="10422" y="2197"/>
                  </a:cubicBezTo>
                  <a:lnTo>
                    <a:pt x="10628" y="2197"/>
                  </a:lnTo>
                  <a:lnTo>
                    <a:pt x="10628" y="2654"/>
                  </a:lnTo>
                  <a:lnTo>
                    <a:pt x="428" y="2654"/>
                  </a:lnTo>
                  <a:lnTo>
                    <a:pt x="428" y="2197"/>
                  </a:lnTo>
                  <a:lnTo>
                    <a:pt x="9490" y="2197"/>
                  </a:lnTo>
                  <a:cubicBezTo>
                    <a:pt x="9608" y="2197"/>
                    <a:pt x="9703" y="2100"/>
                    <a:pt x="9703" y="1983"/>
                  </a:cubicBezTo>
                  <a:cubicBezTo>
                    <a:pt x="9703" y="1865"/>
                    <a:pt x="9608" y="1768"/>
                    <a:pt x="9490" y="1768"/>
                  </a:cubicBezTo>
                  <a:lnTo>
                    <a:pt x="8716" y="1768"/>
                  </a:lnTo>
                  <a:cubicBezTo>
                    <a:pt x="8036" y="681"/>
                    <a:pt x="6813"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5392892" y="4087773"/>
              <a:ext cx="115485" cy="69698"/>
            </a:xfrm>
            <a:custGeom>
              <a:avLst/>
              <a:gdLst/>
              <a:ahLst/>
              <a:cxnLst/>
              <a:rect l="l" t="t" r="r" b="b"/>
              <a:pathLst>
                <a:path w="4033" h="2434" extrusionOk="0">
                  <a:moveTo>
                    <a:pt x="277" y="1"/>
                  </a:moveTo>
                  <a:cubicBezTo>
                    <a:pt x="159" y="1"/>
                    <a:pt x="63" y="97"/>
                    <a:pt x="63" y="215"/>
                  </a:cubicBezTo>
                  <a:cubicBezTo>
                    <a:pt x="1" y="1368"/>
                    <a:pt x="850" y="2433"/>
                    <a:pt x="2047" y="2433"/>
                  </a:cubicBezTo>
                  <a:cubicBezTo>
                    <a:pt x="3143" y="2433"/>
                    <a:pt x="4033" y="1543"/>
                    <a:pt x="4033" y="448"/>
                  </a:cubicBezTo>
                  <a:cubicBezTo>
                    <a:pt x="4033" y="330"/>
                    <a:pt x="3937" y="235"/>
                    <a:pt x="3819" y="235"/>
                  </a:cubicBezTo>
                  <a:cubicBezTo>
                    <a:pt x="3701" y="235"/>
                    <a:pt x="3605" y="330"/>
                    <a:pt x="3605" y="448"/>
                  </a:cubicBezTo>
                  <a:cubicBezTo>
                    <a:pt x="3605" y="1307"/>
                    <a:pt x="2907" y="2005"/>
                    <a:pt x="2047" y="2005"/>
                  </a:cubicBezTo>
                  <a:cubicBezTo>
                    <a:pt x="1088" y="2005"/>
                    <a:pt x="414" y="1127"/>
                    <a:pt x="491" y="215"/>
                  </a:cubicBezTo>
                  <a:cubicBezTo>
                    <a:pt x="491" y="97"/>
                    <a:pt x="395"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5445409" y="4043761"/>
              <a:ext cx="12256" cy="64028"/>
            </a:xfrm>
            <a:custGeom>
              <a:avLst/>
              <a:gdLst/>
              <a:ahLst/>
              <a:cxnLst/>
              <a:rect l="l" t="t" r="r" b="b"/>
              <a:pathLst>
                <a:path w="428" h="2236" extrusionOk="0">
                  <a:moveTo>
                    <a:pt x="213" y="0"/>
                  </a:moveTo>
                  <a:cubicBezTo>
                    <a:pt x="95" y="0"/>
                    <a:pt x="0" y="96"/>
                    <a:pt x="0" y="214"/>
                  </a:cubicBezTo>
                  <a:lnTo>
                    <a:pt x="0" y="2022"/>
                  </a:lnTo>
                  <a:cubicBezTo>
                    <a:pt x="0" y="2140"/>
                    <a:pt x="95" y="2236"/>
                    <a:pt x="213" y="2236"/>
                  </a:cubicBezTo>
                  <a:cubicBezTo>
                    <a:pt x="332" y="2236"/>
                    <a:pt x="427" y="2140"/>
                    <a:pt x="427" y="2022"/>
                  </a:cubicBezTo>
                  <a:lnTo>
                    <a:pt x="427" y="214"/>
                  </a:lnTo>
                  <a:cubicBezTo>
                    <a:pt x="427" y="96"/>
                    <a:pt x="332"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5293243" y="3866253"/>
              <a:ext cx="88339" cy="88339"/>
            </a:xfrm>
            <a:custGeom>
              <a:avLst/>
              <a:gdLst/>
              <a:ahLst/>
              <a:cxnLst/>
              <a:rect l="l" t="t" r="r" b="b"/>
              <a:pathLst>
                <a:path w="3085" h="3085" extrusionOk="0">
                  <a:moveTo>
                    <a:pt x="2658" y="427"/>
                  </a:moveTo>
                  <a:lnTo>
                    <a:pt x="2658" y="893"/>
                  </a:lnTo>
                  <a:lnTo>
                    <a:pt x="1099" y="893"/>
                  </a:lnTo>
                  <a:cubicBezTo>
                    <a:pt x="981" y="893"/>
                    <a:pt x="886" y="988"/>
                    <a:pt x="886" y="1106"/>
                  </a:cubicBezTo>
                  <a:lnTo>
                    <a:pt x="886" y="2657"/>
                  </a:lnTo>
                  <a:lnTo>
                    <a:pt x="428" y="2657"/>
                  </a:lnTo>
                  <a:lnTo>
                    <a:pt x="428" y="427"/>
                  </a:lnTo>
                  <a:close/>
                  <a:moveTo>
                    <a:pt x="214" y="0"/>
                  </a:moveTo>
                  <a:cubicBezTo>
                    <a:pt x="96" y="0"/>
                    <a:pt x="1" y="95"/>
                    <a:pt x="1" y="213"/>
                  </a:cubicBezTo>
                  <a:lnTo>
                    <a:pt x="1" y="2870"/>
                  </a:lnTo>
                  <a:cubicBezTo>
                    <a:pt x="1" y="2989"/>
                    <a:pt x="96" y="3084"/>
                    <a:pt x="214" y="3084"/>
                  </a:cubicBezTo>
                  <a:lnTo>
                    <a:pt x="1100" y="3084"/>
                  </a:lnTo>
                  <a:cubicBezTo>
                    <a:pt x="1218" y="3084"/>
                    <a:pt x="1314" y="2989"/>
                    <a:pt x="1314" y="2870"/>
                  </a:cubicBezTo>
                  <a:lnTo>
                    <a:pt x="1314" y="1319"/>
                  </a:lnTo>
                  <a:lnTo>
                    <a:pt x="2872" y="1319"/>
                  </a:lnTo>
                  <a:cubicBezTo>
                    <a:pt x="2989" y="1318"/>
                    <a:pt x="3085" y="1217"/>
                    <a:pt x="3085" y="1100"/>
                  </a:cubicBezTo>
                  <a:lnTo>
                    <a:pt x="3085" y="213"/>
                  </a:lnTo>
                  <a:cubicBezTo>
                    <a:pt x="3085" y="95"/>
                    <a:pt x="2989" y="0"/>
                    <a:pt x="2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5521492" y="3866253"/>
              <a:ext cx="88310" cy="88339"/>
            </a:xfrm>
            <a:custGeom>
              <a:avLst/>
              <a:gdLst/>
              <a:ahLst/>
              <a:cxnLst/>
              <a:rect l="l" t="t" r="r" b="b"/>
              <a:pathLst>
                <a:path w="3084" h="3085" extrusionOk="0">
                  <a:moveTo>
                    <a:pt x="2657" y="427"/>
                  </a:moveTo>
                  <a:lnTo>
                    <a:pt x="2657" y="2657"/>
                  </a:lnTo>
                  <a:lnTo>
                    <a:pt x="2199" y="2657"/>
                  </a:lnTo>
                  <a:lnTo>
                    <a:pt x="2199" y="1106"/>
                  </a:lnTo>
                  <a:cubicBezTo>
                    <a:pt x="2199" y="988"/>
                    <a:pt x="2103" y="893"/>
                    <a:pt x="1986" y="893"/>
                  </a:cubicBezTo>
                  <a:lnTo>
                    <a:pt x="427" y="893"/>
                  </a:lnTo>
                  <a:lnTo>
                    <a:pt x="427" y="427"/>
                  </a:lnTo>
                  <a:close/>
                  <a:moveTo>
                    <a:pt x="213" y="0"/>
                  </a:moveTo>
                  <a:cubicBezTo>
                    <a:pt x="95" y="0"/>
                    <a:pt x="0" y="95"/>
                    <a:pt x="0" y="214"/>
                  </a:cubicBezTo>
                  <a:lnTo>
                    <a:pt x="0" y="1100"/>
                  </a:lnTo>
                  <a:cubicBezTo>
                    <a:pt x="0" y="1217"/>
                    <a:pt x="95" y="1318"/>
                    <a:pt x="212" y="1319"/>
                  </a:cubicBezTo>
                  <a:lnTo>
                    <a:pt x="1771" y="1319"/>
                  </a:lnTo>
                  <a:lnTo>
                    <a:pt x="1771" y="2871"/>
                  </a:lnTo>
                  <a:cubicBezTo>
                    <a:pt x="1771" y="2989"/>
                    <a:pt x="1867" y="3084"/>
                    <a:pt x="1985" y="3084"/>
                  </a:cubicBezTo>
                  <a:lnTo>
                    <a:pt x="2870" y="3084"/>
                  </a:lnTo>
                  <a:cubicBezTo>
                    <a:pt x="2988" y="3084"/>
                    <a:pt x="3084" y="2989"/>
                    <a:pt x="3084" y="2871"/>
                  </a:cubicBezTo>
                  <a:lnTo>
                    <a:pt x="3084" y="214"/>
                  </a:lnTo>
                  <a:cubicBezTo>
                    <a:pt x="3084" y="95"/>
                    <a:pt x="2988" y="0"/>
                    <a:pt x="2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5293243" y="4195813"/>
              <a:ext cx="88339" cy="88368"/>
            </a:xfrm>
            <a:custGeom>
              <a:avLst/>
              <a:gdLst/>
              <a:ahLst/>
              <a:cxnLst/>
              <a:rect l="l" t="t" r="r" b="b"/>
              <a:pathLst>
                <a:path w="3085" h="3086" extrusionOk="0">
                  <a:moveTo>
                    <a:pt x="215" y="0"/>
                  </a:moveTo>
                  <a:cubicBezTo>
                    <a:pt x="96" y="0"/>
                    <a:pt x="1" y="97"/>
                    <a:pt x="1" y="215"/>
                  </a:cubicBezTo>
                  <a:lnTo>
                    <a:pt x="1" y="1078"/>
                  </a:lnTo>
                  <a:cubicBezTo>
                    <a:pt x="1" y="1196"/>
                    <a:pt x="96" y="1291"/>
                    <a:pt x="215" y="1291"/>
                  </a:cubicBezTo>
                  <a:cubicBezTo>
                    <a:pt x="333" y="1291"/>
                    <a:pt x="428" y="1196"/>
                    <a:pt x="428" y="1078"/>
                  </a:cubicBezTo>
                  <a:lnTo>
                    <a:pt x="428" y="429"/>
                  </a:lnTo>
                  <a:lnTo>
                    <a:pt x="886" y="429"/>
                  </a:lnTo>
                  <a:lnTo>
                    <a:pt x="886" y="1979"/>
                  </a:lnTo>
                  <a:cubicBezTo>
                    <a:pt x="886" y="2097"/>
                    <a:pt x="981" y="2193"/>
                    <a:pt x="1099" y="2193"/>
                  </a:cubicBezTo>
                  <a:lnTo>
                    <a:pt x="2658" y="2193"/>
                  </a:lnTo>
                  <a:lnTo>
                    <a:pt x="2658" y="2658"/>
                  </a:lnTo>
                  <a:lnTo>
                    <a:pt x="428" y="2658"/>
                  </a:lnTo>
                  <a:lnTo>
                    <a:pt x="428" y="2009"/>
                  </a:lnTo>
                  <a:cubicBezTo>
                    <a:pt x="428" y="1891"/>
                    <a:pt x="333" y="1796"/>
                    <a:pt x="215" y="1796"/>
                  </a:cubicBezTo>
                  <a:cubicBezTo>
                    <a:pt x="96" y="1796"/>
                    <a:pt x="1" y="1891"/>
                    <a:pt x="1" y="2009"/>
                  </a:cubicBezTo>
                  <a:lnTo>
                    <a:pt x="1" y="2871"/>
                  </a:lnTo>
                  <a:cubicBezTo>
                    <a:pt x="1" y="2989"/>
                    <a:pt x="96" y="3085"/>
                    <a:pt x="215" y="3085"/>
                  </a:cubicBezTo>
                  <a:lnTo>
                    <a:pt x="2871" y="3085"/>
                  </a:lnTo>
                  <a:cubicBezTo>
                    <a:pt x="2988" y="3085"/>
                    <a:pt x="3085" y="2989"/>
                    <a:pt x="3085" y="2871"/>
                  </a:cubicBezTo>
                  <a:lnTo>
                    <a:pt x="3085" y="1986"/>
                  </a:lnTo>
                  <a:cubicBezTo>
                    <a:pt x="3085" y="1868"/>
                    <a:pt x="2989" y="1767"/>
                    <a:pt x="2872" y="1766"/>
                  </a:cubicBezTo>
                  <a:lnTo>
                    <a:pt x="1314" y="1766"/>
                  </a:lnTo>
                  <a:lnTo>
                    <a:pt x="1314" y="215"/>
                  </a:lnTo>
                  <a:cubicBezTo>
                    <a:pt x="1314" y="97"/>
                    <a:pt x="1218"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p:cNvSpPr/>
            <p:nvPr/>
          </p:nvSpPr>
          <p:spPr>
            <a:xfrm>
              <a:off x="5521492" y="4195842"/>
              <a:ext cx="88310" cy="88339"/>
            </a:xfrm>
            <a:custGeom>
              <a:avLst/>
              <a:gdLst/>
              <a:ahLst/>
              <a:cxnLst/>
              <a:rect l="l" t="t" r="r" b="b"/>
              <a:pathLst>
                <a:path w="3084" h="3085" extrusionOk="0">
                  <a:moveTo>
                    <a:pt x="2657" y="428"/>
                  </a:moveTo>
                  <a:lnTo>
                    <a:pt x="2657" y="2657"/>
                  </a:lnTo>
                  <a:lnTo>
                    <a:pt x="427" y="2657"/>
                  </a:lnTo>
                  <a:lnTo>
                    <a:pt x="427" y="2192"/>
                  </a:lnTo>
                  <a:lnTo>
                    <a:pt x="1986" y="2192"/>
                  </a:lnTo>
                  <a:cubicBezTo>
                    <a:pt x="2104" y="2192"/>
                    <a:pt x="2199" y="2097"/>
                    <a:pt x="2199" y="1979"/>
                  </a:cubicBezTo>
                  <a:lnTo>
                    <a:pt x="2199" y="428"/>
                  </a:lnTo>
                  <a:close/>
                  <a:moveTo>
                    <a:pt x="1985" y="1"/>
                  </a:moveTo>
                  <a:cubicBezTo>
                    <a:pt x="1867" y="1"/>
                    <a:pt x="1771" y="96"/>
                    <a:pt x="1771" y="214"/>
                  </a:cubicBezTo>
                  <a:lnTo>
                    <a:pt x="1771" y="1766"/>
                  </a:lnTo>
                  <a:lnTo>
                    <a:pt x="212" y="1765"/>
                  </a:lnTo>
                  <a:cubicBezTo>
                    <a:pt x="95" y="1766"/>
                    <a:pt x="0" y="1867"/>
                    <a:pt x="0" y="1985"/>
                  </a:cubicBezTo>
                  <a:lnTo>
                    <a:pt x="0" y="2870"/>
                  </a:lnTo>
                  <a:cubicBezTo>
                    <a:pt x="0" y="2989"/>
                    <a:pt x="95" y="3084"/>
                    <a:pt x="213" y="3084"/>
                  </a:cubicBezTo>
                  <a:lnTo>
                    <a:pt x="2870" y="3084"/>
                  </a:lnTo>
                  <a:cubicBezTo>
                    <a:pt x="2988" y="3084"/>
                    <a:pt x="3084" y="2989"/>
                    <a:pt x="3084" y="2870"/>
                  </a:cubicBezTo>
                  <a:lnTo>
                    <a:pt x="3084" y="214"/>
                  </a:lnTo>
                  <a:cubicBezTo>
                    <a:pt x="3084" y="96"/>
                    <a:pt x="2988" y="1"/>
                    <a:pt x="2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0"/>
            <p:cNvSpPr/>
            <p:nvPr/>
          </p:nvSpPr>
          <p:spPr>
            <a:xfrm>
              <a:off x="5597547" y="4068330"/>
              <a:ext cx="12256" cy="12256"/>
            </a:xfrm>
            <a:custGeom>
              <a:avLst/>
              <a:gdLst/>
              <a:ahLst/>
              <a:cxnLst/>
              <a:rect l="l" t="t" r="r" b="b"/>
              <a:pathLst>
                <a:path w="428" h="428" extrusionOk="0">
                  <a:moveTo>
                    <a:pt x="214" y="0"/>
                  </a:moveTo>
                  <a:cubicBezTo>
                    <a:pt x="96" y="0"/>
                    <a:pt x="1" y="96"/>
                    <a:pt x="1" y="213"/>
                  </a:cubicBezTo>
                  <a:cubicBezTo>
                    <a:pt x="1" y="332"/>
                    <a:pt x="96" y="428"/>
                    <a:pt x="214" y="428"/>
                  </a:cubicBezTo>
                  <a:cubicBezTo>
                    <a:pt x="333" y="428"/>
                    <a:pt x="428" y="332"/>
                    <a:pt x="428" y="213"/>
                  </a:cubicBezTo>
                  <a:cubicBezTo>
                    <a:pt x="428" y="96"/>
                    <a:pt x="332"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5597547" y="4119816"/>
              <a:ext cx="12256" cy="12284"/>
            </a:xfrm>
            <a:custGeom>
              <a:avLst/>
              <a:gdLst/>
              <a:ahLst/>
              <a:cxnLst/>
              <a:rect l="l" t="t" r="r" b="b"/>
              <a:pathLst>
                <a:path w="428" h="429" extrusionOk="0">
                  <a:moveTo>
                    <a:pt x="214" y="1"/>
                  </a:moveTo>
                  <a:cubicBezTo>
                    <a:pt x="96" y="1"/>
                    <a:pt x="1" y="97"/>
                    <a:pt x="1" y="215"/>
                  </a:cubicBezTo>
                  <a:cubicBezTo>
                    <a:pt x="1" y="333"/>
                    <a:pt x="96" y="429"/>
                    <a:pt x="214" y="429"/>
                  </a:cubicBezTo>
                  <a:cubicBezTo>
                    <a:pt x="333" y="429"/>
                    <a:pt x="428" y="333"/>
                    <a:pt x="428" y="215"/>
                  </a:cubicBezTo>
                  <a:cubicBezTo>
                    <a:pt x="428" y="97"/>
                    <a:pt x="332" y="1"/>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5293243" y="4068330"/>
              <a:ext cx="12256" cy="12256"/>
            </a:xfrm>
            <a:custGeom>
              <a:avLst/>
              <a:gdLst/>
              <a:ahLst/>
              <a:cxnLst/>
              <a:rect l="l" t="t" r="r" b="b"/>
              <a:pathLst>
                <a:path w="428" h="428" extrusionOk="0">
                  <a:moveTo>
                    <a:pt x="214" y="0"/>
                  </a:moveTo>
                  <a:cubicBezTo>
                    <a:pt x="96" y="0"/>
                    <a:pt x="1" y="96"/>
                    <a:pt x="1" y="213"/>
                  </a:cubicBezTo>
                  <a:cubicBezTo>
                    <a:pt x="1" y="332"/>
                    <a:pt x="96" y="428"/>
                    <a:pt x="214" y="428"/>
                  </a:cubicBezTo>
                  <a:cubicBezTo>
                    <a:pt x="333" y="428"/>
                    <a:pt x="428" y="332"/>
                    <a:pt x="428" y="213"/>
                  </a:cubicBezTo>
                  <a:cubicBezTo>
                    <a:pt x="428" y="96"/>
                    <a:pt x="333"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5293243" y="4119816"/>
              <a:ext cx="12256" cy="12284"/>
            </a:xfrm>
            <a:custGeom>
              <a:avLst/>
              <a:gdLst/>
              <a:ahLst/>
              <a:cxnLst/>
              <a:rect l="l" t="t" r="r" b="b"/>
              <a:pathLst>
                <a:path w="428" h="429" extrusionOk="0">
                  <a:moveTo>
                    <a:pt x="214" y="1"/>
                  </a:moveTo>
                  <a:cubicBezTo>
                    <a:pt x="96" y="1"/>
                    <a:pt x="1" y="97"/>
                    <a:pt x="1" y="215"/>
                  </a:cubicBezTo>
                  <a:cubicBezTo>
                    <a:pt x="1" y="333"/>
                    <a:pt x="96" y="429"/>
                    <a:pt x="214" y="429"/>
                  </a:cubicBezTo>
                  <a:cubicBezTo>
                    <a:pt x="333" y="429"/>
                    <a:pt x="428" y="333"/>
                    <a:pt x="428" y="215"/>
                  </a:cubicBezTo>
                  <a:cubicBezTo>
                    <a:pt x="428" y="97"/>
                    <a:pt x="333" y="1"/>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50"/>
          <p:cNvGrpSpPr/>
          <p:nvPr/>
        </p:nvGrpSpPr>
        <p:grpSpPr>
          <a:xfrm>
            <a:off x="4602722" y="3750906"/>
            <a:ext cx="342303" cy="452003"/>
            <a:chOff x="5441772" y="3065275"/>
            <a:chExt cx="342303" cy="452003"/>
          </a:xfrm>
        </p:grpSpPr>
        <p:sp>
          <p:nvSpPr>
            <p:cNvPr id="1535" name="Google Shape;1535;p50"/>
            <p:cNvSpPr/>
            <p:nvPr/>
          </p:nvSpPr>
          <p:spPr>
            <a:xfrm>
              <a:off x="5441772" y="3065275"/>
              <a:ext cx="286694" cy="452003"/>
            </a:xfrm>
            <a:custGeom>
              <a:avLst/>
              <a:gdLst/>
              <a:ahLst/>
              <a:cxnLst/>
              <a:rect l="l" t="t" r="r" b="b"/>
              <a:pathLst>
                <a:path w="10012" h="15785" extrusionOk="0">
                  <a:moveTo>
                    <a:pt x="3104" y="0"/>
                  </a:moveTo>
                  <a:cubicBezTo>
                    <a:pt x="3058" y="0"/>
                    <a:pt x="3014" y="14"/>
                    <a:pt x="2975" y="39"/>
                  </a:cubicBezTo>
                  <a:lnTo>
                    <a:pt x="103" y="1955"/>
                  </a:lnTo>
                  <a:cubicBezTo>
                    <a:pt x="39" y="1997"/>
                    <a:pt x="0" y="2069"/>
                    <a:pt x="0" y="2147"/>
                  </a:cubicBezTo>
                  <a:lnTo>
                    <a:pt x="0" y="7582"/>
                  </a:lnTo>
                  <a:cubicBezTo>
                    <a:pt x="0" y="11304"/>
                    <a:pt x="2373" y="14595"/>
                    <a:pt x="5904" y="15772"/>
                  </a:cubicBezTo>
                  <a:cubicBezTo>
                    <a:pt x="5928" y="15780"/>
                    <a:pt x="5953" y="15785"/>
                    <a:pt x="5978" y="15785"/>
                  </a:cubicBezTo>
                  <a:cubicBezTo>
                    <a:pt x="6002" y="15785"/>
                    <a:pt x="6026" y="15780"/>
                    <a:pt x="6050" y="15772"/>
                  </a:cubicBezTo>
                  <a:cubicBezTo>
                    <a:pt x="7564" y="15268"/>
                    <a:pt x="8905" y="14356"/>
                    <a:pt x="9930" y="13136"/>
                  </a:cubicBezTo>
                  <a:cubicBezTo>
                    <a:pt x="10012" y="13038"/>
                    <a:pt x="9999" y="12892"/>
                    <a:pt x="9901" y="12810"/>
                  </a:cubicBezTo>
                  <a:cubicBezTo>
                    <a:pt x="9858" y="12774"/>
                    <a:pt x="9806" y="12756"/>
                    <a:pt x="9753" y="12756"/>
                  </a:cubicBezTo>
                  <a:cubicBezTo>
                    <a:pt x="9687" y="12756"/>
                    <a:pt x="9622" y="12784"/>
                    <a:pt x="9575" y="12838"/>
                  </a:cubicBezTo>
                  <a:cubicBezTo>
                    <a:pt x="8623" y="13974"/>
                    <a:pt x="7380" y="14827"/>
                    <a:pt x="5978" y="15309"/>
                  </a:cubicBezTo>
                  <a:cubicBezTo>
                    <a:pt x="2675" y="14174"/>
                    <a:pt x="462" y="11078"/>
                    <a:pt x="462" y="7582"/>
                  </a:cubicBezTo>
                  <a:lnTo>
                    <a:pt x="462" y="2270"/>
                  </a:lnTo>
                  <a:lnTo>
                    <a:pt x="3174" y="462"/>
                  </a:lnTo>
                  <a:lnTo>
                    <a:pt x="5473" y="462"/>
                  </a:lnTo>
                  <a:cubicBezTo>
                    <a:pt x="5601" y="462"/>
                    <a:pt x="5705" y="359"/>
                    <a:pt x="5705" y="232"/>
                  </a:cubicBezTo>
                  <a:cubicBezTo>
                    <a:pt x="5705" y="104"/>
                    <a:pt x="5601" y="0"/>
                    <a:pt x="5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5620713" y="3065275"/>
              <a:ext cx="163363" cy="355360"/>
            </a:xfrm>
            <a:custGeom>
              <a:avLst/>
              <a:gdLst/>
              <a:ahLst/>
              <a:cxnLst/>
              <a:rect l="l" t="t" r="r" b="b"/>
              <a:pathLst>
                <a:path w="5705" h="12410" extrusionOk="0">
                  <a:moveTo>
                    <a:pt x="232" y="0"/>
                  </a:moveTo>
                  <a:cubicBezTo>
                    <a:pt x="104" y="0"/>
                    <a:pt x="1" y="104"/>
                    <a:pt x="1" y="232"/>
                  </a:cubicBezTo>
                  <a:cubicBezTo>
                    <a:pt x="1" y="359"/>
                    <a:pt x="104" y="462"/>
                    <a:pt x="232" y="462"/>
                  </a:cubicBezTo>
                  <a:lnTo>
                    <a:pt x="2531" y="462"/>
                  </a:lnTo>
                  <a:lnTo>
                    <a:pt x="5243" y="2271"/>
                  </a:lnTo>
                  <a:lnTo>
                    <a:pt x="5243" y="7582"/>
                  </a:lnTo>
                  <a:cubicBezTo>
                    <a:pt x="5243" y="9174"/>
                    <a:pt x="4783" y="10719"/>
                    <a:pt x="3912" y="12051"/>
                  </a:cubicBezTo>
                  <a:cubicBezTo>
                    <a:pt x="3841" y="12158"/>
                    <a:pt x="3871" y="12302"/>
                    <a:pt x="3978" y="12372"/>
                  </a:cubicBezTo>
                  <a:cubicBezTo>
                    <a:pt x="4021" y="12397"/>
                    <a:pt x="4064" y="12409"/>
                    <a:pt x="4105" y="12409"/>
                  </a:cubicBezTo>
                  <a:cubicBezTo>
                    <a:pt x="4173" y="12409"/>
                    <a:pt x="4238" y="12374"/>
                    <a:pt x="4299" y="12305"/>
                  </a:cubicBezTo>
                  <a:cubicBezTo>
                    <a:pt x="5219" y="10897"/>
                    <a:pt x="5705" y="9264"/>
                    <a:pt x="5705" y="7582"/>
                  </a:cubicBezTo>
                  <a:lnTo>
                    <a:pt x="5705" y="2147"/>
                  </a:lnTo>
                  <a:cubicBezTo>
                    <a:pt x="5705" y="2069"/>
                    <a:pt x="5667" y="1998"/>
                    <a:pt x="5602" y="1955"/>
                  </a:cubicBezTo>
                  <a:lnTo>
                    <a:pt x="2730" y="39"/>
                  </a:lnTo>
                  <a:cubicBezTo>
                    <a:pt x="2691" y="14"/>
                    <a:pt x="2647" y="0"/>
                    <a:pt x="2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0"/>
            <p:cNvSpPr/>
            <p:nvPr/>
          </p:nvSpPr>
          <p:spPr>
            <a:xfrm>
              <a:off x="5469405" y="3092907"/>
              <a:ext cx="287066" cy="395020"/>
            </a:xfrm>
            <a:custGeom>
              <a:avLst/>
              <a:gdLst/>
              <a:ahLst/>
              <a:cxnLst/>
              <a:rect l="l" t="t" r="r" b="b"/>
              <a:pathLst>
                <a:path w="10025" h="13795" extrusionOk="0">
                  <a:moveTo>
                    <a:pt x="2431" y="0"/>
                  </a:moveTo>
                  <a:cubicBezTo>
                    <a:pt x="2386" y="0"/>
                    <a:pt x="2341" y="13"/>
                    <a:pt x="2303" y="39"/>
                  </a:cubicBezTo>
                  <a:lnTo>
                    <a:pt x="103" y="1506"/>
                  </a:lnTo>
                  <a:cubicBezTo>
                    <a:pt x="39" y="1548"/>
                    <a:pt x="1" y="1621"/>
                    <a:pt x="1" y="1698"/>
                  </a:cubicBezTo>
                  <a:lnTo>
                    <a:pt x="1" y="6617"/>
                  </a:lnTo>
                  <a:cubicBezTo>
                    <a:pt x="1" y="9764"/>
                    <a:pt x="1989" y="12656"/>
                    <a:pt x="4930" y="13779"/>
                  </a:cubicBezTo>
                  <a:cubicBezTo>
                    <a:pt x="4957" y="13790"/>
                    <a:pt x="4985" y="13795"/>
                    <a:pt x="5012" y="13795"/>
                  </a:cubicBezTo>
                  <a:cubicBezTo>
                    <a:pt x="5039" y="13795"/>
                    <a:pt x="5067" y="13790"/>
                    <a:pt x="5094" y="13779"/>
                  </a:cubicBezTo>
                  <a:cubicBezTo>
                    <a:pt x="8035" y="12656"/>
                    <a:pt x="10024" y="9765"/>
                    <a:pt x="10024" y="6617"/>
                  </a:cubicBezTo>
                  <a:lnTo>
                    <a:pt x="10024" y="4559"/>
                  </a:lnTo>
                  <a:cubicBezTo>
                    <a:pt x="10024" y="4430"/>
                    <a:pt x="9921" y="4327"/>
                    <a:pt x="9792" y="4327"/>
                  </a:cubicBezTo>
                  <a:cubicBezTo>
                    <a:pt x="9665" y="4327"/>
                    <a:pt x="9562" y="4430"/>
                    <a:pt x="9562" y="4559"/>
                  </a:cubicBezTo>
                  <a:lnTo>
                    <a:pt x="9562" y="6617"/>
                  </a:lnTo>
                  <a:cubicBezTo>
                    <a:pt x="9562" y="9601"/>
                    <a:pt x="7779" y="12221"/>
                    <a:pt x="5013" y="13316"/>
                  </a:cubicBezTo>
                  <a:cubicBezTo>
                    <a:pt x="2245" y="12221"/>
                    <a:pt x="463" y="9601"/>
                    <a:pt x="463" y="6617"/>
                  </a:cubicBezTo>
                  <a:lnTo>
                    <a:pt x="463" y="1822"/>
                  </a:lnTo>
                  <a:lnTo>
                    <a:pt x="2502" y="462"/>
                  </a:lnTo>
                  <a:lnTo>
                    <a:pt x="7522" y="462"/>
                  </a:lnTo>
                  <a:lnTo>
                    <a:pt x="9562" y="1822"/>
                  </a:lnTo>
                  <a:lnTo>
                    <a:pt x="9562" y="3550"/>
                  </a:lnTo>
                  <a:cubicBezTo>
                    <a:pt x="9562" y="3679"/>
                    <a:pt x="9665" y="3782"/>
                    <a:pt x="9792" y="3782"/>
                  </a:cubicBezTo>
                  <a:cubicBezTo>
                    <a:pt x="9921" y="3782"/>
                    <a:pt x="10024" y="3679"/>
                    <a:pt x="10024" y="3550"/>
                  </a:cubicBezTo>
                  <a:lnTo>
                    <a:pt x="10024" y="1698"/>
                  </a:lnTo>
                  <a:cubicBezTo>
                    <a:pt x="10024" y="1621"/>
                    <a:pt x="9986" y="1548"/>
                    <a:pt x="9921" y="1506"/>
                  </a:cubicBezTo>
                  <a:lnTo>
                    <a:pt x="7721" y="39"/>
                  </a:lnTo>
                  <a:cubicBezTo>
                    <a:pt x="7683" y="13"/>
                    <a:pt x="7638" y="0"/>
                    <a:pt x="7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5521950" y="3189006"/>
              <a:ext cx="182634" cy="148931"/>
            </a:xfrm>
            <a:custGeom>
              <a:avLst/>
              <a:gdLst/>
              <a:ahLst/>
              <a:cxnLst/>
              <a:rect l="l" t="t" r="r" b="b"/>
              <a:pathLst>
                <a:path w="6378" h="5201" extrusionOk="0">
                  <a:moveTo>
                    <a:pt x="5572" y="463"/>
                  </a:moveTo>
                  <a:cubicBezTo>
                    <a:pt x="5625" y="463"/>
                    <a:pt x="5679" y="480"/>
                    <a:pt x="5725" y="515"/>
                  </a:cubicBezTo>
                  <a:cubicBezTo>
                    <a:pt x="5834" y="599"/>
                    <a:pt x="5855" y="757"/>
                    <a:pt x="5770" y="867"/>
                  </a:cubicBezTo>
                  <a:lnTo>
                    <a:pt x="2869" y="4640"/>
                  </a:lnTo>
                  <a:cubicBezTo>
                    <a:pt x="2806" y="4706"/>
                    <a:pt x="2741" y="4738"/>
                    <a:pt x="2673" y="4738"/>
                  </a:cubicBezTo>
                  <a:cubicBezTo>
                    <a:pt x="2614" y="4738"/>
                    <a:pt x="2554" y="4714"/>
                    <a:pt x="2492" y="4665"/>
                  </a:cubicBezTo>
                  <a:lnTo>
                    <a:pt x="606" y="2778"/>
                  </a:lnTo>
                  <a:cubicBezTo>
                    <a:pt x="507" y="2680"/>
                    <a:pt x="507" y="2520"/>
                    <a:pt x="606" y="2423"/>
                  </a:cubicBezTo>
                  <a:cubicBezTo>
                    <a:pt x="665" y="2374"/>
                    <a:pt x="724" y="2349"/>
                    <a:pt x="783" y="2349"/>
                  </a:cubicBezTo>
                  <a:cubicBezTo>
                    <a:pt x="843" y="2349"/>
                    <a:pt x="902" y="2374"/>
                    <a:pt x="961" y="2423"/>
                  </a:cubicBezTo>
                  <a:lnTo>
                    <a:pt x="2459" y="3920"/>
                  </a:lnTo>
                  <a:cubicBezTo>
                    <a:pt x="2515" y="3966"/>
                    <a:pt x="2571" y="3988"/>
                    <a:pt x="2625" y="3988"/>
                  </a:cubicBezTo>
                  <a:cubicBezTo>
                    <a:pt x="2687" y="3988"/>
                    <a:pt x="2747" y="3958"/>
                    <a:pt x="2805" y="3898"/>
                  </a:cubicBezTo>
                  <a:lnTo>
                    <a:pt x="5372" y="560"/>
                  </a:lnTo>
                  <a:cubicBezTo>
                    <a:pt x="5422" y="496"/>
                    <a:pt x="5496" y="463"/>
                    <a:pt x="5572" y="463"/>
                  </a:cubicBezTo>
                  <a:close/>
                  <a:moveTo>
                    <a:pt x="5572" y="0"/>
                  </a:moveTo>
                  <a:cubicBezTo>
                    <a:pt x="5358" y="0"/>
                    <a:pt x="5146" y="96"/>
                    <a:pt x="5006" y="279"/>
                  </a:cubicBezTo>
                  <a:lnTo>
                    <a:pt x="2599" y="3407"/>
                  </a:lnTo>
                  <a:lnTo>
                    <a:pt x="1288" y="2096"/>
                  </a:lnTo>
                  <a:cubicBezTo>
                    <a:pt x="1149" y="1957"/>
                    <a:pt x="966" y="1887"/>
                    <a:pt x="783" y="1887"/>
                  </a:cubicBezTo>
                  <a:cubicBezTo>
                    <a:pt x="601" y="1887"/>
                    <a:pt x="418" y="1957"/>
                    <a:pt x="279" y="2096"/>
                  </a:cubicBezTo>
                  <a:cubicBezTo>
                    <a:pt x="1" y="2374"/>
                    <a:pt x="1" y="2827"/>
                    <a:pt x="279" y="3105"/>
                  </a:cubicBezTo>
                  <a:lnTo>
                    <a:pt x="2165" y="4992"/>
                  </a:lnTo>
                  <a:cubicBezTo>
                    <a:pt x="2305" y="5132"/>
                    <a:pt x="2488" y="5201"/>
                    <a:pt x="2670" y="5201"/>
                  </a:cubicBezTo>
                  <a:cubicBezTo>
                    <a:pt x="2882" y="5201"/>
                    <a:pt x="3093" y="5107"/>
                    <a:pt x="3235" y="4923"/>
                  </a:cubicBezTo>
                  <a:lnTo>
                    <a:pt x="6137" y="1149"/>
                  </a:lnTo>
                  <a:cubicBezTo>
                    <a:pt x="6377" y="837"/>
                    <a:pt x="6318" y="388"/>
                    <a:pt x="6006" y="148"/>
                  </a:cubicBezTo>
                  <a:cubicBezTo>
                    <a:pt x="5877" y="48"/>
                    <a:pt x="5724" y="0"/>
                    <a:pt x="5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cxnSp>
        <p:nvCxnSpPr>
          <p:cNvPr id="1561" name="Google Shape;1561;p52"/>
          <p:cNvCxnSpPr/>
          <p:nvPr/>
        </p:nvCxnSpPr>
        <p:spPr>
          <a:xfrm rot="10800000">
            <a:off x="0" y="4251200"/>
            <a:ext cx="3804900" cy="0"/>
          </a:xfrm>
          <a:prstGeom prst="straightConnector1">
            <a:avLst/>
          </a:prstGeom>
          <a:noFill/>
          <a:ln w="9525" cap="flat" cmpd="sng">
            <a:solidFill>
              <a:schemeClr val="lt1"/>
            </a:solidFill>
            <a:prstDash val="solid"/>
            <a:round/>
            <a:headEnd type="oval" w="med" len="med"/>
            <a:tailEnd type="none" w="med" len="med"/>
          </a:ln>
        </p:spPr>
      </p:cxnSp>
      <p:pic>
        <p:nvPicPr>
          <p:cNvPr id="8" name="Imagen 7">
            <a:extLst>
              <a:ext uri="{FF2B5EF4-FFF2-40B4-BE49-F238E27FC236}">
                <a16:creationId xmlns:a16="http://schemas.microsoft.com/office/drawing/2014/main" id="{C52AF7C1-ABA5-EFD2-DA0F-3CE896084683}"/>
              </a:ext>
            </a:extLst>
          </p:cNvPr>
          <p:cNvPicPr>
            <a:picLocks noChangeAspect="1"/>
          </p:cNvPicPr>
          <p:nvPr/>
        </p:nvPicPr>
        <p:blipFill>
          <a:blip r:embed="rId3"/>
          <a:stretch>
            <a:fillRect/>
          </a:stretch>
        </p:blipFill>
        <p:spPr>
          <a:xfrm>
            <a:off x="1306904" y="346950"/>
            <a:ext cx="5777837" cy="44495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6c14e5f-c302-407e-8a10-9083591082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5856F4DB0195146B0887BEDC8BB90D1" ma:contentTypeVersion="10" ma:contentTypeDescription="Crear nuevo documento." ma:contentTypeScope="" ma:versionID="83ed1ad0e1f478d8eebf8e2a5873e2da">
  <xsd:schema xmlns:xsd="http://www.w3.org/2001/XMLSchema" xmlns:xs="http://www.w3.org/2001/XMLSchema" xmlns:p="http://schemas.microsoft.com/office/2006/metadata/properties" xmlns:ns3="a6c14e5f-c302-407e-8a10-9083591082e2" xmlns:ns4="b11dd3e7-f8bf-44ef-abf5-58710c55caa5" targetNamespace="http://schemas.microsoft.com/office/2006/metadata/properties" ma:root="true" ma:fieldsID="b958a8e38ff03988ec3fb93014510a0a" ns3:_="" ns4:_="">
    <xsd:import namespace="a6c14e5f-c302-407e-8a10-9083591082e2"/>
    <xsd:import namespace="b11dd3e7-f8bf-44ef-abf5-58710c55caa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14e5f-c302-407e-8a10-9083591082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1dd3e7-f8bf-44ef-abf5-58710c55caa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780FC5-5DAC-421D-91D8-247A0D9D6B8C}">
  <ds:schemaRefs>
    <ds:schemaRef ds:uri="a6c14e5f-c302-407e-8a10-9083591082e2"/>
    <ds:schemaRef ds:uri="b11dd3e7-f8bf-44ef-abf5-58710c55ca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AA9B89-8505-42CB-ADEB-CB927C6E170D}">
  <ds:schemaRefs>
    <ds:schemaRef ds:uri="a6c14e5f-c302-407e-8a10-9083591082e2"/>
    <ds:schemaRef ds:uri="b11dd3e7-f8bf-44ef-abf5-58710c55ca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A60EF7B-8757-4DFC-8F1C-0E8EA8B8C8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224</Words>
  <Application>Microsoft Office PowerPoint</Application>
  <PresentationFormat>Presentación en pantalla (16:9)</PresentationFormat>
  <Paragraphs>16</Paragraphs>
  <Slides>5</Slides>
  <Notes>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vt:i4>
      </vt:variant>
    </vt:vector>
  </HeadingPairs>
  <TitlesOfParts>
    <vt:vector size="15" baseType="lpstr">
      <vt:lpstr>Albert Sans</vt:lpstr>
      <vt:lpstr>Arial</vt:lpstr>
      <vt:lpstr>Bebas Neue</vt:lpstr>
      <vt:lpstr>DM Sans</vt:lpstr>
      <vt:lpstr>IBM Plex Sans</vt:lpstr>
      <vt:lpstr>Open Sans</vt:lpstr>
      <vt:lpstr>PT Sans</vt:lpstr>
      <vt:lpstr>Roboto Condensed Light</vt:lpstr>
      <vt:lpstr>Secular One</vt:lpstr>
      <vt:lpstr>Data Privacy Training by Slidesgo</vt:lpstr>
      <vt:lpstr>Patrón de diseño_Mediator</vt:lpstr>
      <vt:lpstr>Presentación de PowerPoint</vt:lpstr>
      <vt:lpstr>Componentes de Mediador</vt:lpstr>
      <vt:lpstr>Ejemplo en la vida real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_Training</dc:title>
  <cp:lastModifiedBy>ZURISSADAY ALVARADO</cp:lastModifiedBy>
  <cp:revision>4</cp:revision>
  <dcterms:modified xsi:type="dcterms:W3CDTF">2023-06-12T14:54:52Z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0x01010035856F4DB0195146B0887BEDC8BB90D1</vt:lpwstr>
  </property>
</Properties>
</file>