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600000000000000"/>
      <p:regular r:id="rId11"/>
    </p:embeddedFont>
    <p:embeddedFont>
      <p:font typeface="Now Bold" charset="1" panose="00000800000000000000"/>
      <p:regular r:id="rId12"/>
    </p:embeddedFont>
    <p:embeddedFont>
      <p:font typeface="Now Bold Bold" charset="1" panose="00000A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250824">
            <a:off x="5580074" y="3948667"/>
            <a:ext cx="19330422" cy="8079722"/>
          </a:xfrm>
          <a:custGeom>
            <a:avLst/>
            <a:gdLst/>
            <a:ahLst/>
            <a:cxnLst/>
            <a:rect r="r" b="b" t="t" l="l"/>
            <a:pathLst>
              <a:path h="8079722" w="19330422">
                <a:moveTo>
                  <a:pt x="0" y="0"/>
                </a:moveTo>
                <a:lnTo>
                  <a:pt x="19330422" y="0"/>
                </a:lnTo>
                <a:lnTo>
                  <a:pt x="19330422" y="8079723"/>
                </a:lnTo>
                <a:lnTo>
                  <a:pt x="0" y="8079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09546" y="2160005"/>
            <a:ext cx="8815665" cy="5509791"/>
          </a:xfrm>
          <a:custGeom>
            <a:avLst/>
            <a:gdLst/>
            <a:ahLst/>
            <a:cxnLst/>
            <a:rect r="r" b="b" t="t" l="l"/>
            <a:pathLst>
              <a:path h="5509791" w="8815665">
                <a:moveTo>
                  <a:pt x="0" y="0"/>
                </a:moveTo>
                <a:lnTo>
                  <a:pt x="8815665" y="0"/>
                </a:lnTo>
                <a:lnTo>
                  <a:pt x="8815665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494186"/>
            <a:ext cx="8739938" cy="3706633"/>
            <a:chOff x="0" y="0"/>
            <a:chExt cx="11653251" cy="49421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52670"/>
              <a:ext cx="11653251" cy="368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903"/>
                </a:lnSpc>
              </a:pPr>
              <a:r>
                <a:rPr lang="en-US" sz="9086">
                  <a:solidFill>
                    <a:srgbClr val="FFFFFF"/>
                  </a:solidFill>
                  <a:latin typeface="Now Bold"/>
                </a:rPr>
                <a:t>PATRON ESTADOS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8331521" cy="108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6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92814"/>
            <a:ext cx="7540621" cy="37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607">
                <a:solidFill>
                  <a:srgbClr val="FFFFFF"/>
                </a:solidFill>
                <a:latin typeface="Now"/>
              </a:rPr>
              <a:t>DANIEL CHONG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6702920" y="1564433"/>
            <a:ext cx="19330422" cy="8079722"/>
          </a:xfrm>
          <a:custGeom>
            <a:avLst/>
            <a:gdLst/>
            <a:ahLst/>
            <a:cxnLst/>
            <a:rect r="r" b="b" t="t" l="l"/>
            <a:pathLst>
              <a:path h="8079722" w="19330422">
                <a:moveTo>
                  <a:pt x="19330422" y="8079722"/>
                </a:moveTo>
                <a:lnTo>
                  <a:pt x="0" y="8079722"/>
                </a:lnTo>
                <a:lnTo>
                  <a:pt x="0" y="0"/>
                </a:lnTo>
                <a:lnTo>
                  <a:pt x="19330422" y="0"/>
                </a:lnTo>
                <a:lnTo>
                  <a:pt x="19330422" y="80797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9684" y="2698021"/>
            <a:ext cx="4421605" cy="4421605"/>
          </a:xfrm>
          <a:custGeom>
            <a:avLst/>
            <a:gdLst/>
            <a:ahLst/>
            <a:cxnLst/>
            <a:rect r="r" b="b" t="t" l="l"/>
            <a:pathLst>
              <a:path h="4421605" w="4421605">
                <a:moveTo>
                  <a:pt x="0" y="0"/>
                </a:moveTo>
                <a:lnTo>
                  <a:pt x="4421605" y="0"/>
                </a:lnTo>
                <a:lnTo>
                  <a:pt x="4421605" y="4421605"/>
                </a:lnTo>
                <a:lnTo>
                  <a:pt x="0" y="4421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67726" y="2698021"/>
            <a:ext cx="7393824" cy="3653515"/>
            <a:chOff x="0" y="0"/>
            <a:chExt cx="9858431" cy="487135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47955"/>
              <a:ext cx="9858431" cy="3223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59"/>
                </a:lnSpc>
              </a:pPr>
              <a:r>
                <a:rPr lang="en-US" sz="2400">
                  <a:solidFill>
                    <a:srgbClr val="FFFFFF"/>
                  </a:solidFill>
                  <a:latin typeface="Now"/>
                </a:rPr>
                <a:t>El objetivo principal del patrón de estado es permitir que un objeto cambie su comportamiento en tiempo de ejecución cuando su estado interno cambia.</a:t>
              </a:r>
            </a:p>
            <a:p>
              <a:pPr>
                <a:lnSpc>
                  <a:spcPts val="39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14300"/>
              <a:ext cx="9701699" cy="1333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000">
                  <a:solidFill>
                    <a:srgbClr val="FFF7F1"/>
                  </a:solidFill>
                  <a:latin typeface="Now Bold"/>
                </a:rPr>
                <a:t>Objectivo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799999">
            <a:off x="-731341" y="3929500"/>
            <a:ext cx="19330422" cy="8079722"/>
          </a:xfrm>
          <a:custGeom>
            <a:avLst/>
            <a:gdLst/>
            <a:ahLst/>
            <a:cxnLst/>
            <a:rect r="r" b="b" t="t" l="l"/>
            <a:pathLst>
              <a:path h="8079722" w="19330422">
                <a:moveTo>
                  <a:pt x="19330422" y="8079722"/>
                </a:moveTo>
                <a:lnTo>
                  <a:pt x="0" y="8079722"/>
                </a:lnTo>
                <a:lnTo>
                  <a:pt x="0" y="0"/>
                </a:lnTo>
                <a:lnTo>
                  <a:pt x="19330422" y="0"/>
                </a:lnTo>
                <a:lnTo>
                  <a:pt x="19330422" y="80797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0892" y="768225"/>
            <a:ext cx="4161618" cy="4114800"/>
          </a:xfrm>
          <a:custGeom>
            <a:avLst/>
            <a:gdLst/>
            <a:ahLst/>
            <a:cxnLst/>
            <a:rect r="r" b="b" t="t" l="l"/>
            <a:pathLst>
              <a:path h="4114800" w="4161618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7047" y="5562592"/>
            <a:ext cx="455384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Now Bold"/>
              </a:rPr>
              <a:t>Ventaja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71978" y="5562592"/>
            <a:ext cx="455384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Now Bold"/>
              </a:rPr>
              <a:t>Desventaja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20134" y="6619051"/>
            <a:ext cx="5949508" cy="89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62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Now"/>
              </a:rPr>
              <a:t>Eliminacion de la logica condicional</a:t>
            </a:r>
          </a:p>
          <a:p>
            <a:pPr algn="ctr" marL="474978" indent="-237489" lvl="1">
              <a:lnSpc>
                <a:spcPts val="362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Now"/>
              </a:rPr>
              <a:t>Modularidad y claridad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1978" y="6619051"/>
            <a:ext cx="4553844" cy="89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62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Now"/>
              </a:rPr>
              <a:t>Sobrecarga de clases</a:t>
            </a:r>
          </a:p>
          <a:p>
            <a:pPr algn="ctr" marL="474978" indent="-237489" lvl="1">
              <a:lnSpc>
                <a:spcPts val="362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Now"/>
              </a:rPr>
              <a:t>Duplicacion de codigo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799999">
            <a:off x="-731341" y="6702176"/>
            <a:ext cx="19330422" cy="8079722"/>
          </a:xfrm>
          <a:custGeom>
            <a:avLst/>
            <a:gdLst/>
            <a:ahLst/>
            <a:cxnLst/>
            <a:rect r="r" b="b" t="t" l="l"/>
            <a:pathLst>
              <a:path h="8079722" w="19330422">
                <a:moveTo>
                  <a:pt x="19330422" y="8079722"/>
                </a:moveTo>
                <a:lnTo>
                  <a:pt x="0" y="8079722"/>
                </a:lnTo>
                <a:lnTo>
                  <a:pt x="0" y="0"/>
                </a:lnTo>
                <a:lnTo>
                  <a:pt x="19330422" y="0"/>
                </a:lnTo>
                <a:lnTo>
                  <a:pt x="19330422" y="80797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96282" y="2975996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7" y="0"/>
                </a:lnTo>
                <a:lnTo>
                  <a:pt x="34924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34078"/>
            <a:ext cx="6489951" cy="84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60"/>
              </a:lnSpc>
            </a:pPr>
            <a:r>
              <a:rPr lang="en-US" sz="6000" spc="120">
                <a:solidFill>
                  <a:srgbClr val="FFFFFF"/>
                </a:solidFill>
                <a:latin typeface="Now Bold"/>
              </a:rPr>
              <a:t>Aplicabilidad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55929" y="3377249"/>
            <a:ext cx="8069997" cy="40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>
                <a:solidFill>
                  <a:srgbClr val="FFFFFF"/>
                </a:solidFill>
                <a:latin typeface="Now Bold"/>
              </a:rPr>
              <a:t>Escenarnario para su uso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73675" y="3966333"/>
            <a:ext cx="7436605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Now"/>
              </a:rPr>
              <a:t>cuando tengas un objeto que se comporta de forma diferente dependiendo de su estado actual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3675" y="5223260"/>
            <a:ext cx="743660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Now"/>
              </a:rPr>
              <a:t>cuando tengas una clase contaminada con enormes condicionales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5929" y="6265930"/>
            <a:ext cx="743660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Now"/>
              </a:rPr>
              <a:t>cuando tengas mucho código duplicado por estados similares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69403">
            <a:off x="-10284865" y="4449302"/>
            <a:ext cx="19330422" cy="8079722"/>
          </a:xfrm>
          <a:custGeom>
            <a:avLst/>
            <a:gdLst/>
            <a:ahLst/>
            <a:cxnLst/>
            <a:rect r="r" b="b" t="t" l="l"/>
            <a:pathLst>
              <a:path h="8079722" w="19330422">
                <a:moveTo>
                  <a:pt x="0" y="0"/>
                </a:moveTo>
                <a:lnTo>
                  <a:pt x="19330422" y="0"/>
                </a:lnTo>
                <a:lnTo>
                  <a:pt x="19330422" y="8079722"/>
                </a:lnTo>
                <a:lnTo>
                  <a:pt x="0" y="8079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2192" y="3648609"/>
            <a:ext cx="3352015" cy="5693445"/>
          </a:xfrm>
          <a:custGeom>
            <a:avLst/>
            <a:gdLst/>
            <a:ahLst/>
            <a:cxnLst/>
            <a:rect r="r" b="b" t="t" l="l"/>
            <a:pathLst>
              <a:path h="5693445" w="3352015">
                <a:moveTo>
                  <a:pt x="0" y="0"/>
                </a:moveTo>
                <a:lnTo>
                  <a:pt x="3352016" y="0"/>
                </a:lnTo>
                <a:lnTo>
                  <a:pt x="3352016" y="5693444"/>
                </a:lnTo>
                <a:lnTo>
                  <a:pt x="0" y="569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34078"/>
            <a:ext cx="6489951" cy="84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60"/>
              </a:lnSpc>
            </a:pPr>
            <a:r>
              <a:rPr lang="en-US" sz="6000" spc="120">
                <a:solidFill>
                  <a:srgbClr val="FFFFFF"/>
                </a:solidFill>
                <a:latin typeface="Now Bold"/>
              </a:rPr>
              <a:t>Ejemplo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18651" y="4372849"/>
            <a:ext cx="7436605" cy="10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Now"/>
              </a:rPr>
              <a:t>Cuando el teléfono está desbloqueado, al pulsar boton de enceder se bloquea el telefono.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518651" y="5427882"/>
            <a:ext cx="8399131" cy="10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Now"/>
              </a:rPr>
              <a:t>Cuando el teléfono está desbloqueado, al mantener pulsado el boton de enceder se despliga un menu de apagar el telefono.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518651" y="6654137"/>
            <a:ext cx="7436605" cy="10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Now"/>
              </a:rPr>
              <a:t>Cuando el teléfono está bloqueado, pulsar un botón desbloquea la pantalla.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2218" y="1334830"/>
            <a:ext cx="15883565" cy="7617340"/>
          </a:xfrm>
          <a:custGeom>
            <a:avLst/>
            <a:gdLst/>
            <a:ahLst/>
            <a:cxnLst/>
            <a:rect r="r" b="b" t="t" l="l"/>
            <a:pathLst>
              <a:path h="7617340" w="15883565">
                <a:moveTo>
                  <a:pt x="0" y="0"/>
                </a:moveTo>
                <a:lnTo>
                  <a:pt x="15883564" y="0"/>
                </a:lnTo>
                <a:lnTo>
                  <a:pt x="15883564" y="7617340"/>
                </a:lnTo>
                <a:lnTo>
                  <a:pt x="0" y="761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DAFlFJS4C8g</dc:identifier>
  <dcterms:modified xsi:type="dcterms:W3CDTF">2011-08-01T06:04:30Z</dcterms:modified>
  <cp:revision>1</cp:revision>
  <dc:title>Presentación tecnología moderna elegante fondo negro</dc:title>
</cp:coreProperties>
</file>