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259" r:id="rId3"/>
    <p:sldId id="257" r:id="rId4"/>
    <p:sldId id="270" r:id="rId5"/>
  </p:sldIdLst>
  <p:sldSz cx="9144000" cy="5143500" type="screen16x9"/>
  <p:notesSz cx="6858000" cy="9144000"/>
  <p:embeddedFontLst>
    <p:embeddedFont>
      <p:font typeface="DM Sans" pitchFamily="2" charset="0"/>
      <p:regular r:id="rId7"/>
      <p:bold r:id="rId8"/>
      <p:italic r:id="rId9"/>
      <p:boldItalic r:id="rId10"/>
    </p:embeddedFont>
    <p:embeddedFont>
      <p:font typeface="Inter" panose="020B0604020202020204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52325-3A42-4E71-A57D-27B69AD1F4E4}" v="5" dt="2023-06-07T01:22:57.394"/>
  </p1510:revLst>
</p1510:revInfo>
</file>

<file path=ppt/tableStyles.xml><?xml version="1.0" encoding="utf-8"?>
<a:tblStyleLst xmlns:a="http://schemas.openxmlformats.org/drawingml/2006/main" def="{A56910A1-0572-48B2-9D79-CF9A27B1D26F}">
  <a:tblStyle styleId="{A56910A1-0572-48B2-9D79-CF9A27B1D2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y Aguilar" userId="fb4ed60a8c0cb213" providerId="LiveId" clId="{66152325-3A42-4E71-A57D-27B69AD1F4E4}"/>
    <pc:docChg chg="modSld modMainMaster">
      <pc:chgData name="Stephany Aguilar" userId="fb4ed60a8c0cb213" providerId="LiveId" clId="{66152325-3A42-4E71-A57D-27B69AD1F4E4}" dt="2023-06-07T03:01:40.879" v="11" actId="20577"/>
      <pc:docMkLst>
        <pc:docMk/>
      </pc:docMkLst>
      <pc:sldChg chg="modSp mod modTransition">
        <pc:chgData name="Stephany Aguilar" userId="fb4ed60a8c0cb213" providerId="LiveId" clId="{66152325-3A42-4E71-A57D-27B69AD1F4E4}" dt="2023-06-07T03:01:40.879" v="11" actId="20577"/>
        <pc:sldMkLst>
          <pc:docMk/>
          <pc:sldMk cId="0" sldId="256"/>
        </pc:sldMkLst>
        <pc:spChg chg="mod">
          <ac:chgData name="Stephany Aguilar" userId="fb4ed60a8c0cb213" providerId="LiveId" clId="{66152325-3A42-4E71-A57D-27B69AD1F4E4}" dt="2023-06-07T03:01:40.879" v="11" actId="20577"/>
          <ac:spMkLst>
            <pc:docMk/>
            <pc:sldMk cId="0" sldId="256"/>
            <ac:spMk id="536" creationId="{00000000-0000-0000-0000-000000000000}"/>
          </ac:spMkLst>
        </pc:spChg>
      </pc:sldChg>
      <pc:sldChg chg="modTransition">
        <pc:chgData name="Stephany Aguilar" userId="fb4ed60a8c0cb213" providerId="LiveId" clId="{66152325-3A42-4E71-A57D-27B69AD1F4E4}" dt="2023-06-07T01:22:57.394" v="4"/>
        <pc:sldMkLst>
          <pc:docMk/>
          <pc:sldMk cId="0" sldId="257"/>
        </pc:sldMkLst>
      </pc:sldChg>
      <pc:sldChg chg="modTransition">
        <pc:chgData name="Stephany Aguilar" userId="fb4ed60a8c0cb213" providerId="LiveId" clId="{66152325-3A42-4E71-A57D-27B69AD1F4E4}" dt="2023-06-07T01:22:57.394" v="4"/>
        <pc:sldMkLst>
          <pc:docMk/>
          <pc:sldMk cId="0" sldId="259"/>
        </pc:sldMkLst>
      </pc:sldChg>
      <pc:sldChg chg="modSp modTransition">
        <pc:chgData name="Stephany Aguilar" userId="fb4ed60a8c0cb213" providerId="LiveId" clId="{66152325-3A42-4E71-A57D-27B69AD1F4E4}" dt="2023-06-07T01:22:57.394" v="4"/>
        <pc:sldMkLst>
          <pc:docMk/>
          <pc:sldMk cId="0" sldId="270"/>
        </pc:sldMkLst>
        <pc:picChg chg="mod">
          <ac:chgData name="Stephany Aguilar" userId="fb4ed60a8c0cb213" providerId="LiveId" clId="{66152325-3A42-4E71-A57D-27B69AD1F4E4}" dt="2023-06-07T01:22:46.065" v="2" actId="1076"/>
          <ac:picMkLst>
            <pc:docMk/>
            <pc:sldMk cId="0" sldId="270"/>
            <ac:picMk id="3074" creationId="{45163FEC-89A6-6F7A-73E9-E416A17BD243}"/>
          </ac:picMkLst>
        </pc:picChg>
      </pc:sldChg>
      <pc:sldMasterChg chg="modTransition modSldLayout">
        <pc:chgData name="Stephany Aguilar" userId="fb4ed60a8c0cb213" providerId="LiveId" clId="{66152325-3A42-4E71-A57D-27B69AD1F4E4}" dt="2023-06-07T01:22:57.394" v="4"/>
        <pc:sldMasterMkLst>
          <pc:docMk/>
          <pc:sldMasterMk cId="0" sldId="2147483678"/>
        </pc:sldMasterMkLst>
        <pc:sldLayoutChg chg="modTransition">
          <pc:chgData name="Stephany Aguilar" userId="fb4ed60a8c0cb213" providerId="LiveId" clId="{66152325-3A42-4E71-A57D-27B69AD1F4E4}" dt="2023-06-07T01:22:57.394" v="4"/>
          <pc:sldLayoutMkLst>
            <pc:docMk/>
            <pc:sldMasterMk cId="0" sldId="2147483678"/>
            <pc:sldLayoutMk cId="0" sldId="2147483648"/>
          </pc:sldLayoutMkLst>
        </pc:sldLayoutChg>
        <pc:sldLayoutChg chg="modTransition">
          <pc:chgData name="Stephany Aguilar" userId="fb4ed60a8c0cb213" providerId="LiveId" clId="{66152325-3A42-4E71-A57D-27B69AD1F4E4}" dt="2023-06-07T01:22:57.394" v="4"/>
          <pc:sldLayoutMkLst>
            <pc:docMk/>
            <pc:sldMasterMk cId="0" sldId="2147483678"/>
            <pc:sldLayoutMk cId="0" sldId="2147483649"/>
          </pc:sldLayoutMkLst>
        </pc:sldLayoutChg>
        <pc:sldLayoutChg chg="modTransition">
          <pc:chgData name="Stephany Aguilar" userId="fb4ed60a8c0cb213" providerId="LiveId" clId="{66152325-3A42-4E71-A57D-27B69AD1F4E4}" dt="2023-06-07T01:22:57.394" v="4"/>
          <pc:sldLayoutMkLst>
            <pc:docMk/>
            <pc:sldMasterMk cId="0" sldId="2147483678"/>
            <pc:sldLayoutMk cId="0" sldId="2147483652"/>
          </pc:sldLayoutMkLst>
        </pc:sldLayoutChg>
        <pc:sldLayoutChg chg="modTransition">
          <pc:chgData name="Stephany Aguilar" userId="fb4ed60a8c0cb213" providerId="LiveId" clId="{66152325-3A42-4E71-A57D-27B69AD1F4E4}" dt="2023-06-07T01:22:57.394" v="4"/>
          <pc:sldLayoutMkLst>
            <pc:docMk/>
            <pc:sldMasterMk cId="0" sldId="2147483678"/>
            <pc:sldLayoutMk cId="0" sldId="2147483653"/>
          </pc:sldLayoutMkLst>
        </pc:sldLayoutChg>
        <pc:sldLayoutChg chg="modTransition">
          <pc:chgData name="Stephany Aguilar" userId="fb4ed60a8c0cb213" providerId="LiveId" clId="{66152325-3A42-4E71-A57D-27B69AD1F4E4}" dt="2023-06-07T01:22:57.394" v="4"/>
          <pc:sldLayoutMkLst>
            <pc:docMk/>
            <pc:sldMasterMk cId="0" sldId="2147483678"/>
            <pc:sldLayoutMk cId="0" sldId="2147483654"/>
          </pc:sldLayoutMkLst>
        </pc:sldLayoutChg>
        <pc:sldLayoutChg chg="modTransition">
          <pc:chgData name="Stephany Aguilar" userId="fb4ed60a8c0cb213" providerId="LiveId" clId="{66152325-3A42-4E71-A57D-27B69AD1F4E4}" dt="2023-06-07T01:22:57.394" v="4"/>
          <pc:sldLayoutMkLst>
            <pc:docMk/>
            <pc:sldMasterMk cId="0" sldId="2147483678"/>
            <pc:sldLayoutMk cId="0" sldId="2147483658"/>
          </pc:sldLayoutMkLst>
        </pc:sldLayoutChg>
        <pc:sldLayoutChg chg="modTransition">
          <pc:chgData name="Stephany Aguilar" userId="fb4ed60a8c0cb213" providerId="LiveId" clId="{66152325-3A42-4E71-A57D-27B69AD1F4E4}" dt="2023-06-07T01:22:57.394" v="4"/>
          <pc:sldLayoutMkLst>
            <pc:docMk/>
            <pc:sldMasterMk cId="0" sldId="2147483678"/>
            <pc:sldLayoutMk cId="0" sldId="2147483674"/>
          </pc:sldLayoutMkLst>
        </pc:sldLayoutChg>
        <pc:sldLayoutChg chg="modTransition">
          <pc:chgData name="Stephany Aguilar" userId="fb4ed60a8c0cb213" providerId="LiveId" clId="{66152325-3A42-4E71-A57D-27B69AD1F4E4}" dt="2023-06-07T01:22:57.394" v="4"/>
          <pc:sldLayoutMkLst>
            <pc:docMk/>
            <pc:sldMasterMk cId="0" sldId="2147483678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8" name="Google Shape;58;p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4" r:id="rId7"/>
    <p:sldLayoutId id="2147483675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4914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Patron Builder</a:t>
            </a:r>
            <a:endParaRPr sz="80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Stephany Aguilar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1IF131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720000" y="3023570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El patrón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Builder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es un patrón de diseño creacional que se utiliza para construir objetos complejos paso a paso. Proporciona una forma flexible de crear diferentes representaciones de un objeto, separando la construcción del objeto de su representación final.</a:t>
            </a:r>
            <a:endParaRPr dirty="0"/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6344631" y="4310068"/>
            <a:ext cx="2151000" cy="457800"/>
          </a:xfrm>
          <a:prstGeom prst="ellipse">
            <a:avLst/>
          </a:prstGeom>
          <a:solidFill>
            <a:srgbClr val="3E285A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6727814" y="2569380"/>
            <a:ext cx="1384633" cy="2112142"/>
            <a:chOff x="3759700" y="491525"/>
            <a:chExt cx="2495734" cy="3806347"/>
          </a:xfrm>
        </p:grpSpPr>
        <p:sp>
          <p:nvSpPr>
            <p:cNvPr id="791" name="Google Shape;791;p36"/>
            <p:cNvSpPr/>
            <p:nvPr/>
          </p:nvSpPr>
          <p:spPr>
            <a:xfrm>
              <a:off x="4730003" y="869546"/>
              <a:ext cx="1463021" cy="1860933"/>
            </a:xfrm>
            <a:custGeom>
              <a:avLst/>
              <a:gdLst/>
              <a:ahLst/>
              <a:cxnLst/>
              <a:rect l="l" t="t" r="r" b="b"/>
              <a:pathLst>
                <a:path w="8228" h="10466" extrusionOk="0">
                  <a:moveTo>
                    <a:pt x="4403" y="0"/>
                  </a:moveTo>
                  <a:cubicBezTo>
                    <a:pt x="4262" y="0"/>
                    <a:pt x="4102" y="11"/>
                    <a:pt x="3907" y="32"/>
                  </a:cubicBezTo>
                  <a:cubicBezTo>
                    <a:pt x="3143" y="100"/>
                    <a:pt x="3033" y="534"/>
                    <a:pt x="3033" y="534"/>
                  </a:cubicBezTo>
                  <a:cubicBezTo>
                    <a:pt x="3033" y="534"/>
                    <a:pt x="2708" y="582"/>
                    <a:pt x="2488" y="974"/>
                  </a:cubicBezTo>
                  <a:cubicBezTo>
                    <a:pt x="2247" y="1367"/>
                    <a:pt x="2074" y="1367"/>
                    <a:pt x="1702" y="1451"/>
                  </a:cubicBezTo>
                  <a:cubicBezTo>
                    <a:pt x="1352" y="1540"/>
                    <a:pt x="1331" y="1781"/>
                    <a:pt x="1461" y="2126"/>
                  </a:cubicBezTo>
                  <a:cubicBezTo>
                    <a:pt x="1517" y="2255"/>
                    <a:pt x="1620" y="2296"/>
                    <a:pt x="1727" y="2296"/>
                  </a:cubicBezTo>
                  <a:cubicBezTo>
                    <a:pt x="1914" y="2296"/>
                    <a:pt x="2116" y="2174"/>
                    <a:pt x="2116" y="2174"/>
                  </a:cubicBezTo>
                  <a:lnTo>
                    <a:pt x="2116" y="2174"/>
                  </a:lnTo>
                  <a:cubicBezTo>
                    <a:pt x="2116" y="2174"/>
                    <a:pt x="1854" y="2436"/>
                    <a:pt x="1770" y="3090"/>
                  </a:cubicBezTo>
                  <a:cubicBezTo>
                    <a:pt x="1660" y="3766"/>
                    <a:pt x="2137" y="4137"/>
                    <a:pt x="1640" y="4483"/>
                  </a:cubicBezTo>
                  <a:cubicBezTo>
                    <a:pt x="1137" y="4834"/>
                    <a:pt x="330" y="4745"/>
                    <a:pt x="173" y="6253"/>
                  </a:cubicBezTo>
                  <a:cubicBezTo>
                    <a:pt x="0" y="7756"/>
                    <a:pt x="1006" y="8086"/>
                    <a:pt x="1833" y="8830"/>
                  </a:cubicBezTo>
                  <a:cubicBezTo>
                    <a:pt x="2619" y="9490"/>
                    <a:pt x="4807" y="10465"/>
                    <a:pt x="5966" y="10465"/>
                  </a:cubicBezTo>
                  <a:cubicBezTo>
                    <a:pt x="6067" y="10465"/>
                    <a:pt x="6159" y="10458"/>
                    <a:pt x="6243" y="10443"/>
                  </a:cubicBezTo>
                  <a:cubicBezTo>
                    <a:pt x="7290" y="10244"/>
                    <a:pt x="8186" y="9547"/>
                    <a:pt x="8055" y="8369"/>
                  </a:cubicBezTo>
                  <a:cubicBezTo>
                    <a:pt x="7924" y="7191"/>
                    <a:pt x="7662" y="7452"/>
                    <a:pt x="7793" y="6709"/>
                  </a:cubicBezTo>
                  <a:cubicBezTo>
                    <a:pt x="7924" y="5970"/>
                    <a:pt x="8228" y="6211"/>
                    <a:pt x="8118" y="5599"/>
                  </a:cubicBezTo>
                  <a:cubicBezTo>
                    <a:pt x="8008" y="5007"/>
                    <a:pt x="7746" y="5007"/>
                    <a:pt x="7463" y="4399"/>
                  </a:cubicBezTo>
                  <a:cubicBezTo>
                    <a:pt x="7180" y="3787"/>
                    <a:pt x="7552" y="3352"/>
                    <a:pt x="7683" y="2697"/>
                  </a:cubicBezTo>
                  <a:cubicBezTo>
                    <a:pt x="7835" y="2043"/>
                    <a:pt x="7374" y="1058"/>
                    <a:pt x="5567" y="294"/>
                  </a:cubicBezTo>
                  <a:cubicBezTo>
                    <a:pt x="5075" y="97"/>
                    <a:pt x="4829" y="0"/>
                    <a:pt x="4403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733737" y="859589"/>
              <a:ext cx="1455553" cy="1882804"/>
            </a:xfrm>
            <a:custGeom>
              <a:avLst/>
              <a:gdLst/>
              <a:ahLst/>
              <a:cxnLst/>
              <a:rect l="l" t="t" r="r" b="b"/>
              <a:pathLst>
                <a:path w="8186" h="10589" extrusionOk="0">
                  <a:moveTo>
                    <a:pt x="4354" y="110"/>
                  </a:moveTo>
                  <a:cubicBezTo>
                    <a:pt x="4788" y="110"/>
                    <a:pt x="5019" y="201"/>
                    <a:pt x="5520" y="418"/>
                  </a:cubicBezTo>
                  <a:cubicBezTo>
                    <a:pt x="6416" y="789"/>
                    <a:pt x="6986" y="1224"/>
                    <a:pt x="7290" y="1638"/>
                  </a:cubicBezTo>
                  <a:cubicBezTo>
                    <a:pt x="7615" y="2052"/>
                    <a:pt x="7683" y="2423"/>
                    <a:pt x="7615" y="2753"/>
                  </a:cubicBezTo>
                  <a:cubicBezTo>
                    <a:pt x="7552" y="3057"/>
                    <a:pt x="7421" y="3340"/>
                    <a:pt x="7353" y="3602"/>
                  </a:cubicBezTo>
                  <a:cubicBezTo>
                    <a:pt x="7269" y="3884"/>
                    <a:pt x="7248" y="4146"/>
                    <a:pt x="7400" y="4476"/>
                  </a:cubicBezTo>
                  <a:cubicBezTo>
                    <a:pt x="7531" y="4780"/>
                    <a:pt x="7683" y="4932"/>
                    <a:pt x="7793" y="5089"/>
                  </a:cubicBezTo>
                  <a:cubicBezTo>
                    <a:pt x="7903" y="5241"/>
                    <a:pt x="7987" y="5372"/>
                    <a:pt x="8034" y="5675"/>
                  </a:cubicBezTo>
                  <a:cubicBezTo>
                    <a:pt x="8055" y="5827"/>
                    <a:pt x="8055" y="5916"/>
                    <a:pt x="8055" y="5979"/>
                  </a:cubicBezTo>
                  <a:cubicBezTo>
                    <a:pt x="8034" y="6026"/>
                    <a:pt x="8008" y="6068"/>
                    <a:pt x="7966" y="6136"/>
                  </a:cubicBezTo>
                  <a:cubicBezTo>
                    <a:pt x="7903" y="6220"/>
                    <a:pt x="7793" y="6372"/>
                    <a:pt x="7704" y="6744"/>
                  </a:cubicBezTo>
                  <a:cubicBezTo>
                    <a:pt x="7641" y="7137"/>
                    <a:pt x="7683" y="7267"/>
                    <a:pt x="7746" y="7466"/>
                  </a:cubicBezTo>
                  <a:cubicBezTo>
                    <a:pt x="7814" y="7639"/>
                    <a:pt x="7903" y="7859"/>
                    <a:pt x="7966" y="8446"/>
                  </a:cubicBezTo>
                  <a:cubicBezTo>
                    <a:pt x="8034" y="9017"/>
                    <a:pt x="7856" y="9451"/>
                    <a:pt x="7531" y="9802"/>
                  </a:cubicBezTo>
                  <a:cubicBezTo>
                    <a:pt x="7201" y="10127"/>
                    <a:pt x="6725" y="10347"/>
                    <a:pt x="6222" y="10457"/>
                  </a:cubicBezTo>
                  <a:cubicBezTo>
                    <a:pt x="6148" y="10469"/>
                    <a:pt x="6065" y="10475"/>
                    <a:pt x="5976" y="10475"/>
                  </a:cubicBezTo>
                  <a:cubicBezTo>
                    <a:pt x="5456" y="10475"/>
                    <a:pt x="4695" y="10277"/>
                    <a:pt x="3949" y="9996"/>
                  </a:cubicBezTo>
                  <a:cubicBezTo>
                    <a:pt x="3101" y="9645"/>
                    <a:pt x="2273" y="9189"/>
                    <a:pt x="1854" y="8839"/>
                  </a:cubicBezTo>
                  <a:cubicBezTo>
                    <a:pt x="1440" y="8446"/>
                    <a:pt x="985" y="8184"/>
                    <a:pt x="655" y="7838"/>
                  </a:cubicBezTo>
                  <a:cubicBezTo>
                    <a:pt x="330" y="7487"/>
                    <a:pt x="131" y="7074"/>
                    <a:pt x="199" y="6330"/>
                  </a:cubicBezTo>
                  <a:cubicBezTo>
                    <a:pt x="283" y="5586"/>
                    <a:pt x="524" y="5241"/>
                    <a:pt x="786" y="5042"/>
                  </a:cubicBezTo>
                  <a:cubicBezTo>
                    <a:pt x="1069" y="4848"/>
                    <a:pt x="1378" y="4780"/>
                    <a:pt x="1639" y="4586"/>
                  </a:cubicBezTo>
                  <a:cubicBezTo>
                    <a:pt x="1791" y="4497"/>
                    <a:pt x="1854" y="4387"/>
                    <a:pt x="1880" y="4277"/>
                  </a:cubicBezTo>
                  <a:cubicBezTo>
                    <a:pt x="1922" y="4172"/>
                    <a:pt x="1901" y="4062"/>
                    <a:pt x="1880" y="3953"/>
                  </a:cubicBezTo>
                  <a:cubicBezTo>
                    <a:pt x="1833" y="3733"/>
                    <a:pt x="1749" y="3471"/>
                    <a:pt x="1791" y="3146"/>
                  </a:cubicBezTo>
                  <a:cubicBezTo>
                    <a:pt x="1833" y="2837"/>
                    <a:pt x="1943" y="2601"/>
                    <a:pt x="2011" y="2470"/>
                  </a:cubicBezTo>
                  <a:cubicBezTo>
                    <a:pt x="2074" y="2340"/>
                    <a:pt x="2142" y="2271"/>
                    <a:pt x="2142" y="2271"/>
                  </a:cubicBezTo>
                  <a:lnTo>
                    <a:pt x="2074" y="2182"/>
                  </a:lnTo>
                  <a:cubicBezTo>
                    <a:pt x="2074" y="2182"/>
                    <a:pt x="1943" y="2251"/>
                    <a:pt x="1812" y="2292"/>
                  </a:cubicBezTo>
                  <a:cubicBezTo>
                    <a:pt x="1770" y="2292"/>
                    <a:pt x="1726" y="2302"/>
                    <a:pt x="1683" y="2302"/>
                  </a:cubicBezTo>
                  <a:cubicBezTo>
                    <a:pt x="1661" y="2302"/>
                    <a:pt x="1639" y="2299"/>
                    <a:pt x="1619" y="2292"/>
                  </a:cubicBezTo>
                  <a:cubicBezTo>
                    <a:pt x="1571" y="2271"/>
                    <a:pt x="1530" y="2251"/>
                    <a:pt x="1509" y="2161"/>
                  </a:cubicBezTo>
                  <a:cubicBezTo>
                    <a:pt x="1440" y="1989"/>
                    <a:pt x="1420" y="1858"/>
                    <a:pt x="1440" y="1769"/>
                  </a:cubicBezTo>
                  <a:cubicBezTo>
                    <a:pt x="1461" y="1685"/>
                    <a:pt x="1530" y="1617"/>
                    <a:pt x="1702" y="1575"/>
                  </a:cubicBezTo>
                  <a:cubicBezTo>
                    <a:pt x="1880" y="1528"/>
                    <a:pt x="2032" y="1507"/>
                    <a:pt x="2142" y="1444"/>
                  </a:cubicBezTo>
                  <a:cubicBezTo>
                    <a:pt x="2273" y="1355"/>
                    <a:pt x="2404" y="1245"/>
                    <a:pt x="2509" y="1051"/>
                  </a:cubicBezTo>
                  <a:cubicBezTo>
                    <a:pt x="2729" y="700"/>
                    <a:pt x="3032" y="638"/>
                    <a:pt x="3032" y="638"/>
                  </a:cubicBezTo>
                  <a:lnTo>
                    <a:pt x="3080" y="638"/>
                  </a:lnTo>
                  <a:lnTo>
                    <a:pt x="3080" y="590"/>
                  </a:lnTo>
                  <a:cubicBezTo>
                    <a:pt x="3080" y="590"/>
                    <a:pt x="3101" y="507"/>
                    <a:pt x="3211" y="397"/>
                  </a:cubicBezTo>
                  <a:cubicBezTo>
                    <a:pt x="3321" y="287"/>
                    <a:pt x="3514" y="177"/>
                    <a:pt x="3886" y="135"/>
                  </a:cubicBezTo>
                  <a:cubicBezTo>
                    <a:pt x="4070" y="119"/>
                    <a:pt x="4222" y="110"/>
                    <a:pt x="4354" y="110"/>
                  </a:cubicBezTo>
                  <a:close/>
                  <a:moveTo>
                    <a:pt x="4361" y="0"/>
                  </a:moveTo>
                  <a:cubicBezTo>
                    <a:pt x="4224" y="0"/>
                    <a:pt x="4070" y="9"/>
                    <a:pt x="3886" y="25"/>
                  </a:cubicBezTo>
                  <a:cubicBezTo>
                    <a:pt x="3493" y="67"/>
                    <a:pt x="3252" y="198"/>
                    <a:pt x="3122" y="308"/>
                  </a:cubicBezTo>
                  <a:cubicBezTo>
                    <a:pt x="3012" y="418"/>
                    <a:pt x="2991" y="507"/>
                    <a:pt x="2991" y="549"/>
                  </a:cubicBezTo>
                  <a:cubicBezTo>
                    <a:pt x="2949" y="549"/>
                    <a:pt x="2619" y="611"/>
                    <a:pt x="2404" y="1004"/>
                  </a:cubicBezTo>
                  <a:cubicBezTo>
                    <a:pt x="2294" y="1182"/>
                    <a:pt x="2205" y="1266"/>
                    <a:pt x="2095" y="1334"/>
                  </a:cubicBezTo>
                  <a:cubicBezTo>
                    <a:pt x="1985" y="1397"/>
                    <a:pt x="1854" y="1423"/>
                    <a:pt x="1681" y="1465"/>
                  </a:cubicBezTo>
                  <a:cubicBezTo>
                    <a:pt x="1488" y="1507"/>
                    <a:pt x="1378" y="1596"/>
                    <a:pt x="1331" y="1727"/>
                  </a:cubicBezTo>
                  <a:cubicBezTo>
                    <a:pt x="1289" y="1879"/>
                    <a:pt x="1331" y="2031"/>
                    <a:pt x="1399" y="2209"/>
                  </a:cubicBezTo>
                  <a:cubicBezTo>
                    <a:pt x="1440" y="2313"/>
                    <a:pt x="1509" y="2381"/>
                    <a:pt x="1592" y="2402"/>
                  </a:cubicBezTo>
                  <a:cubicBezTo>
                    <a:pt x="1637" y="2413"/>
                    <a:pt x="1681" y="2418"/>
                    <a:pt x="1723" y="2418"/>
                  </a:cubicBezTo>
                  <a:cubicBezTo>
                    <a:pt x="1764" y="2418"/>
                    <a:pt x="1802" y="2413"/>
                    <a:pt x="1833" y="2402"/>
                  </a:cubicBezTo>
                  <a:cubicBezTo>
                    <a:pt x="1901" y="2381"/>
                    <a:pt x="1901" y="2381"/>
                    <a:pt x="1943" y="2360"/>
                  </a:cubicBezTo>
                  <a:lnTo>
                    <a:pt x="1943" y="2360"/>
                  </a:lnTo>
                  <a:cubicBezTo>
                    <a:pt x="1922" y="2381"/>
                    <a:pt x="1922" y="2381"/>
                    <a:pt x="1901" y="2423"/>
                  </a:cubicBezTo>
                  <a:cubicBezTo>
                    <a:pt x="1833" y="2554"/>
                    <a:pt x="1723" y="2795"/>
                    <a:pt x="1681" y="3146"/>
                  </a:cubicBezTo>
                  <a:cubicBezTo>
                    <a:pt x="1639" y="3492"/>
                    <a:pt x="1723" y="3754"/>
                    <a:pt x="1770" y="3973"/>
                  </a:cubicBezTo>
                  <a:cubicBezTo>
                    <a:pt x="1791" y="4083"/>
                    <a:pt x="1791" y="4172"/>
                    <a:pt x="1770" y="4256"/>
                  </a:cubicBezTo>
                  <a:cubicBezTo>
                    <a:pt x="1749" y="4345"/>
                    <a:pt x="1702" y="4408"/>
                    <a:pt x="1571" y="4497"/>
                  </a:cubicBezTo>
                  <a:cubicBezTo>
                    <a:pt x="1357" y="4670"/>
                    <a:pt x="1027" y="4738"/>
                    <a:pt x="723" y="4958"/>
                  </a:cubicBezTo>
                  <a:cubicBezTo>
                    <a:pt x="440" y="5173"/>
                    <a:pt x="178" y="5545"/>
                    <a:pt x="89" y="6309"/>
                  </a:cubicBezTo>
                  <a:cubicBezTo>
                    <a:pt x="0" y="7074"/>
                    <a:pt x="220" y="7550"/>
                    <a:pt x="571" y="7922"/>
                  </a:cubicBezTo>
                  <a:cubicBezTo>
                    <a:pt x="917" y="8294"/>
                    <a:pt x="1378" y="8556"/>
                    <a:pt x="1791" y="8928"/>
                  </a:cubicBezTo>
                  <a:cubicBezTo>
                    <a:pt x="2205" y="9299"/>
                    <a:pt x="3059" y="9755"/>
                    <a:pt x="3928" y="10085"/>
                  </a:cubicBezTo>
                  <a:cubicBezTo>
                    <a:pt x="4640" y="10373"/>
                    <a:pt x="5380" y="10588"/>
                    <a:pt x="5935" y="10588"/>
                  </a:cubicBezTo>
                  <a:cubicBezTo>
                    <a:pt x="6045" y="10588"/>
                    <a:pt x="6149" y="10580"/>
                    <a:pt x="6243" y="10561"/>
                  </a:cubicBezTo>
                  <a:cubicBezTo>
                    <a:pt x="6766" y="10457"/>
                    <a:pt x="7269" y="10237"/>
                    <a:pt x="7615" y="9865"/>
                  </a:cubicBezTo>
                  <a:cubicBezTo>
                    <a:pt x="7966" y="9514"/>
                    <a:pt x="8165" y="9038"/>
                    <a:pt x="8097" y="8425"/>
                  </a:cubicBezTo>
                  <a:cubicBezTo>
                    <a:pt x="8008" y="7838"/>
                    <a:pt x="7924" y="7597"/>
                    <a:pt x="7856" y="7419"/>
                  </a:cubicBezTo>
                  <a:cubicBezTo>
                    <a:pt x="7793" y="7247"/>
                    <a:pt x="7772" y="7137"/>
                    <a:pt x="7835" y="6765"/>
                  </a:cubicBezTo>
                  <a:cubicBezTo>
                    <a:pt x="7903" y="6419"/>
                    <a:pt x="7987" y="6309"/>
                    <a:pt x="8076" y="6199"/>
                  </a:cubicBezTo>
                  <a:cubicBezTo>
                    <a:pt x="8118" y="6136"/>
                    <a:pt x="8138" y="6068"/>
                    <a:pt x="8165" y="6005"/>
                  </a:cubicBezTo>
                  <a:cubicBezTo>
                    <a:pt x="8186" y="5916"/>
                    <a:pt x="8186" y="5806"/>
                    <a:pt x="8138" y="5655"/>
                  </a:cubicBezTo>
                  <a:cubicBezTo>
                    <a:pt x="8097" y="5351"/>
                    <a:pt x="7987" y="5173"/>
                    <a:pt x="7877" y="5021"/>
                  </a:cubicBezTo>
                  <a:cubicBezTo>
                    <a:pt x="7772" y="4869"/>
                    <a:pt x="7641" y="4717"/>
                    <a:pt x="7510" y="4434"/>
                  </a:cubicBezTo>
                  <a:cubicBezTo>
                    <a:pt x="7379" y="4125"/>
                    <a:pt x="7379" y="3884"/>
                    <a:pt x="7463" y="3649"/>
                  </a:cubicBezTo>
                  <a:cubicBezTo>
                    <a:pt x="7531" y="3387"/>
                    <a:pt x="7662" y="3099"/>
                    <a:pt x="7725" y="2774"/>
                  </a:cubicBezTo>
                  <a:cubicBezTo>
                    <a:pt x="7793" y="2423"/>
                    <a:pt x="7704" y="1989"/>
                    <a:pt x="7379" y="1575"/>
                  </a:cubicBezTo>
                  <a:cubicBezTo>
                    <a:pt x="7049" y="1135"/>
                    <a:pt x="6484" y="700"/>
                    <a:pt x="5567" y="308"/>
                  </a:cubicBezTo>
                  <a:cubicBezTo>
                    <a:pt x="5066" y="91"/>
                    <a:pt x="4807" y="0"/>
                    <a:pt x="436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25204" y="855677"/>
              <a:ext cx="594419" cy="574496"/>
            </a:xfrm>
            <a:custGeom>
              <a:avLst/>
              <a:gdLst/>
              <a:ahLst/>
              <a:cxnLst/>
              <a:rect l="l" t="t" r="r" b="b"/>
              <a:pathLst>
                <a:path w="3343" h="3231" extrusionOk="0">
                  <a:moveTo>
                    <a:pt x="2323" y="1"/>
                  </a:moveTo>
                  <a:cubicBezTo>
                    <a:pt x="1947" y="1"/>
                    <a:pt x="636" y="329"/>
                    <a:pt x="331" y="633"/>
                  </a:cubicBezTo>
                  <a:cubicBezTo>
                    <a:pt x="1" y="963"/>
                    <a:pt x="263" y="1707"/>
                    <a:pt x="483" y="2273"/>
                  </a:cubicBezTo>
                  <a:cubicBezTo>
                    <a:pt x="724" y="2838"/>
                    <a:pt x="896" y="3147"/>
                    <a:pt x="1205" y="3231"/>
                  </a:cubicBezTo>
                  <a:cubicBezTo>
                    <a:pt x="1205" y="3231"/>
                    <a:pt x="1441" y="3058"/>
                    <a:pt x="1619" y="3037"/>
                  </a:cubicBezTo>
                  <a:cubicBezTo>
                    <a:pt x="1792" y="3016"/>
                    <a:pt x="2797" y="2728"/>
                    <a:pt x="3080" y="2534"/>
                  </a:cubicBezTo>
                  <a:cubicBezTo>
                    <a:pt x="3342" y="2314"/>
                    <a:pt x="3232" y="2273"/>
                    <a:pt x="3190" y="2074"/>
                  </a:cubicBezTo>
                  <a:cubicBezTo>
                    <a:pt x="3169" y="1901"/>
                    <a:pt x="3122" y="1550"/>
                    <a:pt x="2928" y="1136"/>
                  </a:cubicBezTo>
                  <a:cubicBezTo>
                    <a:pt x="2750" y="743"/>
                    <a:pt x="2646" y="47"/>
                    <a:pt x="2384" y="5"/>
                  </a:cubicBezTo>
                  <a:cubicBezTo>
                    <a:pt x="2368" y="2"/>
                    <a:pt x="2347" y="1"/>
                    <a:pt x="2323" y="1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241206" y="846609"/>
              <a:ext cx="574682" cy="595655"/>
            </a:xfrm>
            <a:custGeom>
              <a:avLst/>
              <a:gdLst/>
              <a:ahLst/>
              <a:cxnLst/>
              <a:rect l="l" t="t" r="r" b="b"/>
              <a:pathLst>
                <a:path w="3232" h="3350" extrusionOk="0">
                  <a:moveTo>
                    <a:pt x="2228" y="110"/>
                  </a:moveTo>
                  <a:cubicBezTo>
                    <a:pt x="2257" y="110"/>
                    <a:pt x="2280" y="113"/>
                    <a:pt x="2294" y="119"/>
                  </a:cubicBezTo>
                  <a:cubicBezTo>
                    <a:pt x="2336" y="119"/>
                    <a:pt x="2378" y="161"/>
                    <a:pt x="2425" y="229"/>
                  </a:cubicBezTo>
                  <a:cubicBezTo>
                    <a:pt x="2467" y="292"/>
                    <a:pt x="2508" y="402"/>
                    <a:pt x="2556" y="512"/>
                  </a:cubicBezTo>
                  <a:cubicBezTo>
                    <a:pt x="2618" y="731"/>
                    <a:pt x="2707" y="1014"/>
                    <a:pt x="2791" y="1208"/>
                  </a:cubicBezTo>
                  <a:cubicBezTo>
                    <a:pt x="2969" y="1601"/>
                    <a:pt x="3011" y="1952"/>
                    <a:pt x="3053" y="2151"/>
                  </a:cubicBezTo>
                  <a:cubicBezTo>
                    <a:pt x="3079" y="2255"/>
                    <a:pt x="3100" y="2303"/>
                    <a:pt x="3100" y="2344"/>
                  </a:cubicBezTo>
                  <a:cubicBezTo>
                    <a:pt x="3100" y="2365"/>
                    <a:pt x="3100" y="2386"/>
                    <a:pt x="3079" y="2413"/>
                  </a:cubicBezTo>
                  <a:cubicBezTo>
                    <a:pt x="3053" y="2454"/>
                    <a:pt x="3011" y="2475"/>
                    <a:pt x="2948" y="2543"/>
                  </a:cubicBezTo>
                  <a:cubicBezTo>
                    <a:pt x="2838" y="2627"/>
                    <a:pt x="2508" y="2758"/>
                    <a:pt x="2205" y="2847"/>
                  </a:cubicBezTo>
                  <a:cubicBezTo>
                    <a:pt x="1901" y="2957"/>
                    <a:pt x="1592" y="3020"/>
                    <a:pt x="1529" y="3041"/>
                  </a:cubicBezTo>
                  <a:cubicBezTo>
                    <a:pt x="1419" y="3041"/>
                    <a:pt x="1309" y="3109"/>
                    <a:pt x="1220" y="3151"/>
                  </a:cubicBezTo>
                  <a:cubicBezTo>
                    <a:pt x="1178" y="3172"/>
                    <a:pt x="1136" y="3198"/>
                    <a:pt x="1115" y="3219"/>
                  </a:cubicBezTo>
                  <a:cubicBezTo>
                    <a:pt x="985" y="3172"/>
                    <a:pt x="875" y="3088"/>
                    <a:pt x="765" y="2957"/>
                  </a:cubicBezTo>
                  <a:cubicBezTo>
                    <a:pt x="655" y="2805"/>
                    <a:pt x="566" y="2585"/>
                    <a:pt x="461" y="2303"/>
                  </a:cubicBezTo>
                  <a:cubicBezTo>
                    <a:pt x="330" y="2020"/>
                    <a:pt x="220" y="1690"/>
                    <a:pt x="152" y="1407"/>
                  </a:cubicBezTo>
                  <a:cubicBezTo>
                    <a:pt x="110" y="1124"/>
                    <a:pt x="131" y="862"/>
                    <a:pt x="283" y="731"/>
                  </a:cubicBezTo>
                  <a:cubicBezTo>
                    <a:pt x="351" y="663"/>
                    <a:pt x="503" y="580"/>
                    <a:pt x="676" y="491"/>
                  </a:cubicBezTo>
                  <a:cubicBezTo>
                    <a:pt x="875" y="423"/>
                    <a:pt x="1089" y="339"/>
                    <a:pt x="1309" y="292"/>
                  </a:cubicBezTo>
                  <a:cubicBezTo>
                    <a:pt x="1529" y="229"/>
                    <a:pt x="1744" y="187"/>
                    <a:pt x="1922" y="140"/>
                  </a:cubicBezTo>
                  <a:cubicBezTo>
                    <a:pt x="2044" y="125"/>
                    <a:pt x="2156" y="110"/>
                    <a:pt x="2228" y="110"/>
                  </a:cubicBezTo>
                  <a:close/>
                  <a:moveTo>
                    <a:pt x="2225" y="0"/>
                  </a:moveTo>
                  <a:cubicBezTo>
                    <a:pt x="2144" y="0"/>
                    <a:pt x="2038" y="15"/>
                    <a:pt x="1901" y="30"/>
                  </a:cubicBezTo>
                  <a:cubicBezTo>
                    <a:pt x="1723" y="56"/>
                    <a:pt x="1508" y="119"/>
                    <a:pt x="1288" y="187"/>
                  </a:cubicBezTo>
                  <a:cubicBezTo>
                    <a:pt x="1047" y="229"/>
                    <a:pt x="827" y="318"/>
                    <a:pt x="634" y="402"/>
                  </a:cubicBezTo>
                  <a:cubicBezTo>
                    <a:pt x="435" y="470"/>
                    <a:pt x="283" y="553"/>
                    <a:pt x="199" y="642"/>
                  </a:cubicBezTo>
                  <a:cubicBezTo>
                    <a:pt x="0" y="841"/>
                    <a:pt x="0" y="1124"/>
                    <a:pt x="42" y="1428"/>
                  </a:cubicBezTo>
                  <a:cubicBezTo>
                    <a:pt x="110" y="1732"/>
                    <a:pt x="220" y="2062"/>
                    <a:pt x="351" y="2344"/>
                  </a:cubicBezTo>
                  <a:cubicBezTo>
                    <a:pt x="461" y="2627"/>
                    <a:pt x="566" y="2847"/>
                    <a:pt x="676" y="3020"/>
                  </a:cubicBezTo>
                  <a:cubicBezTo>
                    <a:pt x="806" y="3172"/>
                    <a:pt x="937" y="3282"/>
                    <a:pt x="1115" y="3329"/>
                  </a:cubicBezTo>
                  <a:lnTo>
                    <a:pt x="1136" y="3350"/>
                  </a:lnTo>
                  <a:lnTo>
                    <a:pt x="1157" y="3329"/>
                  </a:lnTo>
                  <a:cubicBezTo>
                    <a:pt x="1157" y="3329"/>
                    <a:pt x="1199" y="3282"/>
                    <a:pt x="1288" y="3240"/>
                  </a:cubicBezTo>
                  <a:cubicBezTo>
                    <a:pt x="1351" y="3198"/>
                    <a:pt x="1461" y="3151"/>
                    <a:pt x="1529" y="3151"/>
                  </a:cubicBezTo>
                  <a:cubicBezTo>
                    <a:pt x="1639" y="3130"/>
                    <a:pt x="1922" y="3067"/>
                    <a:pt x="2247" y="2957"/>
                  </a:cubicBezTo>
                  <a:cubicBezTo>
                    <a:pt x="2556" y="2847"/>
                    <a:pt x="2859" y="2737"/>
                    <a:pt x="3011" y="2627"/>
                  </a:cubicBezTo>
                  <a:cubicBezTo>
                    <a:pt x="3079" y="2564"/>
                    <a:pt x="3142" y="2517"/>
                    <a:pt x="3163" y="2475"/>
                  </a:cubicBezTo>
                  <a:cubicBezTo>
                    <a:pt x="3210" y="2433"/>
                    <a:pt x="3210" y="2386"/>
                    <a:pt x="3231" y="2344"/>
                  </a:cubicBezTo>
                  <a:cubicBezTo>
                    <a:pt x="3231" y="2255"/>
                    <a:pt x="3184" y="2214"/>
                    <a:pt x="3163" y="2125"/>
                  </a:cubicBezTo>
                  <a:cubicBezTo>
                    <a:pt x="3121" y="1952"/>
                    <a:pt x="3100" y="1580"/>
                    <a:pt x="2901" y="1166"/>
                  </a:cubicBezTo>
                  <a:cubicBezTo>
                    <a:pt x="2817" y="972"/>
                    <a:pt x="2728" y="711"/>
                    <a:pt x="2660" y="470"/>
                  </a:cubicBezTo>
                  <a:cubicBezTo>
                    <a:pt x="2618" y="360"/>
                    <a:pt x="2577" y="250"/>
                    <a:pt x="2508" y="161"/>
                  </a:cubicBezTo>
                  <a:cubicBezTo>
                    <a:pt x="2467" y="77"/>
                    <a:pt x="2399" y="9"/>
                    <a:pt x="2315" y="9"/>
                  </a:cubicBezTo>
                  <a:cubicBezTo>
                    <a:pt x="2289" y="3"/>
                    <a:pt x="2259" y="0"/>
                    <a:pt x="222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663858" y="753793"/>
              <a:ext cx="198614" cy="482747"/>
            </a:xfrm>
            <a:custGeom>
              <a:avLst/>
              <a:gdLst/>
              <a:ahLst/>
              <a:cxnLst/>
              <a:rect l="l" t="t" r="r" b="b"/>
              <a:pathLst>
                <a:path w="1117" h="2715" extrusionOk="0">
                  <a:moveTo>
                    <a:pt x="781" y="0"/>
                  </a:moveTo>
                  <a:cubicBezTo>
                    <a:pt x="616" y="0"/>
                    <a:pt x="442" y="112"/>
                    <a:pt x="372" y="316"/>
                  </a:cubicBezTo>
                  <a:cubicBezTo>
                    <a:pt x="283" y="578"/>
                    <a:pt x="372" y="772"/>
                    <a:pt x="283" y="945"/>
                  </a:cubicBezTo>
                  <a:cubicBezTo>
                    <a:pt x="221" y="1123"/>
                    <a:pt x="1" y="1253"/>
                    <a:pt x="1" y="1253"/>
                  </a:cubicBezTo>
                  <a:lnTo>
                    <a:pt x="571" y="2715"/>
                  </a:lnTo>
                  <a:cubicBezTo>
                    <a:pt x="571" y="2715"/>
                    <a:pt x="985" y="2411"/>
                    <a:pt x="1006" y="1929"/>
                  </a:cubicBezTo>
                  <a:cubicBezTo>
                    <a:pt x="1027" y="1688"/>
                    <a:pt x="1006" y="1253"/>
                    <a:pt x="964" y="840"/>
                  </a:cubicBezTo>
                  <a:cubicBezTo>
                    <a:pt x="917" y="400"/>
                    <a:pt x="1116" y="117"/>
                    <a:pt x="917" y="28"/>
                  </a:cubicBezTo>
                  <a:cubicBezTo>
                    <a:pt x="874" y="9"/>
                    <a:pt x="828" y="0"/>
                    <a:pt x="781" y="0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663858" y="743835"/>
              <a:ext cx="194880" cy="496439"/>
            </a:xfrm>
            <a:custGeom>
              <a:avLst/>
              <a:gdLst/>
              <a:ahLst/>
              <a:cxnLst/>
              <a:rect l="l" t="t" r="r" b="b"/>
              <a:pathLst>
                <a:path w="1096" h="2792" extrusionOk="0">
                  <a:moveTo>
                    <a:pt x="765" y="0"/>
                  </a:moveTo>
                  <a:cubicBezTo>
                    <a:pt x="592" y="0"/>
                    <a:pt x="393" y="131"/>
                    <a:pt x="310" y="346"/>
                  </a:cubicBezTo>
                  <a:cubicBezTo>
                    <a:pt x="262" y="477"/>
                    <a:pt x="283" y="608"/>
                    <a:pt x="283" y="718"/>
                  </a:cubicBezTo>
                  <a:cubicBezTo>
                    <a:pt x="283" y="828"/>
                    <a:pt x="283" y="917"/>
                    <a:pt x="241" y="980"/>
                  </a:cubicBezTo>
                  <a:cubicBezTo>
                    <a:pt x="200" y="1090"/>
                    <a:pt x="69" y="1200"/>
                    <a:pt x="1" y="1241"/>
                  </a:cubicBezTo>
                  <a:cubicBezTo>
                    <a:pt x="1" y="1289"/>
                    <a:pt x="22" y="1309"/>
                    <a:pt x="69" y="1351"/>
                  </a:cubicBezTo>
                  <a:lnTo>
                    <a:pt x="69" y="1330"/>
                  </a:lnTo>
                  <a:cubicBezTo>
                    <a:pt x="111" y="1309"/>
                    <a:pt x="262" y="1200"/>
                    <a:pt x="351" y="1027"/>
                  </a:cubicBezTo>
                  <a:cubicBezTo>
                    <a:pt x="393" y="938"/>
                    <a:pt x="393" y="828"/>
                    <a:pt x="393" y="718"/>
                  </a:cubicBezTo>
                  <a:cubicBezTo>
                    <a:pt x="393" y="608"/>
                    <a:pt x="393" y="503"/>
                    <a:pt x="414" y="393"/>
                  </a:cubicBezTo>
                  <a:cubicBezTo>
                    <a:pt x="484" y="205"/>
                    <a:pt x="634" y="109"/>
                    <a:pt x="778" y="109"/>
                  </a:cubicBezTo>
                  <a:cubicBezTo>
                    <a:pt x="819" y="109"/>
                    <a:pt x="858" y="116"/>
                    <a:pt x="896" y="131"/>
                  </a:cubicBezTo>
                  <a:cubicBezTo>
                    <a:pt x="917" y="152"/>
                    <a:pt x="938" y="173"/>
                    <a:pt x="938" y="194"/>
                  </a:cubicBezTo>
                  <a:cubicBezTo>
                    <a:pt x="964" y="241"/>
                    <a:pt x="964" y="283"/>
                    <a:pt x="938" y="346"/>
                  </a:cubicBezTo>
                  <a:cubicBezTo>
                    <a:pt x="938" y="477"/>
                    <a:pt x="896" y="676"/>
                    <a:pt x="917" y="896"/>
                  </a:cubicBezTo>
                  <a:cubicBezTo>
                    <a:pt x="938" y="1330"/>
                    <a:pt x="964" y="1744"/>
                    <a:pt x="964" y="1985"/>
                  </a:cubicBezTo>
                  <a:cubicBezTo>
                    <a:pt x="938" y="2357"/>
                    <a:pt x="676" y="2598"/>
                    <a:pt x="592" y="2661"/>
                  </a:cubicBezTo>
                  <a:lnTo>
                    <a:pt x="592" y="2703"/>
                  </a:lnTo>
                  <a:cubicBezTo>
                    <a:pt x="613" y="2750"/>
                    <a:pt x="613" y="2771"/>
                    <a:pt x="634" y="2792"/>
                  </a:cubicBezTo>
                  <a:cubicBezTo>
                    <a:pt x="744" y="2703"/>
                    <a:pt x="1048" y="2399"/>
                    <a:pt x="1069" y="1985"/>
                  </a:cubicBezTo>
                  <a:cubicBezTo>
                    <a:pt x="1095" y="1744"/>
                    <a:pt x="1069" y="1309"/>
                    <a:pt x="1027" y="896"/>
                  </a:cubicBezTo>
                  <a:cubicBezTo>
                    <a:pt x="1006" y="676"/>
                    <a:pt x="1048" y="503"/>
                    <a:pt x="1048" y="372"/>
                  </a:cubicBezTo>
                  <a:cubicBezTo>
                    <a:pt x="1069" y="304"/>
                    <a:pt x="1069" y="241"/>
                    <a:pt x="1048" y="173"/>
                  </a:cubicBezTo>
                  <a:cubicBezTo>
                    <a:pt x="1048" y="110"/>
                    <a:pt x="1006" y="63"/>
                    <a:pt x="938" y="42"/>
                  </a:cubicBezTo>
                  <a:cubicBezTo>
                    <a:pt x="875" y="21"/>
                    <a:pt x="833" y="0"/>
                    <a:pt x="7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4497251" y="538466"/>
              <a:ext cx="166786" cy="375885"/>
            </a:xfrm>
            <a:custGeom>
              <a:avLst/>
              <a:gdLst/>
              <a:ahLst/>
              <a:cxnLst/>
              <a:rect l="l" t="t" r="r" b="b"/>
              <a:pathLst>
                <a:path w="938" h="2114" extrusionOk="0">
                  <a:moveTo>
                    <a:pt x="384" y="1"/>
                  </a:moveTo>
                  <a:cubicBezTo>
                    <a:pt x="324" y="1"/>
                    <a:pt x="260" y="12"/>
                    <a:pt x="199" y="19"/>
                  </a:cubicBezTo>
                  <a:cubicBezTo>
                    <a:pt x="0" y="61"/>
                    <a:pt x="68" y="1003"/>
                    <a:pt x="152" y="1396"/>
                  </a:cubicBezTo>
                  <a:cubicBezTo>
                    <a:pt x="241" y="1810"/>
                    <a:pt x="304" y="2114"/>
                    <a:pt x="304" y="2114"/>
                  </a:cubicBezTo>
                  <a:lnTo>
                    <a:pt x="938" y="1852"/>
                  </a:lnTo>
                  <a:cubicBezTo>
                    <a:pt x="938" y="1852"/>
                    <a:pt x="723" y="694"/>
                    <a:pt x="655" y="323"/>
                  </a:cubicBezTo>
                  <a:cubicBezTo>
                    <a:pt x="626" y="54"/>
                    <a:pt x="514" y="1"/>
                    <a:pt x="384" y="1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4497251" y="530643"/>
              <a:ext cx="178877" cy="349214"/>
            </a:xfrm>
            <a:custGeom>
              <a:avLst/>
              <a:gdLst/>
              <a:ahLst/>
              <a:cxnLst/>
              <a:rect l="l" t="t" r="r" b="b"/>
              <a:pathLst>
                <a:path w="1006" h="1964" extrusionOk="0">
                  <a:moveTo>
                    <a:pt x="372" y="0"/>
                  </a:moveTo>
                  <a:cubicBezTo>
                    <a:pt x="304" y="0"/>
                    <a:pt x="241" y="0"/>
                    <a:pt x="173" y="21"/>
                  </a:cubicBezTo>
                  <a:cubicBezTo>
                    <a:pt x="131" y="21"/>
                    <a:pt x="110" y="63"/>
                    <a:pt x="89" y="105"/>
                  </a:cubicBezTo>
                  <a:cubicBezTo>
                    <a:pt x="68" y="131"/>
                    <a:pt x="42" y="173"/>
                    <a:pt x="42" y="236"/>
                  </a:cubicBezTo>
                  <a:cubicBezTo>
                    <a:pt x="21" y="346"/>
                    <a:pt x="0" y="477"/>
                    <a:pt x="0" y="628"/>
                  </a:cubicBezTo>
                  <a:cubicBezTo>
                    <a:pt x="21" y="916"/>
                    <a:pt x="42" y="1262"/>
                    <a:pt x="89" y="1461"/>
                  </a:cubicBezTo>
                  <a:cubicBezTo>
                    <a:pt x="131" y="1634"/>
                    <a:pt x="173" y="1765"/>
                    <a:pt x="199" y="1896"/>
                  </a:cubicBezTo>
                  <a:cubicBezTo>
                    <a:pt x="220" y="1875"/>
                    <a:pt x="262" y="1875"/>
                    <a:pt x="304" y="1854"/>
                  </a:cubicBezTo>
                  <a:cubicBezTo>
                    <a:pt x="283" y="1765"/>
                    <a:pt x="241" y="1613"/>
                    <a:pt x="220" y="1440"/>
                  </a:cubicBezTo>
                  <a:cubicBezTo>
                    <a:pt x="173" y="1241"/>
                    <a:pt x="131" y="916"/>
                    <a:pt x="131" y="628"/>
                  </a:cubicBezTo>
                  <a:cubicBezTo>
                    <a:pt x="131" y="477"/>
                    <a:pt x="131" y="346"/>
                    <a:pt x="152" y="262"/>
                  </a:cubicBezTo>
                  <a:cubicBezTo>
                    <a:pt x="152" y="215"/>
                    <a:pt x="173" y="173"/>
                    <a:pt x="173" y="152"/>
                  </a:cubicBezTo>
                  <a:lnTo>
                    <a:pt x="199" y="131"/>
                  </a:lnTo>
                  <a:cubicBezTo>
                    <a:pt x="252" y="118"/>
                    <a:pt x="300" y="111"/>
                    <a:pt x="344" y="111"/>
                  </a:cubicBezTo>
                  <a:cubicBezTo>
                    <a:pt x="388" y="111"/>
                    <a:pt x="427" y="118"/>
                    <a:pt x="461" y="131"/>
                  </a:cubicBezTo>
                  <a:cubicBezTo>
                    <a:pt x="503" y="131"/>
                    <a:pt x="524" y="152"/>
                    <a:pt x="545" y="194"/>
                  </a:cubicBezTo>
                  <a:cubicBezTo>
                    <a:pt x="566" y="215"/>
                    <a:pt x="592" y="283"/>
                    <a:pt x="613" y="367"/>
                  </a:cubicBezTo>
                  <a:cubicBezTo>
                    <a:pt x="655" y="738"/>
                    <a:pt x="828" y="1655"/>
                    <a:pt x="875" y="1833"/>
                  </a:cubicBezTo>
                  <a:cubicBezTo>
                    <a:pt x="896" y="1854"/>
                    <a:pt x="938" y="1896"/>
                    <a:pt x="959" y="1964"/>
                  </a:cubicBezTo>
                  <a:lnTo>
                    <a:pt x="1006" y="1938"/>
                  </a:lnTo>
                  <a:lnTo>
                    <a:pt x="1006" y="1896"/>
                  </a:lnTo>
                  <a:cubicBezTo>
                    <a:pt x="1006" y="1896"/>
                    <a:pt x="765" y="738"/>
                    <a:pt x="723" y="367"/>
                  </a:cubicBezTo>
                  <a:cubicBezTo>
                    <a:pt x="697" y="262"/>
                    <a:pt x="676" y="173"/>
                    <a:pt x="655" y="131"/>
                  </a:cubicBezTo>
                  <a:cubicBezTo>
                    <a:pt x="613" y="63"/>
                    <a:pt x="545" y="42"/>
                    <a:pt x="503" y="21"/>
                  </a:cubicBezTo>
                  <a:cubicBezTo>
                    <a:pt x="461" y="0"/>
                    <a:pt x="414" y="0"/>
                    <a:pt x="3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96611" y="502549"/>
              <a:ext cx="197547" cy="438829"/>
            </a:xfrm>
            <a:custGeom>
              <a:avLst/>
              <a:gdLst/>
              <a:ahLst/>
              <a:cxnLst/>
              <a:rect l="l" t="t" r="r" b="b"/>
              <a:pathLst>
                <a:path w="1111" h="2468" extrusionOk="0">
                  <a:moveTo>
                    <a:pt x="450" y="0"/>
                  </a:moveTo>
                  <a:cubicBezTo>
                    <a:pt x="146" y="0"/>
                    <a:pt x="42" y="343"/>
                    <a:pt x="22" y="765"/>
                  </a:cubicBezTo>
                  <a:cubicBezTo>
                    <a:pt x="1" y="1205"/>
                    <a:pt x="111" y="1750"/>
                    <a:pt x="194" y="2075"/>
                  </a:cubicBezTo>
                  <a:cubicBezTo>
                    <a:pt x="283" y="2405"/>
                    <a:pt x="393" y="2467"/>
                    <a:pt x="393" y="2467"/>
                  </a:cubicBezTo>
                  <a:lnTo>
                    <a:pt x="1111" y="2143"/>
                  </a:lnTo>
                  <a:cubicBezTo>
                    <a:pt x="1111" y="2143"/>
                    <a:pt x="896" y="1441"/>
                    <a:pt x="828" y="786"/>
                  </a:cubicBezTo>
                  <a:cubicBezTo>
                    <a:pt x="786" y="132"/>
                    <a:pt x="786" y="27"/>
                    <a:pt x="477" y="1"/>
                  </a:cubicBezTo>
                  <a:cubicBezTo>
                    <a:pt x="468" y="0"/>
                    <a:pt x="459" y="0"/>
                    <a:pt x="450" y="0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388254" y="491525"/>
              <a:ext cx="205904" cy="411624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482" y="0"/>
                  </a:moveTo>
                  <a:cubicBezTo>
                    <a:pt x="330" y="21"/>
                    <a:pt x="199" y="110"/>
                    <a:pt x="131" y="241"/>
                  </a:cubicBezTo>
                  <a:cubicBezTo>
                    <a:pt x="69" y="393"/>
                    <a:pt x="27" y="613"/>
                    <a:pt x="27" y="827"/>
                  </a:cubicBezTo>
                  <a:cubicBezTo>
                    <a:pt x="0" y="1267"/>
                    <a:pt x="110" y="1812"/>
                    <a:pt x="199" y="2158"/>
                  </a:cubicBezTo>
                  <a:cubicBezTo>
                    <a:pt x="199" y="2205"/>
                    <a:pt x="220" y="2268"/>
                    <a:pt x="241" y="2315"/>
                  </a:cubicBezTo>
                  <a:cubicBezTo>
                    <a:pt x="262" y="2289"/>
                    <a:pt x="309" y="2289"/>
                    <a:pt x="351" y="2268"/>
                  </a:cubicBezTo>
                  <a:cubicBezTo>
                    <a:pt x="330" y="2226"/>
                    <a:pt x="309" y="2184"/>
                    <a:pt x="309" y="2116"/>
                  </a:cubicBezTo>
                  <a:cubicBezTo>
                    <a:pt x="220" y="1791"/>
                    <a:pt x="110" y="1241"/>
                    <a:pt x="131" y="827"/>
                  </a:cubicBezTo>
                  <a:cubicBezTo>
                    <a:pt x="131" y="613"/>
                    <a:pt x="178" y="414"/>
                    <a:pt x="241" y="304"/>
                  </a:cubicBezTo>
                  <a:cubicBezTo>
                    <a:pt x="301" y="189"/>
                    <a:pt x="356" y="127"/>
                    <a:pt x="471" y="127"/>
                  </a:cubicBezTo>
                  <a:cubicBezTo>
                    <a:pt x="487" y="127"/>
                    <a:pt x="505" y="128"/>
                    <a:pt x="524" y="131"/>
                  </a:cubicBezTo>
                  <a:cubicBezTo>
                    <a:pt x="592" y="131"/>
                    <a:pt x="634" y="131"/>
                    <a:pt x="681" y="152"/>
                  </a:cubicBezTo>
                  <a:cubicBezTo>
                    <a:pt x="702" y="173"/>
                    <a:pt x="723" y="194"/>
                    <a:pt x="744" y="241"/>
                  </a:cubicBezTo>
                  <a:cubicBezTo>
                    <a:pt x="786" y="325"/>
                    <a:pt x="786" y="524"/>
                    <a:pt x="833" y="848"/>
                  </a:cubicBezTo>
                  <a:cubicBezTo>
                    <a:pt x="875" y="1330"/>
                    <a:pt x="985" y="1812"/>
                    <a:pt x="1048" y="2053"/>
                  </a:cubicBezTo>
                  <a:cubicBezTo>
                    <a:pt x="1095" y="2027"/>
                    <a:pt x="1137" y="2027"/>
                    <a:pt x="1158" y="2027"/>
                  </a:cubicBezTo>
                  <a:cubicBezTo>
                    <a:pt x="1095" y="1765"/>
                    <a:pt x="985" y="1288"/>
                    <a:pt x="943" y="848"/>
                  </a:cubicBezTo>
                  <a:cubicBezTo>
                    <a:pt x="896" y="524"/>
                    <a:pt x="896" y="325"/>
                    <a:pt x="854" y="194"/>
                  </a:cubicBezTo>
                  <a:cubicBezTo>
                    <a:pt x="833" y="131"/>
                    <a:pt x="786" y="89"/>
                    <a:pt x="723" y="63"/>
                  </a:cubicBezTo>
                  <a:cubicBezTo>
                    <a:pt x="681" y="21"/>
                    <a:pt x="613" y="21"/>
                    <a:pt x="524" y="21"/>
                  </a:cubicBezTo>
                  <a:cubicBezTo>
                    <a:pt x="503" y="21"/>
                    <a:pt x="503" y="0"/>
                    <a:pt x="4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310907" y="581496"/>
              <a:ext cx="179055" cy="383175"/>
            </a:xfrm>
            <a:custGeom>
              <a:avLst/>
              <a:gdLst/>
              <a:ahLst/>
              <a:cxnLst/>
              <a:rect l="l" t="t" r="r" b="b"/>
              <a:pathLst>
                <a:path w="1007" h="2155" extrusionOk="0">
                  <a:moveTo>
                    <a:pt x="470" y="1"/>
                  </a:moveTo>
                  <a:cubicBezTo>
                    <a:pt x="412" y="1"/>
                    <a:pt x="347" y="32"/>
                    <a:pt x="284" y="107"/>
                  </a:cubicBezTo>
                  <a:cubicBezTo>
                    <a:pt x="111" y="280"/>
                    <a:pt x="1" y="452"/>
                    <a:pt x="69" y="1065"/>
                  </a:cubicBezTo>
                  <a:cubicBezTo>
                    <a:pt x="153" y="1678"/>
                    <a:pt x="284" y="2154"/>
                    <a:pt x="284" y="2154"/>
                  </a:cubicBezTo>
                  <a:lnTo>
                    <a:pt x="1006" y="1872"/>
                  </a:lnTo>
                  <a:cubicBezTo>
                    <a:pt x="1006" y="1872"/>
                    <a:pt x="917" y="1631"/>
                    <a:pt x="807" y="1259"/>
                  </a:cubicBezTo>
                  <a:cubicBezTo>
                    <a:pt x="697" y="892"/>
                    <a:pt x="723" y="301"/>
                    <a:pt x="655" y="149"/>
                  </a:cubicBezTo>
                  <a:cubicBezTo>
                    <a:pt x="619" y="61"/>
                    <a:pt x="551" y="1"/>
                    <a:pt x="470" y="1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307173" y="572428"/>
              <a:ext cx="182789" cy="372685"/>
            </a:xfrm>
            <a:custGeom>
              <a:avLst/>
              <a:gdLst/>
              <a:ahLst/>
              <a:cxnLst/>
              <a:rect l="l" t="t" r="r" b="b"/>
              <a:pathLst>
                <a:path w="1028" h="2096" extrusionOk="0">
                  <a:moveTo>
                    <a:pt x="483" y="1"/>
                  </a:moveTo>
                  <a:cubicBezTo>
                    <a:pt x="415" y="1"/>
                    <a:pt x="326" y="48"/>
                    <a:pt x="263" y="111"/>
                  </a:cubicBezTo>
                  <a:cubicBezTo>
                    <a:pt x="174" y="200"/>
                    <a:pt x="90" y="310"/>
                    <a:pt x="43" y="462"/>
                  </a:cubicBezTo>
                  <a:cubicBezTo>
                    <a:pt x="22" y="592"/>
                    <a:pt x="1" y="812"/>
                    <a:pt x="43" y="1116"/>
                  </a:cubicBezTo>
                  <a:cubicBezTo>
                    <a:pt x="90" y="1551"/>
                    <a:pt x="174" y="1923"/>
                    <a:pt x="221" y="2095"/>
                  </a:cubicBezTo>
                  <a:cubicBezTo>
                    <a:pt x="263" y="2074"/>
                    <a:pt x="284" y="2054"/>
                    <a:pt x="326" y="2033"/>
                  </a:cubicBezTo>
                  <a:cubicBezTo>
                    <a:pt x="284" y="1860"/>
                    <a:pt x="195" y="1530"/>
                    <a:pt x="153" y="1095"/>
                  </a:cubicBezTo>
                  <a:cubicBezTo>
                    <a:pt x="111" y="786"/>
                    <a:pt x="132" y="613"/>
                    <a:pt x="174" y="482"/>
                  </a:cubicBezTo>
                  <a:cubicBezTo>
                    <a:pt x="195" y="352"/>
                    <a:pt x="263" y="289"/>
                    <a:pt x="326" y="200"/>
                  </a:cubicBezTo>
                  <a:cubicBezTo>
                    <a:pt x="394" y="131"/>
                    <a:pt x="450" y="103"/>
                    <a:pt x="491" y="103"/>
                  </a:cubicBezTo>
                  <a:cubicBezTo>
                    <a:pt x="504" y="103"/>
                    <a:pt x="515" y="106"/>
                    <a:pt x="525" y="111"/>
                  </a:cubicBezTo>
                  <a:cubicBezTo>
                    <a:pt x="566" y="111"/>
                    <a:pt x="614" y="158"/>
                    <a:pt x="634" y="221"/>
                  </a:cubicBezTo>
                  <a:cubicBezTo>
                    <a:pt x="634" y="242"/>
                    <a:pt x="655" y="310"/>
                    <a:pt x="655" y="393"/>
                  </a:cubicBezTo>
                  <a:cubicBezTo>
                    <a:pt x="655" y="482"/>
                    <a:pt x="676" y="571"/>
                    <a:pt x="676" y="681"/>
                  </a:cubicBezTo>
                  <a:cubicBezTo>
                    <a:pt x="697" y="896"/>
                    <a:pt x="718" y="1137"/>
                    <a:pt x="786" y="1336"/>
                  </a:cubicBezTo>
                  <a:cubicBezTo>
                    <a:pt x="849" y="1530"/>
                    <a:pt x="896" y="1682"/>
                    <a:pt x="917" y="1771"/>
                  </a:cubicBezTo>
                  <a:cubicBezTo>
                    <a:pt x="959" y="1750"/>
                    <a:pt x="980" y="1750"/>
                    <a:pt x="1027" y="1729"/>
                  </a:cubicBezTo>
                  <a:cubicBezTo>
                    <a:pt x="980" y="1619"/>
                    <a:pt x="938" y="1488"/>
                    <a:pt x="896" y="1289"/>
                  </a:cubicBezTo>
                  <a:cubicBezTo>
                    <a:pt x="828" y="1116"/>
                    <a:pt x="807" y="875"/>
                    <a:pt x="786" y="681"/>
                  </a:cubicBezTo>
                  <a:cubicBezTo>
                    <a:pt x="786" y="571"/>
                    <a:pt x="786" y="462"/>
                    <a:pt x="765" y="393"/>
                  </a:cubicBezTo>
                  <a:cubicBezTo>
                    <a:pt x="765" y="310"/>
                    <a:pt x="744" y="242"/>
                    <a:pt x="744" y="179"/>
                  </a:cubicBezTo>
                  <a:cubicBezTo>
                    <a:pt x="697" y="90"/>
                    <a:pt x="634" y="27"/>
                    <a:pt x="54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190886" y="685692"/>
              <a:ext cx="197547" cy="391710"/>
            </a:xfrm>
            <a:custGeom>
              <a:avLst/>
              <a:gdLst/>
              <a:ahLst/>
              <a:cxnLst/>
              <a:rect l="l" t="t" r="r" b="b"/>
              <a:pathLst>
                <a:path w="1111" h="2203" extrusionOk="0">
                  <a:moveTo>
                    <a:pt x="413" y="0"/>
                  </a:moveTo>
                  <a:cubicBezTo>
                    <a:pt x="266" y="0"/>
                    <a:pt x="106" y="101"/>
                    <a:pt x="63" y="411"/>
                  </a:cubicBezTo>
                  <a:cubicBezTo>
                    <a:pt x="0" y="914"/>
                    <a:pt x="372" y="2202"/>
                    <a:pt x="372" y="2202"/>
                  </a:cubicBezTo>
                  <a:cubicBezTo>
                    <a:pt x="372" y="2202"/>
                    <a:pt x="1006" y="1720"/>
                    <a:pt x="1069" y="1568"/>
                  </a:cubicBezTo>
                  <a:cubicBezTo>
                    <a:pt x="1110" y="1417"/>
                    <a:pt x="1027" y="1375"/>
                    <a:pt x="896" y="1134"/>
                  </a:cubicBezTo>
                  <a:cubicBezTo>
                    <a:pt x="765" y="893"/>
                    <a:pt x="786" y="238"/>
                    <a:pt x="634" y="86"/>
                  </a:cubicBezTo>
                  <a:cubicBezTo>
                    <a:pt x="585" y="37"/>
                    <a:pt x="501" y="0"/>
                    <a:pt x="413" y="0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4187152" y="673957"/>
              <a:ext cx="197547" cy="419270"/>
            </a:xfrm>
            <a:custGeom>
              <a:avLst/>
              <a:gdLst/>
              <a:ahLst/>
              <a:cxnLst/>
              <a:rect l="l" t="t" r="r" b="b"/>
              <a:pathLst>
                <a:path w="1111" h="2358" extrusionOk="0">
                  <a:moveTo>
                    <a:pt x="435" y="0"/>
                  </a:moveTo>
                  <a:cubicBezTo>
                    <a:pt x="393" y="0"/>
                    <a:pt x="372" y="0"/>
                    <a:pt x="325" y="21"/>
                  </a:cubicBezTo>
                  <a:cubicBezTo>
                    <a:pt x="194" y="63"/>
                    <a:pt x="63" y="194"/>
                    <a:pt x="42" y="456"/>
                  </a:cubicBezTo>
                  <a:cubicBezTo>
                    <a:pt x="0" y="739"/>
                    <a:pt x="84" y="1179"/>
                    <a:pt x="173" y="1572"/>
                  </a:cubicBezTo>
                  <a:cubicBezTo>
                    <a:pt x="262" y="1964"/>
                    <a:pt x="346" y="2268"/>
                    <a:pt x="346" y="2268"/>
                  </a:cubicBezTo>
                  <a:lnTo>
                    <a:pt x="372" y="2357"/>
                  </a:lnTo>
                  <a:lnTo>
                    <a:pt x="435" y="2310"/>
                  </a:lnTo>
                  <a:cubicBezTo>
                    <a:pt x="435" y="2247"/>
                    <a:pt x="414" y="2179"/>
                    <a:pt x="435" y="2137"/>
                  </a:cubicBezTo>
                  <a:cubicBezTo>
                    <a:pt x="393" y="2048"/>
                    <a:pt x="346" y="1833"/>
                    <a:pt x="283" y="1551"/>
                  </a:cubicBezTo>
                  <a:cubicBezTo>
                    <a:pt x="194" y="1158"/>
                    <a:pt x="131" y="718"/>
                    <a:pt x="152" y="477"/>
                  </a:cubicBezTo>
                  <a:cubicBezTo>
                    <a:pt x="173" y="241"/>
                    <a:pt x="262" y="152"/>
                    <a:pt x="372" y="131"/>
                  </a:cubicBezTo>
                  <a:cubicBezTo>
                    <a:pt x="387" y="128"/>
                    <a:pt x="404" y="126"/>
                    <a:pt x="420" y="126"/>
                  </a:cubicBezTo>
                  <a:cubicBezTo>
                    <a:pt x="494" y="126"/>
                    <a:pt x="574" y="160"/>
                    <a:pt x="608" y="194"/>
                  </a:cubicBezTo>
                  <a:cubicBezTo>
                    <a:pt x="634" y="215"/>
                    <a:pt x="655" y="283"/>
                    <a:pt x="676" y="372"/>
                  </a:cubicBezTo>
                  <a:cubicBezTo>
                    <a:pt x="697" y="435"/>
                    <a:pt x="718" y="545"/>
                    <a:pt x="718" y="655"/>
                  </a:cubicBezTo>
                  <a:cubicBezTo>
                    <a:pt x="765" y="870"/>
                    <a:pt x="786" y="1090"/>
                    <a:pt x="870" y="1242"/>
                  </a:cubicBezTo>
                  <a:cubicBezTo>
                    <a:pt x="917" y="1331"/>
                    <a:pt x="980" y="1420"/>
                    <a:pt x="1001" y="1462"/>
                  </a:cubicBezTo>
                  <a:cubicBezTo>
                    <a:pt x="1027" y="1441"/>
                    <a:pt x="1069" y="1420"/>
                    <a:pt x="1110" y="1394"/>
                  </a:cubicBezTo>
                  <a:cubicBezTo>
                    <a:pt x="1069" y="1352"/>
                    <a:pt x="1027" y="1289"/>
                    <a:pt x="959" y="1179"/>
                  </a:cubicBezTo>
                  <a:cubicBezTo>
                    <a:pt x="917" y="1069"/>
                    <a:pt x="870" y="849"/>
                    <a:pt x="849" y="634"/>
                  </a:cubicBezTo>
                  <a:cubicBezTo>
                    <a:pt x="828" y="524"/>
                    <a:pt x="807" y="435"/>
                    <a:pt x="786" y="325"/>
                  </a:cubicBezTo>
                  <a:cubicBezTo>
                    <a:pt x="765" y="241"/>
                    <a:pt x="739" y="173"/>
                    <a:pt x="697" y="131"/>
                  </a:cubicBezTo>
                  <a:cubicBezTo>
                    <a:pt x="634" y="42"/>
                    <a:pt x="524" y="0"/>
                    <a:pt x="4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350025" y="1266949"/>
              <a:ext cx="942571" cy="1091205"/>
            </a:xfrm>
            <a:custGeom>
              <a:avLst/>
              <a:gdLst/>
              <a:ahLst/>
              <a:cxnLst/>
              <a:rect l="l" t="t" r="r" b="b"/>
              <a:pathLst>
                <a:path w="5301" h="6137" extrusionOk="0">
                  <a:moveTo>
                    <a:pt x="2338" y="0"/>
                  </a:moveTo>
                  <a:cubicBezTo>
                    <a:pt x="1787" y="0"/>
                    <a:pt x="720" y="365"/>
                    <a:pt x="393" y="635"/>
                  </a:cubicBezTo>
                  <a:cubicBezTo>
                    <a:pt x="1" y="939"/>
                    <a:pt x="242" y="2578"/>
                    <a:pt x="1593" y="4343"/>
                  </a:cubicBezTo>
                  <a:cubicBezTo>
                    <a:pt x="2864" y="5963"/>
                    <a:pt x="3578" y="6136"/>
                    <a:pt x="4126" y="6136"/>
                  </a:cubicBezTo>
                  <a:cubicBezTo>
                    <a:pt x="4169" y="6136"/>
                    <a:pt x="4212" y="6135"/>
                    <a:pt x="4253" y="6134"/>
                  </a:cubicBezTo>
                  <a:cubicBezTo>
                    <a:pt x="4845" y="6092"/>
                    <a:pt x="5300" y="4018"/>
                    <a:pt x="5300" y="4018"/>
                  </a:cubicBezTo>
                  <a:cubicBezTo>
                    <a:pt x="5300" y="4018"/>
                    <a:pt x="4122" y="3384"/>
                    <a:pt x="3598" y="2248"/>
                  </a:cubicBezTo>
                  <a:cubicBezTo>
                    <a:pt x="3075" y="1117"/>
                    <a:pt x="2944" y="242"/>
                    <a:pt x="2598" y="49"/>
                  </a:cubicBezTo>
                  <a:cubicBezTo>
                    <a:pt x="2539" y="15"/>
                    <a:pt x="2449" y="0"/>
                    <a:pt x="2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377052" y="1257347"/>
              <a:ext cx="927635" cy="1109874"/>
            </a:xfrm>
            <a:custGeom>
              <a:avLst/>
              <a:gdLst/>
              <a:ahLst/>
              <a:cxnLst/>
              <a:rect l="l" t="t" r="r" b="b"/>
              <a:pathLst>
                <a:path w="5217" h="6242" extrusionOk="0">
                  <a:moveTo>
                    <a:pt x="2226" y="110"/>
                  </a:moveTo>
                  <a:cubicBezTo>
                    <a:pt x="2316" y="110"/>
                    <a:pt x="2383" y="120"/>
                    <a:pt x="2420" y="144"/>
                  </a:cubicBezTo>
                  <a:cubicBezTo>
                    <a:pt x="2551" y="233"/>
                    <a:pt x="2682" y="495"/>
                    <a:pt x="2839" y="862"/>
                  </a:cubicBezTo>
                  <a:cubicBezTo>
                    <a:pt x="2970" y="1255"/>
                    <a:pt x="3143" y="1757"/>
                    <a:pt x="3405" y="2328"/>
                  </a:cubicBezTo>
                  <a:cubicBezTo>
                    <a:pt x="3928" y="3459"/>
                    <a:pt x="5018" y="4051"/>
                    <a:pt x="5086" y="4093"/>
                  </a:cubicBezTo>
                  <a:cubicBezTo>
                    <a:pt x="5086" y="4135"/>
                    <a:pt x="4976" y="4596"/>
                    <a:pt x="4803" y="5099"/>
                  </a:cubicBezTo>
                  <a:cubicBezTo>
                    <a:pt x="4693" y="5360"/>
                    <a:pt x="4583" y="5601"/>
                    <a:pt x="4473" y="5795"/>
                  </a:cubicBezTo>
                  <a:cubicBezTo>
                    <a:pt x="4342" y="5994"/>
                    <a:pt x="4211" y="6125"/>
                    <a:pt x="4101" y="6125"/>
                  </a:cubicBezTo>
                  <a:cubicBezTo>
                    <a:pt x="4037" y="6130"/>
                    <a:pt x="3971" y="6133"/>
                    <a:pt x="3904" y="6133"/>
                  </a:cubicBezTo>
                  <a:cubicBezTo>
                    <a:pt x="3674" y="6133"/>
                    <a:pt x="3420" y="6091"/>
                    <a:pt x="3101" y="5905"/>
                  </a:cubicBezTo>
                  <a:cubicBezTo>
                    <a:pt x="2682" y="5685"/>
                    <a:pt x="2184" y="5229"/>
                    <a:pt x="1483" y="4355"/>
                  </a:cubicBezTo>
                  <a:cubicBezTo>
                    <a:pt x="807" y="3480"/>
                    <a:pt x="414" y="2632"/>
                    <a:pt x="241" y="1977"/>
                  </a:cubicBezTo>
                  <a:cubicBezTo>
                    <a:pt x="152" y="1647"/>
                    <a:pt x="132" y="1365"/>
                    <a:pt x="132" y="1150"/>
                  </a:cubicBezTo>
                  <a:cubicBezTo>
                    <a:pt x="152" y="930"/>
                    <a:pt x="194" y="778"/>
                    <a:pt x="283" y="731"/>
                  </a:cubicBezTo>
                  <a:cubicBezTo>
                    <a:pt x="456" y="579"/>
                    <a:pt x="917" y="385"/>
                    <a:pt x="1373" y="254"/>
                  </a:cubicBezTo>
                  <a:cubicBezTo>
                    <a:pt x="1593" y="186"/>
                    <a:pt x="1834" y="144"/>
                    <a:pt x="2006" y="123"/>
                  </a:cubicBezTo>
                  <a:cubicBezTo>
                    <a:pt x="2089" y="115"/>
                    <a:pt x="2163" y="110"/>
                    <a:pt x="2226" y="110"/>
                  </a:cubicBezTo>
                  <a:close/>
                  <a:moveTo>
                    <a:pt x="2206" y="1"/>
                  </a:moveTo>
                  <a:cubicBezTo>
                    <a:pt x="2146" y="1"/>
                    <a:pt x="2079" y="6"/>
                    <a:pt x="2006" y="14"/>
                  </a:cubicBezTo>
                  <a:cubicBezTo>
                    <a:pt x="1813" y="34"/>
                    <a:pt x="1572" y="76"/>
                    <a:pt x="1331" y="144"/>
                  </a:cubicBezTo>
                  <a:cubicBezTo>
                    <a:pt x="875" y="275"/>
                    <a:pt x="414" y="469"/>
                    <a:pt x="194" y="647"/>
                  </a:cubicBezTo>
                  <a:cubicBezTo>
                    <a:pt x="90" y="731"/>
                    <a:pt x="22" y="909"/>
                    <a:pt x="22" y="1150"/>
                  </a:cubicBezTo>
                  <a:cubicBezTo>
                    <a:pt x="1" y="1365"/>
                    <a:pt x="42" y="1674"/>
                    <a:pt x="132" y="1998"/>
                  </a:cubicBezTo>
                  <a:cubicBezTo>
                    <a:pt x="304" y="2674"/>
                    <a:pt x="718" y="3548"/>
                    <a:pt x="1399" y="4423"/>
                  </a:cubicBezTo>
                  <a:cubicBezTo>
                    <a:pt x="2095" y="5292"/>
                    <a:pt x="2619" y="5774"/>
                    <a:pt x="3054" y="6015"/>
                  </a:cubicBezTo>
                  <a:cubicBezTo>
                    <a:pt x="3385" y="6196"/>
                    <a:pt x="3650" y="6241"/>
                    <a:pt x="3891" y="6241"/>
                  </a:cubicBezTo>
                  <a:cubicBezTo>
                    <a:pt x="3970" y="6241"/>
                    <a:pt x="4047" y="6236"/>
                    <a:pt x="4122" y="6230"/>
                  </a:cubicBezTo>
                  <a:cubicBezTo>
                    <a:pt x="4300" y="6230"/>
                    <a:pt x="4431" y="6057"/>
                    <a:pt x="4562" y="5863"/>
                  </a:cubicBezTo>
                  <a:cubicBezTo>
                    <a:pt x="4693" y="5664"/>
                    <a:pt x="4803" y="5402"/>
                    <a:pt x="4908" y="5120"/>
                  </a:cubicBezTo>
                  <a:cubicBezTo>
                    <a:pt x="5086" y="4596"/>
                    <a:pt x="5217" y="4093"/>
                    <a:pt x="5217" y="4093"/>
                  </a:cubicBezTo>
                  <a:lnTo>
                    <a:pt x="5217" y="4051"/>
                  </a:lnTo>
                  <a:lnTo>
                    <a:pt x="5169" y="4030"/>
                  </a:lnTo>
                  <a:cubicBezTo>
                    <a:pt x="5169" y="4030"/>
                    <a:pt x="4017" y="3397"/>
                    <a:pt x="3515" y="2281"/>
                  </a:cubicBezTo>
                  <a:cubicBezTo>
                    <a:pt x="3253" y="1716"/>
                    <a:pt x="3075" y="1213"/>
                    <a:pt x="2944" y="841"/>
                  </a:cubicBezTo>
                  <a:cubicBezTo>
                    <a:pt x="2792" y="448"/>
                    <a:pt x="2682" y="165"/>
                    <a:pt x="2467" y="55"/>
                  </a:cubicBezTo>
                  <a:cubicBezTo>
                    <a:pt x="2397" y="16"/>
                    <a:pt x="2311" y="1"/>
                    <a:pt x="22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3859451" y="2984758"/>
              <a:ext cx="1499294" cy="832139"/>
            </a:xfrm>
            <a:custGeom>
              <a:avLst/>
              <a:gdLst/>
              <a:ahLst/>
              <a:cxnLst/>
              <a:rect l="l" t="t" r="r" b="b"/>
              <a:pathLst>
                <a:path w="8432" h="4680" extrusionOk="0">
                  <a:moveTo>
                    <a:pt x="1386" y="0"/>
                  </a:moveTo>
                  <a:cubicBezTo>
                    <a:pt x="542" y="0"/>
                    <a:pt x="0" y="1032"/>
                    <a:pt x="225" y="1841"/>
                  </a:cubicBezTo>
                  <a:cubicBezTo>
                    <a:pt x="466" y="2694"/>
                    <a:pt x="2168" y="2909"/>
                    <a:pt x="3456" y="3349"/>
                  </a:cubicBezTo>
                  <a:cubicBezTo>
                    <a:pt x="4745" y="3784"/>
                    <a:pt x="6729" y="4679"/>
                    <a:pt x="6729" y="4679"/>
                  </a:cubicBezTo>
                  <a:cubicBezTo>
                    <a:pt x="6729" y="4679"/>
                    <a:pt x="8190" y="4176"/>
                    <a:pt x="8300" y="3323"/>
                  </a:cubicBezTo>
                  <a:cubicBezTo>
                    <a:pt x="8431" y="2474"/>
                    <a:pt x="7908" y="1820"/>
                    <a:pt x="7908" y="1820"/>
                  </a:cubicBezTo>
                  <a:lnTo>
                    <a:pt x="5509" y="641"/>
                  </a:lnTo>
                  <a:cubicBezTo>
                    <a:pt x="5509" y="641"/>
                    <a:pt x="2451" y="118"/>
                    <a:pt x="1513" y="8"/>
                  </a:cubicBezTo>
                  <a:cubicBezTo>
                    <a:pt x="1470" y="3"/>
                    <a:pt x="1428" y="0"/>
                    <a:pt x="1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868697" y="2973912"/>
              <a:ext cx="1497516" cy="850275"/>
            </a:xfrm>
            <a:custGeom>
              <a:avLst/>
              <a:gdLst/>
              <a:ahLst/>
              <a:cxnLst/>
              <a:rect l="l" t="t" r="r" b="b"/>
              <a:pathLst>
                <a:path w="8422" h="4782" extrusionOk="0">
                  <a:moveTo>
                    <a:pt x="1315" y="125"/>
                  </a:moveTo>
                  <a:cubicBezTo>
                    <a:pt x="1363" y="125"/>
                    <a:pt x="1412" y="129"/>
                    <a:pt x="1461" y="137"/>
                  </a:cubicBezTo>
                  <a:cubicBezTo>
                    <a:pt x="2378" y="242"/>
                    <a:pt x="5436" y="765"/>
                    <a:pt x="5436" y="765"/>
                  </a:cubicBezTo>
                  <a:lnTo>
                    <a:pt x="7814" y="1923"/>
                  </a:lnTo>
                  <a:cubicBezTo>
                    <a:pt x="7835" y="1923"/>
                    <a:pt x="8316" y="2556"/>
                    <a:pt x="8206" y="3384"/>
                  </a:cubicBezTo>
                  <a:cubicBezTo>
                    <a:pt x="8138" y="3776"/>
                    <a:pt x="7767" y="4106"/>
                    <a:pt x="7400" y="4326"/>
                  </a:cubicBezTo>
                  <a:cubicBezTo>
                    <a:pt x="7028" y="4541"/>
                    <a:pt x="6698" y="4651"/>
                    <a:pt x="6677" y="4672"/>
                  </a:cubicBezTo>
                  <a:cubicBezTo>
                    <a:pt x="6656" y="4651"/>
                    <a:pt x="4713" y="3776"/>
                    <a:pt x="3425" y="3342"/>
                  </a:cubicBezTo>
                  <a:cubicBezTo>
                    <a:pt x="2771" y="3122"/>
                    <a:pt x="2032" y="2970"/>
                    <a:pt x="1419" y="2755"/>
                  </a:cubicBezTo>
                  <a:cubicBezTo>
                    <a:pt x="1116" y="2645"/>
                    <a:pt x="854" y="2535"/>
                    <a:pt x="634" y="2383"/>
                  </a:cubicBezTo>
                  <a:cubicBezTo>
                    <a:pt x="435" y="2253"/>
                    <a:pt x="283" y="2074"/>
                    <a:pt x="241" y="1881"/>
                  </a:cubicBezTo>
                  <a:cubicBezTo>
                    <a:pt x="110" y="1467"/>
                    <a:pt x="199" y="1006"/>
                    <a:pt x="435" y="661"/>
                  </a:cubicBezTo>
                  <a:cubicBezTo>
                    <a:pt x="630" y="350"/>
                    <a:pt x="944" y="125"/>
                    <a:pt x="1315" y="125"/>
                  </a:cubicBezTo>
                  <a:close/>
                  <a:moveTo>
                    <a:pt x="1372" y="0"/>
                  </a:moveTo>
                  <a:cubicBezTo>
                    <a:pt x="942" y="0"/>
                    <a:pt x="573" y="250"/>
                    <a:pt x="351" y="592"/>
                  </a:cubicBezTo>
                  <a:cubicBezTo>
                    <a:pt x="89" y="964"/>
                    <a:pt x="0" y="1467"/>
                    <a:pt x="131" y="1902"/>
                  </a:cubicBezTo>
                  <a:cubicBezTo>
                    <a:pt x="199" y="2143"/>
                    <a:pt x="351" y="2315"/>
                    <a:pt x="566" y="2467"/>
                  </a:cubicBezTo>
                  <a:cubicBezTo>
                    <a:pt x="786" y="2624"/>
                    <a:pt x="1069" y="2755"/>
                    <a:pt x="1378" y="2860"/>
                  </a:cubicBezTo>
                  <a:cubicBezTo>
                    <a:pt x="2006" y="3080"/>
                    <a:pt x="2750" y="3232"/>
                    <a:pt x="3383" y="3452"/>
                  </a:cubicBezTo>
                  <a:cubicBezTo>
                    <a:pt x="4672" y="3886"/>
                    <a:pt x="6656" y="4782"/>
                    <a:pt x="6656" y="4782"/>
                  </a:cubicBezTo>
                  <a:lnTo>
                    <a:pt x="6698" y="4782"/>
                  </a:lnTo>
                  <a:cubicBezTo>
                    <a:pt x="6698" y="4782"/>
                    <a:pt x="7070" y="4651"/>
                    <a:pt x="7463" y="4431"/>
                  </a:cubicBezTo>
                  <a:cubicBezTo>
                    <a:pt x="7835" y="4195"/>
                    <a:pt x="8248" y="3866"/>
                    <a:pt x="8316" y="3410"/>
                  </a:cubicBezTo>
                  <a:cubicBezTo>
                    <a:pt x="8421" y="2514"/>
                    <a:pt x="7897" y="1839"/>
                    <a:pt x="7897" y="1839"/>
                  </a:cubicBezTo>
                  <a:lnTo>
                    <a:pt x="5478" y="661"/>
                  </a:lnTo>
                  <a:cubicBezTo>
                    <a:pt x="5478" y="661"/>
                    <a:pt x="2399" y="137"/>
                    <a:pt x="1482" y="6"/>
                  </a:cubicBezTo>
                  <a:cubicBezTo>
                    <a:pt x="1445" y="2"/>
                    <a:pt x="1408" y="0"/>
                    <a:pt x="13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4513076" y="3389806"/>
              <a:ext cx="1559749" cy="826805"/>
            </a:xfrm>
            <a:custGeom>
              <a:avLst/>
              <a:gdLst/>
              <a:ahLst/>
              <a:cxnLst/>
              <a:rect l="l" t="t" r="r" b="b"/>
              <a:pathLst>
                <a:path w="8772" h="4650" extrusionOk="0">
                  <a:moveTo>
                    <a:pt x="5570" y="0"/>
                  </a:moveTo>
                  <a:cubicBezTo>
                    <a:pt x="5123" y="0"/>
                    <a:pt x="4755" y="86"/>
                    <a:pt x="4755" y="86"/>
                  </a:cubicBezTo>
                  <a:cubicBezTo>
                    <a:pt x="4755" y="86"/>
                    <a:pt x="1351" y="1176"/>
                    <a:pt x="676" y="1547"/>
                  </a:cubicBezTo>
                  <a:cubicBezTo>
                    <a:pt x="0" y="1898"/>
                    <a:pt x="194" y="3972"/>
                    <a:pt x="697" y="4344"/>
                  </a:cubicBezTo>
                  <a:cubicBezTo>
                    <a:pt x="1052" y="4588"/>
                    <a:pt x="1636" y="4650"/>
                    <a:pt x="2132" y="4650"/>
                  </a:cubicBezTo>
                  <a:cubicBezTo>
                    <a:pt x="2338" y="4650"/>
                    <a:pt x="2528" y="4639"/>
                    <a:pt x="2681" y="4627"/>
                  </a:cubicBezTo>
                  <a:cubicBezTo>
                    <a:pt x="3205" y="4580"/>
                    <a:pt x="6892" y="4276"/>
                    <a:pt x="7835" y="3380"/>
                  </a:cubicBezTo>
                  <a:cubicBezTo>
                    <a:pt x="8772" y="2511"/>
                    <a:pt x="8683" y="1726"/>
                    <a:pt x="8594" y="1223"/>
                  </a:cubicBezTo>
                  <a:cubicBezTo>
                    <a:pt x="8489" y="720"/>
                    <a:pt x="6939" y="285"/>
                    <a:pt x="6264" y="86"/>
                  </a:cubicBezTo>
                  <a:cubicBezTo>
                    <a:pt x="6037" y="22"/>
                    <a:pt x="5793" y="0"/>
                    <a:pt x="5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543837" y="3379671"/>
              <a:ext cx="1536456" cy="846542"/>
            </a:xfrm>
            <a:custGeom>
              <a:avLst/>
              <a:gdLst/>
              <a:ahLst/>
              <a:cxnLst/>
              <a:rect l="l" t="t" r="r" b="b"/>
              <a:pathLst>
                <a:path w="8641" h="4761" extrusionOk="0">
                  <a:moveTo>
                    <a:pt x="5407" y="111"/>
                  </a:moveTo>
                  <a:cubicBezTo>
                    <a:pt x="5632" y="111"/>
                    <a:pt x="5871" y="129"/>
                    <a:pt x="6091" y="185"/>
                  </a:cubicBezTo>
                  <a:cubicBezTo>
                    <a:pt x="6415" y="295"/>
                    <a:pt x="6960" y="447"/>
                    <a:pt x="7442" y="646"/>
                  </a:cubicBezTo>
                  <a:cubicBezTo>
                    <a:pt x="7683" y="735"/>
                    <a:pt x="7897" y="840"/>
                    <a:pt x="8075" y="950"/>
                  </a:cubicBezTo>
                  <a:cubicBezTo>
                    <a:pt x="8227" y="1081"/>
                    <a:pt x="8337" y="1191"/>
                    <a:pt x="8358" y="1280"/>
                  </a:cubicBezTo>
                  <a:cubicBezTo>
                    <a:pt x="8468" y="1783"/>
                    <a:pt x="8552" y="2521"/>
                    <a:pt x="7614" y="3416"/>
                  </a:cubicBezTo>
                  <a:cubicBezTo>
                    <a:pt x="7400" y="3615"/>
                    <a:pt x="7007" y="3809"/>
                    <a:pt x="6525" y="3961"/>
                  </a:cubicBezTo>
                  <a:cubicBezTo>
                    <a:pt x="6022" y="4113"/>
                    <a:pt x="5478" y="4223"/>
                    <a:pt x="4933" y="4333"/>
                  </a:cubicBezTo>
                  <a:cubicBezTo>
                    <a:pt x="3818" y="4532"/>
                    <a:pt x="2770" y="4616"/>
                    <a:pt x="2508" y="4616"/>
                  </a:cubicBezTo>
                  <a:cubicBezTo>
                    <a:pt x="2347" y="4630"/>
                    <a:pt x="2144" y="4642"/>
                    <a:pt x="1926" y="4642"/>
                  </a:cubicBezTo>
                  <a:cubicBezTo>
                    <a:pt x="1438" y="4642"/>
                    <a:pt x="878" y="4582"/>
                    <a:pt x="545" y="4354"/>
                  </a:cubicBezTo>
                  <a:cubicBezTo>
                    <a:pt x="461" y="4270"/>
                    <a:pt x="351" y="4092"/>
                    <a:pt x="262" y="3851"/>
                  </a:cubicBezTo>
                  <a:cubicBezTo>
                    <a:pt x="199" y="3589"/>
                    <a:pt x="131" y="3306"/>
                    <a:pt x="131" y="3003"/>
                  </a:cubicBezTo>
                  <a:cubicBezTo>
                    <a:pt x="110" y="2699"/>
                    <a:pt x="131" y="2390"/>
                    <a:pt x="199" y="2149"/>
                  </a:cubicBezTo>
                  <a:cubicBezTo>
                    <a:pt x="262" y="1913"/>
                    <a:pt x="372" y="1735"/>
                    <a:pt x="524" y="1652"/>
                  </a:cubicBezTo>
                  <a:cubicBezTo>
                    <a:pt x="854" y="1474"/>
                    <a:pt x="1875" y="1102"/>
                    <a:pt x="2817" y="777"/>
                  </a:cubicBezTo>
                  <a:cubicBezTo>
                    <a:pt x="3755" y="473"/>
                    <a:pt x="4582" y="211"/>
                    <a:pt x="4603" y="185"/>
                  </a:cubicBezTo>
                  <a:cubicBezTo>
                    <a:pt x="4603" y="185"/>
                    <a:pt x="4802" y="143"/>
                    <a:pt x="5085" y="122"/>
                  </a:cubicBezTo>
                  <a:cubicBezTo>
                    <a:pt x="5186" y="115"/>
                    <a:pt x="5295" y="111"/>
                    <a:pt x="5407" y="111"/>
                  </a:cubicBezTo>
                  <a:close/>
                  <a:moveTo>
                    <a:pt x="5392" y="1"/>
                  </a:moveTo>
                  <a:cubicBezTo>
                    <a:pt x="5282" y="1"/>
                    <a:pt x="5177" y="6"/>
                    <a:pt x="5085" y="12"/>
                  </a:cubicBezTo>
                  <a:cubicBezTo>
                    <a:pt x="4823" y="33"/>
                    <a:pt x="4671" y="81"/>
                    <a:pt x="4624" y="81"/>
                  </a:cubicBezTo>
                  <a:lnTo>
                    <a:pt x="4624" y="54"/>
                  </a:lnTo>
                  <a:lnTo>
                    <a:pt x="4582" y="81"/>
                  </a:lnTo>
                  <a:lnTo>
                    <a:pt x="4561" y="81"/>
                  </a:lnTo>
                  <a:cubicBezTo>
                    <a:pt x="4561" y="81"/>
                    <a:pt x="3708" y="363"/>
                    <a:pt x="2791" y="667"/>
                  </a:cubicBezTo>
                  <a:cubicBezTo>
                    <a:pt x="1854" y="997"/>
                    <a:pt x="827" y="1364"/>
                    <a:pt x="482" y="1542"/>
                  </a:cubicBezTo>
                  <a:cubicBezTo>
                    <a:pt x="283" y="1652"/>
                    <a:pt x="173" y="1866"/>
                    <a:pt x="89" y="2128"/>
                  </a:cubicBezTo>
                  <a:cubicBezTo>
                    <a:pt x="21" y="2390"/>
                    <a:pt x="0" y="2699"/>
                    <a:pt x="21" y="3003"/>
                  </a:cubicBezTo>
                  <a:cubicBezTo>
                    <a:pt x="21" y="3306"/>
                    <a:pt x="89" y="3615"/>
                    <a:pt x="152" y="3877"/>
                  </a:cubicBezTo>
                  <a:cubicBezTo>
                    <a:pt x="241" y="4139"/>
                    <a:pt x="351" y="4333"/>
                    <a:pt x="482" y="4443"/>
                  </a:cubicBezTo>
                  <a:cubicBezTo>
                    <a:pt x="872" y="4709"/>
                    <a:pt x="1475" y="4761"/>
                    <a:pt x="1977" y="4761"/>
                  </a:cubicBezTo>
                  <a:cubicBezTo>
                    <a:pt x="2177" y="4761"/>
                    <a:pt x="2360" y="4753"/>
                    <a:pt x="2508" y="4747"/>
                  </a:cubicBezTo>
                  <a:cubicBezTo>
                    <a:pt x="2791" y="4726"/>
                    <a:pt x="3839" y="4637"/>
                    <a:pt x="4933" y="4443"/>
                  </a:cubicBezTo>
                  <a:cubicBezTo>
                    <a:pt x="5499" y="4333"/>
                    <a:pt x="6064" y="4223"/>
                    <a:pt x="6546" y="4071"/>
                  </a:cubicBezTo>
                  <a:cubicBezTo>
                    <a:pt x="7049" y="3898"/>
                    <a:pt x="7442" y="3720"/>
                    <a:pt x="7703" y="3485"/>
                  </a:cubicBezTo>
                  <a:cubicBezTo>
                    <a:pt x="8641" y="2589"/>
                    <a:pt x="8578" y="1756"/>
                    <a:pt x="8468" y="1259"/>
                  </a:cubicBezTo>
                  <a:cubicBezTo>
                    <a:pt x="8447" y="1102"/>
                    <a:pt x="8316" y="997"/>
                    <a:pt x="8138" y="866"/>
                  </a:cubicBezTo>
                  <a:cubicBezTo>
                    <a:pt x="7965" y="756"/>
                    <a:pt x="7724" y="646"/>
                    <a:pt x="7484" y="536"/>
                  </a:cubicBezTo>
                  <a:cubicBezTo>
                    <a:pt x="7007" y="342"/>
                    <a:pt x="6436" y="185"/>
                    <a:pt x="6111" y="81"/>
                  </a:cubicBezTo>
                  <a:cubicBezTo>
                    <a:pt x="5875" y="21"/>
                    <a:pt x="5620" y="1"/>
                    <a:pt x="539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5292412" y="1740986"/>
              <a:ext cx="543921" cy="693983"/>
            </a:xfrm>
            <a:custGeom>
              <a:avLst/>
              <a:gdLst/>
              <a:ahLst/>
              <a:cxnLst/>
              <a:rect l="l" t="t" r="r" b="b"/>
              <a:pathLst>
                <a:path w="3059" h="3903" extrusionOk="0">
                  <a:moveTo>
                    <a:pt x="2357" y="1"/>
                  </a:moveTo>
                  <a:lnTo>
                    <a:pt x="765" y="347"/>
                  </a:lnTo>
                  <a:cubicBezTo>
                    <a:pt x="765" y="347"/>
                    <a:pt x="875" y="980"/>
                    <a:pt x="786" y="1310"/>
                  </a:cubicBezTo>
                  <a:cubicBezTo>
                    <a:pt x="736" y="1504"/>
                    <a:pt x="552" y="1543"/>
                    <a:pt x="412" y="1543"/>
                  </a:cubicBezTo>
                  <a:cubicBezTo>
                    <a:pt x="317" y="1543"/>
                    <a:pt x="241" y="1525"/>
                    <a:pt x="241" y="1525"/>
                  </a:cubicBezTo>
                  <a:cubicBezTo>
                    <a:pt x="241" y="1525"/>
                    <a:pt x="110" y="2248"/>
                    <a:pt x="48" y="2881"/>
                  </a:cubicBezTo>
                  <a:cubicBezTo>
                    <a:pt x="0" y="3510"/>
                    <a:pt x="69" y="3902"/>
                    <a:pt x="69" y="3902"/>
                  </a:cubicBezTo>
                  <a:cubicBezTo>
                    <a:pt x="69" y="3902"/>
                    <a:pt x="1310" y="2661"/>
                    <a:pt x="1943" y="2248"/>
                  </a:cubicBezTo>
                  <a:cubicBezTo>
                    <a:pt x="2577" y="1834"/>
                    <a:pt x="3059" y="1808"/>
                    <a:pt x="3059" y="1808"/>
                  </a:cubicBezTo>
                  <a:cubicBezTo>
                    <a:pt x="3059" y="1808"/>
                    <a:pt x="2708" y="1635"/>
                    <a:pt x="2619" y="1310"/>
                  </a:cubicBezTo>
                  <a:cubicBezTo>
                    <a:pt x="2535" y="959"/>
                    <a:pt x="2357" y="1"/>
                    <a:pt x="2357" y="1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5281210" y="1728895"/>
              <a:ext cx="558857" cy="729366"/>
            </a:xfrm>
            <a:custGeom>
              <a:avLst/>
              <a:gdLst/>
              <a:ahLst/>
              <a:cxnLst/>
              <a:rect l="l" t="t" r="r" b="b"/>
              <a:pathLst>
                <a:path w="3143" h="4102" extrusionOk="0">
                  <a:moveTo>
                    <a:pt x="2378" y="132"/>
                  </a:moveTo>
                  <a:cubicBezTo>
                    <a:pt x="2399" y="221"/>
                    <a:pt x="2551" y="1048"/>
                    <a:pt x="2640" y="1378"/>
                  </a:cubicBezTo>
                  <a:cubicBezTo>
                    <a:pt x="2703" y="1640"/>
                    <a:pt x="2860" y="1771"/>
                    <a:pt x="2965" y="1855"/>
                  </a:cubicBezTo>
                  <a:cubicBezTo>
                    <a:pt x="2923" y="1855"/>
                    <a:pt x="2902" y="1855"/>
                    <a:pt x="2792" y="1876"/>
                  </a:cubicBezTo>
                  <a:cubicBezTo>
                    <a:pt x="2572" y="1944"/>
                    <a:pt x="2289" y="2054"/>
                    <a:pt x="1985" y="2248"/>
                  </a:cubicBezTo>
                  <a:cubicBezTo>
                    <a:pt x="1655" y="2468"/>
                    <a:pt x="1179" y="2881"/>
                    <a:pt x="786" y="3253"/>
                  </a:cubicBezTo>
                  <a:lnTo>
                    <a:pt x="194" y="3840"/>
                  </a:lnTo>
                  <a:cubicBezTo>
                    <a:pt x="173" y="3777"/>
                    <a:pt x="111" y="3494"/>
                    <a:pt x="173" y="2949"/>
                  </a:cubicBezTo>
                  <a:cubicBezTo>
                    <a:pt x="215" y="2358"/>
                    <a:pt x="346" y="1703"/>
                    <a:pt x="346" y="1661"/>
                  </a:cubicBezTo>
                  <a:cubicBezTo>
                    <a:pt x="378" y="1661"/>
                    <a:pt x="407" y="1670"/>
                    <a:pt x="455" y="1670"/>
                  </a:cubicBezTo>
                  <a:cubicBezTo>
                    <a:pt x="480" y="1670"/>
                    <a:pt x="509" y="1668"/>
                    <a:pt x="545" y="1661"/>
                  </a:cubicBezTo>
                  <a:cubicBezTo>
                    <a:pt x="608" y="1661"/>
                    <a:pt x="697" y="1640"/>
                    <a:pt x="765" y="1593"/>
                  </a:cubicBezTo>
                  <a:cubicBezTo>
                    <a:pt x="828" y="1551"/>
                    <a:pt x="870" y="1483"/>
                    <a:pt x="917" y="1378"/>
                  </a:cubicBezTo>
                  <a:cubicBezTo>
                    <a:pt x="959" y="1200"/>
                    <a:pt x="938" y="959"/>
                    <a:pt x="917" y="766"/>
                  </a:cubicBezTo>
                  <a:cubicBezTo>
                    <a:pt x="917" y="593"/>
                    <a:pt x="896" y="504"/>
                    <a:pt x="896" y="462"/>
                  </a:cubicBezTo>
                  <a:lnTo>
                    <a:pt x="2378" y="132"/>
                  </a:lnTo>
                  <a:close/>
                  <a:moveTo>
                    <a:pt x="2488" y="1"/>
                  </a:moveTo>
                  <a:lnTo>
                    <a:pt x="765" y="373"/>
                  </a:lnTo>
                  <a:lnTo>
                    <a:pt x="765" y="415"/>
                  </a:lnTo>
                  <a:cubicBezTo>
                    <a:pt x="765" y="415"/>
                    <a:pt x="786" y="567"/>
                    <a:pt x="807" y="766"/>
                  </a:cubicBezTo>
                  <a:cubicBezTo>
                    <a:pt x="828" y="959"/>
                    <a:pt x="828" y="1200"/>
                    <a:pt x="807" y="1352"/>
                  </a:cubicBezTo>
                  <a:cubicBezTo>
                    <a:pt x="786" y="1420"/>
                    <a:pt x="739" y="1462"/>
                    <a:pt x="697" y="1509"/>
                  </a:cubicBezTo>
                  <a:cubicBezTo>
                    <a:pt x="655" y="1530"/>
                    <a:pt x="587" y="1551"/>
                    <a:pt x="545" y="1551"/>
                  </a:cubicBezTo>
                  <a:cubicBezTo>
                    <a:pt x="502" y="1558"/>
                    <a:pt x="460" y="1560"/>
                    <a:pt x="425" y="1560"/>
                  </a:cubicBezTo>
                  <a:cubicBezTo>
                    <a:pt x="353" y="1560"/>
                    <a:pt x="304" y="1551"/>
                    <a:pt x="304" y="1551"/>
                  </a:cubicBezTo>
                  <a:lnTo>
                    <a:pt x="262" y="1530"/>
                  </a:lnTo>
                  <a:lnTo>
                    <a:pt x="242" y="1593"/>
                  </a:lnTo>
                  <a:cubicBezTo>
                    <a:pt x="242" y="1593"/>
                    <a:pt x="111" y="2316"/>
                    <a:pt x="63" y="2949"/>
                  </a:cubicBezTo>
                  <a:cubicBezTo>
                    <a:pt x="1" y="3578"/>
                    <a:pt x="84" y="3997"/>
                    <a:pt x="84" y="3997"/>
                  </a:cubicBezTo>
                  <a:lnTo>
                    <a:pt x="84" y="4101"/>
                  </a:lnTo>
                  <a:lnTo>
                    <a:pt x="173" y="4018"/>
                  </a:lnTo>
                  <a:cubicBezTo>
                    <a:pt x="173" y="4018"/>
                    <a:pt x="477" y="3709"/>
                    <a:pt x="870" y="3342"/>
                  </a:cubicBezTo>
                  <a:cubicBezTo>
                    <a:pt x="1263" y="2970"/>
                    <a:pt x="1724" y="2557"/>
                    <a:pt x="2048" y="2358"/>
                  </a:cubicBezTo>
                  <a:cubicBezTo>
                    <a:pt x="2357" y="2138"/>
                    <a:pt x="2619" y="2054"/>
                    <a:pt x="2813" y="1986"/>
                  </a:cubicBezTo>
                  <a:cubicBezTo>
                    <a:pt x="3012" y="1944"/>
                    <a:pt x="3122" y="1944"/>
                    <a:pt x="3122" y="1944"/>
                  </a:cubicBezTo>
                  <a:lnTo>
                    <a:pt x="3143" y="1834"/>
                  </a:lnTo>
                  <a:cubicBezTo>
                    <a:pt x="3143" y="1834"/>
                    <a:pt x="2813" y="1661"/>
                    <a:pt x="2750" y="1352"/>
                  </a:cubicBezTo>
                  <a:cubicBezTo>
                    <a:pt x="2661" y="1027"/>
                    <a:pt x="2488" y="69"/>
                    <a:pt x="2488" y="69"/>
                  </a:cubicBezTo>
                  <a:lnTo>
                    <a:pt x="248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5021432" y="2027792"/>
              <a:ext cx="1089620" cy="1734157"/>
            </a:xfrm>
            <a:custGeom>
              <a:avLst/>
              <a:gdLst/>
              <a:ahLst/>
              <a:cxnLst/>
              <a:rect l="l" t="t" r="r" b="b"/>
              <a:pathLst>
                <a:path w="6128" h="9753" extrusionOk="0">
                  <a:moveTo>
                    <a:pt x="4426" y="1"/>
                  </a:moveTo>
                  <a:cubicBezTo>
                    <a:pt x="4426" y="1"/>
                    <a:pt x="4211" y="43"/>
                    <a:pt x="3881" y="221"/>
                  </a:cubicBezTo>
                  <a:cubicBezTo>
                    <a:pt x="3556" y="415"/>
                    <a:pt x="2881" y="876"/>
                    <a:pt x="2310" y="1352"/>
                  </a:cubicBezTo>
                  <a:cubicBezTo>
                    <a:pt x="1744" y="1834"/>
                    <a:pt x="1284" y="2750"/>
                    <a:pt x="1200" y="3164"/>
                  </a:cubicBezTo>
                  <a:cubicBezTo>
                    <a:pt x="1111" y="3578"/>
                    <a:pt x="1153" y="4672"/>
                    <a:pt x="828" y="5631"/>
                  </a:cubicBezTo>
                  <a:cubicBezTo>
                    <a:pt x="477" y="6610"/>
                    <a:pt x="1" y="7443"/>
                    <a:pt x="1" y="7443"/>
                  </a:cubicBezTo>
                  <a:cubicBezTo>
                    <a:pt x="1" y="7443"/>
                    <a:pt x="414" y="7746"/>
                    <a:pt x="849" y="7877"/>
                  </a:cubicBezTo>
                  <a:cubicBezTo>
                    <a:pt x="1263" y="7987"/>
                    <a:pt x="2593" y="8338"/>
                    <a:pt x="3860" y="8553"/>
                  </a:cubicBezTo>
                  <a:cubicBezTo>
                    <a:pt x="5127" y="8773"/>
                    <a:pt x="5761" y="9752"/>
                    <a:pt x="5761" y="9752"/>
                  </a:cubicBezTo>
                  <a:cubicBezTo>
                    <a:pt x="5761" y="9752"/>
                    <a:pt x="5892" y="9621"/>
                    <a:pt x="5892" y="9207"/>
                  </a:cubicBezTo>
                  <a:cubicBezTo>
                    <a:pt x="5892" y="8794"/>
                    <a:pt x="5803" y="8029"/>
                    <a:pt x="5499" y="7134"/>
                  </a:cubicBezTo>
                  <a:cubicBezTo>
                    <a:pt x="5190" y="6264"/>
                    <a:pt x="5017" y="5783"/>
                    <a:pt x="5017" y="5327"/>
                  </a:cubicBezTo>
                  <a:cubicBezTo>
                    <a:pt x="4997" y="4887"/>
                    <a:pt x="5279" y="4122"/>
                    <a:pt x="5693" y="3426"/>
                  </a:cubicBezTo>
                  <a:cubicBezTo>
                    <a:pt x="6107" y="2750"/>
                    <a:pt x="6128" y="1483"/>
                    <a:pt x="5934" y="1200"/>
                  </a:cubicBezTo>
                  <a:cubicBezTo>
                    <a:pt x="5714" y="938"/>
                    <a:pt x="5410" y="876"/>
                    <a:pt x="5080" y="567"/>
                  </a:cubicBezTo>
                  <a:cubicBezTo>
                    <a:pt x="4756" y="263"/>
                    <a:pt x="4426" y="1"/>
                    <a:pt x="4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5005607" y="2015701"/>
              <a:ext cx="1101711" cy="1762072"/>
            </a:xfrm>
            <a:custGeom>
              <a:avLst/>
              <a:gdLst/>
              <a:ahLst/>
              <a:cxnLst/>
              <a:rect l="l" t="t" r="r" b="b"/>
              <a:pathLst>
                <a:path w="6196" h="9910" extrusionOk="0">
                  <a:moveTo>
                    <a:pt x="4494" y="132"/>
                  </a:moveTo>
                  <a:cubicBezTo>
                    <a:pt x="4515" y="158"/>
                    <a:pt x="4824" y="394"/>
                    <a:pt x="5127" y="682"/>
                  </a:cubicBezTo>
                  <a:cubicBezTo>
                    <a:pt x="5300" y="834"/>
                    <a:pt x="5457" y="917"/>
                    <a:pt x="5609" y="1006"/>
                  </a:cubicBezTo>
                  <a:cubicBezTo>
                    <a:pt x="5740" y="1095"/>
                    <a:pt x="5871" y="1179"/>
                    <a:pt x="5981" y="1310"/>
                  </a:cubicBezTo>
                  <a:cubicBezTo>
                    <a:pt x="6002" y="1357"/>
                    <a:pt x="6044" y="1488"/>
                    <a:pt x="6065" y="1640"/>
                  </a:cubicBezTo>
                  <a:cubicBezTo>
                    <a:pt x="6086" y="1813"/>
                    <a:pt x="6086" y="2012"/>
                    <a:pt x="6065" y="2227"/>
                  </a:cubicBezTo>
                  <a:cubicBezTo>
                    <a:pt x="6044" y="2666"/>
                    <a:pt x="5934" y="3143"/>
                    <a:pt x="5740" y="3473"/>
                  </a:cubicBezTo>
                  <a:cubicBezTo>
                    <a:pt x="5326" y="4169"/>
                    <a:pt x="5038" y="4934"/>
                    <a:pt x="5038" y="5395"/>
                  </a:cubicBezTo>
                  <a:cubicBezTo>
                    <a:pt x="5038" y="5851"/>
                    <a:pt x="5237" y="6332"/>
                    <a:pt x="5520" y="7228"/>
                  </a:cubicBezTo>
                  <a:cubicBezTo>
                    <a:pt x="5824" y="8118"/>
                    <a:pt x="5913" y="8862"/>
                    <a:pt x="5913" y="9275"/>
                  </a:cubicBezTo>
                  <a:cubicBezTo>
                    <a:pt x="5913" y="9474"/>
                    <a:pt x="5892" y="9605"/>
                    <a:pt x="5850" y="9689"/>
                  </a:cubicBezTo>
                  <a:cubicBezTo>
                    <a:pt x="5850" y="9736"/>
                    <a:pt x="5824" y="9715"/>
                    <a:pt x="5824" y="9736"/>
                  </a:cubicBezTo>
                  <a:cubicBezTo>
                    <a:pt x="5761" y="9626"/>
                    <a:pt x="5169" y="8773"/>
                    <a:pt x="3949" y="8558"/>
                  </a:cubicBezTo>
                  <a:cubicBezTo>
                    <a:pt x="2708" y="8338"/>
                    <a:pt x="1373" y="8013"/>
                    <a:pt x="938" y="7882"/>
                  </a:cubicBezTo>
                  <a:cubicBezTo>
                    <a:pt x="545" y="7772"/>
                    <a:pt x="194" y="7511"/>
                    <a:pt x="152" y="7490"/>
                  </a:cubicBezTo>
                  <a:cubicBezTo>
                    <a:pt x="173" y="7443"/>
                    <a:pt x="634" y="6657"/>
                    <a:pt x="959" y="5720"/>
                  </a:cubicBezTo>
                  <a:cubicBezTo>
                    <a:pt x="1137" y="5238"/>
                    <a:pt x="1200" y="4714"/>
                    <a:pt x="1242" y="4258"/>
                  </a:cubicBezTo>
                  <a:cubicBezTo>
                    <a:pt x="1289" y="3824"/>
                    <a:pt x="1310" y="3431"/>
                    <a:pt x="1331" y="3232"/>
                  </a:cubicBezTo>
                  <a:cubicBezTo>
                    <a:pt x="1373" y="3038"/>
                    <a:pt x="1503" y="2708"/>
                    <a:pt x="1703" y="2384"/>
                  </a:cubicBezTo>
                  <a:cubicBezTo>
                    <a:pt x="1896" y="2033"/>
                    <a:pt x="2158" y="1703"/>
                    <a:pt x="2420" y="1467"/>
                  </a:cubicBezTo>
                  <a:cubicBezTo>
                    <a:pt x="2991" y="985"/>
                    <a:pt x="3687" y="525"/>
                    <a:pt x="4017" y="352"/>
                  </a:cubicBezTo>
                  <a:cubicBezTo>
                    <a:pt x="4321" y="158"/>
                    <a:pt x="4473" y="132"/>
                    <a:pt x="4494" y="132"/>
                  </a:cubicBezTo>
                  <a:close/>
                  <a:moveTo>
                    <a:pt x="4515" y="1"/>
                  </a:moveTo>
                  <a:lnTo>
                    <a:pt x="4494" y="27"/>
                  </a:lnTo>
                  <a:cubicBezTo>
                    <a:pt x="4494" y="27"/>
                    <a:pt x="4279" y="48"/>
                    <a:pt x="3949" y="242"/>
                  </a:cubicBezTo>
                  <a:cubicBezTo>
                    <a:pt x="3624" y="441"/>
                    <a:pt x="2923" y="896"/>
                    <a:pt x="2357" y="1378"/>
                  </a:cubicBezTo>
                  <a:cubicBezTo>
                    <a:pt x="2074" y="1619"/>
                    <a:pt x="1812" y="1965"/>
                    <a:pt x="1613" y="2316"/>
                  </a:cubicBezTo>
                  <a:cubicBezTo>
                    <a:pt x="1420" y="2666"/>
                    <a:pt x="1268" y="2991"/>
                    <a:pt x="1221" y="3211"/>
                  </a:cubicBezTo>
                  <a:cubicBezTo>
                    <a:pt x="1179" y="3431"/>
                    <a:pt x="1179" y="3798"/>
                    <a:pt x="1137" y="4258"/>
                  </a:cubicBezTo>
                  <a:cubicBezTo>
                    <a:pt x="1090" y="4693"/>
                    <a:pt x="1027" y="5217"/>
                    <a:pt x="849" y="5678"/>
                  </a:cubicBezTo>
                  <a:cubicBezTo>
                    <a:pt x="503" y="6636"/>
                    <a:pt x="21" y="7490"/>
                    <a:pt x="21" y="7490"/>
                  </a:cubicBezTo>
                  <a:lnTo>
                    <a:pt x="1" y="7532"/>
                  </a:lnTo>
                  <a:lnTo>
                    <a:pt x="42" y="7573"/>
                  </a:lnTo>
                  <a:cubicBezTo>
                    <a:pt x="42" y="7573"/>
                    <a:pt x="456" y="7882"/>
                    <a:pt x="917" y="7987"/>
                  </a:cubicBezTo>
                  <a:cubicBezTo>
                    <a:pt x="1352" y="8118"/>
                    <a:pt x="2682" y="8448"/>
                    <a:pt x="3928" y="8668"/>
                  </a:cubicBezTo>
                  <a:cubicBezTo>
                    <a:pt x="5169" y="8883"/>
                    <a:pt x="5782" y="9867"/>
                    <a:pt x="5782" y="9867"/>
                  </a:cubicBezTo>
                  <a:lnTo>
                    <a:pt x="5824" y="9909"/>
                  </a:lnTo>
                  <a:lnTo>
                    <a:pt x="5871" y="9867"/>
                  </a:lnTo>
                  <a:cubicBezTo>
                    <a:pt x="5871" y="9867"/>
                    <a:pt x="5913" y="9820"/>
                    <a:pt x="5955" y="9736"/>
                  </a:cubicBezTo>
                  <a:cubicBezTo>
                    <a:pt x="6002" y="9626"/>
                    <a:pt x="6023" y="9495"/>
                    <a:pt x="6023" y="9275"/>
                  </a:cubicBezTo>
                  <a:cubicBezTo>
                    <a:pt x="6023" y="8841"/>
                    <a:pt x="5934" y="8076"/>
                    <a:pt x="5630" y="7202"/>
                  </a:cubicBezTo>
                  <a:cubicBezTo>
                    <a:pt x="5347" y="6311"/>
                    <a:pt x="5169" y="5830"/>
                    <a:pt x="5148" y="5395"/>
                  </a:cubicBezTo>
                  <a:cubicBezTo>
                    <a:pt x="5148" y="4976"/>
                    <a:pt x="5410" y="4217"/>
                    <a:pt x="5824" y="3536"/>
                  </a:cubicBezTo>
                  <a:cubicBezTo>
                    <a:pt x="6044" y="3169"/>
                    <a:pt x="6154" y="2687"/>
                    <a:pt x="6175" y="2227"/>
                  </a:cubicBezTo>
                  <a:cubicBezTo>
                    <a:pt x="6196" y="2012"/>
                    <a:pt x="6196" y="1813"/>
                    <a:pt x="6175" y="1640"/>
                  </a:cubicBezTo>
                  <a:cubicBezTo>
                    <a:pt x="6154" y="1467"/>
                    <a:pt x="6133" y="1336"/>
                    <a:pt x="6065" y="1247"/>
                  </a:cubicBezTo>
                  <a:cubicBezTo>
                    <a:pt x="5955" y="1095"/>
                    <a:pt x="5803" y="1006"/>
                    <a:pt x="5672" y="917"/>
                  </a:cubicBezTo>
                  <a:cubicBezTo>
                    <a:pt x="5520" y="834"/>
                    <a:pt x="5368" y="745"/>
                    <a:pt x="5196" y="593"/>
                  </a:cubicBezTo>
                  <a:cubicBezTo>
                    <a:pt x="4887" y="289"/>
                    <a:pt x="4541" y="27"/>
                    <a:pt x="4541" y="27"/>
                  </a:cubicBezTo>
                  <a:lnTo>
                    <a:pt x="451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4790636" y="1957913"/>
              <a:ext cx="575571" cy="1400767"/>
            </a:xfrm>
            <a:custGeom>
              <a:avLst/>
              <a:gdLst/>
              <a:ahLst/>
              <a:cxnLst/>
              <a:rect l="l" t="t" r="r" b="b"/>
              <a:pathLst>
                <a:path w="3237" h="7878" extrusionOk="0">
                  <a:moveTo>
                    <a:pt x="2662" y="1"/>
                  </a:moveTo>
                  <a:cubicBezTo>
                    <a:pt x="2577" y="1"/>
                    <a:pt x="2523" y="53"/>
                    <a:pt x="2451" y="153"/>
                  </a:cubicBezTo>
                  <a:cubicBezTo>
                    <a:pt x="2346" y="284"/>
                    <a:pt x="1581" y="1352"/>
                    <a:pt x="1403" y="2007"/>
                  </a:cubicBezTo>
                  <a:cubicBezTo>
                    <a:pt x="1230" y="2682"/>
                    <a:pt x="1534" y="2971"/>
                    <a:pt x="1560" y="3468"/>
                  </a:cubicBezTo>
                  <a:cubicBezTo>
                    <a:pt x="1581" y="3950"/>
                    <a:pt x="1340" y="5107"/>
                    <a:pt x="1079" y="5521"/>
                  </a:cubicBezTo>
                  <a:cubicBezTo>
                    <a:pt x="817" y="5935"/>
                    <a:pt x="94" y="6395"/>
                    <a:pt x="52" y="6395"/>
                  </a:cubicBezTo>
                  <a:cubicBezTo>
                    <a:pt x="51" y="6395"/>
                    <a:pt x="51" y="6395"/>
                    <a:pt x="50" y="6395"/>
                  </a:cubicBezTo>
                  <a:cubicBezTo>
                    <a:pt x="1" y="6395"/>
                    <a:pt x="490" y="7268"/>
                    <a:pt x="775" y="7574"/>
                  </a:cubicBezTo>
                  <a:cubicBezTo>
                    <a:pt x="1058" y="7857"/>
                    <a:pt x="1340" y="7878"/>
                    <a:pt x="1340" y="7878"/>
                  </a:cubicBezTo>
                  <a:cubicBezTo>
                    <a:pt x="1340" y="7878"/>
                    <a:pt x="1864" y="6851"/>
                    <a:pt x="2147" y="6265"/>
                  </a:cubicBezTo>
                  <a:cubicBezTo>
                    <a:pt x="2430" y="5652"/>
                    <a:pt x="2498" y="5170"/>
                    <a:pt x="2519" y="4280"/>
                  </a:cubicBezTo>
                  <a:cubicBezTo>
                    <a:pt x="2561" y="3363"/>
                    <a:pt x="3001" y="2772"/>
                    <a:pt x="2974" y="2489"/>
                  </a:cubicBezTo>
                  <a:cubicBezTo>
                    <a:pt x="2953" y="2206"/>
                    <a:pt x="3105" y="745"/>
                    <a:pt x="3236" y="221"/>
                  </a:cubicBezTo>
                  <a:cubicBezTo>
                    <a:pt x="3236" y="221"/>
                    <a:pt x="3021" y="111"/>
                    <a:pt x="2822" y="43"/>
                  </a:cubicBezTo>
                  <a:cubicBezTo>
                    <a:pt x="2756" y="15"/>
                    <a:pt x="2705" y="1"/>
                    <a:pt x="2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4788680" y="1947422"/>
              <a:ext cx="589618" cy="1423349"/>
            </a:xfrm>
            <a:custGeom>
              <a:avLst/>
              <a:gdLst/>
              <a:ahLst/>
              <a:cxnLst/>
              <a:rect l="l" t="t" r="r" b="b"/>
              <a:pathLst>
                <a:path w="3316" h="8005" extrusionOk="0">
                  <a:moveTo>
                    <a:pt x="2693" y="110"/>
                  </a:moveTo>
                  <a:cubicBezTo>
                    <a:pt x="2723" y="110"/>
                    <a:pt x="2759" y="121"/>
                    <a:pt x="2813" y="149"/>
                  </a:cubicBezTo>
                  <a:cubicBezTo>
                    <a:pt x="2985" y="212"/>
                    <a:pt x="3163" y="301"/>
                    <a:pt x="3184" y="322"/>
                  </a:cubicBezTo>
                  <a:cubicBezTo>
                    <a:pt x="3116" y="584"/>
                    <a:pt x="3053" y="1040"/>
                    <a:pt x="3012" y="1500"/>
                  </a:cubicBezTo>
                  <a:cubicBezTo>
                    <a:pt x="2964" y="1956"/>
                    <a:pt x="2923" y="2396"/>
                    <a:pt x="2943" y="2548"/>
                  </a:cubicBezTo>
                  <a:cubicBezTo>
                    <a:pt x="2943" y="2658"/>
                    <a:pt x="2854" y="2899"/>
                    <a:pt x="2723" y="3181"/>
                  </a:cubicBezTo>
                  <a:cubicBezTo>
                    <a:pt x="2619" y="3485"/>
                    <a:pt x="2488" y="3857"/>
                    <a:pt x="2488" y="4339"/>
                  </a:cubicBezTo>
                  <a:cubicBezTo>
                    <a:pt x="2441" y="5229"/>
                    <a:pt x="2399" y="5690"/>
                    <a:pt x="2116" y="6276"/>
                  </a:cubicBezTo>
                  <a:cubicBezTo>
                    <a:pt x="1833" y="6868"/>
                    <a:pt x="1351" y="7827"/>
                    <a:pt x="1310" y="7874"/>
                  </a:cubicBezTo>
                  <a:cubicBezTo>
                    <a:pt x="1310" y="7874"/>
                    <a:pt x="1262" y="7874"/>
                    <a:pt x="1200" y="7847"/>
                  </a:cubicBezTo>
                  <a:cubicBezTo>
                    <a:pt x="1090" y="7806"/>
                    <a:pt x="959" y="7743"/>
                    <a:pt x="828" y="7586"/>
                  </a:cubicBezTo>
                  <a:cubicBezTo>
                    <a:pt x="697" y="7455"/>
                    <a:pt x="498" y="7151"/>
                    <a:pt x="346" y="6889"/>
                  </a:cubicBezTo>
                  <a:cubicBezTo>
                    <a:pt x="262" y="6758"/>
                    <a:pt x="194" y="6648"/>
                    <a:pt x="152" y="6564"/>
                  </a:cubicBezTo>
                  <a:cubicBezTo>
                    <a:pt x="131" y="6517"/>
                    <a:pt x="131" y="6496"/>
                    <a:pt x="131" y="6475"/>
                  </a:cubicBezTo>
                  <a:cubicBezTo>
                    <a:pt x="152" y="6475"/>
                    <a:pt x="194" y="6454"/>
                    <a:pt x="236" y="6434"/>
                  </a:cubicBezTo>
                  <a:cubicBezTo>
                    <a:pt x="304" y="6365"/>
                    <a:pt x="414" y="6303"/>
                    <a:pt x="524" y="6214"/>
                  </a:cubicBezTo>
                  <a:cubicBezTo>
                    <a:pt x="739" y="6041"/>
                    <a:pt x="1001" y="5821"/>
                    <a:pt x="1131" y="5601"/>
                  </a:cubicBezTo>
                  <a:cubicBezTo>
                    <a:pt x="1262" y="5386"/>
                    <a:pt x="1393" y="4993"/>
                    <a:pt x="1482" y="4601"/>
                  </a:cubicBezTo>
                  <a:cubicBezTo>
                    <a:pt x="1571" y="4182"/>
                    <a:pt x="1634" y="3768"/>
                    <a:pt x="1613" y="3527"/>
                  </a:cubicBezTo>
                  <a:cubicBezTo>
                    <a:pt x="1613" y="3265"/>
                    <a:pt x="1524" y="3071"/>
                    <a:pt x="1482" y="2851"/>
                  </a:cubicBezTo>
                  <a:cubicBezTo>
                    <a:pt x="1414" y="2637"/>
                    <a:pt x="1393" y="2417"/>
                    <a:pt x="1482" y="2087"/>
                  </a:cubicBezTo>
                  <a:cubicBezTo>
                    <a:pt x="1545" y="1783"/>
                    <a:pt x="1786" y="1348"/>
                    <a:pt x="2027" y="977"/>
                  </a:cubicBezTo>
                  <a:cubicBezTo>
                    <a:pt x="2247" y="605"/>
                    <a:pt x="2462" y="301"/>
                    <a:pt x="2509" y="233"/>
                  </a:cubicBezTo>
                  <a:cubicBezTo>
                    <a:pt x="2572" y="170"/>
                    <a:pt x="2593" y="123"/>
                    <a:pt x="2640" y="123"/>
                  </a:cubicBezTo>
                  <a:cubicBezTo>
                    <a:pt x="2656" y="115"/>
                    <a:pt x="2673" y="110"/>
                    <a:pt x="2693" y="110"/>
                  </a:cubicBezTo>
                  <a:close/>
                  <a:moveTo>
                    <a:pt x="2700" y="1"/>
                  </a:moveTo>
                  <a:cubicBezTo>
                    <a:pt x="2665" y="1"/>
                    <a:pt x="2631" y="7"/>
                    <a:pt x="2593" y="18"/>
                  </a:cubicBezTo>
                  <a:cubicBezTo>
                    <a:pt x="2530" y="39"/>
                    <a:pt x="2488" y="102"/>
                    <a:pt x="2420" y="170"/>
                  </a:cubicBezTo>
                  <a:cubicBezTo>
                    <a:pt x="2378" y="233"/>
                    <a:pt x="2158" y="542"/>
                    <a:pt x="1917" y="909"/>
                  </a:cubicBezTo>
                  <a:cubicBezTo>
                    <a:pt x="1702" y="1280"/>
                    <a:pt x="1461" y="1720"/>
                    <a:pt x="1372" y="2066"/>
                  </a:cubicBezTo>
                  <a:cubicBezTo>
                    <a:pt x="1262" y="2396"/>
                    <a:pt x="1310" y="2658"/>
                    <a:pt x="1372" y="2872"/>
                  </a:cubicBezTo>
                  <a:cubicBezTo>
                    <a:pt x="1414" y="3092"/>
                    <a:pt x="1503" y="3291"/>
                    <a:pt x="1503" y="3527"/>
                  </a:cubicBezTo>
                  <a:cubicBezTo>
                    <a:pt x="1524" y="3747"/>
                    <a:pt x="1461" y="4161"/>
                    <a:pt x="1372" y="4574"/>
                  </a:cubicBezTo>
                  <a:cubicBezTo>
                    <a:pt x="1283" y="4967"/>
                    <a:pt x="1152" y="5360"/>
                    <a:pt x="1048" y="5559"/>
                  </a:cubicBezTo>
                  <a:cubicBezTo>
                    <a:pt x="917" y="5732"/>
                    <a:pt x="676" y="5952"/>
                    <a:pt x="456" y="6125"/>
                  </a:cubicBezTo>
                  <a:cubicBezTo>
                    <a:pt x="346" y="6214"/>
                    <a:pt x="236" y="6276"/>
                    <a:pt x="173" y="6324"/>
                  </a:cubicBezTo>
                  <a:cubicBezTo>
                    <a:pt x="131" y="6344"/>
                    <a:pt x="105" y="6365"/>
                    <a:pt x="84" y="6386"/>
                  </a:cubicBezTo>
                  <a:lnTo>
                    <a:pt x="42" y="6386"/>
                  </a:lnTo>
                  <a:lnTo>
                    <a:pt x="21" y="6407"/>
                  </a:lnTo>
                  <a:lnTo>
                    <a:pt x="0" y="6407"/>
                  </a:lnTo>
                  <a:lnTo>
                    <a:pt x="0" y="6434"/>
                  </a:lnTo>
                  <a:lnTo>
                    <a:pt x="0" y="6454"/>
                  </a:lnTo>
                  <a:lnTo>
                    <a:pt x="0" y="6496"/>
                  </a:lnTo>
                  <a:cubicBezTo>
                    <a:pt x="21" y="6517"/>
                    <a:pt x="42" y="6564"/>
                    <a:pt x="63" y="6606"/>
                  </a:cubicBezTo>
                  <a:cubicBezTo>
                    <a:pt x="105" y="6695"/>
                    <a:pt x="173" y="6826"/>
                    <a:pt x="236" y="6957"/>
                  </a:cubicBezTo>
                  <a:cubicBezTo>
                    <a:pt x="393" y="7219"/>
                    <a:pt x="587" y="7502"/>
                    <a:pt x="739" y="7675"/>
                  </a:cubicBezTo>
                  <a:cubicBezTo>
                    <a:pt x="891" y="7827"/>
                    <a:pt x="1048" y="7916"/>
                    <a:pt x="1152" y="7957"/>
                  </a:cubicBezTo>
                  <a:cubicBezTo>
                    <a:pt x="1262" y="8005"/>
                    <a:pt x="1351" y="8005"/>
                    <a:pt x="1351" y="8005"/>
                  </a:cubicBezTo>
                  <a:lnTo>
                    <a:pt x="1372" y="8005"/>
                  </a:lnTo>
                  <a:lnTo>
                    <a:pt x="1393" y="7978"/>
                  </a:lnTo>
                  <a:cubicBezTo>
                    <a:pt x="1393" y="7978"/>
                    <a:pt x="1938" y="6931"/>
                    <a:pt x="2226" y="6344"/>
                  </a:cubicBezTo>
                  <a:cubicBezTo>
                    <a:pt x="2509" y="5732"/>
                    <a:pt x="2551" y="5229"/>
                    <a:pt x="2593" y="4339"/>
                  </a:cubicBezTo>
                  <a:cubicBezTo>
                    <a:pt x="2619" y="3878"/>
                    <a:pt x="2723" y="3527"/>
                    <a:pt x="2833" y="3223"/>
                  </a:cubicBezTo>
                  <a:cubicBezTo>
                    <a:pt x="2943" y="2941"/>
                    <a:pt x="3053" y="2721"/>
                    <a:pt x="3053" y="2548"/>
                  </a:cubicBezTo>
                  <a:cubicBezTo>
                    <a:pt x="3032" y="2417"/>
                    <a:pt x="3074" y="1956"/>
                    <a:pt x="3116" y="1500"/>
                  </a:cubicBezTo>
                  <a:cubicBezTo>
                    <a:pt x="3163" y="1040"/>
                    <a:pt x="3247" y="542"/>
                    <a:pt x="3315" y="301"/>
                  </a:cubicBezTo>
                  <a:lnTo>
                    <a:pt x="3315" y="254"/>
                  </a:lnTo>
                  <a:lnTo>
                    <a:pt x="3273" y="233"/>
                  </a:lnTo>
                  <a:cubicBezTo>
                    <a:pt x="3273" y="233"/>
                    <a:pt x="3053" y="123"/>
                    <a:pt x="2854" y="39"/>
                  </a:cubicBezTo>
                  <a:cubicBezTo>
                    <a:pt x="2794" y="12"/>
                    <a:pt x="2746" y="1"/>
                    <a:pt x="270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4919903" y="2842333"/>
              <a:ext cx="1094421" cy="480258"/>
            </a:xfrm>
            <a:custGeom>
              <a:avLst/>
              <a:gdLst/>
              <a:ahLst/>
              <a:cxnLst/>
              <a:rect l="l" t="t" r="r" b="b"/>
              <a:pathLst>
                <a:path w="6155" h="2701" extrusionOk="0">
                  <a:moveTo>
                    <a:pt x="477" y="1"/>
                  </a:moveTo>
                  <a:cubicBezTo>
                    <a:pt x="450" y="1"/>
                    <a:pt x="417" y="23"/>
                    <a:pt x="393" y="112"/>
                  </a:cubicBezTo>
                  <a:cubicBezTo>
                    <a:pt x="352" y="306"/>
                    <a:pt x="393" y="285"/>
                    <a:pt x="242" y="484"/>
                  </a:cubicBezTo>
                  <a:cubicBezTo>
                    <a:pt x="111" y="699"/>
                    <a:pt x="1" y="699"/>
                    <a:pt x="22" y="830"/>
                  </a:cubicBezTo>
                  <a:cubicBezTo>
                    <a:pt x="48" y="940"/>
                    <a:pt x="153" y="1353"/>
                    <a:pt x="2033" y="2207"/>
                  </a:cubicBezTo>
                  <a:cubicBezTo>
                    <a:pt x="2881" y="2595"/>
                    <a:pt x="3793" y="2701"/>
                    <a:pt x="4533" y="2701"/>
                  </a:cubicBezTo>
                  <a:cubicBezTo>
                    <a:pt x="5409" y="2701"/>
                    <a:pt x="6044" y="2553"/>
                    <a:pt x="6044" y="2553"/>
                  </a:cubicBezTo>
                  <a:cubicBezTo>
                    <a:pt x="6044" y="2553"/>
                    <a:pt x="6154" y="2553"/>
                    <a:pt x="6112" y="2422"/>
                  </a:cubicBezTo>
                  <a:cubicBezTo>
                    <a:pt x="6091" y="2317"/>
                    <a:pt x="5981" y="1856"/>
                    <a:pt x="5892" y="1636"/>
                  </a:cubicBezTo>
                  <a:cubicBezTo>
                    <a:pt x="5828" y="1487"/>
                    <a:pt x="5785" y="1428"/>
                    <a:pt x="5709" y="1428"/>
                  </a:cubicBezTo>
                  <a:cubicBezTo>
                    <a:pt x="5686" y="1428"/>
                    <a:pt x="5660" y="1433"/>
                    <a:pt x="5630" y="1442"/>
                  </a:cubicBezTo>
                  <a:cubicBezTo>
                    <a:pt x="5575" y="1451"/>
                    <a:pt x="5337" y="1472"/>
                    <a:pt x="4990" y="1472"/>
                  </a:cubicBezTo>
                  <a:cubicBezTo>
                    <a:pt x="4515" y="1472"/>
                    <a:pt x="3836" y="1433"/>
                    <a:pt x="3143" y="1270"/>
                  </a:cubicBezTo>
                  <a:cubicBezTo>
                    <a:pt x="1944" y="961"/>
                    <a:pt x="896" y="353"/>
                    <a:pt x="524" y="23"/>
                  </a:cubicBezTo>
                  <a:cubicBezTo>
                    <a:pt x="524" y="23"/>
                    <a:pt x="503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4912435" y="2830598"/>
              <a:ext cx="1110246" cy="503373"/>
            </a:xfrm>
            <a:custGeom>
              <a:avLst/>
              <a:gdLst/>
              <a:ahLst/>
              <a:cxnLst/>
              <a:rect l="l" t="t" r="r" b="b"/>
              <a:pathLst>
                <a:path w="6244" h="2831" extrusionOk="0">
                  <a:moveTo>
                    <a:pt x="525" y="131"/>
                  </a:moveTo>
                  <a:cubicBezTo>
                    <a:pt x="917" y="461"/>
                    <a:pt x="1965" y="1095"/>
                    <a:pt x="3164" y="1377"/>
                  </a:cubicBezTo>
                  <a:cubicBezTo>
                    <a:pt x="3777" y="1529"/>
                    <a:pt x="4363" y="1571"/>
                    <a:pt x="4824" y="1597"/>
                  </a:cubicBezTo>
                  <a:cubicBezTo>
                    <a:pt x="5065" y="1597"/>
                    <a:pt x="5259" y="1597"/>
                    <a:pt x="5411" y="1571"/>
                  </a:cubicBezTo>
                  <a:cubicBezTo>
                    <a:pt x="5541" y="1571"/>
                    <a:pt x="5651" y="1571"/>
                    <a:pt x="5693" y="1550"/>
                  </a:cubicBezTo>
                  <a:cubicBezTo>
                    <a:pt x="5709" y="1543"/>
                    <a:pt x="5722" y="1541"/>
                    <a:pt x="5733" y="1541"/>
                  </a:cubicBezTo>
                  <a:cubicBezTo>
                    <a:pt x="5754" y="1541"/>
                    <a:pt x="5768" y="1550"/>
                    <a:pt x="5782" y="1550"/>
                  </a:cubicBezTo>
                  <a:cubicBezTo>
                    <a:pt x="5803" y="1571"/>
                    <a:pt x="5824" y="1639"/>
                    <a:pt x="5871" y="1728"/>
                  </a:cubicBezTo>
                  <a:cubicBezTo>
                    <a:pt x="5955" y="1943"/>
                    <a:pt x="6065" y="2383"/>
                    <a:pt x="6112" y="2514"/>
                  </a:cubicBezTo>
                  <a:cubicBezTo>
                    <a:pt x="6133" y="2556"/>
                    <a:pt x="6112" y="2556"/>
                    <a:pt x="6112" y="2556"/>
                  </a:cubicBezTo>
                  <a:lnTo>
                    <a:pt x="6086" y="2556"/>
                  </a:lnTo>
                  <a:cubicBezTo>
                    <a:pt x="6086" y="2556"/>
                    <a:pt x="5441" y="2706"/>
                    <a:pt x="4556" y="2706"/>
                  </a:cubicBezTo>
                  <a:cubicBezTo>
                    <a:pt x="3823" y="2706"/>
                    <a:pt x="2926" y="2603"/>
                    <a:pt x="2096" y="2226"/>
                  </a:cubicBezTo>
                  <a:cubicBezTo>
                    <a:pt x="1158" y="1791"/>
                    <a:pt x="676" y="1487"/>
                    <a:pt x="415" y="1268"/>
                  </a:cubicBezTo>
                  <a:cubicBezTo>
                    <a:pt x="153" y="1048"/>
                    <a:pt x="132" y="943"/>
                    <a:pt x="132" y="875"/>
                  </a:cubicBezTo>
                  <a:cubicBezTo>
                    <a:pt x="111" y="833"/>
                    <a:pt x="132" y="833"/>
                    <a:pt x="153" y="786"/>
                  </a:cubicBezTo>
                  <a:cubicBezTo>
                    <a:pt x="195" y="765"/>
                    <a:pt x="263" y="702"/>
                    <a:pt x="326" y="592"/>
                  </a:cubicBezTo>
                  <a:cubicBezTo>
                    <a:pt x="483" y="372"/>
                    <a:pt x="435" y="372"/>
                    <a:pt x="483" y="199"/>
                  </a:cubicBezTo>
                  <a:cubicBezTo>
                    <a:pt x="504" y="157"/>
                    <a:pt x="525" y="131"/>
                    <a:pt x="525" y="131"/>
                  </a:cubicBezTo>
                  <a:close/>
                  <a:moveTo>
                    <a:pt x="525" y="0"/>
                  </a:moveTo>
                  <a:cubicBezTo>
                    <a:pt x="483" y="26"/>
                    <a:pt x="456" y="26"/>
                    <a:pt x="435" y="68"/>
                  </a:cubicBezTo>
                  <a:cubicBezTo>
                    <a:pt x="415" y="89"/>
                    <a:pt x="394" y="110"/>
                    <a:pt x="373" y="178"/>
                  </a:cubicBezTo>
                  <a:cubicBezTo>
                    <a:pt x="326" y="351"/>
                    <a:pt x="373" y="309"/>
                    <a:pt x="242" y="524"/>
                  </a:cubicBezTo>
                  <a:cubicBezTo>
                    <a:pt x="174" y="634"/>
                    <a:pt x="111" y="681"/>
                    <a:pt x="64" y="723"/>
                  </a:cubicBezTo>
                  <a:cubicBezTo>
                    <a:pt x="22" y="765"/>
                    <a:pt x="1" y="833"/>
                    <a:pt x="1" y="896"/>
                  </a:cubicBezTo>
                  <a:cubicBezTo>
                    <a:pt x="22" y="964"/>
                    <a:pt x="64" y="1116"/>
                    <a:pt x="326" y="1357"/>
                  </a:cubicBezTo>
                  <a:cubicBezTo>
                    <a:pt x="614" y="1571"/>
                    <a:pt x="1111" y="1901"/>
                    <a:pt x="2027" y="2315"/>
                  </a:cubicBezTo>
                  <a:cubicBezTo>
                    <a:pt x="2902" y="2722"/>
                    <a:pt x="3837" y="2831"/>
                    <a:pt x="4588" y="2831"/>
                  </a:cubicBezTo>
                  <a:cubicBezTo>
                    <a:pt x="5453" y="2831"/>
                    <a:pt x="6075" y="2687"/>
                    <a:pt x="6086" y="2687"/>
                  </a:cubicBezTo>
                  <a:cubicBezTo>
                    <a:pt x="6086" y="2687"/>
                    <a:pt x="6133" y="2687"/>
                    <a:pt x="6175" y="2645"/>
                  </a:cubicBezTo>
                  <a:cubicBezTo>
                    <a:pt x="6217" y="2619"/>
                    <a:pt x="6243" y="2556"/>
                    <a:pt x="6217" y="2488"/>
                  </a:cubicBezTo>
                  <a:cubicBezTo>
                    <a:pt x="6175" y="2357"/>
                    <a:pt x="6065" y="1922"/>
                    <a:pt x="5981" y="1681"/>
                  </a:cubicBezTo>
                  <a:cubicBezTo>
                    <a:pt x="5934" y="1571"/>
                    <a:pt x="5913" y="1508"/>
                    <a:pt x="5850" y="1467"/>
                  </a:cubicBezTo>
                  <a:cubicBezTo>
                    <a:pt x="5822" y="1438"/>
                    <a:pt x="5788" y="1427"/>
                    <a:pt x="5746" y="1427"/>
                  </a:cubicBezTo>
                  <a:cubicBezTo>
                    <a:pt x="5718" y="1427"/>
                    <a:pt x="5687" y="1432"/>
                    <a:pt x="5651" y="1440"/>
                  </a:cubicBezTo>
                  <a:cubicBezTo>
                    <a:pt x="5651" y="1440"/>
                    <a:pt x="5541" y="1467"/>
                    <a:pt x="5390" y="1467"/>
                  </a:cubicBezTo>
                  <a:cubicBezTo>
                    <a:pt x="5302" y="1467"/>
                    <a:pt x="5187" y="1476"/>
                    <a:pt x="5049" y="1476"/>
                  </a:cubicBezTo>
                  <a:cubicBezTo>
                    <a:pt x="4979" y="1476"/>
                    <a:pt x="4904" y="1474"/>
                    <a:pt x="4824" y="1467"/>
                  </a:cubicBezTo>
                  <a:cubicBezTo>
                    <a:pt x="4363" y="1467"/>
                    <a:pt x="3777" y="1419"/>
                    <a:pt x="3185" y="1268"/>
                  </a:cubicBezTo>
                  <a:cubicBezTo>
                    <a:pt x="2007" y="985"/>
                    <a:pt x="959" y="351"/>
                    <a:pt x="614" y="47"/>
                  </a:cubicBezTo>
                  <a:cubicBezTo>
                    <a:pt x="614" y="47"/>
                    <a:pt x="566" y="0"/>
                    <a:pt x="52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3759700" y="2991159"/>
              <a:ext cx="861489" cy="996433"/>
            </a:xfrm>
            <a:custGeom>
              <a:avLst/>
              <a:gdLst/>
              <a:ahLst/>
              <a:cxnLst/>
              <a:rect l="l" t="t" r="r" b="b"/>
              <a:pathLst>
                <a:path w="4845" h="5604" extrusionOk="0">
                  <a:moveTo>
                    <a:pt x="1711" y="1"/>
                  </a:moveTo>
                  <a:cubicBezTo>
                    <a:pt x="1662" y="1"/>
                    <a:pt x="1615" y="5"/>
                    <a:pt x="1572" y="14"/>
                  </a:cubicBezTo>
                  <a:cubicBezTo>
                    <a:pt x="833" y="145"/>
                    <a:pt x="1" y="867"/>
                    <a:pt x="111" y="1936"/>
                  </a:cubicBezTo>
                  <a:cubicBezTo>
                    <a:pt x="241" y="3025"/>
                    <a:pt x="1750" y="4685"/>
                    <a:pt x="2032" y="5036"/>
                  </a:cubicBezTo>
                  <a:cubicBezTo>
                    <a:pt x="2276" y="5333"/>
                    <a:pt x="2534" y="5603"/>
                    <a:pt x="3118" y="5603"/>
                  </a:cubicBezTo>
                  <a:cubicBezTo>
                    <a:pt x="3213" y="5603"/>
                    <a:pt x="3317" y="5596"/>
                    <a:pt x="3431" y="5580"/>
                  </a:cubicBezTo>
                  <a:cubicBezTo>
                    <a:pt x="4237" y="5450"/>
                    <a:pt x="4845" y="4774"/>
                    <a:pt x="4845" y="4444"/>
                  </a:cubicBezTo>
                  <a:cubicBezTo>
                    <a:pt x="4845" y="4140"/>
                    <a:pt x="4389" y="2004"/>
                    <a:pt x="3975" y="1087"/>
                  </a:cubicBezTo>
                  <a:cubicBezTo>
                    <a:pt x="3975" y="1087"/>
                    <a:pt x="2503" y="1"/>
                    <a:pt x="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3759700" y="2979957"/>
              <a:ext cx="873581" cy="1016703"/>
            </a:xfrm>
            <a:custGeom>
              <a:avLst/>
              <a:gdLst/>
              <a:ahLst/>
              <a:cxnLst/>
              <a:rect l="l" t="t" r="r" b="b"/>
              <a:pathLst>
                <a:path w="4913" h="5718" extrusionOk="0">
                  <a:moveTo>
                    <a:pt x="1668" y="118"/>
                  </a:moveTo>
                  <a:cubicBezTo>
                    <a:pt x="1832" y="118"/>
                    <a:pt x="2031" y="160"/>
                    <a:pt x="2226" y="234"/>
                  </a:cubicBezTo>
                  <a:cubicBezTo>
                    <a:pt x="2488" y="318"/>
                    <a:pt x="2776" y="448"/>
                    <a:pt x="3038" y="600"/>
                  </a:cubicBezTo>
                  <a:cubicBezTo>
                    <a:pt x="3514" y="888"/>
                    <a:pt x="3928" y="1171"/>
                    <a:pt x="3928" y="1192"/>
                  </a:cubicBezTo>
                  <a:cubicBezTo>
                    <a:pt x="4148" y="1627"/>
                    <a:pt x="4347" y="2391"/>
                    <a:pt x="4520" y="3067"/>
                  </a:cubicBezTo>
                  <a:cubicBezTo>
                    <a:pt x="4609" y="3418"/>
                    <a:pt x="4672" y="3742"/>
                    <a:pt x="4714" y="4004"/>
                  </a:cubicBezTo>
                  <a:cubicBezTo>
                    <a:pt x="4761" y="4245"/>
                    <a:pt x="4803" y="4444"/>
                    <a:pt x="4782" y="4507"/>
                  </a:cubicBezTo>
                  <a:cubicBezTo>
                    <a:pt x="4782" y="4638"/>
                    <a:pt x="4651" y="4879"/>
                    <a:pt x="4410" y="5120"/>
                  </a:cubicBezTo>
                  <a:cubicBezTo>
                    <a:pt x="4148" y="5340"/>
                    <a:pt x="3823" y="5534"/>
                    <a:pt x="3431" y="5575"/>
                  </a:cubicBezTo>
                  <a:cubicBezTo>
                    <a:pt x="3301" y="5598"/>
                    <a:pt x="3183" y="5608"/>
                    <a:pt x="3075" y="5608"/>
                  </a:cubicBezTo>
                  <a:cubicBezTo>
                    <a:pt x="2858" y="5608"/>
                    <a:pt x="2686" y="5565"/>
                    <a:pt x="2556" y="5492"/>
                  </a:cubicBezTo>
                  <a:cubicBezTo>
                    <a:pt x="2357" y="5403"/>
                    <a:pt x="2205" y="5251"/>
                    <a:pt x="2074" y="5052"/>
                  </a:cubicBezTo>
                  <a:cubicBezTo>
                    <a:pt x="1922" y="4879"/>
                    <a:pt x="1488" y="4376"/>
                    <a:pt x="1048" y="3790"/>
                  </a:cubicBezTo>
                  <a:cubicBezTo>
                    <a:pt x="634" y="3198"/>
                    <a:pt x="241" y="2522"/>
                    <a:pt x="179" y="1999"/>
                  </a:cubicBezTo>
                  <a:cubicBezTo>
                    <a:pt x="131" y="1475"/>
                    <a:pt x="289" y="1040"/>
                    <a:pt x="571" y="731"/>
                  </a:cubicBezTo>
                  <a:cubicBezTo>
                    <a:pt x="833" y="407"/>
                    <a:pt x="1226" y="187"/>
                    <a:pt x="1572" y="124"/>
                  </a:cubicBezTo>
                  <a:cubicBezTo>
                    <a:pt x="1602" y="120"/>
                    <a:pt x="1634" y="118"/>
                    <a:pt x="1668" y="118"/>
                  </a:cubicBezTo>
                  <a:close/>
                  <a:moveTo>
                    <a:pt x="1697" y="1"/>
                  </a:moveTo>
                  <a:cubicBezTo>
                    <a:pt x="1647" y="1"/>
                    <a:pt x="1599" y="5"/>
                    <a:pt x="1551" y="14"/>
                  </a:cubicBezTo>
                  <a:cubicBezTo>
                    <a:pt x="1179" y="77"/>
                    <a:pt x="765" y="318"/>
                    <a:pt x="482" y="647"/>
                  </a:cubicBezTo>
                  <a:cubicBezTo>
                    <a:pt x="200" y="993"/>
                    <a:pt x="1" y="1454"/>
                    <a:pt x="69" y="1999"/>
                  </a:cubicBezTo>
                  <a:cubicBezTo>
                    <a:pt x="131" y="2564"/>
                    <a:pt x="524" y="3266"/>
                    <a:pt x="964" y="3852"/>
                  </a:cubicBezTo>
                  <a:cubicBezTo>
                    <a:pt x="1399" y="4465"/>
                    <a:pt x="1833" y="4968"/>
                    <a:pt x="1991" y="5141"/>
                  </a:cubicBezTo>
                  <a:cubicBezTo>
                    <a:pt x="2121" y="5314"/>
                    <a:pt x="2273" y="5492"/>
                    <a:pt x="2514" y="5602"/>
                  </a:cubicBezTo>
                  <a:cubicBezTo>
                    <a:pt x="2660" y="5673"/>
                    <a:pt x="2849" y="5717"/>
                    <a:pt x="3085" y="5717"/>
                  </a:cubicBezTo>
                  <a:cubicBezTo>
                    <a:pt x="3197" y="5717"/>
                    <a:pt x="3319" y="5707"/>
                    <a:pt x="3452" y="5685"/>
                  </a:cubicBezTo>
                  <a:cubicBezTo>
                    <a:pt x="3865" y="5643"/>
                    <a:pt x="4216" y="5424"/>
                    <a:pt x="4478" y="5183"/>
                  </a:cubicBezTo>
                  <a:cubicBezTo>
                    <a:pt x="4740" y="4968"/>
                    <a:pt x="4892" y="4706"/>
                    <a:pt x="4913" y="4507"/>
                  </a:cubicBezTo>
                  <a:cubicBezTo>
                    <a:pt x="4913" y="4423"/>
                    <a:pt x="4871" y="4245"/>
                    <a:pt x="4824" y="3983"/>
                  </a:cubicBezTo>
                  <a:cubicBezTo>
                    <a:pt x="4782" y="3722"/>
                    <a:pt x="4714" y="3397"/>
                    <a:pt x="4630" y="3046"/>
                  </a:cubicBezTo>
                  <a:cubicBezTo>
                    <a:pt x="4452" y="2349"/>
                    <a:pt x="4237" y="1585"/>
                    <a:pt x="4038" y="1124"/>
                  </a:cubicBezTo>
                  <a:lnTo>
                    <a:pt x="4038" y="1103"/>
                  </a:lnTo>
                  <a:lnTo>
                    <a:pt x="4017" y="1103"/>
                  </a:lnTo>
                  <a:cubicBezTo>
                    <a:pt x="4017" y="1103"/>
                    <a:pt x="3604" y="799"/>
                    <a:pt x="3080" y="496"/>
                  </a:cubicBezTo>
                  <a:cubicBezTo>
                    <a:pt x="2818" y="365"/>
                    <a:pt x="2535" y="208"/>
                    <a:pt x="2273" y="124"/>
                  </a:cubicBezTo>
                  <a:cubicBezTo>
                    <a:pt x="2069" y="54"/>
                    <a:pt x="1877" y="1"/>
                    <a:pt x="16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3825845" y="3756270"/>
              <a:ext cx="900608" cy="520265"/>
            </a:xfrm>
            <a:custGeom>
              <a:avLst/>
              <a:gdLst/>
              <a:ahLst/>
              <a:cxnLst/>
              <a:rect l="l" t="t" r="r" b="b"/>
              <a:pathLst>
                <a:path w="5065" h="2926" extrusionOk="0">
                  <a:moveTo>
                    <a:pt x="3131" y="0"/>
                  </a:moveTo>
                  <a:cubicBezTo>
                    <a:pt x="2508" y="0"/>
                    <a:pt x="1779" y="107"/>
                    <a:pt x="1158" y="361"/>
                  </a:cubicBezTo>
                  <a:cubicBezTo>
                    <a:pt x="0" y="817"/>
                    <a:pt x="414" y="2257"/>
                    <a:pt x="1226" y="2697"/>
                  </a:cubicBezTo>
                  <a:cubicBezTo>
                    <a:pt x="1555" y="2865"/>
                    <a:pt x="1978" y="2925"/>
                    <a:pt x="2420" y="2925"/>
                  </a:cubicBezTo>
                  <a:cubicBezTo>
                    <a:pt x="3062" y="2925"/>
                    <a:pt x="3744" y="2799"/>
                    <a:pt x="4237" y="2697"/>
                  </a:cubicBezTo>
                  <a:cubicBezTo>
                    <a:pt x="5064" y="2498"/>
                    <a:pt x="4996" y="1497"/>
                    <a:pt x="4996" y="1497"/>
                  </a:cubicBezTo>
                  <a:cubicBezTo>
                    <a:pt x="4996" y="1058"/>
                    <a:pt x="4865" y="534"/>
                    <a:pt x="4389" y="230"/>
                  </a:cubicBezTo>
                  <a:cubicBezTo>
                    <a:pt x="4161" y="86"/>
                    <a:pt x="3689" y="0"/>
                    <a:pt x="3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884522" y="3746313"/>
              <a:ext cx="845664" cy="540713"/>
            </a:xfrm>
            <a:custGeom>
              <a:avLst/>
              <a:gdLst/>
              <a:ahLst/>
              <a:cxnLst/>
              <a:rect l="l" t="t" r="r" b="b"/>
              <a:pathLst>
                <a:path w="4756" h="3041" extrusionOk="0">
                  <a:moveTo>
                    <a:pt x="2879" y="109"/>
                  </a:moveTo>
                  <a:cubicBezTo>
                    <a:pt x="3396" y="109"/>
                    <a:pt x="3840" y="210"/>
                    <a:pt x="4038" y="328"/>
                  </a:cubicBezTo>
                  <a:cubicBezTo>
                    <a:pt x="4494" y="611"/>
                    <a:pt x="4624" y="1134"/>
                    <a:pt x="4624" y="1553"/>
                  </a:cubicBezTo>
                  <a:lnTo>
                    <a:pt x="4624" y="1574"/>
                  </a:lnTo>
                  <a:cubicBezTo>
                    <a:pt x="4624" y="1574"/>
                    <a:pt x="4624" y="1815"/>
                    <a:pt x="4562" y="2077"/>
                  </a:cubicBezTo>
                  <a:cubicBezTo>
                    <a:pt x="4473" y="2339"/>
                    <a:pt x="4300" y="2601"/>
                    <a:pt x="3907" y="2685"/>
                  </a:cubicBezTo>
                  <a:cubicBezTo>
                    <a:pt x="3488" y="2774"/>
                    <a:pt x="2943" y="2884"/>
                    <a:pt x="2399" y="2905"/>
                  </a:cubicBezTo>
                  <a:cubicBezTo>
                    <a:pt x="2270" y="2914"/>
                    <a:pt x="2144" y="2919"/>
                    <a:pt x="2021" y="2919"/>
                  </a:cubicBezTo>
                  <a:cubicBezTo>
                    <a:pt x="1602" y="2919"/>
                    <a:pt x="1220" y="2859"/>
                    <a:pt x="917" y="2706"/>
                  </a:cubicBezTo>
                  <a:cubicBezTo>
                    <a:pt x="545" y="2491"/>
                    <a:pt x="241" y="2051"/>
                    <a:pt x="173" y="1595"/>
                  </a:cubicBezTo>
                  <a:cubicBezTo>
                    <a:pt x="131" y="1134"/>
                    <a:pt x="283" y="679"/>
                    <a:pt x="849" y="459"/>
                  </a:cubicBezTo>
                  <a:cubicBezTo>
                    <a:pt x="1419" y="244"/>
                    <a:pt x="2116" y="134"/>
                    <a:pt x="2703" y="113"/>
                  </a:cubicBezTo>
                  <a:cubicBezTo>
                    <a:pt x="2762" y="111"/>
                    <a:pt x="2821" y="109"/>
                    <a:pt x="2879" y="109"/>
                  </a:cubicBezTo>
                  <a:close/>
                  <a:moveTo>
                    <a:pt x="2884" y="0"/>
                  </a:moveTo>
                  <a:cubicBezTo>
                    <a:pt x="2825" y="0"/>
                    <a:pt x="2764" y="1"/>
                    <a:pt x="2703" y="3"/>
                  </a:cubicBezTo>
                  <a:cubicBezTo>
                    <a:pt x="2095" y="3"/>
                    <a:pt x="1393" y="113"/>
                    <a:pt x="807" y="349"/>
                  </a:cubicBezTo>
                  <a:cubicBezTo>
                    <a:pt x="194" y="590"/>
                    <a:pt x="0" y="1114"/>
                    <a:pt x="63" y="1595"/>
                  </a:cubicBezTo>
                  <a:cubicBezTo>
                    <a:pt x="131" y="2098"/>
                    <a:pt x="456" y="2575"/>
                    <a:pt x="870" y="2795"/>
                  </a:cubicBezTo>
                  <a:cubicBezTo>
                    <a:pt x="1227" y="2982"/>
                    <a:pt x="1676" y="3040"/>
                    <a:pt x="2151" y="3040"/>
                  </a:cubicBezTo>
                  <a:cubicBezTo>
                    <a:pt x="2233" y="3040"/>
                    <a:pt x="2316" y="3039"/>
                    <a:pt x="2399" y="3035"/>
                  </a:cubicBezTo>
                  <a:cubicBezTo>
                    <a:pt x="2943" y="2994"/>
                    <a:pt x="3514" y="2884"/>
                    <a:pt x="3928" y="2795"/>
                  </a:cubicBezTo>
                  <a:cubicBezTo>
                    <a:pt x="4363" y="2706"/>
                    <a:pt x="4562" y="2381"/>
                    <a:pt x="4666" y="2098"/>
                  </a:cubicBezTo>
                  <a:cubicBezTo>
                    <a:pt x="4755" y="1815"/>
                    <a:pt x="4734" y="1553"/>
                    <a:pt x="4734" y="1553"/>
                  </a:cubicBezTo>
                  <a:cubicBezTo>
                    <a:pt x="4734" y="1093"/>
                    <a:pt x="4583" y="548"/>
                    <a:pt x="4080" y="244"/>
                  </a:cubicBezTo>
                  <a:cubicBezTo>
                    <a:pt x="3844" y="84"/>
                    <a:pt x="3414" y="0"/>
                    <a:pt x="288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4008277" y="3810501"/>
              <a:ext cx="737734" cy="476880"/>
            </a:xfrm>
            <a:custGeom>
              <a:avLst/>
              <a:gdLst/>
              <a:ahLst/>
              <a:cxnLst/>
              <a:rect l="l" t="t" r="r" b="b"/>
              <a:pathLst>
                <a:path w="4149" h="2682" extrusionOk="0">
                  <a:moveTo>
                    <a:pt x="2548" y="1"/>
                  </a:moveTo>
                  <a:cubicBezTo>
                    <a:pt x="1886" y="1"/>
                    <a:pt x="1120" y="204"/>
                    <a:pt x="723" y="428"/>
                  </a:cubicBezTo>
                  <a:cubicBezTo>
                    <a:pt x="1" y="800"/>
                    <a:pt x="153" y="1952"/>
                    <a:pt x="284" y="2324"/>
                  </a:cubicBezTo>
                  <a:cubicBezTo>
                    <a:pt x="373" y="2564"/>
                    <a:pt x="627" y="2681"/>
                    <a:pt x="1184" y="2681"/>
                  </a:cubicBezTo>
                  <a:cubicBezTo>
                    <a:pt x="1441" y="2681"/>
                    <a:pt x="1763" y="2656"/>
                    <a:pt x="2164" y="2606"/>
                  </a:cubicBezTo>
                  <a:cubicBezTo>
                    <a:pt x="3405" y="2455"/>
                    <a:pt x="3798" y="2282"/>
                    <a:pt x="3970" y="1847"/>
                  </a:cubicBezTo>
                  <a:cubicBezTo>
                    <a:pt x="4148" y="1407"/>
                    <a:pt x="3667" y="428"/>
                    <a:pt x="3667" y="428"/>
                  </a:cubicBezTo>
                  <a:cubicBezTo>
                    <a:pt x="3489" y="117"/>
                    <a:pt x="3048" y="1"/>
                    <a:pt x="2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4024102" y="3799477"/>
              <a:ext cx="718175" cy="498394"/>
            </a:xfrm>
            <a:custGeom>
              <a:avLst/>
              <a:gdLst/>
              <a:ahLst/>
              <a:cxnLst/>
              <a:rect l="l" t="t" r="r" b="b"/>
              <a:pathLst>
                <a:path w="4039" h="2803" extrusionOk="0">
                  <a:moveTo>
                    <a:pt x="2429" y="110"/>
                  </a:moveTo>
                  <a:cubicBezTo>
                    <a:pt x="2647" y="110"/>
                    <a:pt x="2847" y="134"/>
                    <a:pt x="3012" y="181"/>
                  </a:cubicBezTo>
                  <a:cubicBezTo>
                    <a:pt x="3253" y="249"/>
                    <a:pt x="3426" y="359"/>
                    <a:pt x="3515" y="511"/>
                  </a:cubicBezTo>
                  <a:cubicBezTo>
                    <a:pt x="3515" y="511"/>
                    <a:pt x="3646" y="752"/>
                    <a:pt x="3729" y="1055"/>
                  </a:cubicBezTo>
                  <a:cubicBezTo>
                    <a:pt x="3839" y="1338"/>
                    <a:pt x="3908" y="1689"/>
                    <a:pt x="3839" y="1883"/>
                  </a:cubicBezTo>
                  <a:cubicBezTo>
                    <a:pt x="3750" y="2082"/>
                    <a:pt x="3620" y="2234"/>
                    <a:pt x="3358" y="2344"/>
                  </a:cubicBezTo>
                  <a:cubicBezTo>
                    <a:pt x="3096" y="2454"/>
                    <a:pt x="2682" y="2537"/>
                    <a:pt x="2048" y="2627"/>
                  </a:cubicBezTo>
                  <a:cubicBezTo>
                    <a:pt x="1664" y="2670"/>
                    <a:pt x="1346" y="2694"/>
                    <a:pt x="1093" y="2694"/>
                  </a:cubicBezTo>
                  <a:cubicBezTo>
                    <a:pt x="947" y="2694"/>
                    <a:pt x="822" y="2686"/>
                    <a:pt x="718" y="2668"/>
                  </a:cubicBezTo>
                  <a:cubicBezTo>
                    <a:pt x="435" y="2627"/>
                    <a:pt x="305" y="2517"/>
                    <a:pt x="242" y="2365"/>
                  </a:cubicBezTo>
                  <a:cubicBezTo>
                    <a:pt x="174" y="2192"/>
                    <a:pt x="111" y="1820"/>
                    <a:pt x="153" y="1448"/>
                  </a:cubicBezTo>
                  <a:cubicBezTo>
                    <a:pt x="174" y="1076"/>
                    <a:pt x="326" y="705"/>
                    <a:pt x="655" y="532"/>
                  </a:cubicBezTo>
                  <a:cubicBezTo>
                    <a:pt x="1001" y="338"/>
                    <a:pt x="1635" y="160"/>
                    <a:pt x="2206" y="118"/>
                  </a:cubicBezTo>
                  <a:cubicBezTo>
                    <a:pt x="2281" y="113"/>
                    <a:pt x="2356" y="110"/>
                    <a:pt x="2429" y="110"/>
                  </a:cubicBezTo>
                  <a:close/>
                  <a:moveTo>
                    <a:pt x="2426" y="0"/>
                  </a:moveTo>
                  <a:cubicBezTo>
                    <a:pt x="2354" y="0"/>
                    <a:pt x="2280" y="3"/>
                    <a:pt x="2206" y="8"/>
                  </a:cubicBezTo>
                  <a:cubicBezTo>
                    <a:pt x="1593" y="50"/>
                    <a:pt x="959" y="228"/>
                    <a:pt x="587" y="422"/>
                  </a:cubicBezTo>
                  <a:cubicBezTo>
                    <a:pt x="216" y="621"/>
                    <a:pt x="64" y="1034"/>
                    <a:pt x="43" y="1427"/>
                  </a:cubicBezTo>
                  <a:cubicBezTo>
                    <a:pt x="1" y="1820"/>
                    <a:pt x="64" y="2213"/>
                    <a:pt x="132" y="2407"/>
                  </a:cubicBezTo>
                  <a:cubicBezTo>
                    <a:pt x="216" y="2606"/>
                    <a:pt x="394" y="2736"/>
                    <a:pt x="697" y="2778"/>
                  </a:cubicBezTo>
                  <a:cubicBezTo>
                    <a:pt x="804" y="2795"/>
                    <a:pt x="928" y="2803"/>
                    <a:pt x="1072" y="2803"/>
                  </a:cubicBezTo>
                  <a:cubicBezTo>
                    <a:pt x="1335" y="2803"/>
                    <a:pt x="1664" y="2777"/>
                    <a:pt x="2075" y="2736"/>
                  </a:cubicBezTo>
                  <a:cubicBezTo>
                    <a:pt x="2703" y="2647"/>
                    <a:pt x="3122" y="2564"/>
                    <a:pt x="3405" y="2454"/>
                  </a:cubicBezTo>
                  <a:cubicBezTo>
                    <a:pt x="3688" y="2323"/>
                    <a:pt x="3860" y="2145"/>
                    <a:pt x="3949" y="1930"/>
                  </a:cubicBezTo>
                  <a:cubicBezTo>
                    <a:pt x="4038" y="1668"/>
                    <a:pt x="3949" y="1317"/>
                    <a:pt x="3839" y="1014"/>
                  </a:cubicBezTo>
                  <a:cubicBezTo>
                    <a:pt x="3750" y="705"/>
                    <a:pt x="3620" y="469"/>
                    <a:pt x="3620" y="469"/>
                  </a:cubicBezTo>
                  <a:cubicBezTo>
                    <a:pt x="3515" y="270"/>
                    <a:pt x="3295" y="139"/>
                    <a:pt x="3054" y="76"/>
                  </a:cubicBezTo>
                  <a:cubicBezTo>
                    <a:pt x="2857" y="25"/>
                    <a:pt x="2647" y="0"/>
                    <a:pt x="24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4353759" y="2385898"/>
              <a:ext cx="213372" cy="305118"/>
            </a:xfrm>
            <a:custGeom>
              <a:avLst/>
              <a:gdLst/>
              <a:ahLst/>
              <a:cxnLst/>
              <a:rect l="l" t="t" r="r" b="b"/>
              <a:pathLst>
                <a:path w="1200" h="1716" extrusionOk="0">
                  <a:moveTo>
                    <a:pt x="183" y="0"/>
                  </a:moveTo>
                  <a:cubicBezTo>
                    <a:pt x="128" y="0"/>
                    <a:pt x="94" y="47"/>
                    <a:pt x="64" y="124"/>
                  </a:cubicBezTo>
                  <a:cubicBezTo>
                    <a:pt x="1" y="302"/>
                    <a:pt x="43" y="757"/>
                    <a:pt x="263" y="1061"/>
                  </a:cubicBezTo>
                  <a:cubicBezTo>
                    <a:pt x="503" y="1370"/>
                    <a:pt x="828" y="1543"/>
                    <a:pt x="1027" y="1716"/>
                  </a:cubicBezTo>
                  <a:cubicBezTo>
                    <a:pt x="1027" y="1716"/>
                    <a:pt x="1179" y="1674"/>
                    <a:pt x="1200" y="1412"/>
                  </a:cubicBezTo>
                  <a:cubicBezTo>
                    <a:pt x="1200" y="1150"/>
                    <a:pt x="1200" y="1218"/>
                    <a:pt x="1137" y="998"/>
                  </a:cubicBezTo>
                  <a:cubicBezTo>
                    <a:pt x="1069" y="757"/>
                    <a:pt x="849" y="564"/>
                    <a:pt x="524" y="255"/>
                  </a:cubicBezTo>
                  <a:cubicBezTo>
                    <a:pt x="355" y="74"/>
                    <a:pt x="253" y="0"/>
                    <a:pt x="183" y="0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350025" y="2375586"/>
              <a:ext cx="229197" cy="327521"/>
            </a:xfrm>
            <a:custGeom>
              <a:avLst/>
              <a:gdLst/>
              <a:ahLst/>
              <a:cxnLst/>
              <a:rect l="l" t="t" r="r" b="b"/>
              <a:pathLst>
                <a:path w="1289" h="1842" extrusionOk="0">
                  <a:moveTo>
                    <a:pt x="215" y="119"/>
                  </a:moveTo>
                  <a:cubicBezTo>
                    <a:pt x="263" y="119"/>
                    <a:pt x="346" y="182"/>
                    <a:pt x="503" y="333"/>
                  </a:cubicBezTo>
                  <a:cubicBezTo>
                    <a:pt x="828" y="663"/>
                    <a:pt x="1027" y="857"/>
                    <a:pt x="1090" y="1056"/>
                  </a:cubicBezTo>
                  <a:cubicBezTo>
                    <a:pt x="1132" y="1187"/>
                    <a:pt x="1158" y="1229"/>
                    <a:pt x="1158" y="1250"/>
                  </a:cubicBezTo>
                  <a:lnTo>
                    <a:pt x="1158" y="1470"/>
                  </a:lnTo>
                  <a:cubicBezTo>
                    <a:pt x="1158" y="1580"/>
                    <a:pt x="1111" y="1643"/>
                    <a:pt x="1090" y="1690"/>
                  </a:cubicBezTo>
                  <a:cubicBezTo>
                    <a:pt x="1069" y="1690"/>
                    <a:pt x="1069" y="1690"/>
                    <a:pt x="1048" y="1711"/>
                  </a:cubicBezTo>
                  <a:cubicBezTo>
                    <a:pt x="849" y="1538"/>
                    <a:pt x="545" y="1381"/>
                    <a:pt x="346" y="1098"/>
                  </a:cubicBezTo>
                  <a:cubicBezTo>
                    <a:pt x="242" y="946"/>
                    <a:pt x="174" y="773"/>
                    <a:pt x="132" y="595"/>
                  </a:cubicBezTo>
                  <a:cubicBezTo>
                    <a:pt x="111" y="423"/>
                    <a:pt x="111" y="271"/>
                    <a:pt x="153" y="203"/>
                  </a:cubicBezTo>
                  <a:cubicBezTo>
                    <a:pt x="153" y="161"/>
                    <a:pt x="174" y="140"/>
                    <a:pt x="194" y="119"/>
                  </a:cubicBezTo>
                  <a:close/>
                  <a:moveTo>
                    <a:pt x="201" y="1"/>
                  </a:moveTo>
                  <a:cubicBezTo>
                    <a:pt x="164" y="1"/>
                    <a:pt x="126" y="20"/>
                    <a:pt x="111" y="51"/>
                  </a:cubicBezTo>
                  <a:cubicBezTo>
                    <a:pt x="64" y="72"/>
                    <a:pt x="64" y="119"/>
                    <a:pt x="43" y="161"/>
                  </a:cubicBezTo>
                  <a:cubicBezTo>
                    <a:pt x="1" y="271"/>
                    <a:pt x="1" y="443"/>
                    <a:pt x="22" y="622"/>
                  </a:cubicBezTo>
                  <a:cubicBezTo>
                    <a:pt x="64" y="794"/>
                    <a:pt x="132" y="1014"/>
                    <a:pt x="242" y="1166"/>
                  </a:cubicBezTo>
                  <a:cubicBezTo>
                    <a:pt x="477" y="1470"/>
                    <a:pt x="807" y="1669"/>
                    <a:pt x="1001" y="1821"/>
                  </a:cubicBezTo>
                  <a:lnTo>
                    <a:pt x="1027" y="1842"/>
                  </a:lnTo>
                  <a:lnTo>
                    <a:pt x="1069" y="1821"/>
                  </a:lnTo>
                  <a:cubicBezTo>
                    <a:pt x="1069" y="1821"/>
                    <a:pt x="1111" y="1800"/>
                    <a:pt x="1158" y="1753"/>
                  </a:cubicBezTo>
                  <a:cubicBezTo>
                    <a:pt x="1221" y="1711"/>
                    <a:pt x="1263" y="1601"/>
                    <a:pt x="1263" y="1470"/>
                  </a:cubicBezTo>
                  <a:cubicBezTo>
                    <a:pt x="1289" y="1339"/>
                    <a:pt x="1289" y="1297"/>
                    <a:pt x="1263" y="1229"/>
                  </a:cubicBezTo>
                  <a:cubicBezTo>
                    <a:pt x="1263" y="1187"/>
                    <a:pt x="1242" y="1145"/>
                    <a:pt x="1200" y="1035"/>
                  </a:cubicBezTo>
                  <a:cubicBezTo>
                    <a:pt x="1132" y="773"/>
                    <a:pt x="896" y="574"/>
                    <a:pt x="587" y="271"/>
                  </a:cubicBezTo>
                  <a:cubicBezTo>
                    <a:pt x="435" y="98"/>
                    <a:pt x="325" y="30"/>
                    <a:pt x="242" y="9"/>
                  </a:cubicBezTo>
                  <a:cubicBezTo>
                    <a:pt x="229" y="3"/>
                    <a:pt x="215" y="1"/>
                    <a:pt x="20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4310907" y="2194576"/>
              <a:ext cx="240399" cy="384775"/>
            </a:xfrm>
            <a:custGeom>
              <a:avLst/>
              <a:gdLst/>
              <a:ahLst/>
              <a:cxnLst/>
              <a:rect l="l" t="t" r="r" b="b"/>
              <a:pathLst>
                <a:path w="1352" h="2164" extrusionOk="0">
                  <a:moveTo>
                    <a:pt x="245" y="1"/>
                  </a:moveTo>
                  <a:cubicBezTo>
                    <a:pt x="148" y="1"/>
                    <a:pt x="73" y="77"/>
                    <a:pt x="43" y="220"/>
                  </a:cubicBezTo>
                  <a:cubicBezTo>
                    <a:pt x="1" y="435"/>
                    <a:pt x="69" y="676"/>
                    <a:pt x="305" y="1137"/>
                  </a:cubicBezTo>
                  <a:cubicBezTo>
                    <a:pt x="566" y="1592"/>
                    <a:pt x="1137" y="2163"/>
                    <a:pt x="1137" y="2163"/>
                  </a:cubicBezTo>
                  <a:cubicBezTo>
                    <a:pt x="1137" y="2163"/>
                    <a:pt x="1289" y="2032"/>
                    <a:pt x="1310" y="1854"/>
                  </a:cubicBezTo>
                  <a:cubicBezTo>
                    <a:pt x="1331" y="1702"/>
                    <a:pt x="1352" y="1530"/>
                    <a:pt x="1310" y="1378"/>
                  </a:cubicBezTo>
                  <a:cubicBezTo>
                    <a:pt x="1268" y="1221"/>
                    <a:pt x="1247" y="1179"/>
                    <a:pt x="985" y="917"/>
                  </a:cubicBezTo>
                  <a:cubicBezTo>
                    <a:pt x="723" y="634"/>
                    <a:pt x="566" y="199"/>
                    <a:pt x="414" y="68"/>
                  </a:cubicBezTo>
                  <a:cubicBezTo>
                    <a:pt x="354" y="23"/>
                    <a:pt x="296" y="1"/>
                    <a:pt x="245" y="1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4299705" y="2185686"/>
              <a:ext cx="263692" cy="404868"/>
            </a:xfrm>
            <a:custGeom>
              <a:avLst/>
              <a:gdLst/>
              <a:ahLst/>
              <a:cxnLst/>
              <a:rect l="l" t="t" r="r" b="b"/>
              <a:pathLst>
                <a:path w="1483" h="2277" extrusionOk="0">
                  <a:moveTo>
                    <a:pt x="302" y="108"/>
                  </a:moveTo>
                  <a:cubicBezTo>
                    <a:pt x="340" y="108"/>
                    <a:pt x="386" y="130"/>
                    <a:pt x="436" y="160"/>
                  </a:cubicBezTo>
                  <a:cubicBezTo>
                    <a:pt x="498" y="202"/>
                    <a:pt x="587" y="354"/>
                    <a:pt x="676" y="511"/>
                  </a:cubicBezTo>
                  <a:cubicBezTo>
                    <a:pt x="760" y="663"/>
                    <a:pt x="870" y="857"/>
                    <a:pt x="1001" y="1009"/>
                  </a:cubicBezTo>
                  <a:cubicBezTo>
                    <a:pt x="1132" y="1140"/>
                    <a:pt x="1200" y="1208"/>
                    <a:pt x="1242" y="1271"/>
                  </a:cubicBezTo>
                  <a:cubicBezTo>
                    <a:pt x="1284" y="1339"/>
                    <a:pt x="1310" y="1360"/>
                    <a:pt x="1331" y="1428"/>
                  </a:cubicBezTo>
                  <a:cubicBezTo>
                    <a:pt x="1352" y="1580"/>
                    <a:pt x="1331" y="1731"/>
                    <a:pt x="1310" y="1904"/>
                  </a:cubicBezTo>
                  <a:cubicBezTo>
                    <a:pt x="1310" y="2014"/>
                    <a:pt x="1221" y="2082"/>
                    <a:pt x="1200" y="2103"/>
                  </a:cubicBezTo>
                  <a:cubicBezTo>
                    <a:pt x="1132" y="2056"/>
                    <a:pt x="656" y="1580"/>
                    <a:pt x="436" y="1166"/>
                  </a:cubicBezTo>
                  <a:cubicBezTo>
                    <a:pt x="174" y="705"/>
                    <a:pt x="132" y="464"/>
                    <a:pt x="153" y="291"/>
                  </a:cubicBezTo>
                  <a:cubicBezTo>
                    <a:pt x="174" y="181"/>
                    <a:pt x="216" y="139"/>
                    <a:pt x="263" y="118"/>
                  </a:cubicBezTo>
                  <a:cubicBezTo>
                    <a:pt x="274" y="111"/>
                    <a:pt x="288" y="108"/>
                    <a:pt x="302" y="108"/>
                  </a:cubicBezTo>
                  <a:close/>
                  <a:moveTo>
                    <a:pt x="286" y="1"/>
                  </a:moveTo>
                  <a:cubicBezTo>
                    <a:pt x="261" y="1"/>
                    <a:pt x="238" y="3"/>
                    <a:pt x="216" y="8"/>
                  </a:cubicBezTo>
                  <a:cubicBezTo>
                    <a:pt x="132" y="50"/>
                    <a:pt x="64" y="139"/>
                    <a:pt x="43" y="270"/>
                  </a:cubicBezTo>
                  <a:cubicBezTo>
                    <a:pt x="1" y="485"/>
                    <a:pt x="64" y="747"/>
                    <a:pt x="326" y="1208"/>
                  </a:cubicBezTo>
                  <a:cubicBezTo>
                    <a:pt x="587" y="1690"/>
                    <a:pt x="1153" y="2255"/>
                    <a:pt x="1153" y="2255"/>
                  </a:cubicBezTo>
                  <a:lnTo>
                    <a:pt x="1200" y="2276"/>
                  </a:lnTo>
                  <a:lnTo>
                    <a:pt x="1242" y="2255"/>
                  </a:lnTo>
                  <a:cubicBezTo>
                    <a:pt x="1242" y="2255"/>
                    <a:pt x="1415" y="2124"/>
                    <a:pt x="1415" y="1904"/>
                  </a:cubicBezTo>
                  <a:cubicBezTo>
                    <a:pt x="1441" y="1752"/>
                    <a:pt x="1483" y="1580"/>
                    <a:pt x="1441" y="1401"/>
                  </a:cubicBezTo>
                  <a:cubicBezTo>
                    <a:pt x="1415" y="1318"/>
                    <a:pt x="1394" y="1271"/>
                    <a:pt x="1331" y="1208"/>
                  </a:cubicBezTo>
                  <a:cubicBezTo>
                    <a:pt x="1284" y="1140"/>
                    <a:pt x="1200" y="1056"/>
                    <a:pt x="1090" y="925"/>
                  </a:cubicBezTo>
                  <a:cubicBezTo>
                    <a:pt x="959" y="794"/>
                    <a:pt x="849" y="616"/>
                    <a:pt x="760" y="464"/>
                  </a:cubicBezTo>
                  <a:cubicBezTo>
                    <a:pt x="676" y="291"/>
                    <a:pt x="608" y="139"/>
                    <a:pt x="498" y="71"/>
                  </a:cubicBezTo>
                  <a:cubicBezTo>
                    <a:pt x="436" y="24"/>
                    <a:pt x="358" y="1"/>
                    <a:pt x="28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4341668" y="2120608"/>
              <a:ext cx="241288" cy="346013"/>
            </a:xfrm>
            <a:custGeom>
              <a:avLst/>
              <a:gdLst/>
              <a:ahLst/>
              <a:cxnLst/>
              <a:rect l="l" t="t" r="r" b="b"/>
              <a:pathLst>
                <a:path w="1357" h="1946" extrusionOk="0">
                  <a:moveTo>
                    <a:pt x="189" y="0"/>
                  </a:moveTo>
                  <a:cubicBezTo>
                    <a:pt x="75" y="0"/>
                    <a:pt x="1" y="103"/>
                    <a:pt x="1" y="223"/>
                  </a:cubicBezTo>
                  <a:cubicBezTo>
                    <a:pt x="1" y="374"/>
                    <a:pt x="69" y="636"/>
                    <a:pt x="221" y="940"/>
                  </a:cubicBezTo>
                  <a:cubicBezTo>
                    <a:pt x="393" y="1270"/>
                    <a:pt x="985" y="1946"/>
                    <a:pt x="985" y="1946"/>
                  </a:cubicBezTo>
                  <a:cubicBezTo>
                    <a:pt x="985" y="1946"/>
                    <a:pt x="1179" y="1747"/>
                    <a:pt x="1247" y="1616"/>
                  </a:cubicBezTo>
                  <a:cubicBezTo>
                    <a:pt x="1289" y="1506"/>
                    <a:pt x="1357" y="1291"/>
                    <a:pt x="1289" y="1113"/>
                  </a:cubicBezTo>
                  <a:cubicBezTo>
                    <a:pt x="1205" y="961"/>
                    <a:pt x="1095" y="982"/>
                    <a:pt x="765" y="615"/>
                  </a:cubicBezTo>
                  <a:cubicBezTo>
                    <a:pt x="461" y="265"/>
                    <a:pt x="351" y="24"/>
                    <a:pt x="221" y="3"/>
                  </a:cubicBezTo>
                  <a:cubicBezTo>
                    <a:pt x="210" y="1"/>
                    <a:pt x="199" y="0"/>
                    <a:pt x="189" y="0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4330466" y="2111718"/>
              <a:ext cx="263692" cy="366106"/>
            </a:xfrm>
            <a:custGeom>
              <a:avLst/>
              <a:gdLst/>
              <a:ahLst/>
              <a:cxnLst/>
              <a:rect l="l" t="t" r="r" b="b"/>
              <a:pathLst>
                <a:path w="1483" h="2059" extrusionOk="0">
                  <a:moveTo>
                    <a:pt x="230" y="107"/>
                  </a:moveTo>
                  <a:cubicBezTo>
                    <a:pt x="240" y="107"/>
                    <a:pt x="251" y="110"/>
                    <a:pt x="263" y="116"/>
                  </a:cubicBezTo>
                  <a:cubicBezTo>
                    <a:pt x="304" y="116"/>
                    <a:pt x="352" y="163"/>
                    <a:pt x="435" y="273"/>
                  </a:cubicBezTo>
                  <a:cubicBezTo>
                    <a:pt x="524" y="377"/>
                    <a:pt x="634" y="534"/>
                    <a:pt x="786" y="707"/>
                  </a:cubicBezTo>
                  <a:cubicBezTo>
                    <a:pt x="959" y="880"/>
                    <a:pt x="1069" y="990"/>
                    <a:pt x="1158" y="1032"/>
                  </a:cubicBezTo>
                  <a:cubicBezTo>
                    <a:pt x="1221" y="1100"/>
                    <a:pt x="1268" y="1121"/>
                    <a:pt x="1289" y="1210"/>
                  </a:cubicBezTo>
                  <a:cubicBezTo>
                    <a:pt x="1352" y="1341"/>
                    <a:pt x="1310" y="1535"/>
                    <a:pt x="1242" y="1645"/>
                  </a:cubicBezTo>
                  <a:cubicBezTo>
                    <a:pt x="1221" y="1713"/>
                    <a:pt x="1179" y="1776"/>
                    <a:pt x="1111" y="1844"/>
                  </a:cubicBezTo>
                  <a:cubicBezTo>
                    <a:pt x="1090" y="1865"/>
                    <a:pt x="1069" y="1886"/>
                    <a:pt x="1048" y="1907"/>
                  </a:cubicBezTo>
                  <a:cubicBezTo>
                    <a:pt x="1027" y="1865"/>
                    <a:pt x="917" y="1755"/>
                    <a:pt x="786" y="1582"/>
                  </a:cubicBezTo>
                  <a:cubicBezTo>
                    <a:pt x="613" y="1362"/>
                    <a:pt x="414" y="1121"/>
                    <a:pt x="352" y="969"/>
                  </a:cubicBezTo>
                  <a:cubicBezTo>
                    <a:pt x="174" y="665"/>
                    <a:pt x="111" y="404"/>
                    <a:pt x="111" y="273"/>
                  </a:cubicBezTo>
                  <a:cubicBezTo>
                    <a:pt x="132" y="225"/>
                    <a:pt x="132" y="163"/>
                    <a:pt x="153" y="142"/>
                  </a:cubicBezTo>
                  <a:cubicBezTo>
                    <a:pt x="183" y="123"/>
                    <a:pt x="204" y="107"/>
                    <a:pt x="230" y="107"/>
                  </a:cubicBezTo>
                  <a:close/>
                  <a:moveTo>
                    <a:pt x="219" y="1"/>
                  </a:moveTo>
                  <a:cubicBezTo>
                    <a:pt x="163" y="1"/>
                    <a:pt x="121" y="27"/>
                    <a:pt x="90" y="74"/>
                  </a:cubicBezTo>
                  <a:cubicBezTo>
                    <a:pt x="22" y="116"/>
                    <a:pt x="1" y="205"/>
                    <a:pt x="1" y="273"/>
                  </a:cubicBezTo>
                  <a:cubicBezTo>
                    <a:pt x="1" y="445"/>
                    <a:pt x="64" y="707"/>
                    <a:pt x="242" y="1032"/>
                  </a:cubicBezTo>
                  <a:cubicBezTo>
                    <a:pt x="325" y="1189"/>
                    <a:pt x="524" y="1425"/>
                    <a:pt x="697" y="1645"/>
                  </a:cubicBezTo>
                  <a:cubicBezTo>
                    <a:pt x="849" y="1865"/>
                    <a:pt x="1006" y="2017"/>
                    <a:pt x="1006" y="2017"/>
                  </a:cubicBezTo>
                  <a:lnTo>
                    <a:pt x="1048" y="2058"/>
                  </a:lnTo>
                  <a:lnTo>
                    <a:pt x="1090" y="2017"/>
                  </a:lnTo>
                  <a:lnTo>
                    <a:pt x="1200" y="1907"/>
                  </a:lnTo>
                  <a:cubicBezTo>
                    <a:pt x="1268" y="1844"/>
                    <a:pt x="1331" y="1776"/>
                    <a:pt x="1352" y="1687"/>
                  </a:cubicBezTo>
                  <a:cubicBezTo>
                    <a:pt x="1420" y="1556"/>
                    <a:pt x="1483" y="1341"/>
                    <a:pt x="1399" y="1142"/>
                  </a:cubicBezTo>
                  <a:cubicBezTo>
                    <a:pt x="1352" y="1058"/>
                    <a:pt x="1289" y="1011"/>
                    <a:pt x="1221" y="948"/>
                  </a:cubicBezTo>
                  <a:cubicBezTo>
                    <a:pt x="1137" y="880"/>
                    <a:pt x="1048" y="817"/>
                    <a:pt x="875" y="639"/>
                  </a:cubicBezTo>
                  <a:cubicBezTo>
                    <a:pt x="718" y="445"/>
                    <a:pt x="613" y="315"/>
                    <a:pt x="524" y="205"/>
                  </a:cubicBezTo>
                  <a:cubicBezTo>
                    <a:pt x="435" y="95"/>
                    <a:pt x="394" y="11"/>
                    <a:pt x="284" y="11"/>
                  </a:cubicBezTo>
                  <a:cubicBezTo>
                    <a:pt x="260" y="4"/>
                    <a:pt x="239" y="1"/>
                    <a:pt x="2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357493" y="2043617"/>
              <a:ext cx="295342" cy="353304"/>
            </a:xfrm>
            <a:custGeom>
              <a:avLst/>
              <a:gdLst/>
              <a:ahLst/>
              <a:cxnLst/>
              <a:rect l="l" t="t" r="r" b="b"/>
              <a:pathLst>
                <a:path w="1661" h="1987" extrusionOk="0">
                  <a:moveTo>
                    <a:pt x="242" y="1"/>
                  </a:moveTo>
                  <a:cubicBezTo>
                    <a:pt x="90" y="22"/>
                    <a:pt x="1" y="153"/>
                    <a:pt x="22" y="368"/>
                  </a:cubicBezTo>
                  <a:cubicBezTo>
                    <a:pt x="69" y="567"/>
                    <a:pt x="351" y="1001"/>
                    <a:pt x="613" y="1352"/>
                  </a:cubicBezTo>
                  <a:cubicBezTo>
                    <a:pt x="875" y="1724"/>
                    <a:pt x="1116" y="1986"/>
                    <a:pt x="1116" y="1986"/>
                  </a:cubicBezTo>
                  <a:cubicBezTo>
                    <a:pt x="1116" y="1986"/>
                    <a:pt x="1125" y="1987"/>
                    <a:pt x="1141" y="1987"/>
                  </a:cubicBezTo>
                  <a:cubicBezTo>
                    <a:pt x="1198" y="1987"/>
                    <a:pt x="1343" y="1974"/>
                    <a:pt x="1462" y="1855"/>
                  </a:cubicBezTo>
                  <a:cubicBezTo>
                    <a:pt x="1640" y="1677"/>
                    <a:pt x="1661" y="1441"/>
                    <a:pt x="1661" y="1441"/>
                  </a:cubicBezTo>
                  <a:cubicBezTo>
                    <a:pt x="1661" y="1441"/>
                    <a:pt x="1247" y="1132"/>
                    <a:pt x="1116" y="959"/>
                  </a:cubicBezTo>
                  <a:cubicBezTo>
                    <a:pt x="959" y="807"/>
                    <a:pt x="765" y="436"/>
                    <a:pt x="613" y="237"/>
                  </a:cubicBezTo>
                  <a:cubicBezTo>
                    <a:pt x="482" y="64"/>
                    <a:pt x="393" y="1"/>
                    <a:pt x="242" y="1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4350025" y="2035260"/>
              <a:ext cx="310278" cy="369128"/>
            </a:xfrm>
            <a:custGeom>
              <a:avLst/>
              <a:gdLst/>
              <a:ahLst/>
              <a:cxnLst/>
              <a:rect l="l" t="t" r="r" b="b"/>
              <a:pathLst>
                <a:path w="1745" h="2076" extrusionOk="0">
                  <a:moveTo>
                    <a:pt x="284" y="111"/>
                  </a:moveTo>
                  <a:cubicBezTo>
                    <a:pt x="346" y="111"/>
                    <a:pt x="393" y="111"/>
                    <a:pt x="456" y="153"/>
                  </a:cubicBezTo>
                  <a:cubicBezTo>
                    <a:pt x="503" y="179"/>
                    <a:pt x="545" y="242"/>
                    <a:pt x="608" y="331"/>
                  </a:cubicBezTo>
                  <a:cubicBezTo>
                    <a:pt x="739" y="504"/>
                    <a:pt x="959" y="875"/>
                    <a:pt x="1111" y="1048"/>
                  </a:cubicBezTo>
                  <a:cubicBezTo>
                    <a:pt x="1179" y="1137"/>
                    <a:pt x="1310" y="1268"/>
                    <a:pt x="1441" y="1357"/>
                  </a:cubicBezTo>
                  <a:cubicBezTo>
                    <a:pt x="1525" y="1441"/>
                    <a:pt x="1593" y="1488"/>
                    <a:pt x="1635" y="1509"/>
                  </a:cubicBezTo>
                  <a:cubicBezTo>
                    <a:pt x="1614" y="1530"/>
                    <a:pt x="1614" y="1724"/>
                    <a:pt x="1483" y="1855"/>
                  </a:cubicBezTo>
                  <a:cubicBezTo>
                    <a:pt x="1368" y="1954"/>
                    <a:pt x="1265" y="1966"/>
                    <a:pt x="1212" y="1966"/>
                  </a:cubicBezTo>
                  <a:cubicBezTo>
                    <a:pt x="1196" y="1966"/>
                    <a:pt x="1184" y="1965"/>
                    <a:pt x="1179" y="1965"/>
                  </a:cubicBezTo>
                  <a:cubicBezTo>
                    <a:pt x="1179" y="1944"/>
                    <a:pt x="938" y="1724"/>
                    <a:pt x="697" y="1378"/>
                  </a:cubicBezTo>
                  <a:cubicBezTo>
                    <a:pt x="566" y="1200"/>
                    <a:pt x="435" y="1006"/>
                    <a:pt x="325" y="834"/>
                  </a:cubicBezTo>
                  <a:cubicBezTo>
                    <a:pt x="215" y="655"/>
                    <a:pt x="153" y="483"/>
                    <a:pt x="132" y="394"/>
                  </a:cubicBezTo>
                  <a:cubicBezTo>
                    <a:pt x="111" y="310"/>
                    <a:pt x="132" y="242"/>
                    <a:pt x="153" y="179"/>
                  </a:cubicBezTo>
                  <a:cubicBezTo>
                    <a:pt x="194" y="132"/>
                    <a:pt x="242" y="111"/>
                    <a:pt x="284" y="111"/>
                  </a:cubicBezTo>
                  <a:close/>
                  <a:moveTo>
                    <a:pt x="284" y="1"/>
                  </a:moveTo>
                  <a:cubicBezTo>
                    <a:pt x="194" y="1"/>
                    <a:pt x="111" y="48"/>
                    <a:pt x="64" y="132"/>
                  </a:cubicBezTo>
                  <a:cubicBezTo>
                    <a:pt x="22" y="200"/>
                    <a:pt x="1" y="310"/>
                    <a:pt x="22" y="415"/>
                  </a:cubicBezTo>
                  <a:cubicBezTo>
                    <a:pt x="43" y="546"/>
                    <a:pt x="132" y="703"/>
                    <a:pt x="242" y="875"/>
                  </a:cubicBezTo>
                  <a:cubicBezTo>
                    <a:pt x="346" y="1069"/>
                    <a:pt x="477" y="1268"/>
                    <a:pt x="608" y="1441"/>
                  </a:cubicBezTo>
                  <a:cubicBezTo>
                    <a:pt x="870" y="1813"/>
                    <a:pt x="1132" y="2075"/>
                    <a:pt x="1132" y="2075"/>
                  </a:cubicBezTo>
                  <a:lnTo>
                    <a:pt x="1158" y="2075"/>
                  </a:lnTo>
                  <a:cubicBezTo>
                    <a:pt x="1158" y="2075"/>
                    <a:pt x="1166" y="2075"/>
                    <a:pt x="1181" y="2075"/>
                  </a:cubicBezTo>
                  <a:cubicBezTo>
                    <a:pt x="1240" y="2075"/>
                    <a:pt x="1408" y="2062"/>
                    <a:pt x="1551" y="1923"/>
                  </a:cubicBezTo>
                  <a:cubicBezTo>
                    <a:pt x="1745" y="1750"/>
                    <a:pt x="1745" y="1488"/>
                    <a:pt x="1745" y="1488"/>
                  </a:cubicBezTo>
                  <a:lnTo>
                    <a:pt x="1745" y="1462"/>
                  </a:lnTo>
                  <a:lnTo>
                    <a:pt x="1724" y="1441"/>
                  </a:lnTo>
                  <a:cubicBezTo>
                    <a:pt x="1724" y="1441"/>
                    <a:pt x="1635" y="1378"/>
                    <a:pt x="1504" y="1268"/>
                  </a:cubicBezTo>
                  <a:cubicBezTo>
                    <a:pt x="1394" y="1179"/>
                    <a:pt x="1263" y="1048"/>
                    <a:pt x="1200" y="985"/>
                  </a:cubicBezTo>
                  <a:cubicBezTo>
                    <a:pt x="1069" y="834"/>
                    <a:pt x="849" y="441"/>
                    <a:pt x="697" y="263"/>
                  </a:cubicBezTo>
                  <a:cubicBezTo>
                    <a:pt x="634" y="153"/>
                    <a:pt x="566" y="90"/>
                    <a:pt x="503" y="48"/>
                  </a:cubicBezTo>
                  <a:cubicBezTo>
                    <a:pt x="435" y="1"/>
                    <a:pt x="373" y="1"/>
                    <a:pt x="28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4500985" y="2293260"/>
              <a:ext cx="454482" cy="511374"/>
            </a:xfrm>
            <a:custGeom>
              <a:avLst/>
              <a:gdLst/>
              <a:ahLst/>
              <a:cxnLst/>
              <a:rect l="l" t="t" r="r" b="b"/>
              <a:pathLst>
                <a:path w="2556" h="2876" extrusionOk="0">
                  <a:moveTo>
                    <a:pt x="627" y="0"/>
                  </a:moveTo>
                  <a:cubicBezTo>
                    <a:pt x="458" y="0"/>
                    <a:pt x="328" y="97"/>
                    <a:pt x="199" y="320"/>
                  </a:cubicBezTo>
                  <a:cubicBezTo>
                    <a:pt x="0" y="713"/>
                    <a:pt x="47" y="1802"/>
                    <a:pt x="110" y="2043"/>
                  </a:cubicBezTo>
                  <a:cubicBezTo>
                    <a:pt x="152" y="2305"/>
                    <a:pt x="702" y="2567"/>
                    <a:pt x="1047" y="2697"/>
                  </a:cubicBezTo>
                  <a:cubicBezTo>
                    <a:pt x="1306" y="2809"/>
                    <a:pt x="1527" y="2876"/>
                    <a:pt x="1695" y="2876"/>
                  </a:cubicBezTo>
                  <a:cubicBezTo>
                    <a:pt x="1755" y="2876"/>
                    <a:pt x="1808" y="2867"/>
                    <a:pt x="1854" y="2849"/>
                  </a:cubicBezTo>
                  <a:cubicBezTo>
                    <a:pt x="2032" y="2787"/>
                    <a:pt x="2053" y="2787"/>
                    <a:pt x="2116" y="2263"/>
                  </a:cubicBezTo>
                  <a:cubicBezTo>
                    <a:pt x="2184" y="1739"/>
                    <a:pt x="2556" y="906"/>
                    <a:pt x="2556" y="906"/>
                  </a:cubicBezTo>
                  <a:cubicBezTo>
                    <a:pt x="2053" y="713"/>
                    <a:pt x="1440" y="320"/>
                    <a:pt x="1027" y="121"/>
                  </a:cubicBezTo>
                  <a:cubicBezTo>
                    <a:pt x="869" y="43"/>
                    <a:pt x="740" y="0"/>
                    <a:pt x="627" y="0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4513076" y="2284014"/>
              <a:ext cx="453593" cy="531822"/>
            </a:xfrm>
            <a:custGeom>
              <a:avLst/>
              <a:gdLst/>
              <a:ahLst/>
              <a:cxnLst/>
              <a:rect l="l" t="t" r="r" b="b"/>
              <a:pathLst>
                <a:path w="2551" h="2991" extrusionOk="0">
                  <a:moveTo>
                    <a:pt x="524" y="0"/>
                  </a:moveTo>
                  <a:cubicBezTo>
                    <a:pt x="608" y="63"/>
                    <a:pt x="676" y="110"/>
                    <a:pt x="676" y="110"/>
                  </a:cubicBezTo>
                  <a:cubicBezTo>
                    <a:pt x="676" y="110"/>
                    <a:pt x="655" y="110"/>
                    <a:pt x="655" y="131"/>
                  </a:cubicBezTo>
                  <a:cubicBezTo>
                    <a:pt x="718" y="131"/>
                    <a:pt x="828" y="173"/>
                    <a:pt x="938" y="220"/>
                  </a:cubicBezTo>
                  <a:cubicBezTo>
                    <a:pt x="1330" y="414"/>
                    <a:pt x="1917" y="786"/>
                    <a:pt x="2399" y="979"/>
                  </a:cubicBezTo>
                  <a:cubicBezTo>
                    <a:pt x="2378" y="1027"/>
                    <a:pt x="2048" y="1791"/>
                    <a:pt x="1985" y="2315"/>
                  </a:cubicBezTo>
                  <a:cubicBezTo>
                    <a:pt x="1964" y="2550"/>
                    <a:pt x="1943" y="2681"/>
                    <a:pt x="1896" y="2749"/>
                  </a:cubicBezTo>
                  <a:cubicBezTo>
                    <a:pt x="1896" y="2791"/>
                    <a:pt x="1875" y="2791"/>
                    <a:pt x="1854" y="2812"/>
                  </a:cubicBezTo>
                  <a:cubicBezTo>
                    <a:pt x="1833" y="2812"/>
                    <a:pt x="1812" y="2839"/>
                    <a:pt x="1765" y="2859"/>
                  </a:cubicBezTo>
                  <a:cubicBezTo>
                    <a:pt x="1738" y="2868"/>
                    <a:pt x="1704" y="2872"/>
                    <a:pt x="1665" y="2872"/>
                  </a:cubicBezTo>
                  <a:cubicBezTo>
                    <a:pt x="1514" y="2872"/>
                    <a:pt x="1278" y="2811"/>
                    <a:pt x="1000" y="2708"/>
                  </a:cubicBezTo>
                  <a:cubicBezTo>
                    <a:pt x="828" y="2640"/>
                    <a:pt x="608" y="2530"/>
                    <a:pt x="435" y="2420"/>
                  </a:cubicBezTo>
                  <a:cubicBezTo>
                    <a:pt x="304" y="2357"/>
                    <a:pt x="194" y="2268"/>
                    <a:pt x="152" y="2184"/>
                  </a:cubicBezTo>
                  <a:cubicBezTo>
                    <a:pt x="142" y="2194"/>
                    <a:pt x="119" y="2200"/>
                    <a:pt x="92" y="2200"/>
                  </a:cubicBezTo>
                  <a:cubicBezTo>
                    <a:pt x="64" y="2200"/>
                    <a:pt x="32" y="2194"/>
                    <a:pt x="0" y="2184"/>
                  </a:cubicBezTo>
                  <a:lnTo>
                    <a:pt x="0" y="2184"/>
                  </a:lnTo>
                  <a:cubicBezTo>
                    <a:pt x="63" y="2315"/>
                    <a:pt x="194" y="2420"/>
                    <a:pt x="372" y="2530"/>
                  </a:cubicBezTo>
                  <a:cubicBezTo>
                    <a:pt x="566" y="2640"/>
                    <a:pt x="786" y="2749"/>
                    <a:pt x="959" y="2812"/>
                  </a:cubicBezTo>
                  <a:cubicBezTo>
                    <a:pt x="1230" y="2914"/>
                    <a:pt x="1474" y="2990"/>
                    <a:pt x="1662" y="2990"/>
                  </a:cubicBezTo>
                  <a:cubicBezTo>
                    <a:pt x="1717" y="2990"/>
                    <a:pt x="1767" y="2984"/>
                    <a:pt x="1812" y="2969"/>
                  </a:cubicBezTo>
                  <a:cubicBezTo>
                    <a:pt x="1854" y="2943"/>
                    <a:pt x="1875" y="2922"/>
                    <a:pt x="1917" y="2901"/>
                  </a:cubicBezTo>
                  <a:cubicBezTo>
                    <a:pt x="1964" y="2880"/>
                    <a:pt x="1985" y="2839"/>
                    <a:pt x="2006" y="2791"/>
                  </a:cubicBezTo>
                  <a:cubicBezTo>
                    <a:pt x="2048" y="2708"/>
                    <a:pt x="2074" y="2577"/>
                    <a:pt x="2095" y="2315"/>
                  </a:cubicBezTo>
                  <a:cubicBezTo>
                    <a:pt x="2158" y="1812"/>
                    <a:pt x="2530" y="979"/>
                    <a:pt x="2530" y="979"/>
                  </a:cubicBezTo>
                  <a:lnTo>
                    <a:pt x="2551" y="917"/>
                  </a:lnTo>
                  <a:lnTo>
                    <a:pt x="2488" y="896"/>
                  </a:lnTo>
                  <a:cubicBezTo>
                    <a:pt x="2006" y="718"/>
                    <a:pt x="1419" y="325"/>
                    <a:pt x="1000" y="131"/>
                  </a:cubicBezTo>
                  <a:cubicBezTo>
                    <a:pt x="828" y="42"/>
                    <a:pt x="676" y="0"/>
                    <a:pt x="5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807350" y="2212179"/>
              <a:ext cx="1448085" cy="838718"/>
            </a:xfrm>
            <a:custGeom>
              <a:avLst/>
              <a:gdLst/>
              <a:ahLst/>
              <a:cxnLst/>
              <a:rect l="l" t="t" r="r" b="b"/>
              <a:pathLst>
                <a:path w="8144" h="4717" extrusionOk="0">
                  <a:moveTo>
                    <a:pt x="6897" y="1"/>
                  </a:moveTo>
                  <a:cubicBezTo>
                    <a:pt x="6351" y="1"/>
                    <a:pt x="6137" y="465"/>
                    <a:pt x="5850" y="839"/>
                  </a:cubicBezTo>
                  <a:cubicBezTo>
                    <a:pt x="5562" y="1217"/>
                    <a:pt x="4791" y="1782"/>
                    <a:pt x="3717" y="1782"/>
                  </a:cubicBezTo>
                  <a:cubicBezTo>
                    <a:pt x="3482" y="1782"/>
                    <a:pt x="3232" y="1755"/>
                    <a:pt x="2969" y="1692"/>
                  </a:cubicBezTo>
                  <a:cubicBezTo>
                    <a:pt x="1529" y="1342"/>
                    <a:pt x="1074" y="991"/>
                    <a:pt x="854" y="991"/>
                  </a:cubicBezTo>
                  <a:cubicBezTo>
                    <a:pt x="634" y="991"/>
                    <a:pt x="110" y="1886"/>
                    <a:pt x="47" y="2693"/>
                  </a:cubicBezTo>
                  <a:cubicBezTo>
                    <a:pt x="0" y="3504"/>
                    <a:pt x="393" y="3981"/>
                    <a:pt x="393" y="3981"/>
                  </a:cubicBezTo>
                  <a:cubicBezTo>
                    <a:pt x="393" y="3981"/>
                    <a:pt x="1536" y="4716"/>
                    <a:pt x="3212" y="4716"/>
                  </a:cubicBezTo>
                  <a:cubicBezTo>
                    <a:pt x="3580" y="4716"/>
                    <a:pt x="3975" y="4681"/>
                    <a:pt x="4389" y="4594"/>
                  </a:cubicBezTo>
                  <a:cubicBezTo>
                    <a:pt x="6656" y="4112"/>
                    <a:pt x="7379" y="2892"/>
                    <a:pt x="7772" y="1996"/>
                  </a:cubicBezTo>
                  <a:cubicBezTo>
                    <a:pt x="8143" y="1122"/>
                    <a:pt x="7531" y="294"/>
                    <a:pt x="7311" y="74"/>
                  </a:cubicBezTo>
                  <a:cubicBezTo>
                    <a:pt x="7154" y="23"/>
                    <a:pt x="7017" y="1"/>
                    <a:pt x="6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796148" y="2203822"/>
              <a:ext cx="1435994" cy="858277"/>
            </a:xfrm>
            <a:custGeom>
              <a:avLst/>
              <a:gdLst/>
              <a:ahLst/>
              <a:cxnLst/>
              <a:rect l="l" t="t" r="r" b="b"/>
              <a:pathLst>
                <a:path w="8076" h="4827" extrusionOk="0">
                  <a:moveTo>
                    <a:pt x="6963" y="113"/>
                  </a:moveTo>
                  <a:cubicBezTo>
                    <a:pt x="7076" y="113"/>
                    <a:pt x="7210" y="134"/>
                    <a:pt x="7353" y="168"/>
                  </a:cubicBezTo>
                  <a:cubicBezTo>
                    <a:pt x="7463" y="278"/>
                    <a:pt x="7657" y="540"/>
                    <a:pt x="7767" y="865"/>
                  </a:cubicBezTo>
                  <a:cubicBezTo>
                    <a:pt x="7897" y="1195"/>
                    <a:pt x="7966" y="1608"/>
                    <a:pt x="7767" y="2022"/>
                  </a:cubicBezTo>
                  <a:cubicBezTo>
                    <a:pt x="7395" y="2918"/>
                    <a:pt x="6698" y="4117"/>
                    <a:pt x="4431" y="4599"/>
                  </a:cubicBezTo>
                  <a:cubicBezTo>
                    <a:pt x="4030" y="4680"/>
                    <a:pt x="3647" y="4713"/>
                    <a:pt x="3289" y="4713"/>
                  </a:cubicBezTo>
                  <a:cubicBezTo>
                    <a:pt x="1637" y="4713"/>
                    <a:pt x="499" y="4003"/>
                    <a:pt x="482" y="3986"/>
                  </a:cubicBezTo>
                  <a:cubicBezTo>
                    <a:pt x="482" y="3986"/>
                    <a:pt x="131" y="3525"/>
                    <a:pt x="173" y="2740"/>
                  </a:cubicBezTo>
                  <a:cubicBezTo>
                    <a:pt x="194" y="2347"/>
                    <a:pt x="351" y="1933"/>
                    <a:pt x="503" y="1608"/>
                  </a:cubicBezTo>
                  <a:cubicBezTo>
                    <a:pt x="587" y="1457"/>
                    <a:pt x="676" y="1326"/>
                    <a:pt x="744" y="1216"/>
                  </a:cubicBezTo>
                  <a:cubicBezTo>
                    <a:pt x="828" y="1127"/>
                    <a:pt x="896" y="1085"/>
                    <a:pt x="917" y="1085"/>
                  </a:cubicBezTo>
                  <a:cubicBezTo>
                    <a:pt x="1006" y="1085"/>
                    <a:pt x="1179" y="1169"/>
                    <a:pt x="1503" y="1299"/>
                  </a:cubicBezTo>
                  <a:cubicBezTo>
                    <a:pt x="1833" y="1430"/>
                    <a:pt x="2289" y="1608"/>
                    <a:pt x="3032" y="1781"/>
                  </a:cubicBezTo>
                  <a:cubicBezTo>
                    <a:pt x="3308" y="1855"/>
                    <a:pt x="3569" y="1886"/>
                    <a:pt x="3813" y="1886"/>
                  </a:cubicBezTo>
                  <a:cubicBezTo>
                    <a:pt x="4227" y="1886"/>
                    <a:pt x="4594" y="1796"/>
                    <a:pt x="4907" y="1671"/>
                  </a:cubicBezTo>
                  <a:cubicBezTo>
                    <a:pt x="5410" y="1478"/>
                    <a:pt x="5761" y="1169"/>
                    <a:pt x="5955" y="933"/>
                  </a:cubicBezTo>
                  <a:cubicBezTo>
                    <a:pt x="6133" y="692"/>
                    <a:pt x="6284" y="430"/>
                    <a:pt x="6478" y="278"/>
                  </a:cubicBezTo>
                  <a:cubicBezTo>
                    <a:pt x="6588" y="189"/>
                    <a:pt x="6698" y="147"/>
                    <a:pt x="6850" y="121"/>
                  </a:cubicBezTo>
                  <a:cubicBezTo>
                    <a:pt x="6884" y="116"/>
                    <a:pt x="6922" y="113"/>
                    <a:pt x="6963" y="113"/>
                  </a:cubicBezTo>
                  <a:close/>
                  <a:moveTo>
                    <a:pt x="7022" y="0"/>
                  </a:moveTo>
                  <a:cubicBezTo>
                    <a:pt x="6952" y="0"/>
                    <a:pt x="6887" y="6"/>
                    <a:pt x="6829" y="16"/>
                  </a:cubicBezTo>
                  <a:cubicBezTo>
                    <a:pt x="6656" y="37"/>
                    <a:pt x="6525" y="100"/>
                    <a:pt x="6415" y="189"/>
                  </a:cubicBezTo>
                  <a:cubicBezTo>
                    <a:pt x="6195" y="362"/>
                    <a:pt x="6044" y="624"/>
                    <a:pt x="5871" y="865"/>
                  </a:cubicBezTo>
                  <a:cubicBezTo>
                    <a:pt x="5693" y="1085"/>
                    <a:pt x="5347" y="1368"/>
                    <a:pt x="4865" y="1561"/>
                  </a:cubicBezTo>
                  <a:cubicBezTo>
                    <a:pt x="4564" y="1686"/>
                    <a:pt x="4214" y="1767"/>
                    <a:pt x="3816" y="1767"/>
                  </a:cubicBezTo>
                  <a:cubicBezTo>
                    <a:pt x="3579" y="1767"/>
                    <a:pt x="3324" y="1738"/>
                    <a:pt x="3053" y="1671"/>
                  </a:cubicBezTo>
                  <a:cubicBezTo>
                    <a:pt x="2336" y="1499"/>
                    <a:pt x="1854" y="1326"/>
                    <a:pt x="1550" y="1195"/>
                  </a:cubicBezTo>
                  <a:cubicBezTo>
                    <a:pt x="1220" y="1064"/>
                    <a:pt x="1048" y="975"/>
                    <a:pt x="917" y="975"/>
                  </a:cubicBezTo>
                  <a:cubicBezTo>
                    <a:pt x="828" y="975"/>
                    <a:pt x="744" y="1038"/>
                    <a:pt x="655" y="1148"/>
                  </a:cubicBezTo>
                  <a:cubicBezTo>
                    <a:pt x="587" y="1258"/>
                    <a:pt x="482" y="1389"/>
                    <a:pt x="414" y="1561"/>
                  </a:cubicBezTo>
                  <a:cubicBezTo>
                    <a:pt x="241" y="1891"/>
                    <a:pt x="89" y="2305"/>
                    <a:pt x="63" y="2740"/>
                  </a:cubicBezTo>
                  <a:cubicBezTo>
                    <a:pt x="0" y="3572"/>
                    <a:pt x="414" y="4075"/>
                    <a:pt x="414" y="4075"/>
                  </a:cubicBezTo>
                  <a:lnTo>
                    <a:pt x="414" y="4096"/>
                  </a:lnTo>
                  <a:cubicBezTo>
                    <a:pt x="414" y="4096"/>
                    <a:pt x="1583" y="4826"/>
                    <a:pt x="3267" y="4826"/>
                  </a:cubicBezTo>
                  <a:cubicBezTo>
                    <a:pt x="3639" y="4826"/>
                    <a:pt x="4036" y="4791"/>
                    <a:pt x="4452" y="4703"/>
                  </a:cubicBezTo>
                  <a:cubicBezTo>
                    <a:pt x="6740" y="4227"/>
                    <a:pt x="7505" y="2981"/>
                    <a:pt x="7877" y="2064"/>
                  </a:cubicBezTo>
                  <a:cubicBezTo>
                    <a:pt x="8076" y="1608"/>
                    <a:pt x="8007" y="1169"/>
                    <a:pt x="7877" y="823"/>
                  </a:cubicBezTo>
                  <a:cubicBezTo>
                    <a:pt x="7746" y="472"/>
                    <a:pt x="7552" y="189"/>
                    <a:pt x="7421" y="79"/>
                  </a:cubicBezTo>
                  <a:lnTo>
                    <a:pt x="7395" y="58"/>
                  </a:lnTo>
                  <a:cubicBezTo>
                    <a:pt x="7262" y="16"/>
                    <a:pt x="7136" y="0"/>
                    <a:pt x="7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636831" y="2126476"/>
              <a:ext cx="236665" cy="309029"/>
            </a:xfrm>
            <a:custGeom>
              <a:avLst/>
              <a:gdLst/>
              <a:ahLst/>
              <a:cxnLst/>
              <a:rect l="l" t="t" r="r" b="b"/>
              <a:pathLst>
                <a:path w="1331" h="1738" extrusionOk="0">
                  <a:moveTo>
                    <a:pt x="266" y="0"/>
                  </a:moveTo>
                  <a:cubicBezTo>
                    <a:pt x="187" y="0"/>
                    <a:pt x="120" y="48"/>
                    <a:pt x="90" y="122"/>
                  </a:cubicBezTo>
                  <a:cubicBezTo>
                    <a:pt x="22" y="294"/>
                    <a:pt x="1" y="383"/>
                    <a:pt x="153" y="666"/>
                  </a:cubicBezTo>
                  <a:cubicBezTo>
                    <a:pt x="304" y="928"/>
                    <a:pt x="331" y="1038"/>
                    <a:pt x="393" y="1237"/>
                  </a:cubicBezTo>
                  <a:cubicBezTo>
                    <a:pt x="462" y="1452"/>
                    <a:pt x="414" y="1452"/>
                    <a:pt x="697" y="1583"/>
                  </a:cubicBezTo>
                  <a:cubicBezTo>
                    <a:pt x="887" y="1683"/>
                    <a:pt x="1018" y="1737"/>
                    <a:pt x="1109" y="1737"/>
                  </a:cubicBezTo>
                  <a:cubicBezTo>
                    <a:pt x="1156" y="1737"/>
                    <a:pt x="1192" y="1723"/>
                    <a:pt x="1221" y="1693"/>
                  </a:cubicBezTo>
                  <a:cubicBezTo>
                    <a:pt x="1331" y="1630"/>
                    <a:pt x="1289" y="1520"/>
                    <a:pt x="1289" y="1520"/>
                  </a:cubicBezTo>
                  <a:cubicBezTo>
                    <a:pt x="1289" y="1520"/>
                    <a:pt x="1179" y="1080"/>
                    <a:pt x="1090" y="907"/>
                  </a:cubicBezTo>
                  <a:cubicBezTo>
                    <a:pt x="1006" y="755"/>
                    <a:pt x="697" y="451"/>
                    <a:pt x="524" y="190"/>
                  </a:cubicBezTo>
                  <a:cubicBezTo>
                    <a:pt x="446" y="55"/>
                    <a:pt x="350" y="0"/>
                    <a:pt x="266" y="0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629363" y="2117230"/>
              <a:ext cx="247867" cy="306540"/>
            </a:xfrm>
            <a:custGeom>
              <a:avLst/>
              <a:gdLst/>
              <a:ahLst/>
              <a:cxnLst/>
              <a:rect l="l" t="t" r="r" b="b"/>
              <a:pathLst>
                <a:path w="1394" h="1724" extrusionOk="0">
                  <a:moveTo>
                    <a:pt x="305" y="1"/>
                  </a:moveTo>
                  <a:cubicBezTo>
                    <a:pt x="216" y="1"/>
                    <a:pt x="111" y="64"/>
                    <a:pt x="85" y="153"/>
                  </a:cubicBezTo>
                  <a:cubicBezTo>
                    <a:pt x="43" y="242"/>
                    <a:pt x="1" y="325"/>
                    <a:pt x="22" y="414"/>
                  </a:cubicBezTo>
                  <a:cubicBezTo>
                    <a:pt x="22" y="503"/>
                    <a:pt x="64" y="608"/>
                    <a:pt x="153" y="739"/>
                  </a:cubicBezTo>
                  <a:cubicBezTo>
                    <a:pt x="305" y="1027"/>
                    <a:pt x="305" y="1111"/>
                    <a:pt x="373" y="1310"/>
                  </a:cubicBezTo>
                  <a:cubicBezTo>
                    <a:pt x="394" y="1394"/>
                    <a:pt x="415" y="1462"/>
                    <a:pt x="435" y="1504"/>
                  </a:cubicBezTo>
                  <a:cubicBezTo>
                    <a:pt x="456" y="1483"/>
                    <a:pt x="504" y="1441"/>
                    <a:pt x="545" y="1420"/>
                  </a:cubicBezTo>
                  <a:cubicBezTo>
                    <a:pt x="524" y="1394"/>
                    <a:pt x="524" y="1352"/>
                    <a:pt x="504" y="1289"/>
                  </a:cubicBezTo>
                  <a:cubicBezTo>
                    <a:pt x="435" y="1069"/>
                    <a:pt x="415" y="959"/>
                    <a:pt x="242" y="676"/>
                  </a:cubicBezTo>
                  <a:cubicBezTo>
                    <a:pt x="174" y="545"/>
                    <a:pt x="153" y="477"/>
                    <a:pt x="132" y="414"/>
                  </a:cubicBezTo>
                  <a:cubicBezTo>
                    <a:pt x="132" y="346"/>
                    <a:pt x="153" y="284"/>
                    <a:pt x="195" y="194"/>
                  </a:cubicBezTo>
                  <a:cubicBezTo>
                    <a:pt x="216" y="153"/>
                    <a:pt x="263" y="111"/>
                    <a:pt x="305" y="111"/>
                  </a:cubicBezTo>
                  <a:cubicBezTo>
                    <a:pt x="373" y="132"/>
                    <a:pt x="435" y="153"/>
                    <a:pt x="524" y="284"/>
                  </a:cubicBezTo>
                  <a:cubicBezTo>
                    <a:pt x="608" y="414"/>
                    <a:pt x="718" y="545"/>
                    <a:pt x="828" y="676"/>
                  </a:cubicBezTo>
                  <a:cubicBezTo>
                    <a:pt x="959" y="807"/>
                    <a:pt x="1048" y="917"/>
                    <a:pt x="1090" y="1001"/>
                  </a:cubicBezTo>
                  <a:cubicBezTo>
                    <a:pt x="1132" y="1069"/>
                    <a:pt x="1179" y="1221"/>
                    <a:pt x="1200" y="1352"/>
                  </a:cubicBezTo>
                  <a:cubicBezTo>
                    <a:pt x="1242" y="1483"/>
                    <a:pt x="1263" y="1593"/>
                    <a:pt x="1263" y="1593"/>
                  </a:cubicBezTo>
                  <a:cubicBezTo>
                    <a:pt x="1263" y="1593"/>
                    <a:pt x="1289" y="1614"/>
                    <a:pt x="1289" y="1635"/>
                  </a:cubicBezTo>
                  <a:lnTo>
                    <a:pt x="1263" y="1656"/>
                  </a:lnTo>
                  <a:cubicBezTo>
                    <a:pt x="1310" y="1682"/>
                    <a:pt x="1331" y="1703"/>
                    <a:pt x="1373" y="1724"/>
                  </a:cubicBezTo>
                  <a:cubicBezTo>
                    <a:pt x="1394" y="1703"/>
                    <a:pt x="1394" y="1656"/>
                    <a:pt x="1394" y="1635"/>
                  </a:cubicBezTo>
                  <a:lnTo>
                    <a:pt x="1394" y="1551"/>
                  </a:lnTo>
                  <a:cubicBezTo>
                    <a:pt x="1373" y="1551"/>
                    <a:pt x="1352" y="1441"/>
                    <a:pt x="1331" y="1310"/>
                  </a:cubicBezTo>
                  <a:cubicBezTo>
                    <a:pt x="1289" y="1179"/>
                    <a:pt x="1242" y="1027"/>
                    <a:pt x="1200" y="938"/>
                  </a:cubicBezTo>
                  <a:cubicBezTo>
                    <a:pt x="1158" y="828"/>
                    <a:pt x="1048" y="718"/>
                    <a:pt x="938" y="587"/>
                  </a:cubicBezTo>
                  <a:cubicBezTo>
                    <a:pt x="828" y="477"/>
                    <a:pt x="697" y="325"/>
                    <a:pt x="634" y="215"/>
                  </a:cubicBezTo>
                  <a:cubicBezTo>
                    <a:pt x="545" y="64"/>
                    <a:pt x="435" y="1"/>
                    <a:pt x="3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5137896" y="1100342"/>
              <a:ext cx="899541" cy="770973"/>
            </a:xfrm>
            <a:custGeom>
              <a:avLst/>
              <a:gdLst/>
              <a:ahLst/>
              <a:cxnLst/>
              <a:rect l="l" t="t" r="r" b="b"/>
              <a:pathLst>
                <a:path w="5059" h="4336" extrusionOk="0">
                  <a:moveTo>
                    <a:pt x="1964" y="1"/>
                  </a:moveTo>
                  <a:lnTo>
                    <a:pt x="1765" y="43"/>
                  </a:lnTo>
                  <a:cubicBezTo>
                    <a:pt x="1592" y="111"/>
                    <a:pt x="1330" y="221"/>
                    <a:pt x="1110" y="373"/>
                  </a:cubicBezTo>
                  <a:cubicBezTo>
                    <a:pt x="807" y="567"/>
                    <a:pt x="676" y="745"/>
                    <a:pt x="566" y="1006"/>
                  </a:cubicBezTo>
                  <a:cubicBezTo>
                    <a:pt x="498" y="1378"/>
                    <a:pt x="393" y="1682"/>
                    <a:pt x="236" y="2117"/>
                  </a:cubicBezTo>
                  <a:cubicBezTo>
                    <a:pt x="0" y="2792"/>
                    <a:pt x="152" y="3625"/>
                    <a:pt x="959" y="4060"/>
                  </a:cubicBezTo>
                  <a:cubicBezTo>
                    <a:pt x="1322" y="4246"/>
                    <a:pt x="1699" y="4336"/>
                    <a:pt x="2058" y="4336"/>
                  </a:cubicBezTo>
                  <a:cubicBezTo>
                    <a:pt x="2495" y="4336"/>
                    <a:pt x="2904" y="4203"/>
                    <a:pt x="3226" y="3950"/>
                  </a:cubicBezTo>
                  <a:cubicBezTo>
                    <a:pt x="3839" y="3494"/>
                    <a:pt x="4012" y="2949"/>
                    <a:pt x="4012" y="2949"/>
                  </a:cubicBezTo>
                  <a:cubicBezTo>
                    <a:pt x="4012" y="2949"/>
                    <a:pt x="4168" y="3094"/>
                    <a:pt x="4375" y="3094"/>
                  </a:cubicBezTo>
                  <a:cubicBezTo>
                    <a:pt x="4479" y="3094"/>
                    <a:pt x="4596" y="3058"/>
                    <a:pt x="4713" y="2949"/>
                  </a:cubicBezTo>
                  <a:cubicBezTo>
                    <a:pt x="5059" y="2599"/>
                    <a:pt x="4818" y="2138"/>
                    <a:pt x="4535" y="2075"/>
                  </a:cubicBezTo>
                  <a:cubicBezTo>
                    <a:pt x="4457" y="2056"/>
                    <a:pt x="4396" y="2049"/>
                    <a:pt x="4348" y="2049"/>
                  </a:cubicBezTo>
                  <a:cubicBezTo>
                    <a:pt x="4223" y="2049"/>
                    <a:pt x="4190" y="2096"/>
                    <a:pt x="4190" y="2096"/>
                  </a:cubicBezTo>
                  <a:cubicBezTo>
                    <a:pt x="4190" y="2096"/>
                    <a:pt x="4122" y="2269"/>
                    <a:pt x="3991" y="2316"/>
                  </a:cubicBezTo>
                  <a:cubicBezTo>
                    <a:pt x="3974" y="2324"/>
                    <a:pt x="3959" y="2327"/>
                    <a:pt x="3946" y="2327"/>
                  </a:cubicBezTo>
                  <a:cubicBezTo>
                    <a:pt x="3855" y="2327"/>
                    <a:pt x="3841" y="2143"/>
                    <a:pt x="3860" y="1855"/>
                  </a:cubicBezTo>
                  <a:cubicBezTo>
                    <a:pt x="3881" y="1509"/>
                    <a:pt x="3619" y="1247"/>
                    <a:pt x="2964" y="1027"/>
                  </a:cubicBezTo>
                  <a:cubicBezTo>
                    <a:pt x="2289" y="807"/>
                    <a:pt x="2027" y="483"/>
                    <a:pt x="2006" y="331"/>
                  </a:cubicBezTo>
                  <a:cubicBezTo>
                    <a:pt x="1985" y="174"/>
                    <a:pt x="1964" y="1"/>
                    <a:pt x="1964" y="1"/>
                  </a:cubicBezTo>
                  <a:close/>
                </a:path>
              </a:pathLst>
            </a:custGeom>
            <a:solidFill>
              <a:srgbClr val="B39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5145364" y="1093052"/>
              <a:ext cx="877315" cy="788932"/>
            </a:xfrm>
            <a:custGeom>
              <a:avLst/>
              <a:gdLst/>
              <a:ahLst/>
              <a:cxnLst/>
              <a:rect l="l" t="t" r="r" b="b"/>
              <a:pathLst>
                <a:path w="4934" h="4437" extrusionOk="0">
                  <a:moveTo>
                    <a:pt x="1875" y="110"/>
                  </a:moveTo>
                  <a:cubicBezTo>
                    <a:pt x="1875" y="152"/>
                    <a:pt x="1875" y="262"/>
                    <a:pt x="1896" y="393"/>
                  </a:cubicBezTo>
                  <a:cubicBezTo>
                    <a:pt x="1922" y="477"/>
                    <a:pt x="2006" y="608"/>
                    <a:pt x="2158" y="739"/>
                  </a:cubicBezTo>
                  <a:cubicBezTo>
                    <a:pt x="2315" y="869"/>
                    <a:pt x="2550" y="1000"/>
                    <a:pt x="2901" y="1110"/>
                  </a:cubicBezTo>
                  <a:cubicBezTo>
                    <a:pt x="3231" y="1241"/>
                    <a:pt x="3446" y="1351"/>
                    <a:pt x="3577" y="1482"/>
                  </a:cubicBezTo>
                  <a:cubicBezTo>
                    <a:pt x="3729" y="1592"/>
                    <a:pt x="3776" y="1723"/>
                    <a:pt x="3755" y="1875"/>
                  </a:cubicBezTo>
                  <a:cubicBezTo>
                    <a:pt x="3755" y="2048"/>
                    <a:pt x="3755" y="2205"/>
                    <a:pt x="3776" y="2289"/>
                  </a:cubicBezTo>
                  <a:cubicBezTo>
                    <a:pt x="3776" y="2336"/>
                    <a:pt x="3797" y="2378"/>
                    <a:pt x="3839" y="2399"/>
                  </a:cubicBezTo>
                  <a:cubicBezTo>
                    <a:pt x="3866" y="2423"/>
                    <a:pt x="3892" y="2433"/>
                    <a:pt x="3917" y="2433"/>
                  </a:cubicBezTo>
                  <a:cubicBezTo>
                    <a:pt x="3935" y="2433"/>
                    <a:pt x="3952" y="2428"/>
                    <a:pt x="3970" y="2420"/>
                  </a:cubicBezTo>
                  <a:cubicBezTo>
                    <a:pt x="4121" y="2336"/>
                    <a:pt x="4190" y="2158"/>
                    <a:pt x="4190" y="2158"/>
                  </a:cubicBezTo>
                  <a:lnTo>
                    <a:pt x="4190" y="2179"/>
                  </a:lnTo>
                  <a:cubicBezTo>
                    <a:pt x="4190" y="2179"/>
                    <a:pt x="4211" y="2158"/>
                    <a:pt x="4231" y="2158"/>
                  </a:cubicBezTo>
                  <a:cubicBezTo>
                    <a:pt x="4240" y="2149"/>
                    <a:pt x="4260" y="2144"/>
                    <a:pt x="4291" y="2144"/>
                  </a:cubicBezTo>
                  <a:cubicBezTo>
                    <a:pt x="4333" y="2144"/>
                    <a:pt x="4396" y="2154"/>
                    <a:pt x="4472" y="2179"/>
                  </a:cubicBezTo>
                  <a:cubicBezTo>
                    <a:pt x="4603" y="2205"/>
                    <a:pt x="4713" y="2336"/>
                    <a:pt x="4755" y="2467"/>
                  </a:cubicBezTo>
                  <a:cubicBezTo>
                    <a:pt x="4823" y="2619"/>
                    <a:pt x="4802" y="2791"/>
                    <a:pt x="4624" y="2943"/>
                  </a:cubicBezTo>
                  <a:cubicBezTo>
                    <a:pt x="4525" y="3043"/>
                    <a:pt x="4425" y="3077"/>
                    <a:pt x="4337" y="3077"/>
                  </a:cubicBezTo>
                  <a:cubicBezTo>
                    <a:pt x="4291" y="3077"/>
                    <a:pt x="4248" y="3068"/>
                    <a:pt x="4211" y="3053"/>
                  </a:cubicBezTo>
                  <a:cubicBezTo>
                    <a:pt x="4080" y="3032"/>
                    <a:pt x="3991" y="2943"/>
                    <a:pt x="3991" y="2943"/>
                  </a:cubicBezTo>
                  <a:lnTo>
                    <a:pt x="3928" y="2880"/>
                  </a:lnTo>
                  <a:lnTo>
                    <a:pt x="3907" y="2964"/>
                  </a:lnTo>
                  <a:cubicBezTo>
                    <a:pt x="3907" y="2964"/>
                    <a:pt x="3755" y="3488"/>
                    <a:pt x="3163" y="3949"/>
                  </a:cubicBezTo>
                  <a:cubicBezTo>
                    <a:pt x="2844" y="4197"/>
                    <a:pt x="2452" y="4330"/>
                    <a:pt x="2032" y="4330"/>
                  </a:cubicBezTo>
                  <a:cubicBezTo>
                    <a:pt x="1679" y="4330"/>
                    <a:pt x="1305" y="4236"/>
                    <a:pt x="937" y="4038"/>
                  </a:cubicBezTo>
                  <a:cubicBezTo>
                    <a:pt x="545" y="3839"/>
                    <a:pt x="325" y="3535"/>
                    <a:pt x="220" y="3205"/>
                  </a:cubicBezTo>
                  <a:cubicBezTo>
                    <a:pt x="110" y="2880"/>
                    <a:pt x="131" y="2509"/>
                    <a:pt x="262" y="2179"/>
                  </a:cubicBezTo>
                  <a:cubicBezTo>
                    <a:pt x="414" y="1744"/>
                    <a:pt x="503" y="1440"/>
                    <a:pt x="566" y="1068"/>
                  </a:cubicBezTo>
                  <a:lnTo>
                    <a:pt x="587" y="1068"/>
                  </a:lnTo>
                  <a:cubicBezTo>
                    <a:pt x="697" y="807"/>
                    <a:pt x="807" y="655"/>
                    <a:pt x="1089" y="456"/>
                  </a:cubicBezTo>
                  <a:cubicBezTo>
                    <a:pt x="1309" y="304"/>
                    <a:pt x="1550" y="215"/>
                    <a:pt x="1744" y="131"/>
                  </a:cubicBezTo>
                  <a:lnTo>
                    <a:pt x="1875" y="110"/>
                  </a:lnTo>
                  <a:close/>
                  <a:moveTo>
                    <a:pt x="1896" y="0"/>
                  </a:moveTo>
                  <a:lnTo>
                    <a:pt x="1723" y="21"/>
                  </a:lnTo>
                  <a:lnTo>
                    <a:pt x="1702" y="21"/>
                  </a:lnTo>
                  <a:cubicBezTo>
                    <a:pt x="1529" y="110"/>
                    <a:pt x="1267" y="215"/>
                    <a:pt x="1026" y="372"/>
                  </a:cubicBezTo>
                  <a:cubicBezTo>
                    <a:pt x="717" y="566"/>
                    <a:pt x="587" y="765"/>
                    <a:pt x="482" y="1000"/>
                  </a:cubicBezTo>
                  <a:lnTo>
                    <a:pt x="482" y="1027"/>
                  </a:lnTo>
                  <a:cubicBezTo>
                    <a:pt x="414" y="1393"/>
                    <a:pt x="304" y="1702"/>
                    <a:pt x="152" y="2137"/>
                  </a:cubicBezTo>
                  <a:cubicBezTo>
                    <a:pt x="21" y="2488"/>
                    <a:pt x="0" y="2880"/>
                    <a:pt x="110" y="3226"/>
                  </a:cubicBezTo>
                  <a:cubicBezTo>
                    <a:pt x="220" y="3598"/>
                    <a:pt x="456" y="3928"/>
                    <a:pt x="896" y="4143"/>
                  </a:cubicBezTo>
                  <a:cubicBezTo>
                    <a:pt x="1270" y="4342"/>
                    <a:pt x="1655" y="4437"/>
                    <a:pt x="2023" y="4437"/>
                  </a:cubicBezTo>
                  <a:cubicBezTo>
                    <a:pt x="2466" y="4437"/>
                    <a:pt x="2885" y="4298"/>
                    <a:pt x="3231" y="4038"/>
                  </a:cubicBezTo>
                  <a:cubicBezTo>
                    <a:pt x="3797" y="3619"/>
                    <a:pt x="3949" y="3163"/>
                    <a:pt x="3991" y="3074"/>
                  </a:cubicBezTo>
                  <a:cubicBezTo>
                    <a:pt x="4017" y="3095"/>
                    <a:pt x="4059" y="3142"/>
                    <a:pt x="4169" y="3163"/>
                  </a:cubicBezTo>
                  <a:cubicBezTo>
                    <a:pt x="4219" y="3177"/>
                    <a:pt x="4273" y="3186"/>
                    <a:pt x="4331" y="3186"/>
                  </a:cubicBezTo>
                  <a:cubicBezTo>
                    <a:pt x="4449" y="3186"/>
                    <a:pt x="4580" y="3148"/>
                    <a:pt x="4713" y="3032"/>
                  </a:cubicBezTo>
                  <a:cubicBezTo>
                    <a:pt x="4907" y="2833"/>
                    <a:pt x="4933" y="2619"/>
                    <a:pt x="4865" y="2441"/>
                  </a:cubicBezTo>
                  <a:cubicBezTo>
                    <a:pt x="4823" y="2247"/>
                    <a:pt x="4671" y="2116"/>
                    <a:pt x="4493" y="2074"/>
                  </a:cubicBezTo>
                  <a:cubicBezTo>
                    <a:pt x="4415" y="2046"/>
                    <a:pt x="4344" y="2034"/>
                    <a:pt x="4286" y="2034"/>
                  </a:cubicBezTo>
                  <a:cubicBezTo>
                    <a:pt x="4247" y="2034"/>
                    <a:pt x="4215" y="2039"/>
                    <a:pt x="4190" y="2048"/>
                  </a:cubicBezTo>
                  <a:cubicBezTo>
                    <a:pt x="4169" y="2048"/>
                    <a:pt x="4148" y="2074"/>
                    <a:pt x="4121" y="2095"/>
                  </a:cubicBezTo>
                  <a:cubicBezTo>
                    <a:pt x="4101" y="2095"/>
                    <a:pt x="4101" y="2116"/>
                    <a:pt x="4101" y="2116"/>
                  </a:cubicBezTo>
                  <a:lnTo>
                    <a:pt x="4080" y="2116"/>
                  </a:lnTo>
                  <a:cubicBezTo>
                    <a:pt x="4080" y="2116"/>
                    <a:pt x="4038" y="2268"/>
                    <a:pt x="3928" y="2310"/>
                  </a:cubicBezTo>
                  <a:lnTo>
                    <a:pt x="3907" y="2310"/>
                  </a:lnTo>
                  <a:cubicBezTo>
                    <a:pt x="3907" y="2310"/>
                    <a:pt x="3886" y="2289"/>
                    <a:pt x="3886" y="2268"/>
                  </a:cubicBezTo>
                  <a:cubicBezTo>
                    <a:pt x="3860" y="2179"/>
                    <a:pt x="3860" y="2048"/>
                    <a:pt x="3860" y="1896"/>
                  </a:cubicBezTo>
                  <a:cubicBezTo>
                    <a:pt x="3886" y="1702"/>
                    <a:pt x="3818" y="1524"/>
                    <a:pt x="3666" y="1393"/>
                  </a:cubicBezTo>
                  <a:cubicBezTo>
                    <a:pt x="3514" y="1241"/>
                    <a:pt x="3273" y="1131"/>
                    <a:pt x="2922" y="1027"/>
                  </a:cubicBezTo>
                  <a:cubicBezTo>
                    <a:pt x="2598" y="896"/>
                    <a:pt x="2378" y="765"/>
                    <a:pt x="2226" y="655"/>
                  </a:cubicBezTo>
                  <a:cubicBezTo>
                    <a:pt x="2095" y="524"/>
                    <a:pt x="2027" y="414"/>
                    <a:pt x="2027" y="372"/>
                  </a:cubicBezTo>
                  <a:cubicBezTo>
                    <a:pt x="1985" y="215"/>
                    <a:pt x="1964" y="42"/>
                    <a:pt x="1964" y="42"/>
                  </a:cubicBezTo>
                  <a:lnTo>
                    <a:pt x="1922" y="110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5874381" y="1519437"/>
              <a:ext cx="82148" cy="85881"/>
            </a:xfrm>
            <a:custGeom>
              <a:avLst/>
              <a:gdLst/>
              <a:ahLst/>
              <a:cxnLst/>
              <a:rect l="l" t="t" r="r" b="b"/>
              <a:pathLst>
                <a:path w="462" h="483" extrusionOk="0">
                  <a:moveTo>
                    <a:pt x="241" y="1"/>
                  </a:moveTo>
                  <a:cubicBezTo>
                    <a:pt x="111" y="1"/>
                    <a:pt x="1" y="111"/>
                    <a:pt x="1" y="242"/>
                  </a:cubicBezTo>
                  <a:cubicBezTo>
                    <a:pt x="1" y="372"/>
                    <a:pt x="111" y="482"/>
                    <a:pt x="241" y="482"/>
                  </a:cubicBezTo>
                  <a:cubicBezTo>
                    <a:pt x="372" y="482"/>
                    <a:pt x="461" y="372"/>
                    <a:pt x="461" y="242"/>
                  </a:cubicBezTo>
                  <a:cubicBezTo>
                    <a:pt x="461" y="111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FF9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242092" y="1294153"/>
              <a:ext cx="89616" cy="148647"/>
            </a:xfrm>
            <a:custGeom>
              <a:avLst/>
              <a:gdLst/>
              <a:ahLst/>
              <a:cxnLst/>
              <a:rect l="l" t="t" r="r" b="b"/>
              <a:pathLst>
                <a:path w="504" h="836" extrusionOk="0">
                  <a:moveTo>
                    <a:pt x="1" y="0"/>
                  </a:moveTo>
                  <a:cubicBezTo>
                    <a:pt x="1" y="0"/>
                    <a:pt x="1" y="157"/>
                    <a:pt x="43" y="241"/>
                  </a:cubicBezTo>
                  <a:cubicBezTo>
                    <a:pt x="90" y="288"/>
                    <a:pt x="132" y="309"/>
                    <a:pt x="173" y="330"/>
                  </a:cubicBezTo>
                  <a:cubicBezTo>
                    <a:pt x="153" y="372"/>
                    <a:pt x="132" y="419"/>
                    <a:pt x="111" y="482"/>
                  </a:cubicBezTo>
                  <a:cubicBezTo>
                    <a:pt x="69" y="655"/>
                    <a:pt x="132" y="812"/>
                    <a:pt x="221" y="833"/>
                  </a:cubicBezTo>
                  <a:cubicBezTo>
                    <a:pt x="227" y="835"/>
                    <a:pt x="235" y="835"/>
                    <a:pt x="242" y="835"/>
                  </a:cubicBezTo>
                  <a:cubicBezTo>
                    <a:pt x="322" y="835"/>
                    <a:pt x="418" y="730"/>
                    <a:pt x="462" y="571"/>
                  </a:cubicBezTo>
                  <a:cubicBezTo>
                    <a:pt x="503" y="419"/>
                    <a:pt x="462" y="262"/>
                    <a:pt x="393" y="220"/>
                  </a:cubicBezTo>
                  <a:cubicBezTo>
                    <a:pt x="341" y="178"/>
                    <a:pt x="309" y="171"/>
                    <a:pt x="278" y="171"/>
                  </a:cubicBezTo>
                  <a:cubicBezTo>
                    <a:pt x="263" y="171"/>
                    <a:pt x="248" y="173"/>
                    <a:pt x="232" y="173"/>
                  </a:cubicBezTo>
                  <a:cubicBezTo>
                    <a:pt x="210" y="173"/>
                    <a:pt x="185" y="170"/>
                    <a:pt x="153" y="157"/>
                  </a:cubicBezTo>
                  <a:cubicBezTo>
                    <a:pt x="43" y="1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5560548" y="1394793"/>
              <a:ext cx="127845" cy="121443"/>
            </a:xfrm>
            <a:custGeom>
              <a:avLst/>
              <a:gdLst/>
              <a:ahLst/>
              <a:cxnLst/>
              <a:rect l="l" t="t" r="r" b="b"/>
              <a:pathLst>
                <a:path w="719" h="683" extrusionOk="0">
                  <a:moveTo>
                    <a:pt x="318" y="1"/>
                  </a:moveTo>
                  <a:cubicBezTo>
                    <a:pt x="302" y="1"/>
                    <a:pt x="284" y="2"/>
                    <a:pt x="263" y="5"/>
                  </a:cubicBezTo>
                  <a:lnTo>
                    <a:pt x="263" y="26"/>
                  </a:lnTo>
                  <a:cubicBezTo>
                    <a:pt x="153" y="26"/>
                    <a:pt x="64" y="157"/>
                    <a:pt x="43" y="309"/>
                  </a:cubicBezTo>
                  <a:cubicBezTo>
                    <a:pt x="1" y="482"/>
                    <a:pt x="43" y="660"/>
                    <a:pt x="153" y="681"/>
                  </a:cubicBezTo>
                  <a:cubicBezTo>
                    <a:pt x="159" y="682"/>
                    <a:pt x="165" y="683"/>
                    <a:pt x="172" y="683"/>
                  </a:cubicBezTo>
                  <a:cubicBezTo>
                    <a:pt x="260" y="683"/>
                    <a:pt x="375" y="558"/>
                    <a:pt x="414" y="398"/>
                  </a:cubicBezTo>
                  <a:lnTo>
                    <a:pt x="414" y="220"/>
                  </a:lnTo>
                  <a:cubicBezTo>
                    <a:pt x="477" y="220"/>
                    <a:pt x="524" y="220"/>
                    <a:pt x="587" y="178"/>
                  </a:cubicBezTo>
                  <a:cubicBezTo>
                    <a:pt x="655" y="136"/>
                    <a:pt x="718" y="5"/>
                    <a:pt x="718" y="5"/>
                  </a:cubicBezTo>
                  <a:lnTo>
                    <a:pt x="718" y="5"/>
                  </a:lnTo>
                  <a:cubicBezTo>
                    <a:pt x="718" y="5"/>
                    <a:pt x="672" y="51"/>
                    <a:pt x="576" y="51"/>
                  </a:cubicBezTo>
                  <a:cubicBezTo>
                    <a:pt x="560" y="51"/>
                    <a:pt x="543" y="50"/>
                    <a:pt x="524" y="47"/>
                  </a:cubicBezTo>
                  <a:cubicBezTo>
                    <a:pt x="412" y="47"/>
                    <a:pt x="412" y="1"/>
                    <a:pt x="31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5338998" y="1457026"/>
              <a:ext cx="62589" cy="93349"/>
            </a:xfrm>
            <a:custGeom>
              <a:avLst/>
              <a:gdLst/>
              <a:ahLst/>
              <a:cxnLst/>
              <a:rect l="l" t="t" r="r" b="b"/>
              <a:pathLst>
                <a:path w="352" h="525" extrusionOk="0">
                  <a:moveTo>
                    <a:pt x="283" y="1"/>
                  </a:moveTo>
                  <a:cubicBezTo>
                    <a:pt x="220" y="1"/>
                    <a:pt x="152" y="27"/>
                    <a:pt x="110" y="48"/>
                  </a:cubicBezTo>
                  <a:cubicBezTo>
                    <a:pt x="68" y="69"/>
                    <a:pt x="47" y="111"/>
                    <a:pt x="21" y="132"/>
                  </a:cubicBezTo>
                  <a:cubicBezTo>
                    <a:pt x="0" y="221"/>
                    <a:pt x="21" y="310"/>
                    <a:pt x="47" y="373"/>
                  </a:cubicBezTo>
                  <a:cubicBezTo>
                    <a:pt x="68" y="441"/>
                    <a:pt x="110" y="462"/>
                    <a:pt x="131" y="483"/>
                  </a:cubicBezTo>
                  <a:cubicBezTo>
                    <a:pt x="178" y="503"/>
                    <a:pt x="199" y="524"/>
                    <a:pt x="199" y="524"/>
                  </a:cubicBezTo>
                  <a:cubicBezTo>
                    <a:pt x="241" y="524"/>
                    <a:pt x="262" y="503"/>
                    <a:pt x="262" y="483"/>
                  </a:cubicBezTo>
                  <a:cubicBezTo>
                    <a:pt x="283" y="441"/>
                    <a:pt x="262" y="420"/>
                    <a:pt x="220" y="420"/>
                  </a:cubicBezTo>
                  <a:lnTo>
                    <a:pt x="199" y="394"/>
                  </a:lnTo>
                  <a:cubicBezTo>
                    <a:pt x="199" y="394"/>
                    <a:pt x="178" y="373"/>
                    <a:pt x="152" y="331"/>
                  </a:cubicBezTo>
                  <a:cubicBezTo>
                    <a:pt x="131" y="289"/>
                    <a:pt x="131" y="221"/>
                    <a:pt x="131" y="179"/>
                  </a:cubicBezTo>
                  <a:cubicBezTo>
                    <a:pt x="152" y="158"/>
                    <a:pt x="152" y="158"/>
                    <a:pt x="178" y="132"/>
                  </a:cubicBezTo>
                  <a:cubicBezTo>
                    <a:pt x="199" y="132"/>
                    <a:pt x="220" y="111"/>
                    <a:pt x="283" y="111"/>
                  </a:cubicBezTo>
                  <a:cubicBezTo>
                    <a:pt x="309" y="111"/>
                    <a:pt x="351" y="90"/>
                    <a:pt x="351" y="69"/>
                  </a:cubicBezTo>
                  <a:cubicBezTo>
                    <a:pt x="351" y="27"/>
                    <a:pt x="330" y="1"/>
                    <a:pt x="28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5292412" y="1561400"/>
              <a:ext cx="212483" cy="139757"/>
            </a:xfrm>
            <a:custGeom>
              <a:avLst/>
              <a:gdLst/>
              <a:ahLst/>
              <a:cxnLst/>
              <a:rect l="l" t="t" r="r" b="b"/>
              <a:pathLst>
                <a:path w="1195" h="786" extrusionOk="0">
                  <a:moveTo>
                    <a:pt x="211" y="0"/>
                  </a:moveTo>
                  <a:cubicBezTo>
                    <a:pt x="207" y="0"/>
                    <a:pt x="203" y="2"/>
                    <a:pt x="199" y="6"/>
                  </a:cubicBezTo>
                  <a:cubicBezTo>
                    <a:pt x="198" y="4"/>
                    <a:pt x="195" y="3"/>
                    <a:pt x="193" y="3"/>
                  </a:cubicBezTo>
                  <a:cubicBezTo>
                    <a:pt x="164" y="3"/>
                    <a:pt x="90" y="95"/>
                    <a:pt x="90" y="95"/>
                  </a:cubicBezTo>
                  <a:cubicBezTo>
                    <a:pt x="0" y="309"/>
                    <a:pt x="131" y="702"/>
                    <a:pt x="524" y="770"/>
                  </a:cubicBezTo>
                  <a:cubicBezTo>
                    <a:pt x="570" y="781"/>
                    <a:pt x="614" y="785"/>
                    <a:pt x="655" y="785"/>
                  </a:cubicBezTo>
                  <a:cubicBezTo>
                    <a:pt x="943" y="785"/>
                    <a:pt x="1103" y="550"/>
                    <a:pt x="1158" y="398"/>
                  </a:cubicBezTo>
                  <a:cubicBezTo>
                    <a:pt x="1195" y="246"/>
                    <a:pt x="1117" y="175"/>
                    <a:pt x="990" y="175"/>
                  </a:cubicBezTo>
                  <a:cubicBezTo>
                    <a:pt x="974" y="175"/>
                    <a:pt x="956" y="176"/>
                    <a:pt x="938" y="178"/>
                  </a:cubicBezTo>
                  <a:cubicBezTo>
                    <a:pt x="887" y="178"/>
                    <a:pt x="837" y="181"/>
                    <a:pt x="784" y="181"/>
                  </a:cubicBezTo>
                  <a:cubicBezTo>
                    <a:pt x="680" y="181"/>
                    <a:pt x="570" y="171"/>
                    <a:pt x="440" y="115"/>
                  </a:cubicBezTo>
                  <a:cubicBezTo>
                    <a:pt x="275" y="42"/>
                    <a:pt x="233" y="0"/>
                    <a:pt x="211" y="0"/>
                  </a:cubicBezTo>
                  <a:close/>
                </a:path>
              </a:pathLst>
            </a:custGeom>
            <a:solidFill>
              <a:srgbClr val="D97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5288678" y="1550198"/>
              <a:ext cx="225463" cy="162160"/>
            </a:xfrm>
            <a:custGeom>
              <a:avLst/>
              <a:gdLst/>
              <a:ahLst/>
              <a:cxnLst/>
              <a:rect l="l" t="t" r="r" b="b"/>
              <a:pathLst>
                <a:path w="1268" h="912" extrusionOk="0">
                  <a:moveTo>
                    <a:pt x="220" y="110"/>
                  </a:moveTo>
                  <a:cubicBezTo>
                    <a:pt x="241" y="110"/>
                    <a:pt x="241" y="131"/>
                    <a:pt x="262" y="131"/>
                  </a:cubicBezTo>
                  <a:cubicBezTo>
                    <a:pt x="283" y="158"/>
                    <a:pt x="351" y="178"/>
                    <a:pt x="435" y="220"/>
                  </a:cubicBezTo>
                  <a:cubicBezTo>
                    <a:pt x="569" y="280"/>
                    <a:pt x="691" y="300"/>
                    <a:pt x="803" y="300"/>
                  </a:cubicBezTo>
                  <a:cubicBezTo>
                    <a:pt x="857" y="300"/>
                    <a:pt x="909" y="295"/>
                    <a:pt x="959" y="288"/>
                  </a:cubicBezTo>
                  <a:cubicBezTo>
                    <a:pt x="1027" y="288"/>
                    <a:pt x="1090" y="309"/>
                    <a:pt x="1116" y="330"/>
                  </a:cubicBezTo>
                  <a:cubicBezTo>
                    <a:pt x="1137" y="330"/>
                    <a:pt x="1137" y="372"/>
                    <a:pt x="1116" y="440"/>
                  </a:cubicBezTo>
                  <a:cubicBezTo>
                    <a:pt x="1090" y="524"/>
                    <a:pt x="1027" y="613"/>
                    <a:pt x="938" y="702"/>
                  </a:cubicBezTo>
                  <a:cubicBezTo>
                    <a:pt x="870" y="753"/>
                    <a:pt x="772" y="793"/>
                    <a:pt x="643" y="793"/>
                  </a:cubicBezTo>
                  <a:cubicBezTo>
                    <a:pt x="612" y="793"/>
                    <a:pt x="580" y="791"/>
                    <a:pt x="545" y="786"/>
                  </a:cubicBezTo>
                  <a:cubicBezTo>
                    <a:pt x="372" y="744"/>
                    <a:pt x="262" y="655"/>
                    <a:pt x="200" y="524"/>
                  </a:cubicBezTo>
                  <a:cubicBezTo>
                    <a:pt x="131" y="419"/>
                    <a:pt x="131" y="262"/>
                    <a:pt x="173" y="199"/>
                  </a:cubicBezTo>
                  <a:cubicBezTo>
                    <a:pt x="173" y="178"/>
                    <a:pt x="200" y="158"/>
                    <a:pt x="200" y="131"/>
                  </a:cubicBezTo>
                  <a:cubicBezTo>
                    <a:pt x="220" y="131"/>
                    <a:pt x="220" y="131"/>
                    <a:pt x="220" y="110"/>
                  </a:cubicBezTo>
                  <a:close/>
                  <a:moveTo>
                    <a:pt x="200" y="0"/>
                  </a:moveTo>
                  <a:cubicBezTo>
                    <a:pt x="173" y="0"/>
                    <a:pt x="173" y="27"/>
                    <a:pt x="152" y="27"/>
                  </a:cubicBezTo>
                  <a:cubicBezTo>
                    <a:pt x="131" y="48"/>
                    <a:pt x="131" y="48"/>
                    <a:pt x="111" y="69"/>
                  </a:cubicBezTo>
                  <a:cubicBezTo>
                    <a:pt x="90" y="110"/>
                    <a:pt x="69" y="131"/>
                    <a:pt x="69" y="131"/>
                  </a:cubicBezTo>
                  <a:cubicBezTo>
                    <a:pt x="1" y="262"/>
                    <a:pt x="21" y="440"/>
                    <a:pt x="90" y="571"/>
                  </a:cubicBezTo>
                  <a:cubicBezTo>
                    <a:pt x="173" y="723"/>
                    <a:pt x="330" y="854"/>
                    <a:pt x="524" y="896"/>
                  </a:cubicBezTo>
                  <a:cubicBezTo>
                    <a:pt x="574" y="907"/>
                    <a:pt x="620" y="911"/>
                    <a:pt x="663" y="911"/>
                  </a:cubicBezTo>
                  <a:cubicBezTo>
                    <a:pt x="810" y="911"/>
                    <a:pt x="921" y="855"/>
                    <a:pt x="1006" y="786"/>
                  </a:cubicBezTo>
                  <a:cubicBezTo>
                    <a:pt x="1137" y="702"/>
                    <a:pt x="1200" y="571"/>
                    <a:pt x="1221" y="482"/>
                  </a:cubicBezTo>
                  <a:cubicBezTo>
                    <a:pt x="1268" y="372"/>
                    <a:pt x="1247" y="288"/>
                    <a:pt x="1179" y="241"/>
                  </a:cubicBezTo>
                  <a:cubicBezTo>
                    <a:pt x="1116" y="178"/>
                    <a:pt x="1048" y="178"/>
                    <a:pt x="959" y="178"/>
                  </a:cubicBezTo>
                  <a:cubicBezTo>
                    <a:pt x="909" y="185"/>
                    <a:pt x="860" y="190"/>
                    <a:pt x="809" y="190"/>
                  </a:cubicBezTo>
                  <a:cubicBezTo>
                    <a:pt x="706" y="190"/>
                    <a:pt x="599" y="170"/>
                    <a:pt x="482" y="110"/>
                  </a:cubicBezTo>
                  <a:cubicBezTo>
                    <a:pt x="393" y="69"/>
                    <a:pt x="351" y="48"/>
                    <a:pt x="304" y="27"/>
                  </a:cubicBezTo>
                  <a:cubicBezTo>
                    <a:pt x="283" y="27"/>
                    <a:pt x="283" y="27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5319439" y="1561400"/>
              <a:ext cx="171409" cy="60099"/>
            </a:xfrm>
            <a:custGeom>
              <a:avLst/>
              <a:gdLst/>
              <a:ahLst/>
              <a:cxnLst/>
              <a:rect l="l" t="t" r="r" b="b"/>
              <a:pathLst>
                <a:path w="964" h="338" extrusionOk="0">
                  <a:moveTo>
                    <a:pt x="59" y="0"/>
                  </a:moveTo>
                  <a:cubicBezTo>
                    <a:pt x="55" y="0"/>
                    <a:pt x="51" y="2"/>
                    <a:pt x="47" y="6"/>
                  </a:cubicBezTo>
                  <a:cubicBezTo>
                    <a:pt x="47" y="6"/>
                    <a:pt x="0" y="115"/>
                    <a:pt x="47" y="178"/>
                  </a:cubicBezTo>
                  <a:cubicBezTo>
                    <a:pt x="89" y="225"/>
                    <a:pt x="419" y="309"/>
                    <a:pt x="655" y="330"/>
                  </a:cubicBezTo>
                  <a:cubicBezTo>
                    <a:pt x="699" y="335"/>
                    <a:pt x="736" y="337"/>
                    <a:pt x="768" y="337"/>
                  </a:cubicBezTo>
                  <a:cubicBezTo>
                    <a:pt x="912" y="337"/>
                    <a:pt x="947" y="289"/>
                    <a:pt x="964" y="199"/>
                  </a:cubicBezTo>
                  <a:cubicBezTo>
                    <a:pt x="931" y="184"/>
                    <a:pt x="889" y="170"/>
                    <a:pt x="844" y="170"/>
                  </a:cubicBezTo>
                  <a:cubicBezTo>
                    <a:pt x="825" y="170"/>
                    <a:pt x="806" y="172"/>
                    <a:pt x="786" y="178"/>
                  </a:cubicBezTo>
                  <a:cubicBezTo>
                    <a:pt x="735" y="178"/>
                    <a:pt x="685" y="181"/>
                    <a:pt x="632" y="181"/>
                  </a:cubicBezTo>
                  <a:cubicBezTo>
                    <a:pt x="528" y="181"/>
                    <a:pt x="418" y="171"/>
                    <a:pt x="288" y="115"/>
                  </a:cubicBezTo>
                  <a:cubicBezTo>
                    <a:pt x="123" y="42"/>
                    <a:pt x="81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1971" y="1550198"/>
              <a:ext cx="190079" cy="80902"/>
            </a:xfrm>
            <a:custGeom>
              <a:avLst/>
              <a:gdLst/>
              <a:ahLst/>
              <a:cxnLst/>
              <a:rect l="l" t="t" r="r" b="b"/>
              <a:pathLst>
                <a:path w="1069" h="455" extrusionOk="0">
                  <a:moveTo>
                    <a:pt x="131" y="131"/>
                  </a:moveTo>
                  <a:cubicBezTo>
                    <a:pt x="152" y="158"/>
                    <a:pt x="220" y="178"/>
                    <a:pt x="304" y="220"/>
                  </a:cubicBezTo>
                  <a:cubicBezTo>
                    <a:pt x="438" y="280"/>
                    <a:pt x="560" y="300"/>
                    <a:pt x="672" y="300"/>
                  </a:cubicBezTo>
                  <a:cubicBezTo>
                    <a:pt x="726" y="300"/>
                    <a:pt x="778" y="295"/>
                    <a:pt x="828" y="288"/>
                  </a:cubicBezTo>
                  <a:cubicBezTo>
                    <a:pt x="875" y="288"/>
                    <a:pt x="896" y="309"/>
                    <a:pt x="917" y="309"/>
                  </a:cubicBezTo>
                  <a:lnTo>
                    <a:pt x="917" y="330"/>
                  </a:lnTo>
                  <a:cubicBezTo>
                    <a:pt x="903" y="330"/>
                    <a:pt x="868" y="340"/>
                    <a:pt x="815" y="340"/>
                  </a:cubicBezTo>
                  <a:cubicBezTo>
                    <a:pt x="789" y="340"/>
                    <a:pt x="758" y="337"/>
                    <a:pt x="723" y="330"/>
                  </a:cubicBezTo>
                  <a:cubicBezTo>
                    <a:pt x="592" y="330"/>
                    <a:pt x="461" y="288"/>
                    <a:pt x="330" y="262"/>
                  </a:cubicBezTo>
                  <a:cubicBezTo>
                    <a:pt x="283" y="241"/>
                    <a:pt x="220" y="241"/>
                    <a:pt x="199" y="220"/>
                  </a:cubicBezTo>
                  <a:cubicBezTo>
                    <a:pt x="166" y="206"/>
                    <a:pt x="146" y="191"/>
                    <a:pt x="137" y="191"/>
                  </a:cubicBezTo>
                  <a:cubicBezTo>
                    <a:pt x="133" y="191"/>
                    <a:pt x="131" y="193"/>
                    <a:pt x="131" y="199"/>
                  </a:cubicBezTo>
                  <a:lnTo>
                    <a:pt x="131" y="131"/>
                  </a:lnTo>
                  <a:close/>
                  <a:moveTo>
                    <a:pt x="89" y="0"/>
                  </a:moveTo>
                  <a:lnTo>
                    <a:pt x="89" y="110"/>
                  </a:lnTo>
                  <a:lnTo>
                    <a:pt x="42" y="48"/>
                  </a:lnTo>
                  <a:cubicBezTo>
                    <a:pt x="42" y="48"/>
                    <a:pt x="21" y="69"/>
                    <a:pt x="21" y="110"/>
                  </a:cubicBezTo>
                  <a:cubicBezTo>
                    <a:pt x="0" y="158"/>
                    <a:pt x="0" y="220"/>
                    <a:pt x="42" y="262"/>
                  </a:cubicBezTo>
                  <a:cubicBezTo>
                    <a:pt x="69" y="309"/>
                    <a:pt x="110" y="309"/>
                    <a:pt x="152" y="330"/>
                  </a:cubicBezTo>
                  <a:cubicBezTo>
                    <a:pt x="199" y="351"/>
                    <a:pt x="241" y="351"/>
                    <a:pt x="304" y="372"/>
                  </a:cubicBezTo>
                  <a:cubicBezTo>
                    <a:pt x="435" y="419"/>
                    <a:pt x="566" y="440"/>
                    <a:pt x="697" y="440"/>
                  </a:cubicBezTo>
                  <a:cubicBezTo>
                    <a:pt x="751" y="449"/>
                    <a:pt x="795" y="454"/>
                    <a:pt x="831" y="454"/>
                  </a:cubicBezTo>
                  <a:cubicBezTo>
                    <a:pt x="883" y="454"/>
                    <a:pt x="922" y="444"/>
                    <a:pt x="959" y="419"/>
                  </a:cubicBezTo>
                  <a:cubicBezTo>
                    <a:pt x="1027" y="393"/>
                    <a:pt x="1048" y="330"/>
                    <a:pt x="1069" y="288"/>
                  </a:cubicBezTo>
                  <a:lnTo>
                    <a:pt x="1069" y="241"/>
                  </a:lnTo>
                  <a:lnTo>
                    <a:pt x="1048" y="220"/>
                  </a:lnTo>
                  <a:cubicBezTo>
                    <a:pt x="985" y="178"/>
                    <a:pt x="917" y="178"/>
                    <a:pt x="828" y="178"/>
                  </a:cubicBezTo>
                  <a:cubicBezTo>
                    <a:pt x="778" y="185"/>
                    <a:pt x="729" y="190"/>
                    <a:pt x="678" y="190"/>
                  </a:cubicBezTo>
                  <a:cubicBezTo>
                    <a:pt x="575" y="190"/>
                    <a:pt x="468" y="170"/>
                    <a:pt x="351" y="110"/>
                  </a:cubicBezTo>
                  <a:cubicBezTo>
                    <a:pt x="262" y="69"/>
                    <a:pt x="199" y="48"/>
                    <a:pt x="173" y="27"/>
                  </a:cubicBezTo>
                  <a:lnTo>
                    <a:pt x="152" y="2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5319439" y="1630745"/>
              <a:ext cx="151850" cy="70056"/>
            </a:xfrm>
            <a:custGeom>
              <a:avLst/>
              <a:gdLst/>
              <a:ahLst/>
              <a:cxnLst/>
              <a:rect l="l" t="t" r="r" b="b"/>
              <a:pathLst>
                <a:path w="854" h="394" extrusionOk="0">
                  <a:moveTo>
                    <a:pt x="340" y="0"/>
                  </a:moveTo>
                  <a:cubicBezTo>
                    <a:pt x="307" y="0"/>
                    <a:pt x="274" y="3"/>
                    <a:pt x="241" y="8"/>
                  </a:cubicBezTo>
                  <a:cubicBezTo>
                    <a:pt x="157" y="29"/>
                    <a:pt x="68" y="71"/>
                    <a:pt x="0" y="139"/>
                  </a:cubicBezTo>
                  <a:cubicBezTo>
                    <a:pt x="68" y="249"/>
                    <a:pt x="199" y="359"/>
                    <a:pt x="372" y="380"/>
                  </a:cubicBezTo>
                  <a:cubicBezTo>
                    <a:pt x="419" y="389"/>
                    <a:pt x="463" y="393"/>
                    <a:pt x="503" y="393"/>
                  </a:cubicBezTo>
                  <a:cubicBezTo>
                    <a:pt x="655" y="393"/>
                    <a:pt x="767" y="336"/>
                    <a:pt x="854" y="249"/>
                  </a:cubicBezTo>
                  <a:cubicBezTo>
                    <a:pt x="812" y="181"/>
                    <a:pt x="744" y="118"/>
                    <a:pt x="655" y="71"/>
                  </a:cubicBezTo>
                  <a:cubicBezTo>
                    <a:pt x="541" y="24"/>
                    <a:pt x="439" y="0"/>
                    <a:pt x="340" y="0"/>
                  </a:cubicBezTo>
                  <a:close/>
                </a:path>
              </a:pathLst>
            </a:custGeom>
            <a:solidFill>
              <a:srgbClr val="FF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5308237" y="1618654"/>
              <a:ext cx="174254" cy="93171"/>
            </a:xfrm>
            <a:custGeom>
              <a:avLst/>
              <a:gdLst/>
              <a:ahLst/>
              <a:cxnLst/>
              <a:rect l="l" t="t" r="r" b="b"/>
              <a:pathLst>
                <a:path w="980" h="524" extrusionOk="0">
                  <a:moveTo>
                    <a:pt x="325" y="118"/>
                  </a:moveTo>
                  <a:cubicBezTo>
                    <a:pt x="435" y="118"/>
                    <a:pt x="566" y="118"/>
                    <a:pt x="697" y="186"/>
                  </a:cubicBezTo>
                  <a:cubicBezTo>
                    <a:pt x="744" y="207"/>
                    <a:pt x="786" y="249"/>
                    <a:pt x="807" y="296"/>
                  </a:cubicBezTo>
                  <a:cubicBezTo>
                    <a:pt x="731" y="350"/>
                    <a:pt x="644" y="407"/>
                    <a:pt x="511" y="407"/>
                  </a:cubicBezTo>
                  <a:cubicBezTo>
                    <a:pt x="487" y="407"/>
                    <a:pt x="462" y="405"/>
                    <a:pt x="435" y="401"/>
                  </a:cubicBezTo>
                  <a:cubicBezTo>
                    <a:pt x="304" y="380"/>
                    <a:pt x="241" y="296"/>
                    <a:pt x="173" y="207"/>
                  </a:cubicBezTo>
                  <a:cubicBezTo>
                    <a:pt x="220" y="186"/>
                    <a:pt x="262" y="139"/>
                    <a:pt x="325" y="118"/>
                  </a:cubicBezTo>
                  <a:close/>
                  <a:moveTo>
                    <a:pt x="405" y="0"/>
                  </a:moveTo>
                  <a:cubicBezTo>
                    <a:pt x="370" y="0"/>
                    <a:pt x="336" y="3"/>
                    <a:pt x="304" y="8"/>
                  </a:cubicBezTo>
                  <a:cubicBezTo>
                    <a:pt x="194" y="34"/>
                    <a:pt x="90" y="97"/>
                    <a:pt x="21" y="165"/>
                  </a:cubicBezTo>
                  <a:lnTo>
                    <a:pt x="1" y="207"/>
                  </a:lnTo>
                  <a:lnTo>
                    <a:pt x="21" y="228"/>
                  </a:lnTo>
                  <a:cubicBezTo>
                    <a:pt x="90" y="359"/>
                    <a:pt x="241" y="469"/>
                    <a:pt x="414" y="511"/>
                  </a:cubicBezTo>
                  <a:cubicBezTo>
                    <a:pt x="460" y="520"/>
                    <a:pt x="503" y="524"/>
                    <a:pt x="545" y="524"/>
                  </a:cubicBezTo>
                  <a:cubicBezTo>
                    <a:pt x="725" y="524"/>
                    <a:pt x="870" y="448"/>
                    <a:pt x="959" y="359"/>
                  </a:cubicBezTo>
                  <a:lnTo>
                    <a:pt x="980" y="317"/>
                  </a:lnTo>
                  <a:lnTo>
                    <a:pt x="959" y="270"/>
                  </a:lnTo>
                  <a:cubicBezTo>
                    <a:pt x="917" y="207"/>
                    <a:pt x="849" y="118"/>
                    <a:pt x="744" y="76"/>
                  </a:cubicBezTo>
                  <a:cubicBezTo>
                    <a:pt x="626" y="25"/>
                    <a:pt x="510" y="0"/>
                    <a:pt x="4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5249560" y="1196536"/>
              <a:ext cx="175321" cy="92993"/>
            </a:xfrm>
            <a:custGeom>
              <a:avLst/>
              <a:gdLst/>
              <a:ahLst/>
              <a:cxnLst/>
              <a:rect l="l" t="t" r="r" b="b"/>
              <a:pathLst>
                <a:path w="986" h="523" extrusionOk="0">
                  <a:moveTo>
                    <a:pt x="425" y="1"/>
                  </a:moveTo>
                  <a:cubicBezTo>
                    <a:pt x="406" y="1"/>
                    <a:pt x="388" y="2"/>
                    <a:pt x="372" y="5"/>
                  </a:cubicBezTo>
                  <a:cubicBezTo>
                    <a:pt x="221" y="26"/>
                    <a:pt x="179" y="52"/>
                    <a:pt x="111" y="136"/>
                  </a:cubicBezTo>
                  <a:cubicBezTo>
                    <a:pt x="69" y="225"/>
                    <a:pt x="1" y="335"/>
                    <a:pt x="69" y="356"/>
                  </a:cubicBezTo>
                  <a:cubicBezTo>
                    <a:pt x="127" y="332"/>
                    <a:pt x="190" y="322"/>
                    <a:pt x="253" y="322"/>
                  </a:cubicBezTo>
                  <a:cubicBezTo>
                    <a:pt x="424" y="322"/>
                    <a:pt x="588" y="395"/>
                    <a:pt x="634" y="445"/>
                  </a:cubicBezTo>
                  <a:cubicBezTo>
                    <a:pt x="688" y="495"/>
                    <a:pt x="725" y="523"/>
                    <a:pt x="756" y="523"/>
                  </a:cubicBezTo>
                  <a:cubicBezTo>
                    <a:pt x="776" y="523"/>
                    <a:pt x="794" y="511"/>
                    <a:pt x="812" y="486"/>
                  </a:cubicBezTo>
                  <a:cubicBezTo>
                    <a:pt x="854" y="445"/>
                    <a:pt x="985" y="335"/>
                    <a:pt x="875" y="183"/>
                  </a:cubicBezTo>
                  <a:cubicBezTo>
                    <a:pt x="797" y="67"/>
                    <a:pt x="568" y="1"/>
                    <a:pt x="425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5245826" y="1188357"/>
              <a:ext cx="179055" cy="112019"/>
            </a:xfrm>
            <a:custGeom>
              <a:avLst/>
              <a:gdLst/>
              <a:ahLst/>
              <a:cxnLst/>
              <a:rect l="l" t="t" r="r" b="b"/>
              <a:pathLst>
                <a:path w="1007" h="630" extrusionOk="0">
                  <a:moveTo>
                    <a:pt x="457" y="110"/>
                  </a:moveTo>
                  <a:cubicBezTo>
                    <a:pt x="511" y="110"/>
                    <a:pt x="571" y="125"/>
                    <a:pt x="634" y="140"/>
                  </a:cubicBezTo>
                  <a:cubicBezTo>
                    <a:pt x="744" y="161"/>
                    <a:pt x="807" y="203"/>
                    <a:pt x="854" y="271"/>
                  </a:cubicBezTo>
                  <a:cubicBezTo>
                    <a:pt x="896" y="312"/>
                    <a:pt x="896" y="360"/>
                    <a:pt x="875" y="402"/>
                  </a:cubicBezTo>
                  <a:cubicBezTo>
                    <a:pt x="854" y="443"/>
                    <a:pt x="807" y="464"/>
                    <a:pt x="786" y="511"/>
                  </a:cubicBezTo>
                  <a:lnTo>
                    <a:pt x="765" y="511"/>
                  </a:lnTo>
                  <a:cubicBezTo>
                    <a:pt x="765" y="511"/>
                    <a:pt x="744" y="491"/>
                    <a:pt x="702" y="464"/>
                  </a:cubicBezTo>
                  <a:cubicBezTo>
                    <a:pt x="655" y="402"/>
                    <a:pt x="571" y="360"/>
                    <a:pt x="441" y="333"/>
                  </a:cubicBezTo>
                  <a:cubicBezTo>
                    <a:pt x="405" y="325"/>
                    <a:pt x="366" y="320"/>
                    <a:pt x="324" y="320"/>
                  </a:cubicBezTo>
                  <a:cubicBezTo>
                    <a:pt x="260" y="320"/>
                    <a:pt x="189" y="331"/>
                    <a:pt x="111" y="360"/>
                  </a:cubicBezTo>
                  <a:lnTo>
                    <a:pt x="132" y="333"/>
                  </a:lnTo>
                  <a:cubicBezTo>
                    <a:pt x="132" y="292"/>
                    <a:pt x="152" y="250"/>
                    <a:pt x="200" y="203"/>
                  </a:cubicBezTo>
                  <a:cubicBezTo>
                    <a:pt x="221" y="161"/>
                    <a:pt x="221" y="161"/>
                    <a:pt x="242" y="140"/>
                  </a:cubicBezTo>
                  <a:cubicBezTo>
                    <a:pt x="283" y="119"/>
                    <a:pt x="331" y="119"/>
                    <a:pt x="393" y="119"/>
                  </a:cubicBezTo>
                  <a:cubicBezTo>
                    <a:pt x="413" y="113"/>
                    <a:pt x="435" y="110"/>
                    <a:pt x="457" y="110"/>
                  </a:cubicBezTo>
                  <a:close/>
                  <a:moveTo>
                    <a:pt x="455" y="0"/>
                  </a:moveTo>
                  <a:cubicBezTo>
                    <a:pt x="426" y="0"/>
                    <a:pt x="399" y="3"/>
                    <a:pt x="372" y="9"/>
                  </a:cubicBezTo>
                  <a:cubicBezTo>
                    <a:pt x="310" y="9"/>
                    <a:pt x="262" y="9"/>
                    <a:pt x="200" y="30"/>
                  </a:cubicBezTo>
                  <a:cubicBezTo>
                    <a:pt x="152" y="51"/>
                    <a:pt x="111" y="98"/>
                    <a:pt x="90" y="161"/>
                  </a:cubicBezTo>
                  <a:cubicBezTo>
                    <a:pt x="69" y="203"/>
                    <a:pt x="22" y="250"/>
                    <a:pt x="22" y="292"/>
                  </a:cubicBezTo>
                  <a:cubicBezTo>
                    <a:pt x="1" y="312"/>
                    <a:pt x="1" y="360"/>
                    <a:pt x="1" y="381"/>
                  </a:cubicBezTo>
                  <a:cubicBezTo>
                    <a:pt x="1" y="422"/>
                    <a:pt x="48" y="443"/>
                    <a:pt x="90" y="464"/>
                  </a:cubicBezTo>
                  <a:lnTo>
                    <a:pt x="111" y="443"/>
                  </a:lnTo>
                  <a:cubicBezTo>
                    <a:pt x="166" y="433"/>
                    <a:pt x="221" y="428"/>
                    <a:pt x="272" y="428"/>
                  </a:cubicBezTo>
                  <a:cubicBezTo>
                    <a:pt x="324" y="428"/>
                    <a:pt x="372" y="433"/>
                    <a:pt x="414" y="443"/>
                  </a:cubicBezTo>
                  <a:cubicBezTo>
                    <a:pt x="524" y="464"/>
                    <a:pt x="613" y="511"/>
                    <a:pt x="613" y="532"/>
                  </a:cubicBezTo>
                  <a:cubicBezTo>
                    <a:pt x="655" y="574"/>
                    <a:pt x="702" y="595"/>
                    <a:pt x="744" y="621"/>
                  </a:cubicBezTo>
                  <a:cubicBezTo>
                    <a:pt x="755" y="627"/>
                    <a:pt x="768" y="630"/>
                    <a:pt x="781" y="630"/>
                  </a:cubicBezTo>
                  <a:cubicBezTo>
                    <a:pt x="819" y="630"/>
                    <a:pt x="860" y="609"/>
                    <a:pt x="875" y="574"/>
                  </a:cubicBezTo>
                  <a:cubicBezTo>
                    <a:pt x="896" y="553"/>
                    <a:pt x="938" y="511"/>
                    <a:pt x="985" y="443"/>
                  </a:cubicBezTo>
                  <a:cubicBezTo>
                    <a:pt x="1006" y="381"/>
                    <a:pt x="1006" y="292"/>
                    <a:pt x="938" y="203"/>
                  </a:cubicBezTo>
                  <a:cubicBezTo>
                    <a:pt x="875" y="119"/>
                    <a:pt x="786" y="51"/>
                    <a:pt x="676" y="30"/>
                  </a:cubicBezTo>
                  <a:cubicBezTo>
                    <a:pt x="602" y="15"/>
                    <a:pt x="525" y="0"/>
                    <a:pt x="4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5548457" y="1274239"/>
              <a:ext cx="209638" cy="109885"/>
            </a:xfrm>
            <a:custGeom>
              <a:avLst/>
              <a:gdLst/>
              <a:ahLst/>
              <a:cxnLst/>
              <a:rect l="l" t="t" r="r" b="b"/>
              <a:pathLst>
                <a:path w="1179" h="618" extrusionOk="0">
                  <a:moveTo>
                    <a:pt x="233" y="0"/>
                  </a:moveTo>
                  <a:cubicBezTo>
                    <a:pt x="110" y="0"/>
                    <a:pt x="69" y="44"/>
                    <a:pt x="69" y="112"/>
                  </a:cubicBezTo>
                  <a:cubicBezTo>
                    <a:pt x="48" y="311"/>
                    <a:pt x="1" y="374"/>
                    <a:pt x="152" y="400"/>
                  </a:cubicBezTo>
                  <a:cubicBezTo>
                    <a:pt x="283" y="421"/>
                    <a:pt x="461" y="421"/>
                    <a:pt x="744" y="484"/>
                  </a:cubicBezTo>
                  <a:cubicBezTo>
                    <a:pt x="864" y="527"/>
                    <a:pt x="965" y="618"/>
                    <a:pt x="1014" y="618"/>
                  </a:cubicBezTo>
                  <a:cubicBezTo>
                    <a:pt x="1019" y="618"/>
                    <a:pt x="1023" y="617"/>
                    <a:pt x="1027" y="615"/>
                  </a:cubicBezTo>
                  <a:cubicBezTo>
                    <a:pt x="1095" y="573"/>
                    <a:pt x="1179" y="353"/>
                    <a:pt x="1116" y="243"/>
                  </a:cubicBezTo>
                  <a:cubicBezTo>
                    <a:pt x="1027" y="112"/>
                    <a:pt x="545" y="49"/>
                    <a:pt x="331" y="8"/>
                  </a:cubicBezTo>
                  <a:cubicBezTo>
                    <a:pt x="293" y="3"/>
                    <a:pt x="261" y="0"/>
                    <a:pt x="233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5544723" y="1264281"/>
              <a:ext cx="217106" cy="130511"/>
            </a:xfrm>
            <a:custGeom>
              <a:avLst/>
              <a:gdLst/>
              <a:ahLst/>
              <a:cxnLst/>
              <a:rect l="l" t="t" r="r" b="b"/>
              <a:pathLst>
                <a:path w="1221" h="734" extrusionOk="0">
                  <a:moveTo>
                    <a:pt x="239" y="111"/>
                  </a:moveTo>
                  <a:cubicBezTo>
                    <a:pt x="269" y="111"/>
                    <a:pt x="307" y="116"/>
                    <a:pt x="352" y="126"/>
                  </a:cubicBezTo>
                  <a:cubicBezTo>
                    <a:pt x="462" y="147"/>
                    <a:pt x="613" y="168"/>
                    <a:pt x="786" y="215"/>
                  </a:cubicBezTo>
                  <a:cubicBezTo>
                    <a:pt x="854" y="236"/>
                    <a:pt x="917" y="236"/>
                    <a:pt x="985" y="257"/>
                  </a:cubicBezTo>
                  <a:cubicBezTo>
                    <a:pt x="1048" y="299"/>
                    <a:pt x="1069" y="325"/>
                    <a:pt x="1090" y="325"/>
                  </a:cubicBezTo>
                  <a:cubicBezTo>
                    <a:pt x="1116" y="367"/>
                    <a:pt x="1116" y="430"/>
                    <a:pt x="1090" y="498"/>
                  </a:cubicBezTo>
                  <a:cubicBezTo>
                    <a:pt x="1069" y="540"/>
                    <a:pt x="1069" y="561"/>
                    <a:pt x="1048" y="587"/>
                  </a:cubicBezTo>
                  <a:cubicBezTo>
                    <a:pt x="1048" y="608"/>
                    <a:pt x="1027" y="629"/>
                    <a:pt x="1027" y="629"/>
                  </a:cubicBezTo>
                  <a:cubicBezTo>
                    <a:pt x="1006" y="608"/>
                    <a:pt x="985" y="608"/>
                    <a:pt x="959" y="587"/>
                  </a:cubicBezTo>
                  <a:cubicBezTo>
                    <a:pt x="917" y="561"/>
                    <a:pt x="854" y="519"/>
                    <a:pt x="786" y="498"/>
                  </a:cubicBezTo>
                  <a:cubicBezTo>
                    <a:pt x="482" y="409"/>
                    <a:pt x="304" y="409"/>
                    <a:pt x="173" y="388"/>
                  </a:cubicBezTo>
                  <a:lnTo>
                    <a:pt x="132" y="388"/>
                  </a:lnTo>
                  <a:cubicBezTo>
                    <a:pt x="111" y="388"/>
                    <a:pt x="132" y="388"/>
                    <a:pt x="111" y="367"/>
                  </a:cubicBezTo>
                  <a:cubicBezTo>
                    <a:pt x="111" y="346"/>
                    <a:pt x="132" y="278"/>
                    <a:pt x="132" y="168"/>
                  </a:cubicBezTo>
                  <a:cubicBezTo>
                    <a:pt x="132" y="147"/>
                    <a:pt x="153" y="126"/>
                    <a:pt x="173" y="126"/>
                  </a:cubicBezTo>
                  <a:cubicBezTo>
                    <a:pt x="187" y="116"/>
                    <a:pt x="209" y="111"/>
                    <a:pt x="239" y="111"/>
                  </a:cubicBezTo>
                  <a:close/>
                  <a:moveTo>
                    <a:pt x="236" y="1"/>
                  </a:moveTo>
                  <a:cubicBezTo>
                    <a:pt x="198" y="1"/>
                    <a:pt x="166" y="6"/>
                    <a:pt x="132" y="16"/>
                  </a:cubicBezTo>
                  <a:cubicBezTo>
                    <a:pt x="69" y="37"/>
                    <a:pt x="22" y="105"/>
                    <a:pt x="22" y="147"/>
                  </a:cubicBezTo>
                  <a:lnTo>
                    <a:pt x="22" y="168"/>
                  </a:lnTo>
                  <a:cubicBezTo>
                    <a:pt x="22" y="257"/>
                    <a:pt x="1" y="325"/>
                    <a:pt x="1" y="388"/>
                  </a:cubicBezTo>
                  <a:cubicBezTo>
                    <a:pt x="22" y="430"/>
                    <a:pt x="22" y="456"/>
                    <a:pt x="69" y="477"/>
                  </a:cubicBezTo>
                  <a:cubicBezTo>
                    <a:pt x="90" y="498"/>
                    <a:pt x="132" y="498"/>
                    <a:pt x="153" y="519"/>
                  </a:cubicBezTo>
                  <a:cubicBezTo>
                    <a:pt x="304" y="540"/>
                    <a:pt x="462" y="519"/>
                    <a:pt x="744" y="608"/>
                  </a:cubicBezTo>
                  <a:cubicBezTo>
                    <a:pt x="807" y="629"/>
                    <a:pt x="854" y="650"/>
                    <a:pt x="917" y="692"/>
                  </a:cubicBezTo>
                  <a:cubicBezTo>
                    <a:pt x="938" y="692"/>
                    <a:pt x="959" y="718"/>
                    <a:pt x="985" y="718"/>
                  </a:cubicBezTo>
                  <a:cubicBezTo>
                    <a:pt x="1006" y="729"/>
                    <a:pt x="1022" y="734"/>
                    <a:pt x="1038" y="734"/>
                  </a:cubicBezTo>
                  <a:cubicBezTo>
                    <a:pt x="1053" y="734"/>
                    <a:pt x="1069" y="729"/>
                    <a:pt x="1090" y="718"/>
                  </a:cubicBezTo>
                  <a:cubicBezTo>
                    <a:pt x="1116" y="692"/>
                    <a:pt x="1137" y="671"/>
                    <a:pt x="1158" y="650"/>
                  </a:cubicBezTo>
                  <a:cubicBezTo>
                    <a:pt x="1179" y="608"/>
                    <a:pt x="1179" y="561"/>
                    <a:pt x="1200" y="540"/>
                  </a:cubicBezTo>
                  <a:cubicBezTo>
                    <a:pt x="1221" y="456"/>
                    <a:pt x="1221" y="346"/>
                    <a:pt x="1179" y="257"/>
                  </a:cubicBezTo>
                  <a:cubicBezTo>
                    <a:pt x="1137" y="215"/>
                    <a:pt x="1090" y="194"/>
                    <a:pt x="1027" y="168"/>
                  </a:cubicBezTo>
                  <a:cubicBezTo>
                    <a:pt x="959" y="126"/>
                    <a:pt x="875" y="105"/>
                    <a:pt x="807" y="105"/>
                  </a:cubicBezTo>
                  <a:cubicBezTo>
                    <a:pt x="634" y="64"/>
                    <a:pt x="462" y="37"/>
                    <a:pt x="372" y="16"/>
                  </a:cubicBezTo>
                  <a:cubicBezTo>
                    <a:pt x="318" y="6"/>
                    <a:pt x="274" y="1"/>
                    <a:pt x="2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Builder">
            <a:extLst>
              <a:ext uri="{FF2B5EF4-FFF2-40B4-BE49-F238E27FC236}">
                <a16:creationId xmlns:a16="http://schemas.microsoft.com/office/drawing/2014/main" id="{EDC70830-DBBA-B1A2-5283-BEEFC1DD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74" y="747051"/>
            <a:ext cx="2979425" cy="186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 Y DESVENTAJAS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84E8FAD-3FE5-180E-63EE-4F176C9A2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0337"/>
              </p:ext>
            </p:extLst>
          </p:nvPr>
        </p:nvGraphicFramePr>
        <p:xfrm>
          <a:off x="1443830" y="1614311"/>
          <a:ext cx="6526126" cy="263031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263063">
                  <a:extLst>
                    <a:ext uri="{9D8B030D-6E8A-4147-A177-3AD203B41FA5}">
                      <a16:colId xmlns:a16="http://schemas.microsoft.com/office/drawing/2014/main" val="2862484339"/>
                    </a:ext>
                  </a:extLst>
                </a:gridCol>
                <a:gridCol w="3263063">
                  <a:extLst>
                    <a:ext uri="{9D8B030D-6E8A-4147-A177-3AD203B41FA5}">
                      <a16:colId xmlns:a16="http://schemas.microsoft.com/office/drawing/2014/main" val="1606170728"/>
                    </a:ext>
                  </a:extLst>
                </a:gridCol>
              </a:tblGrid>
              <a:tr h="369986">
                <a:tc>
                  <a:txBody>
                    <a:bodyPr/>
                    <a:lstStyle/>
                    <a:p>
                      <a:pPr algn="ctr" fontAlgn="b"/>
                      <a:r>
                        <a:rPr lang="es-PA" sz="1800" b="1" dirty="0">
                          <a:effectLst/>
                        </a:rPr>
                        <a:t>Ventajas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800" b="1" dirty="0">
                          <a:effectLst/>
                        </a:rPr>
                        <a:t>Desventajas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9574348"/>
                  </a:ext>
                </a:extLst>
              </a:tr>
              <a:tr h="1015508">
                <a:tc>
                  <a:txBody>
                    <a:bodyPr/>
                    <a:lstStyle/>
                    <a:p>
                      <a:pPr fontAlgn="base"/>
                      <a:r>
                        <a:rPr lang="es-MX">
                          <a:effectLst/>
                        </a:rPr>
                        <a:t>Permite construir objetos complejos paso a paso, facilitando la creación de objetos con configuraciones específicas.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>
                          <a:effectLst/>
                        </a:rPr>
                        <a:t>Aumenta la complejidad del código debido a la necesidad de crear una clase Builder adicional.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901429"/>
                  </a:ext>
                </a:extLst>
              </a:tr>
              <a:tr h="1244816">
                <a:tc>
                  <a:txBody>
                    <a:bodyPr/>
                    <a:lstStyle/>
                    <a:p>
                      <a:pPr fontAlgn="base"/>
                      <a:r>
                        <a:rPr lang="es-MX">
                          <a:effectLst/>
                        </a:rPr>
                        <a:t>Proporciona flexibilidad al permitir la creación de diferentes representaciones de un objeto utilizando el mismo proceso de construcción.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dirty="0">
                          <a:effectLst/>
                        </a:rPr>
                        <a:t>Requiere una mayor cantidad de código en comparación con la construcción directa del objeto.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0833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7"/>
          <p:cNvSpPr txBox="1">
            <a:spLocks noGrp="1"/>
          </p:cNvSpPr>
          <p:nvPr>
            <p:ph type="title"/>
          </p:nvPr>
        </p:nvSpPr>
        <p:spPr>
          <a:xfrm>
            <a:off x="1835929" y="289468"/>
            <a:ext cx="4948137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/>
              <a:t>DIAGRAMA</a:t>
            </a:r>
            <a:endParaRPr dirty="0"/>
          </a:p>
        </p:txBody>
      </p:sp>
      <p:grpSp>
        <p:nvGrpSpPr>
          <p:cNvPr id="2068" name="Google Shape;2068;p47"/>
          <p:cNvGrpSpPr/>
          <p:nvPr/>
        </p:nvGrpSpPr>
        <p:grpSpPr>
          <a:xfrm>
            <a:off x="7315199" y="777926"/>
            <a:ext cx="1294319" cy="1320801"/>
            <a:chOff x="5117700" y="1284078"/>
            <a:chExt cx="3198308" cy="3109297"/>
          </a:xfrm>
        </p:grpSpPr>
        <p:grpSp>
          <p:nvGrpSpPr>
            <p:cNvPr id="2069" name="Google Shape;2069;p47"/>
            <p:cNvGrpSpPr/>
            <p:nvPr/>
          </p:nvGrpSpPr>
          <p:grpSpPr>
            <a:xfrm>
              <a:off x="5117700" y="1334265"/>
              <a:ext cx="3198308" cy="3059110"/>
              <a:chOff x="5117700" y="1334265"/>
              <a:chExt cx="3198308" cy="3059110"/>
            </a:xfrm>
          </p:grpSpPr>
          <p:grpSp>
            <p:nvGrpSpPr>
              <p:cNvPr id="2070" name="Google Shape;2070;p47"/>
              <p:cNvGrpSpPr/>
              <p:nvPr/>
            </p:nvGrpSpPr>
            <p:grpSpPr>
              <a:xfrm>
                <a:off x="6884953" y="1334265"/>
                <a:ext cx="1431054" cy="2335624"/>
                <a:chOff x="4086200" y="365075"/>
                <a:chExt cx="2363426" cy="3857348"/>
              </a:xfrm>
            </p:grpSpPr>
            <p:sp>
              <p:nvSpPr>
                <p:cNvPr id="2071" name="Google Shape;2071;p47"/>
                <p:cNvSpPr/>
                <p:nvPr/>
              </p:nvSpPr>
              <p:spPr>
                <a:xfrm>
                  <a:off x="4556187" y="369243"/>
                  <a:ext cx="1878028" cy="109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1" h="5238" extrusionOk="0">
                      <a:moveTo>
                        <a:pt x="1137" y="0"/>
                      </a:moveTo>
                      <a:cubicBezTo>
                        <a:pt x="961" y="0"/>
                        <a:pt x="809" y="134"/>
                        <a:pt x="767" y="310"/>
                      </a:cubicBezTo>
                      <a:lnTo>
                        <a:pt x="37" y="4353"/>
                      </a:lnTo>
                      <a:cubicBezTo>
                        <a:pt x="0" y="4542"/>
                        <a:pt x="116" y="4699"/>
                        <a:pt x="287" y="4699"/>
                      </a:cubicBezTo>
                      <a:lnTo>
                        <a:pt x="8123" y="5235"/>
                      </a:lnTo>
                      <a:cubicBezTo>
                        <a:pt x="8136" y="5237"/>
                        <a:pt x="8149" y="5238"/>
                        <a:pt x="8161" y="5238"/>
                      </a:cubicBezTo>
                      <a:cubicBezTo>
                        <a:pt x="8339" y="5238"/>
                        <a:pt x="8490" y="5089"/>
                        <a:pt x="8507" y="4912"/>
                      </a:cubicBezTo>
                      <a:lnTo>
                        <a:pt x="8992" y="596"/>
                      </a:lnTo>
                      <a:cubicBezTo>
                        <a:pt x="9010" y="425"/>
                        <a:pt x="8876" y="268"/>
                        <a:pt x="8701" y="268"/>
                      </a:cubicBezTo>
                      <a:lnTo>
                        <a:pt x="11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7"/>
                <p:cNvSpPr/>
                <p:nvPr/>
              </p:nvSpPr>
              <p:spPr>
                <a:xfrm>
                  <a:off x="4555134" y="365075"/>
                  <a:ext cx="1894492" cy="110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5299" extrusionOk="0">
                      <a:moveTo>
                        <a:pt x="1156" y="57"/>
                      </a:moveTo>
                      <a:lnTo>
                        <a:pt x="8743" y="311"/>
                      </a:lnTo>
                      <a:cubicBezTo>
                        <a:pt x="8895" y="330"/>
                        <a:pt x="9011" y="464"/>
                        <a:pt x="8992" y="616"/>
                      </a:cubicBezTo>
                      <a:lnTo>
                        <a:pt x="8512" y="4909"/>
                      </a:lnTo>
                      <a:cubicBezTo>
                        <a:pt x="8494" y="5091"/>
                        <a:pt x="8359" y="5220"/>
                        <a:pt x="8198" y="5220"/>
                      </a:cubicBezTo>
                      <a:cubicBezTo>
                        <a:pt x="8187" y="5220"/>
                        <a:pt x="8176" y="5220"/>
                        <a:pt x="8165" y="5218"/>
                      </a:cubicBezTo>
                      <a:lnTo>
                        <a:pt x="329" y="4701"/>
                      </a:lnTo>
                      <a:cubicBezTo>
                        <a:pt x="176" y="4678"/>
                        <a:pt x="79" y="4544"/>
                        <a:pt x="98" y="4373"/>
                      </a:cubicBezTo>
                      <a:lnTo>
                        <a:pt x="851" y="330"/>
                      </a:lnTo>
                      <a:cubicBezTo>
                        <a:pt x="869" y="173"/>
                        <a:pt x="1022" y="57"/>
                        <a:pt x="1156" y="57"/>
                      </a:cubicBezTo>
                      <a:close/>
                      <a:moveTo>
                        <a:pt x="1147" y="0"/>
                      </a:moveTo>
                      <a:cubicBezTo>
                        <a:pt x="966" y="0"/>
                        <a:pt x="807" y="146"/>
                        <a:pt x="772" y="330"/>
                      </a:cubicBezTo>
                      <a:lnTo>
                        <a:pt x="42" y="4373"/>
                      </a:lnTo>
                      <a:cubicBezTo>
                        <a:pt x="1" y="4562"/>
                        <a:pt x="116" y="4756"/>
                        <a:pt x="310" y="4756"/>
                      </a:cubicBezTo>
                      <a:lnTo>
                        <a:pt x="8147" y="5297"/>
                      </a:lnTo>
                      <a:cubicBezTo>
                        <a:pt x="8158" y="5298"/>
                        <a:pt x="8169" y="5298"/>
                        <a:pt x="8180" y="5298"/>
                      </a:cubicBezTo>
                      <a:cubicBezTo>
                        <a:pt x="8396" y="5298"/>
                        <a:pt x="8573" y="5130"/>
                        <a:pt x="8590" y="4932"/>
                      </a:cubicBezTo>
                      <a:lnTo>
                        <a:pt x="9071" y="635"/>
                      </a:lnTo>
                      <a:cubicBezTo>
                        <a:pt x="9089" y="427"/>
                        <a:pt x="8955" y="251"/>
                        <a:pt x="8743" y="251"/>
                      </a:cubicBezTo>
                      <a:lnTo>
                        <a:pt x="1179" y="2"/>
                      </a:lnTo>
                      <a:cubicBezTo>
                        <a:pt x="1168" y="1"/>
                        <a:pt x="1158" y="0"/>
                        <a:pt x="11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7"/>
                <p:cNvSpPr/>
                <p:nvPr/>
              </p:nvSpPr>
              <p:spPr>
                <a:xfrm>
                  <a:off x="4330890" y="1504273"/>
                  <a:ext cx="1966604" cy="126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6" h="6052" extrusionOk="0">
                      <a:moveTo>
                        <a:pt x="1205" y="0"/>
                      </a:moveTo>
                      <a:cubicBezTo>
                        <a:pt x="1044" y="0"/>
                        <a:pt x="885" y="147"/>
                        <a:pt x="850" y="330"/>
                      </a:cubicBezTo>
                      <a:lnTo>
                        <a:pt x="42" y="4756"/>
                      </a:lnTo>
                      <a:cubicBezTo>
                        <a:pt x="0" y="4951"/>
                        <a:pt x="116" y="5145"/>
                        <a:pt x="310" y="5163"/>
                      </a:cubicBezTo>
                      <a:lnTo>
                        <a:pt x="8474" y="6050"/>
                      </a:lnTo>
                      <a:cubicBezTo>
                        <a:pt x="8484" y="6051"/>
                        <a:pt x="8495" y="6052"/>
                        <a:pt x="8505" y="6052"/>
                      </a:cubicBezTo>
                      <a:cubicBezTo>
                        <a:pt x="8684" y="6052"/>
                        <a:pt x="8859" y="5900"/>
                        <a:pt x="8876" y="5704"/>
                      </a:cubicBezTo>
                      <a:lnTo>
                        <a:pt x="9417" y="968"/>
                      </a:lnTo>
                      <a:cubicBezTo>
                        <a:pt x="9435" y="774"/>
                        <a:pt x="9301" y="598"/>
                        <a:pt x="9107" y="579"/>
                      </a:cubicBezTo>
                      <a:lnTo>
                        <a:pt x="1234" y="2"/>
                      </a:lnTo>
                      <a:cubicBezTo>
                        <a:pt x="1224" y="1"/>
                        <a:pt x="1215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7"/>
                <p:cNvSpPr/>
                <p:nvPr/>
              </p:nvSpPr>
              <p:spPr>
                <a:xfrm>
                  <a:off x="4330879" y="1496562"/>
                  <a:ext cx="1982027" cy="128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0" h="6144" extrusionOk="0">
                      <a:moveTo>
                        <a:pt x="1219" y="78"/>
                      </a:moveTo>
                      <a:cubicBezTo>
                        <a:pt x="1230" y="78"/>
                        <a:pt x="1241" y="79"/>
                        <a:pt x="1252" y="80"/>
                      </a:cubicBezTo>
                      <a:lnTo>
                        <a:pt x="9144" y="658"/>
                      </a:lnTo>
                      <a:cubicBezTo>
                        <a:pt x="9320" y="658"/>
                        <a:pt x="9435" y="811"/>
                        <a:pt x="9417" y="1005"/>
                      </a:cubicBezTo>
                      <a:lnTo>
                        <a:pt x="8876" y="5741"/>
                      </a:lnTo>
                      <a:cubicBezTo>
                        <a:pt x="8859" y="5918"/>
                        <a:pt x="8720" y="6047"/>
                        <a:pt x="8546" y="6047"/>
                      </a:cubicBezTo>
                      <a:cubicBezTo>
                        <a:pt x="8535" y="6047"/>
                        <a:pt x="8523" y="6047"/>
                        <a:pt x="8511" y="6046"/>
                      </a:cubicBezTo>
                      <a:lnTo>
                        <a:pt x="347" y="5163"/>
                      </a:lnTo>
                      <a:cubicBezTo>
                        <a:pt x="194" y="5140"/>
                        <a:pt x="79" y="4969"/>
                        <a:pt x="116" y="4793"/>
                      </a:cubicBezTo>
                      <a:lnTo>
                        <a:pt x="924" y="367"/>
                      </a:lnTo>
                      <a:cubicBezTo>
                        <a:pt x="959" y="209"/>
                        <a:pt x="1080" y="78"/>
                        <a:pt x="1219" y="78"/>
                      </a:cubicBezTo>
                      <a:close/>
                      <a:moveTo>
                        <a:pt x="1242" y="1"/>
                      </a:moveTo>
                      <a:cubicBezTo>
                        <a:pt x="1060" y="1"/>
                        <a:pt x="904" y="164"/>
                        <a:pt x="869" y="348"/>
                      </a:cubicBezTo>
                      <a:lnTo>
                        <a:pt x="37" y="4775"/>
                      </a:lnTo>
                      <a:cubicBezTo>
                        <a:pt x="0" y="5006"/>
                        <a:pt x="134" y="5200"/>
                        <a:pt x="328" y="5237"/>
                      </a:cubicBezTo>
                      <a:lnTo>
                        <a:pt x="8511" y="6143"/>
                      </a:lnTo>
                      <a:cubicBezTo>
                        <a:pt x="8522" y="6144"/>
                        <a:pt x="8532" y="6144"/>
                        <a:pt x="8543" y="6144"/>
                      </a:cubicBezTo>
                      <a:cubicBezTo>
                        <a:pt x="8744" y="6144"/>
                        <a:pt x="8933" y="5978"/>
                        <a:pt x="8955" y="5741"/>
                      </a:cubicBezTo>
                      <a:lnTo>
                        <a:pt x="9491" y="1005"/>
                      </a:lnTo>
                      <a:cubicBezTo>
                        <a:pt x="9509" y="792"/>
                        <a:pt x="9357" y="598"/>
                        <a:pt x="9144" y="579"/>
                      </a:cubicBezTo>
                      <a:lnTo>
                        <a:pt x="1271" y="2"/>
                      </a:lnTo>
                      <a:cubicBezTo>
                        <a:pt x="1261" y="1"/>
                        <a:pt x="1252" y="1"/>
                        <a:pt x="124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47"/>
                <p:cNvSpPr/>
                <p:nvPr/>
              </p:nvSpPr>
              <p:spPr>
                <a:xfrm>
                  <a:off x="4086211" y="2748512"/>
                  <a:ext cx="2062892" cy="14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8" h="7035" extrusionOk="0">
                      <a:moveTo>
                        <a:pt x="1299" y="0"/>
                      </a:moveTo>
                      <a:cubicBezTo>
                        <a:pt x="1119" y="0"/>
                        <a:pt x="964" y="147"/>
                        <a:pt x="925" y="348"/>
                      </a:cubicBezTo>
                      <a:lnTo>
                        <a:pt x="42" y="5218"/>
                      </a:lnTo>
                      <a:cubicBezTo>
                        <a:pt x="0" y="5449"/>
                        <a:pt x="116" y="5643"/>
                        <a:pt x="310" y="5680"/>
                      </a:cubicBezTo>
                      <a:lnTo>
                        <a:pt x="8840" y="7030"/>
                      </a:lnTo>
                      <a:cubicBezTo>
                        <a:pt x="8859" y="7033"/>
                        <a:pt x="8878" y="7035"/>
                        <a:pt x="8897" y="7035"/>
                      </a:cubicBezTo>
                      <a:cubicBezTo>
                        <a:pt x="9085" y="7035"/>
                        <a:pt x="9243" y="6872"/>
                        <a:pt x="9260" y="6641"/>
                      </a:cubicBezTo>
                      <a:lnTo>
                        <a:pt x="9861" y="1406"/>
                      </a:lnTo>
                      <a:cubicBezTo>
                        <a:pt x="9898" y="1194"/>
                        <a:pt x="9745" y="981"/>
                        <a:pt x="9551" y="963"/>
                      </a:cubicBezTo>
                      <a:lnTo>
                        <a:pt x="1331" y="2"/>
                      </a:lnTo>
                      <a:cubicBezTo>
                        <a:pt x="1321" y="1"/>
                        <a:pt x="1310" y="0"/>
                        <a:pt x="12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47"/>
                <p:cNvSpPr/>
                <p:nvPr/>
              </p:nvSpPr>
              <p:spPr>
                <a:xfrm>
                  <a:off x="4086200" y="2740592"/>
                  <a:ext cx="2078314" cy="148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7110" extrusionOk="0">
                      <a:moveTo>
                        <a:pt x="1321" y="75"/>
                      </a:moveTo>
                      <a:cubicBezTo>
                        <a:pt x="1330" y="75"/>
                        <a:pt x="1340" y="75"/>
                        <a:pt x="1350" y="77"/>
                      </a:cubicBezTo>
                      <a:lnTo>
                        <a:pt x="9570" y="1042"/>
                      </a:lnTo>
                      <a:cubicBezTo>
                        <a:pt x="9759" y="1061"/>
                        <a:pt x="9898" y="1232"/>
                        <a:pt x="9856" y="1444"/>
                      </a:cubicBezTo>
                      <a:lnTo>
                        <a:pt x="9260" y="6679"/>
                      </a:lnTo>
                      <a:cubicBezTo>
                        <a:pt x="9243" y="6878"/>
                        <a:pt x="9088" y="7028"/>
                        <a:pt x="8914" y="7028"/>
                      </a:cubicBezTo>
                      <a:cubicBezTo>
                        <a:pt x="8901" y="7028"/>
                        <a:pt x="8889" y="7027"/>
                        <a:pt x="8877" y="7026"/>
                      </a:cubicBezTo>
                      <a:lnTo>
                        <a:pt x="347" y="5681"/>
                      </a:lnTo>
                      <a:cubicBezTo>
                        <a:pt x="171" y="5640"/>
                        <a:pt x="79" y="5469"/>
                        <a:pt x="116" y="5256"/>
                      </a:cubicBezTo>
                      <a:lnTo>
                        <a:pt x="1003" y="386"/>
                      </a:lnTo>
                      <a:cubicBezTo>
                        <a:pt x="1038" y="204"/>
                        <a:pt x="1174" y="75"/>
                        <a:pt x="1321" y="75"/>
                      </a:cubicBezTo>
                      <a:close/>
                      <a:moveTo>
                        <a:pt x="1334" y="1"/>
                      </a:moveTo>
                      <a:cubicBezTo>
                        <a:pt x="1152" y="1"/>
                        <a:pt x="977" y="169"/>
                        <a:pt x="925" y="386"/>
                      </a:cubicBezTo>
                      <a:lnTo>
                        <a:pt x="37" y="5256"/>
                      </a:lnTo>
                      <a:cubicBezTo>
                        <a:pt x="1" y="5506"/>
                        <a:pt x="135" y="5737"/>
                        <a:pt x="329" y="5755"/>
                      </a:cubicBezTo>
                      <a:lnTo>
                        <a:pt x="8877" y="7104"/>
                      </a:lnTo>
                      <a:cubicBezTo>
                        <a:pt x="8898" y="7108"/>
                        <a:pt x="8919" y="7110"/>
                        <a:pt x="8939" y="7110"/>
                      </a:cubicBezTo>
                      <a:cubicBezTo>
                        <a:pt x="9145" y="7110"/>
                        <a:pt x="9324" y="6946"/>
                        <a:pt x="9357" y="6703"/>
                      </a:cubicBezTo>
                      <a:lnTo>
                        <a:pt x="9935" y="1444"/>
                      </a:lnTo>
                      <a:cubicBezTo>
                        <a:pt x="9972" y="1213"/>
                        <a:pt x="9819" y="982"/>
                        <a:pt x="9588" y="964"/>
                      </a:cubicBezTo>
                      <a:lnTo>
                        <a:pt x="1368" y="3"/>
                      </a:lnTo>
                      <a:cubicBezTo>
                        <a:pt x="1357" y="1"/>
                        <a:pt x="1345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47"/>
                <p:cNvSpPr/>
                <p:nvPr/>
              </p:nvSpPr>
              <p:spPr>
                <a:xfrm>
                  <a:off x="4804618" y="485747"/>
                  <a:ext cx="1529349" cy="185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8" h="890" extrusionOk="0">
                      <a:moveTo>
                        <a:pt x="365" y="0"/>
                      </a:moveTo>
                      <a:cubicBezTo>
                        <a:pt x="213" y="0"/>
                        <a:pt x="61" y="134"/>
                        <a:pt x="37" y="287"/>
                      </a:cubicBezTo>
                      <a:cubicBezTo>
                        <a:pt x="0" y="462"/>
                        <a:pt x="97" y="596"/>
                        <a:pt x="268" y="615"/>
                      </a:cubicBezTo>
                      <a:lnTo>
                        <a:pt x="6950" y="887"/>
                      </a:lnTo>
                      <a:cubicBezTo>
                        <a:pt x="6962" y="889"/>
                        <a:pt x="6974" y="889"/>
                        <a:pt x="6985" y="889"/>
                      </a:cubicBezTo>
                      <a:cubicBezTo>
                        <a:pt x="7162" y="889"/>
                        <a:pt x="7297" y="760"/>
                        <a:pt x="7315" y="578"/>
                      </a:cubicBezTo>
                      <a:cubicBezTo>
                        <a:pt x="7338" y="402"/>
                        <a:pt x="7222" y="268"/>
                        <a:pt x="7028" y="268"/>
                      </a:cubicBez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47"/>
                <p:cNvSpPr/>
                <p:nvPr/>
              </p:nvSpPr>
              <p:spPr>
                <a:xfrm>
                  <a:off x="4804606" y="481579"/>
                  <a:ext cx="1544772" cy="196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945" extrusionOk="0">
                      <a:moveTo>
                        <a:pt x="402" y="57"/>
                      </a:moveTo>
                      <a:lnTo>
                        <a:pt x="7065" y="307"/>
                      </a:lnTo>
                      <a:cubicBezTo>
                        <a:pt x="7218" y="330"/>
                        <a:pt x="7333" y="445"/>
                        <a:pt x="7315" y="598"/>
                      </a:cubicBezTo>
                      <a:cubicBezTo>
                        <a:pt x="7298" y="741"/>
                        <a:pt x="7179" y="868"/>
                        <a:pt x="7034" y="868"/>
                      </a:cubicBezTo>
                      <a:cubicBezTo>
                        <a:pt x="7025" y="868"/>
                        <a:pt x="7015" y="867"/>
                        <a:pt x="7005" y="866"/>
                      </a:cubicBezTo>
                      <a:lnTo>
                        <a:pt x="305" y="598"/>
                      </a:lnTo>
                      <a:cubicBezTo>
                        <a:pt x="171" y="598"/>
                        <a:pt x="74" y="464"/>
                        <a:pt x="98" y="307"/>
                      </a:cubicBezTo>
                      <a:cubicBezTo>
                        <a:pt x="134" y="173"/>
                        <a:pt x="268" y="57"/>
                        <a:pt x="402" y="57"/>
                      </a:cubicBezTo>
                      <a:close/>
                      <a:moveTo>
                        <a:pt x="390" y="0"/>
                      </a:moveTo>
                      <a:cubicBezTo>
                        <a:pt x="214" y="0"/>
                        <a:pt x="72" y="145"/>
                        <a:pt x="37" y="307"/>
                      </a:cubicBezTo>
                      <a:cubicBezTo>
                        <a:pt x="0" y="501"/>
                        <a:pt x="116" y="653"/>
                        <a:pt x="287" y="653"/>
                      </a:cubicBezTo>
                      <a:lnTo>
                        <a:pt x="6987" y="944"/>
                      </a:lnTo>
                      <a:cubicBezTo>
                        <a:pt x="7181" y="944"/>
                        <a:pt x="7375" y="810"/>
                        <a:pt x="7393" y="616"/>
                      </a:cubicBezTo>
                      <a:cubicBezTo>
                        <a:pt x="7412" y="404"/>
                        <a:pt x="7278" y="251"/>
                        <a:pt x="7084" y="251"/>
                      </a:cubicBezTo>
                      <a:lnTo>
                        <a:pt x="421" y="2"/>
                      </a:lnTo>
                      <a:cubicBezTo>
                        <a:pt x="410" y="1"/>
                        <a:pt x="400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7"/>
                <p:cNvSpPr/>
                <p:nvPr/>
              </p:nvSpPr>
              <p:spPr>
                <a:xfrm>
                  <a:off x="4600371" y="1637033"/>
                  <a:ext cx="950789" cy="204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983" extrusionOk="0">
                      <a:moveTo>
                        <a:pt x="352" y="1"/>
                      </a:moveTo>
                      <a:cubicBezTo>
                        <a:pt x="190" y="1"/>
                        <a:pt x="54" y="130"/>
                        <a:pt x="19" y="307"/>
                      </a:cubicBezTo>
                      <a:cubicBezTo>
                        <a:pt x="1" y="483"/>
                        <a:pt x="93" y="636"/>
                        <a:pt x="269" y="654"/>
                      </a:cubicBezTo>
                      <a:lnTo>
                        <a:pt x="4178" y="982"/>
                      </a:lnTo>
                      <a:cubicBezTo>
                        <a:pt x="4349" y="982"/>
                        <a:pt x="4506" y="848"/>
                        <a:pt x="4543" y="654"/>
                      </a:cubicBezTo>
                      <a:cubicBezTo>
                        <a:pt x="4561" y="483"/>
                        <a:pt x="4446" y="307"/>
                        <a:pt x="4275" y="289"/>
                      </a:cubicBezTo>
                      <a:lnTo>
                        <a:pt x="384" y="3"/>
                      </a:lnTo>
                      <a:cubicBezTo>
                        <a:pt x="374" y="1"/>
                        <a:pt x="363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7"/>
                <p:cNvSpPr/>
                <p:nvPr/>
              </p:nvSpPr>
              <p:spPr>
                <a:xfrm>
                  <a:off x="4599526" y="1628488"/>
                  <a:ext cx="967046" cy="221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0" h="1065" extrusionOk="0">
                      <a:moveTo>
                        <a:pt x="393" y="79"/>
                      </a:moveTo>
                      <a:cubicBezTo>
                        <a:pt x="404" y="79"/>
                        <a:pt x="415" y="79"/>
                        <a:pt x="425" y="80"/>
                      </a:cubicBezTo>
                      <a:lnTo>
                        <a:pt x="4316" y="372"/>
                      </a:lnTo>
                      <a:cubicBezTo>
                        <a:pt x="4468" y="390"/>
                        <a:pt x="4565" y="524"/>
                        <a:pt x="4547" y="695"/>
                      </a:cubicBezTo>
                      <a:cubicBezTo>
                        <a:pt x="4524" y="871"/>
                        <a:pt x="4371" y="986"/>
                        <a:pt x="4219" y="986"/>
                      </a:cubicBezTo>
                      <a:lnTo>
                        <a:pt x="310" y="658"/>
                      </a:lnTo>
                      <a:cubicBezTo>
                        <a:pt x="157" y="640"/>
                        <a:pt x="79" y="506"/>
                        <a:pt x="97" y="348"/>
                      </a:cubicBezTo>
                      <a:cubicBezTo>
                        <a:pt x="132" y="190"/>
                        <a:pt x="254" y="79"/>
                        <a:pt x="393" y="79"/>
                      </a:cubicBezTo>
                      <a:close/>
                      <a:moveTo>
                        <a:pt x="397" y="0"/>
                      </a:moveTo>
                      <a:cubicBezTo>
                        <a:pt x="230" y="0"/>
                        <a:pt x="59" y="152"/>
                        <a:pt x="42" y="348"/>
                      </a:cubicBezTo>
                      <a:cubicBezTo>
                        <a:pt x="0" y="543"/>
                        <a:pt x="116" y="718"/>
                        <a:pt x="310" y="737"/>
                      </a:cubicBezTo>
                      <a:lnTo>
                        <a:pt x="4200" y="1065"/>
                      </a:lnTo>
                      <a:cubicBezTo>
                        <a:pt x="4408" y="1065"/>
                        <a:pt x="4584" y="908"/>
                        <a:pt x="4621" y="695"/>
                      </a:cubicBezTo>
                      <a:cubicBezTo>
                        <a:pt x="4639" y="506"/>
                        <a:pt x="4505" y="312"/>
                        <a:pt x="4316" y="312"/>
                      </a:cubicBezTo>
                      <a:lnTo>
                        <a:pt x="425" y="2"/>
                      </a:lnTo>
                      <a:cubicBezTo>
                        <a:pt x="416" y="1"/>
                        <a:pt x="407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7"/>
                <p:cNvSpPr/>
                <p:nvPr/>
              </p:nvSpPr>
              <p:spPr>
                <a:xfrm>
                  <a:off x="4371323" y="2900447"/>
                  <a:ext cx="994973" cy="25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1238" extrusionOk="0">
                      <a:moveTo>
                        <a:pt x="393" y="1"/>
                      </a:moveTo>
                      <a:cubicBezTo>
                        <a:pt x="229" y="1"/>
                        <a:pt x="76" y="130"/>
                        <a:pt x="37" y="312"/>
                      </a:cubicBezTo>
                      <a:cubicBezTo>
                        <a:pt x="0" y="525"/>
                        <a:pt x="116" y="696"/>
                        <a:pt x="291" y="714"/>
                      </a:cubicBezTo>
                      <a:lnTo>
                        <a:pt x="4353" y="1236"/>
                      </a:lnTo>
                      <a:cubicBezTo>
                        <a:pt x="4363" y="1237"/>
                        <a:pt x="4374" y="1238"/>
                        <a:pt x="4384" y="1238"/>
                      </a:cubicBezTo>
                      <a:cubicBezTo>
                        <a:pt x="4561" y="1238"/>
                        <a:pt x="4719" y="1092"/>
                        <a:pt x="4736" y="908"/>
                      </a:cubicBezTo>
                      <a:cubicBezTo>
                        <a:pt x="4773" y="696"/>
                        <a:pt x="4639" y="506"/>
                        <a:pt x="4468" y="483"/>
                      </a:cubicBezTo>
                      <a:lnTo>
                        <a:pt x="425" y="3"/>
                      </a:lnTo>
                      <a:cubicBezTo>
                        <a:pt x="414" y="2"/>
                        <a:pt x="404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7"/>
                <p:cNvSpPr/>
                <p:nvPr/>
              </p:nvSpPr>
              <p:spPr>
                <a:xfrm>
                  <a:off x="4371312" y="2892110"/>
                  <a:ext cx="1011230" cy="27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315" extrusionOk="0">
                      <a:moveTo>
                        <a:pt x="404" y="81"/>
                      </a:moveTo>
                      <a:cubicBezTo>
                        <a:pt x="417" y="81"/>
                        <a:pt x="430" y="82"/>
                        <a:pt x="444" y="84"/>
                      </a:cubicBezTo>
                      <a:lnTo>
                        <a:pt x="4505" y="565"/>
                      </a:lnTo>
                      <a:cubicBezTo>
                        <a:pt x="4658" y="583"/>
                        <a:pt x="4773" y="754"/>
                        <a:pt x="4736" y="930"/>
                      </a:cubicBezTo>
                      <a:cubicBezTo>
                        <a:pt x="4719" y="1112"/>
                        <a:pt x="4580" y="1241"/>
                        <a:pt x="4437" y="1241"/>
                      </a:cubicBezTo>
                      <a:cubicBezTo>
                        <a:pt x="4427" y="1241"/>
                        <a:pt x="4418" y="1241"/>
                        <a:pt x="4408" y="1239"/>
                      </a:cubicBezTo>
                      <a:lnTo>
                        <a:pt x="328" y="717"/>
                      </a:lnTo>
                      <a:cubicBezTo>
                        <a:pt x="171" y="699"/>
                        <a:pt x="74" y="546"/>
                        <a:pt x="116" y="371"/>
                      </a:cubicBezTo>
                      <a:cubicBezTo>
                        <a:pt x="133" y="193"/>
                        <a:pt x="262" y="81"/>
                        <a:pt x="404" y="81"/>
                      </a:cubicBezTo>
                      <a:close/>
                      <a:moveTo>
                        <a:pt x="409" y="1"/>
                      </a:moveTo>
                      <a:cubicBezTo>
                        <a:pt x="234" y="1"/>
                        <a:pt x="71" y="159"/>
                        <a:pt x="37" y="352"/>
                      </a:cubicBezTo>
                      <a:cubicBezTo>
                        <a:pt x="0" y="583"/>
                        <a:pt x="134" y="777"/>
                        <a:pt x="328" y="796"/>
                      </a:cubicBezTo>
                      <a:lnTo>
                        <a:pt x="4390" y="1313"/>
                      </a:lnTo>
                      <a:cubicBezTo>
                        <a:pt x="4401" y="1314"/>
                        <a:pt x="4413" y="1315"/>
                        <a:pt x="4425" y="1315"/>
                      </a:cubicBezTo>
                      <a:cubicBezTo>
                        <a:pt x="4623" y="1315"/>
                        <a:pt x="4793" y="1167"/>
                        <a:pt x="4810" y="948"/>
                      </a:cubicBezTo>
                      <a:cubicBezTo>
                        <a:pt x="4852" y="717"/>
                        <a:pt x="4718" y="505"/>
                        <a:pt x="4505" y="486"/>
                      </a:cubicBezTo>
                      <a:lnTo>
                        <a:pt x="462" y="6"/>
                      </a:lnTo>
                      <a:cubicBezTo>
                        <a:pt x="444" y="2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7"/>
                <p:cNvSpPr/>
                <p:nvPr/>
              </p:nvSpPr>
              <p:spPr>
                <a:xfrm>
                  <a:off x="4772730" y="677906"/>
                  <a:ext cx="1537269" cy="19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6" h="929" extrusionOk="0">
                      <a:moveTo>
                        <a:pt x="338" y="1"/>
                      </a:moveTo>
                      <a:cubicBezTo>
                        <a:pt x="194" y="1"/>
                        <a:pt x="54" y="129"/>
                        <a:pt x="19" y="289"/>
                      </a:cubicBezTo>
                      <a:cubicBezTo>
                        <a:pt x="1" y="446"/>
                        <a:pt x="98" y="598"/>
                        <a:pt x="250" y="598"/>
                      </a:cubicBezTo>
                      <a:lnTo>
                        <a:pt x="6987" y="927"/>
                      </a:lnTo>
                      <a:cubicBezTo>
                        <a:pt x="6999" y="928"/>
                        <a:pt x="7011" y="928"/>
                        <a:pt x="7023" y="928"/>
                      </a:cubicBezTo>
                      <a:cubicBezTo>
                        <a:pt x="7200" y="928"/>
                        <a:pt x="7335" y="799"/>
                        <a:pt x="7352" y="617"/>
                      </a:cubicBezTo>
                      <a:cubicBezTo>
                        <a:pt x="7375" y="446"/>
                        <a:pt x="7260" y="289"/>
                        <a:pt x="7066" y="289"/>
                      </a:cubicBezTo>
                      <a:lnTo>
                        <a:pt x="366" y="2"/>
                      </a:lnTo>
                      <a:cubicBezTo>
                        <a:pt x="357" y="1"/>
                        <a:pt x="347" y="1"/>
                        <a:pt x="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47"/>
                <p:cNvSpPr/>
                <p:nvPr/>
              </p:nvSpPr>
              <p:spPr>
                <a:xfrm>
                  <a:off x="4771885" y="670195"/>
                  <a:ext cx="1553525" cy="20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4" h="1003" extrusionOk="0">
                      <a:moveTo>
                        <a:pt x="407" y="58"/>
                      </a:moveTo>
                      <a:lnTo>
                        <a:pt x="7107" y="367"/>
                      </a:lnTo>
                      <a:cubicBezTo>
                        <a:pt x="7259" y="367"/>
                        <a:pt x="7375" y="501"/>
                        <a:pt x="7356" y="654"/>
                      </a:cubicBezTo>
                      <a:cubicBezTo>
                        <a:pt x="7339" y="801"/>
                        <a:pt x="7220" y="928"/>
                        <a:pt x="7076" y="928"/>
                      </a:cubicBezTo>
                      <a:cubicBezTo>
                        <a:pt x="7066" y="928"/>
                        <a:pt x="7057" y="928"/>
                        <a:pt x="7047" y="927"/>
                      </a:cubicBezTo>
                      <a:lnTo>
                        <a:pt x="310" y="599"/>
                      </a:lnTo>
                      <a:cubicBezTo>
                        <a:pt x="157" y="599"/>
                        <a:pt x="60" y="483"/>
                        <a:pt x="97" y="326"/>
                      </a:cubicBezTo>
                      <a:cubicBezTo>
                        <a:pt x="116" y="173"/>
                        <a:pt x="255" y="58"/>
                        <a:pt x="407" y="58"/>
                      </a:cubicBezTo>
                      <a:close/>
                      <a:moveTo>
                        <a:pt x="372" y="0"/>
                      </a:moveTo>
                      <a:cubicBezTo>
                        <a:pt x="209" y="0"/>
                        <a:pt x="58" y="149"/>
                        <a:pt x="23" y="326"/>
                      </a:cubicBezTo>
                      <a:cubicBezTo>
                        <a:pt x="0" y="501"/>
                        <a:pt x="116" y="672"/>
                        <a:pt x="291" y="672"/>
                      </a:cubicBezTo>
                      <a:lnTo>
                        <a:pt x="7028" y="1001"/>
                      </a:lnTo>
                      <a:cubicBezTo>
                        <a:pt x="7040" y="1002"/>
                        <a:pt x="7052" y="1002"/>
                        <a:pt x="7063" y="1002"/>
                      </a:cubicBezTo>
                      <a:cubicBezTo>
                        <a:pt x="7260" y="1002"/>
                        <a:pt x="7417" y="855"/>
                        <a:pt x="7435" y="654"/>
                      </a:cubicBezTo>
                      <a:cubicBezTo>
                        <a:pt x="7453" y="465"/>
                        <a:pt x="7319" y="307"/>
                        <a:pt x="7125" y="289"/>
                      </a:cubicBezTo>
                      <a:lnTo>
                        <a:pt x="407" y="2"/>
                      </a:lnTo>
                      <a:cubicBezTo>
                        <a:pt x="395" y="1"/>
                        <a:pt x="384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47"/>
                <p:cNvSpPr/>
                <p:nvPr/>
              </p:nvSpPr>
              <p:spPr>
                <a:xfrm>
                  <a:off x="4559938" y="1845032"/>
                  <a:ext cx="963294" cy="209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2" h="1007" extrusionOk="0">
                      <a:moveTo>
                        <a:pt x="371" y="1"/>
                      </a:moveTo>
                      <a:cubicBezTo>
                        <a:pt x="213" y="1"/>
                        <a:pt x="77" y="129"/>
                        <a:pt x="38" y="294"/>
                      </a:cubicBezTo>
                      <a:cubicBezTo>
                        <a:pt x="1" y="488"/>
                        <a:pt x="116" y="640"/>
                        <a:pt x="287" y="659"/>
                      </a:cubicBezTo>
                      <a:lnTo>
                        <a:pt x="4215" y="1005"/>
                      </a:lnTo>
                      <a:cubicBezTo>
                        <a:pt x="4226" y="1006"/>
                        <a:pt x="4236" y="1007"/>
                        <a:pt x="4247" y="1007"/>
                      </a:cubicBezTo>
                      <a:cubicBezTo>
                        <a:pt x="4411" y="1007"/>
                        <a:pt x="4563" y="878"/>
                        <a:pt x="4584" y="696"/>
                      </a:cubicBezTo>
                      <a:cubicBezTo>
                        <a:pt x="4621" y="506"/>
                        <a:pt x="4487" y="331"/>
                        <a:pt x="4312" y="331"/>
                      </a:cubicBezTo>
                      <a:lnTo>
                        <a:pt x="403" y="3"/>
                      </a:lnTo>
                      <a:cubicBezTo>
                        <a:pt x="392" y="1"/>
                        <a:pt x="382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47"/>
                <p:cNvSpPr/>
                <p:nvPr/>
              </p:nvSpPr>
              <p:spPr>
                <a:xfrm>
                  <a:off x="4559927" y="1837529"/>
                  <a:ext cx="978717" cy="225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1081" extrusionOk="0">
                      <a:moveTo>
                        <a:pt x="421" y="62"/>
                      </a:moveTo>
                      <a:lnTo>
                        <a:pt x="4349" y="408"/>
                      </a:lnTo>
                      <a:cubicBezTo>
                        <a:pt x="4506" y="408"/>
                        <a:pt x="4621" y="561"/>
                        <a:pt x="4580" y="732"/>
                      </a:cubicBezTo>
                      <a:cubicBezTo>
                        <a:pt x="4563" y="895"/>
                        <a:pt x="4446" y="1006"/>
                        <a:pt x="4288" y="1006"/>
                      </a:cubicBezTo>
                      <a:cubicBezTo>
                        <a:pt x="4276" y="1006"/>
                        <a:pt x="4264" y="1006"/>
                        <a:pt x="4252" y="1004"/>
                      </a:cubicBezTo>
                      <a:lnTo>
                        <a:pt x="324" y="658"/>
                      </a:lnTo>
                      <a:cubicBezTo>
                        <a:pt x="172" y="658"/>
                        <a:pt x="75" y="501"/>
                        <a:pt x="116" y="348"/>
                      </a:cubicBezTo>
                      <a:cubicBezTo>
                        <a:pt x="135" y="177"/>
                        <a:pt x="287" y="62"/>
                        <a:pt x="421" y="62"/>
                      </a:cubicBezTo>
                      <a:close/>
                      <a:moveTo>
                        <a:pt x="411" y="0"/>
                      </a:moveTo>
                      <a:cubicBezTo>
                        <a:pt x="248" y="0"/>
                        <a:pt x="73" y="146"/>
                        <a:pt x="38" y="330"/>
                      </a:cubicBezTo>
                      <a:cubicBezTo>
                        <a:pt x="1" y="542"/>
                        <a:pt x="135" y="713"/>
                        <a:pt x="306" y="732"/>
                      </a:cubicBezTo>
                      <a:lnTo>
                        <a:pt x="4252" y="1078"/>
                      </a:lnTo>
                      <a:cubicBezTo>
                        <a:pt x="4265" y="1080"/>
                        <a:pt x="4277" y="1080"/>
                        <a:pt x="4290" y="1080"/>
                      </a:cubicBezTo>
                      <a:cubicBezTo>
                        <a:pt x="4471" y="1080"/>
                        <a:pt x="4641" y="930"/>
                        <a:pt x="4658" y="732"/>
                      </a:cubicBezTo>
                      <a:cubicBezTo>
                        <a:pt x="4695" y="524"/>
                        <a:pt x="4561" y="348"/>
                        <a:pt x="4349" y="330"/>
                      </a:cubicBezTo>
                      <a:lnTo>
                        <a:pt x="440" y="2"/>
                      </a:lnTo>
                      <a:cubicBezTo>
                        <a:pt x="430" y="1"/>
                        <a:pt x="421" y="0"/>
                        <a:pt x="41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7"/>
                <p:cNvSpPr/>
                <p:nvPr/>
              </p:nvSpPr>
              <p:spPr>
                <a:xfrm>
                  <a:off x="4330890" y="3125744"/>
                  <a:ext cx="1003518" cy="270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1298" extrusionOk="0">
                      <a:moveTo>
                        <a:pt x="387" y="1"/>
                      </a:moveTo>
                      <a:cubicBezTo>
                        <a:pt x="212" y="1"/>
                        <a:pt x="76" y="149"/>
                        <a:pt x="42" y="326"/>
                      </a:cubicBezTo>
                      <a:cubicBezTo>
                        <a:pt x="0" y="539"/>
                        <a:pt x="116" y="714"/>
                        <a:pt x="291" y="751"/>
                      </a:cubicBezTo>
                      <a:lnTo>
                        <a:pt x="4390" y="1292"/>
                      </a:lnTo>
                      <a:cubicBezTo>
                        <a:pt x="4407" y="1296"/>
                        <a:pt x="4425" y="1298"/>
                        <a:pt x="4443" y="1298"/>
                      </a:cubicBezTo>
                      <a:cubicBezTo>
                        <a:pt x="4598" y="1298"/>
                        <a:pt x="4740" y="1155"/>
                        <a:pt x="4778" y="964"/>
                      </a:cubicBezTo>
                      <a:cubicBezTo>
                        <a:pt x="4815" y="751"/>
                        <a:pt x="4681" y="557"/>
                        <a:pt x="4487" y="539"/>
                      </a:cubicBezTo>
                      <a:lnTo>
                        <a:pt x="425" y="3"/>
                      </a:lnTo>
                      <a:cubicBezTo>
                        <a:pt x="412" y="1"/>
                        <a:pt x="400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7"/>
                <p:cNvSpPr/>
                <p:nvPr/>
              </p:nvSpPr>
              <p:spPr>
                <a:xfrm>
                  <a:off x="4330879" y="3117199"/>
                  <a:ext cx="1018941" cy="286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1376" extrusionOk="0">
                      <a:moveTo>
                        <a:pt x="412" y="97"/>
                      </a:moveTo>
                      <a:cubicBezTo>
                        <a:pt x="422" y="97"/>
                        <a:pt x="433" y="98"/>
                        <a:pt x="444" y="99"/>
                      </a:cubicBezTo>
                      <a:lnTo>
                        <a:pt x="4524" y="621"/>
                      </a:lnTo>
                      <a:cubicBezTo>
                        <a:pt x="4699" y="640"/>
                        <a:pt x="4796" y="811"/>
                        <a:pt x="4773" y="1005"/>
                      </a:cubicBezTo>
                      <a:cubicBezTo>
                        <a:pt x="4756" y="1163"/>
                        <a:pt x="4624" y="1294"/>
                        <a:pt x="4465" y="1294"/>
                      </a:cubicBezTo>
                      <a:cubicBezTo>
                        <a:pt x="4452" y="1294"/>
                        <a:pt x="4440" y="1293"/>
                        <a:pt x="4427" y="1291"/>
                      </a:cubicBezTo>
                      <a:lnTo>
                        <a:pt x="328" y="737"/>
                      </a:lnTo>
                      <a:cubicBezTo>
                        <a:pt x="176" y="714"/>
                        <a:pt x="79" y="561"/>
                        <a:pt x="116" y="390"/>
                      </a:cubicBezTo>
                      <a:cubicBezTo>
                        <a:pt x="133" y="210"/>
                        <a:pt x="270" y="97"/>
                        <a:pt x="412" y="97"/>
                      </a:cubicBezTo>
                      <a:close/>
                      <a:moveTo>
                        <a:pt x="430" y="1"/>
                      </a:moveTo>
                      <a:cubicBezTo>
                        <a:pt x="248" y="1"/>
                        <a:pt x="76" y="149"/>
                        <a:pt x="37" y="367"/>
                      </a:cubicBezTo>
                      <a:cubicBezTo>
                        <a:pt x="0" y="598"/>
                        <a:pt x="116" y="792"/>
                        <a:pt x="310" y="829"/>
                      </a:cubicBezTo>
                      <a:lnTo>
                        <a:pt x="4408" y="1370"/>
                      </a:lnTo>
                      <a:cubicBezTo>
                        <a:pt x="4428" y="1373"/>
                        <a:pt x="4447" y="1375"/>
                        <a:pt x="4466" y="1375"/>
                      </a:cubicBezTo>
                      <a:cubicBezTo>
                        <a:pt x="4655" y="1375"/>
                        <a:pt x="4818" y="1215"/>
                        <a:pt x="4852" y="1005"/>
                      </a:cubicBezTo>
                      <a:cubicBezTo>
                        <a:pt x="4889" y="774"/>
                        <a:pt x="4736" y="561"/>
                        <a:pt x="4542" y="543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7"/>
                <p:cNvSpPr/>
                <p:nvPr/>
              </p:nvSpPr>
              <p:spPr>
                <a:xfrm>
                  <a:off x="4728546" y="919043"/>
                  <a:ext cx="1552483" cy="2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9" h="1022" extrusionOk="0">
                      <a:moveTo>
                        <a:pt x="365" y="1"/>
                      </a:moveTo>
                      <a:cubicBezTo>
                        <a:pt x="213" y="1"/>
                        <a:pt x="56" y="135"/>
                        <a:pt x="19" y="310"/>
                      </a:cubicBezTo>
                      <a:cubicBezTo>
                        <a:pt x="0" y="481"/>
                        <a:pt x="97" y="615"/>
                        <a:pt x="268" y="634"/>
                      </a:cubicBezTo>
                      <a:lnTo>
                        <a:pt x="7065" y="1022"/>
                      </a:lnTo>
                      <a:cubicBezTo>
                        <a:pt x="7241" y="1022"/>
                        <a:pt x="7412" y="888"/>
                        <a:pt x="7430" y="712"/>
                      </a:cubicBezTo>
                      <a:cubicBezTo>
                        <a:pt x="7449" y="518"/>
                        <a:pt x="7315" y="366"/>
                        <a:pt x="7144" y="366"/>
                      </a:cubicBez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7"/>
                <p:cNvSpPr/>
                <p:nvPr/>
              </p:nvSpPr>
              <p:spPr>
                <a:xfrm>
                  <a:off x="4728535" y="914875"/>
                  <a:ext cx="1568948" cy="2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8" h="1079" extrusionOk="0">
                      <a:moveTo>
                        <a:pt x="402" y="58"/>
                      </a:moveTo>
                      <a:lnTo>
                        <a:pt x="7181" y="423"/>
                      </a:lnTo>
                      <a:cubicBezTo>
                        <a:pt x="7333" y="423"/>
                        <a:pt x="7449" y="561"/>
                        <a:pt x="7430" y="732"/>
                      </a:cubicBezTo>
                      <a:cubicBezTo>
                        <a:pt x="7412" y="885"/>
                        <a:pt x="7255" y="1000"/>
                        <a:pt x="7102" y="1000"/>
                      </a:cubicBezTo>
                      <a:lnTo>
                        <a:pt x="305" y="617"/>
                      </a:lnTo>
                      <a:cubicBezTo>
                        <a:pt x="153" y="598"/>
                        <a:pt x="74" y="483"/>
                        <a:pt x="93" y="330"/>
                      </a:cubicBezTo>
                      <a:cubicBezTo>
                        <a:pt x="116" y="173"/>
                        <a:pt x="250" y="58"/>
                        <a:pt x="402" y="58"/>
                      </a:cubicBezTo>
                      <a:close/>
                      <a:moveTo>
                        <a:pt x="390" y="1"/>
                      </a:moveTo>
                      <a:cubicBezTo>
                        <a:pt x="213" y="1"/>
                        <a:pt x="55" y="147"/>
                        <a:pt x="37" y="330"/>
                      </a:cubicBezTo>
                      <a:cubicBezTo>
                        <a:pt x="0" y="501"/>
                        <a:pt x="116" y="677"/>
                        <a:pt x="287" y="677"/>
                      </a:cubicBezTo>
                      <a:lnTo>
                        <a:pt x="7102" y="1079"/>
                      </a:lnTo>
                      <a:cubicBezTo>
                        <a:pt x="7296" y="1079"/>
                        <a:pt x="7467" y="926"/>
                        <a:pt x="7509" y="732"/>
                      </a:cubicBezTo>
                      <a:cubicBezTo>
                        <a:pt x="7527" y="520"/>
                        <a:pt x="7370" y="349"/>
                        <a:pt x="7181" y="349"/>
                      </a:cubicBezTo>
                      <a:lnTo>
                        <a:pt x="421" y="2"/>
                      </a:lnTo>
                      <a:cubicBezTo>
                        <a:pt x="410" y="1"/>
                        <a:pt x="40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7"/>
                <p:cNvSpPr/>
                <p:nvPr/>
              </p:nvSpPr>
              <p:spPr>
                <a:xfrm>
                  <a:off x="4511795" y="2109928"/>
                  <a:ext cx="971005" cy="22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1085" extrusionOk="0">
                      <a:moveTo>
                        <a:pt x="375" y="1"/>
                      </a:moveTo>
                      <a:cubicBezTo>
                        <a:pt x="216" y="1"/>
                        <a:pt x="77" y="150"/>
                        <a:pt x="38" y="312"/>
                      </a:cubicBezTo>
                      <a:cubicBezTo>
                        <a:pt x="1" y="506"/>
                        <a:pt x="116" y="677"/>
                        <a:pt x="287" y="695"/>
                      </a:cubicBezTo>
                      <a:lnTo>
                        <a:pt x="4256" y="1083"/>
                      </a:lnTo>
                      <a:cubicBezTo>
                        <a:pt x="4266" y="1084"/>
                        <a:pt x="4275" y="1085"/>
                        <a:pt x="4285" y="1085"/>
                      </a:cubicBezTo>
                      <a:cubicBezTo>
                        <a:pt x="4446" y="1085"/>
                        <a:pt x="4604" y="939"/>
                        <a:pt x="4621" y="755"/>
                      </a:cubicBezTo>
                      <a:cubicBezTo>
                        <a:pt x="4658" y="561"/>
                        <a:pt x="4543" y="390"/>
                        <a:pt x="4353" y="372"/>
                      </a:cubicBezTo>
                      <a:lnTo>
                        <a:pt x="403" y="2"/>
                      </a:lnTo>
                      <a:cubicBezTo>
                        <a:pt x="394" y="1"/>
                        <a:pt x="384" y="1"/>
                        <a:pt x="3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7"/>
                <p:cNvSpPr/>
                <p:nvPr/>
              </p:nvSpPr>
              <p:spPr>
                <a:xfrm>
                  <a:off x="4511783" y="2102216"/>
                  <a:ext cx="987262" cy="2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1159" extrusionOk="0">
                      <a:moveTo>
                        <a:pt x="411" y="79"/>
                      </a:moveTo>
                      <a:cubicBezTo>
                        <a:pt x="421" y="79"/>
                        <a:pt x="430" y="80"/>
                        <a:pt x="440" y="81"/>
                      </a:cubicBezTo>
                      <a:lnTo>
                        <a:pt x="4390" y="446"/>
                      </a:lnTo>
                      <a:cubicBezTo>
                        <a:pt x="4543" y="464"/>
                        <a:pt x="4658" y="617"/>
                        <a:pt x="4640" y="792"/>
                      </a:cubicBezTo>
                      <a:cubicBezTo>
                        <a:pt x="4601" y="951"/>
                        <a:pt x="4484" y="1081"/>
                        <a:pt x="4330" y="1081"/>
                      </a:cubicBezTo>
                      <a:cubicBezTo>
                        <a:pt x="4318" y="1081"/>
                        <a:pt x="4306" y="1081"/>
                        <a:pt x="4293" y="1079"/>
                      </a:cubicBezTo>
                      <a:lnTo>
                        <a:pt x="324" y="695"/>
                      </a:lnTo>
                      <a:cubicBezTo>
                        <a:pt x="172" y="677"/>
                        <a:pt x="75" y="524"/>
                        <a:pt x="116" y="349"/>
                      </a:cubicBezTo>
                      <a:cubicBezTo>
                        <a:pt x="134" y="206"/>
                        <a:pt x="269" y="79"/>
                        <a:pt x="411" y="79"/>
                      </a:cubicBezTo>
                      <a:close/>
                      <a:moveTo>
                        <a:pt x="411" y="1"/>
                      </a:moveTo>
                      <a:cubicBezTo>
                        <a:pt x="248" y="1"/>
                        <a:pt x="73" y="148"/>
                        <a:pt x="38" y="349"/>
                      </a:cubicBezTo>
                      <a:cubicBezTo>
                        <a:pt x="1" y="561"/>
                        <a:pt x="135" y="755"/>
                        <a:pt x="324" y="774"/>
                      </a:cubicBezTo>
                      <a:lnTo>
                        <a:pt x="4293" y="1157"/>
                      </a:lnTo>
                      <a:cubicBezTo>
                        <a:pt x="4304" y="1158"/>
                        <a:pt x="4314" y="1159"/>
                        <a:pt x="4325" y="1159"/>
                      </a:cubicBezTo>
                      <a:cubicBezTo>
                        <a:pt x="4504" y="1159"/>
                        <a:pt x="4678" y="1011"/>
                        <a:pt x="4695" y="792"/>
                      </a:cubicBezTo>
                      <a:cubicBezTo>
                        <a:pt x="4737" y="580"/>
                        <a:pt x="4598" y="386"/>
                        <a:pt x="4409" y="367"/>
                      </a:cubicBezTo>
                      <a:lnTo>
                        <a:pt x="440" y="2"/>
                      </a:lnTo>
                      <a:cubicBezTo>
                        <a:pt x="430" y="1"/>
                        <a:pt x="421" y="1"/>
                        <a:pt x="41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47"/>
                <p:cNvSpPr/>
                <p:nvPr/>
              </p:nvSpPr>
              <p:spPr>
                <a:xfrm>
                  <a:off x="4278787" y="3422527"/>
                  <a:ext cx="1011438" cy="28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353" extrusionOk="0">
                      <a:moveTo>
                        <a:pt x="390" y="0"/>
                      </a:moveTo>
                      <a:cubicBezTo>
                        <a:pt x="213" y="0"/>
                        <a:pt x="77" y="131"/>
                        <a:pt x="42" y="330"/>
                      </a:cubicBezTo>
                      <a:cubicBezTo>
                        <a:pt x="1" y="543"/>
                        <a:pt x="116" y="732"/>
                        <a:pt x="292" y="751"/>
                      </a:cubicBezTo>
                      <a:lnTo>
                        <a:pt x="4432" y="1351"/>
                      </a:lnTo>
                      <a:cubicBezTo>
                        <a:pt x="4442" y="1352"/>
                        <a:pt x="4453" y="1353"/>
                        <a:pt x="4463" y="1353"/>
                      </a:cubicBezTo>
                      <a:cubicBezTo>
                        <a:pt x="4626" y="1353"/>
                        <a:pt x="4798" y="1222"/>
                        <a:pt x="4815" y="1005"/>
                      </a:cubicBezTo>
                      <a:cubicBezTo>
                        <a:pt x="4852" y="792"/>
                        <a:pt x="4718" y="598"/>
                        <a:pt x="4547" y="580"/>
                      </a:cubicBezTo>
                      <a:lnTo>
                        <a:pt x="426" y="2"/>
                      </a:lnTo>
                      <a:cubicBezTo>
                        <a:pt x="414" y="1"/>
                        <a:pt x="402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47"/>
                <p:cNvSpPr/>
                <p:nvPr/>
              </p:nvSpPr>
              <p:spPr>
                <a:xfrm>
                  <a:off x="4278775" y="3413774"/>
                  <a:ext cx="1027694" cy="29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1" h="1436" extrusionOk="0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561" y="659"/>
                      </a:lnTo>
                      <a:cubicBezTo>
                        <a:pt x="4737" y="677"/>
                        <a:pt x="4852" y="853"/>
                        <a:pt x="4815" y="1047"/>
                      </a:cubicBezTo>
                      <a:cubicBezTo>
                        <a:pt x="4794" y="1224"/>
                        <a:pt x="4658" y="1353"/>
                        <a:pt x="4500" y="1353"/>
                      </a:cubicBezTo>
                      <a:cubicBezTo>
                        <a:pt x="4490" y="1353"/>
                        <a:pt x="4479" y="1353"/>
                        <a:pt x="4469" y="1352"/>
                      </a:cubicBezTo>
                      <a:lnTo>
                        <a:pt x="329" y="756"/>
                      </a:lnTo>
                      <a:cubicBezTo>
                        <a:pt x="172" y="719"/>
                        <a:pt x="79" y="562"/>
                        <a:pt x="116" y="372"/>
                      </a:cubicBezTo>
                      <a:cubicBezTo>
                        <a:pt x="133" y="207"/>
                        <a:pt x="269" y="79"/>
                        <a:pt x="415" y="79"/>
                      </a:cubicBezTo>
                      <a:close/>
                      <a:moveTo>
                        <a:pt x="405" y="1"/>
                      </a:moveTo>
                      <a:cubicBezTo>
                        <a:pt x="232" y="1"/>
                        <a:pt x="75" y="164"/>
                        <a:pt x="38" y="372"/>
                      </a:cubicBezTo>
                      <a:cubicBezTo>
                        <a:pt x="1" y="603"/>
                        <a:pt x="116" y="816"/>
                        <a:pt x="310" y="834"/>
                      </a:cubicBezTo>
                      <a:lnTo>
                        <a:pt x="4446" y="1430"/>
                      </a:lnTo>
                      <a:cubicBezTo>
                        <a:pt x="4465" y="1434"/>
                        <a:pt x="4485" y="1435"/>
                        <a:pt x="4504" y="1435"/>
                      </a:cubicBezTo>
                      <a:cubicBezTo>
                        <a:pt x="4693" y="1435"/>
                        <a:pt x="4856" y="1275"/>
                        <a:pt x="4889" y="1065"/>
                      </a:cubicBezTo>
                      <a:cubicBezTo>
                        <a:pt x="4931" y="816"/>
                        <a:pt x="4792" y="603"/>
                        <a:pt x="4584" y="562"/>
                      </a:cubicBezTo>
                      <a:lnTo>
                        <a:pt x="463" y="7"/>
                      </a:lnTo>
                      <a:cubicBezTo>
                        <a:pt x="443" y="3"/>
                        <a:pt x="424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47"/>
                <p:cNvSpPr/>
                <p:nvPr/>
              </p:nvSpPr>
              <p:spPr>
                <a:xfrm>
                  <a:off x="4691865" y="1103490"/>
                  <a:ext cx="1565197" cy="221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0" h="1063" extrusionOk="0">
                      <a:moveTo>
                        <a:pt x="354" y="0"/>
                      </a:moveTo>
                      <a:cubicBezTo>
                        <a:pt x="210" y="0"/>
                        <a:pt x="77" y="131"/>
                        <a:pt x="42" y="289"/>
                      </a:cubicBezTo>
                      <a:cubicBezTo>
                        <a:pt x="1" y="465"/>
                        <a:pt x="116" y="617"/>
                        <a:pt x="292" y="617"/>
                      </a:cubicBezTo>
                      <a:lnTo>
                        <a:pt x="7126" y="1061"/>
                      </a:lnTo>
                      <a:cubicBezTo>
                        <a:pt x="7135" y="1062"/>
                        <a:pt x="7145" y="1062"/>
                        <a:pt x="7155" y="1062"/>
                      </a:cubicBezTo>
                      <a:cubicBezTo>
                        <a:pt x="7320" y="1062"/>
                        <a:pt x="7473" y="917"/>
                        <a:pt x="7491" y="751"/>
                      </a:cubicBezTo>
                      <a:cubicBezTo>
                        <a:pt x="7509" y="557"/>
                        <a:pt x="7375" y="405"/>
                        <a:pt x="7204" y="405"/>
                      </a:cubicBezTo>
                      <a:lnTo>
                        <a:pt x="389" y="3"/>
                      </a:lnTo>
                      <a:cubicBezTo>
                        <a:pt x="377" y="1"/>
                        <a:pt x="366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7"/>
                <p:cNvSpPr/>
                <p:nvPr/>
              </p:nvSpPr>
              <p:spPr>
                <a:xfrm>
                  <a:off x="4695814" y="1094945"/>
                  <a:ext cx="1577493" cy="23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1141" extrusionOk="0">
                      <a:moveTo>
                        <a:pt x="374" y="79"/>
                      </a:moveTo>
                      <a:cubicBezTo>
                        <a:pt x="385" y="79"/>
                        <a:pt x="396" y="79"/>
                        <a:pt x="407" y="81"/>
                      </a:cubicBezTo>
                      <a:lnTo>
                        <a:pt x="7222" y="464"/>
                      </a:lnTo>
                      <a:cubicBezTo>
                        <a:pt x="7375" y="483"/>
                        <a:pt x="7490" y="621"/>
                        <a:pt x="7472" y="792"/>
                      </a:cubicBezTo>
                      <a:cubicBezTo>
                        <a:pt x="7455" y="933"/>
                        <a:pt x="7339" y="1063"/>
                        <a:pt x="7182" y="1063"/>
                      </a:cubicBezTo>
                      <a:cubicBezTo>
                        <a:pt x="7169" y="1063"/>
                        <a:pt x="7157" y="1062"/>
                        <a:pt x="7144" y="1060"/>
                      </a:cubicBezTo>
                      <a:lnTo>
                        <a:pt x="310" y="640"/>
                      </a:lnTo>
                      <a:cubicBezTo>
                        <a:pt x="157" y="621"/>
                        <a:pt x="60" y="483"/>
                        <a:pt x="97" y="330"/>
                      </a:cubicBezTo>
                      <a:cubicBezTo>
                        <a:pt x="115" y="189"/>
                        <a:pt x="231" y="79"/>
                        <a:pt x="374" y="79"/>
                      </a:cubicBezTo>
                      <a:close/>
                      <a:moveTo>
                        <a:pt x="394" y="1"/>
                      </a:moveTo>
                      <a:cubicBezTo>
                        <a:pt x="213" y="1"/>
                        <a:pt x="58" y="147"/>
                        <a:pt x="19" y="330"/>
                      </a:cubicBezTo>
                      <a:cubicBezTo>
                        <a:pt x="0" y="524"/>
                        <a:pt x="116" y="695"/>
                        <a:pt x="291" y="695"/>
                      </a:cubicBezTo>
                      <a:lnTo>
                        <a:pt x="7144" y="1139"/>
                      </a:lnTo>
                      <a:cubicBezTo>
                        <a:pt x="7153" y="1140"/>
                        <a:pt x="7163" y="1140"/>
                        <a:pt x="7173" y="1140"/>
                      </a:cubicBezTo>
                      <a:cubicBezTo>
                        <a:pt x="7356" y="1140"/>
                        <a:pt x="7528" y="977"/>
                        <a:pt x="7550" y="792"/>
                      </a:cubicBezTo>
                      <a:cubicBezTo>
                        <a:pt x="7569" y="580"/>
                        <a:pt x="7435" y="409"/>
                        <a:pt x="7222" y="409"/>
                      </a:cubicBezTo>
                      <a:lnTo>
                        <a:pt x="425" y="2"/>
                      </a:lnTo>
                      <a:cubicBezTo>
                        <a:pt x="415" y="1"/>
                        <a:pt x="404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47"/>
                <p:cNvSpPr/>
                <p:nvPr/>
              </p:nvSpPr>
              <p:spPr>
                <a:xfrm>
                  <a:off x="4475322" y="2311257"/>
                  <a:ext cx="979550" cy="233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" h="1118" extrusionOk="0">
                      <a:moveTo>
                        <a:pt x="378" y="0"/>
                      </a:moveTo>
                      <a:cubicBezTo>
                        <a:pt x="233" y="0"/>
                        <a:pt x="76" y="129"/>
                        <a:pt x="42" y="307"/>
                      </a:cubicBezTo>
                      <a:cubicBezTo>
                        <a:pt x="0" y="501"/>
                        <a:pt x="116" y="677"/>
                        <a:pt x="291" y="695"/>
                      </a:cubicBezTo>
                      <a:lnTo>
                        <a:pt x="4274" y="1115"/>
                      </a:lnTo>
                      <a:cubicBezTo>
                        <a:pt x="4287" y="1117"/>
                        <a:pt x="4300" y="1118"/>
                        <a:pt x="4312" y="1118"/>
                      </a:cubicBezTo>
                      <a:cubicBezTo>
                        <a:pt x="4491" y="1118"/>
                        <a:pt x="4645" y="969"/>
                        <a:pt x="4662" y="792"/>
                      </a:cubicBezTo>
                      <a:cubicBezTo>
                        <a:pt x="4699" y="598"/>
                        <a:pt x="4565" y="422"/>
                        <a:pt x="4390" y="404"/>
                      </a:cubicBezTo>
                      <a:lnTo>
                        <a:pt x="407" y="2"/>
                      </a:lnTo>
                      <a:cubicBezTo>
                        <a:pt x="397" y="1"/>
                        <a:pt x="388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47"/>
                <p:cNvSpPr/>
                <p:nvPr/>
              </p:nvSpPr>
              <p:spPr>
                <a:xfrm>
                  <a:off x="4475311" y="2302503"/>
                  <a:ext cx="994973" cy="25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1201" extrusionOk="0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427" y="487"/>
                      </a:lnTo>
                      <a:cubicBezTo>
                        <a:pt x="4584" y="506"/>
                        <a:pt x="4681" y="658"/>
                        <a:pt x="4658" y="834"/>
                      </a:cubicBezTo>
                      <a:cubicBezTo>
                        <a:pt x="4640" y="994"/>
                        <a:pt x="4505" y="1122"/>
                        <a:pt x="4363" y="1122"/>
                      </a:cubicBezTo>
                      <a:cubicBezTo>
                        <a:pt x="4353" y="1122"/>
                        <a:pt x="4344" y="1122"/>
                        <a:pt x="4334" y="1121"/>
                      </a:cubicBezTo>
                      <a:lnTo>
                        <a:pt x="328" y="695"/>
                      </a:lnTo>
                      <a:cubicBezTo>
                        <a:pt x="176" y="677"/>
                        <a:pt x="79" y="524"/>
                        <a:pt x="116" y="349"/>
                      </a:cubicBezTo>
                      <a:cubicBezTo>
                        <a:pt x="150" y="206"/>
                        <a:pt x="274" y="79"/>
                        <a:pt x="415" y="79"/>
                      </a:cubicBezTo>
                      <a:close/>
                      <a:moveTo>
                        <a:pt x="431" y="1"/>
                      </a:moveTo>
                      <a:cubicBezTo>
                        <a:pt x="248" y="1"/>
                        <a:pt x="77" y="152"/>
                        <a:pt x="37" y="349"/>
                      </a:cubicBezTo>
                      <a:cubicBezTo>
                        <a:pt x="0" y="561"/>
                        <a:pt x="134" y="755"/>
                        <a:pt x="328" y="774"/>
                      </a:cubicBezTo>
                      <a:lnTo>
                        <a:pt x="4311" y="1199"/>
                      </a:lnTo>
                      <a:cubicBezTo>
                        <a:pt x="4323" y="1200"/>
                        <a:pt x="4334" y="1201"/>
                        <a:pt x="4346" y="1201"/>
                      </a:cubicBezTo>
                      <a:cubicBezTo>
                        <a:pt x="4543" y="1201"/>
                        <a:pt x="4701" y="1052"/>
                        <a:pt x="4736" y="834"/>
                      </a:cubicBezTo>
                      <a:cubicBezTo>
                        <a:pt x="4773" y="621"/>
                        <a:pt x="4621" y="427"/>
                        <a:pt x="4427" y="409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47"/>
                <p:cNvSpPr/>
                <p:nvPr/>
              </p:nvSpPr>
              <p:spPr>
                <a:xfrm>
                  <a:off x="4239396" y="3642197"/>
                  <a:ext cx="1018941" cy="291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1398" extrusionOk="0">
                      <a:moveTo>
                        <a:pt x="369" y="1"/>
                      </a:moveTo>
                      <a:cubicBezTo>
                        <a:pt x="216" y="1"/>
                        <a:pt x="70" y="143"/>
                        <a:pt x="37" y="334"/>
                      </a:cubicBezTo>
                      <a:cubicBezTo>
                        <a:pt x="0" y="547"/>
                        <a:pt x="116" y="736"/>
                        <a:pt x="287" y="759"/>
                      </a:cubicBezTo>
                      <a:lnTo>
                        <a:pt x="4445" y="1392"/>
                      </a:lnTo>
                      <a:cubicBezTo>
                        <a:pt x="4465" y="1396"/>
                        <a:pt x="4484" y="1398"/>
                        <a:pt x="4503" y="1398"/>
                      </a:cubicBezTo>
                      <a:cubicBezTo>
                        <a:pt x="4672" y="1398"/>
                        <a:pt x="4814" y="1255"/>
                        <a:pt x="4852" y="1064"/>
                      </a:cubicBezTo>
                      <a:cubicBezTo>
                        <a:pt x="4889" y="833"/>
                        <a:pt x="4755" y="644"/>
                        <a:pt x="4561" y="602"/>
                      </a:cubicBezTo>
                      <a:lnTo>
                        <a:pt x="421" y="6"/>
                      </a:lnTo>
                      <a:cubicBezTo>
                        <a:pt x="403" y="2"/>
                        <a:pt x="38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47"/>
                <p:cNvSpPr/>
                <p:nvPr/>
              </p:nvSpPr>
              <p:spPr>
                <a:xfrm>
                  <a:off x="4238343" y="3634485"/>
                  <a:ext cx="1035406" cy="31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8" h="1491" extrusionOk="0">
                      <a:moveTo>
                        <a:pt x="431" y="78"/>
                      </a:moveTo>
                      <a:cubicBezTo>
                        <a:pt x="441" y="78"/>
                        <a:pt x="452" y="79"/>
                        <a:pt x="463" y="80"/>
                      </a:cubicBezTo>
                      <a:lnTo>
                        <a:pt x="4603" y="699"/>
                      </a:lnTo>
                      <a:cubicBezTo>
                        <a:pt x="4778" y="718"/>
                        <a:pt x="4894" y="889"/>
                        <a:pt x="4852" y="1083"/>
                      </a:cubicBezTo>
                      <a:cubicBezTo>
                        <a:pt x="4835" y="1265"/>
                        <a:pt x="4700" y="1394"/>
                        <a:pt x="4538" y="1394"/>
                      </a:cubicBezTo>
                      <a:cubicBezTo>
                        <a:pt x="4527" y="1394"/>
                        <a:pt x="4516" y="1394"/>
                        <a:pt x="4506" y="1392"/>
                      </a:cubicBezTo>
                      <a:lnTo>
                        <a:pt x="329" y="755"/>
                      </a:lnTo>
                      <a:cubicBezTo>
                        <a:pt x="176" y="736"/>
                        <a:pt x="79" y="565"/>
                        <a:pt x="116" y="371"/>
                      </a:cubicBezTo>
                      <a:cubicBezTo>
                        <a:pt x="133" y="207"/>
                        <a:pt x="273" y="78"/>
                        <a:pt x="431" y="78"/>
                      </a:cubicBezTo>
                      <a:close/>
                      <a:moveTo>
                        <a:pt x="406" y="0"/>
                      </a:moveTo>
                      <a:cubicBezTo>
                        <a:pt x="236" y="0"/>
                        <a:pt x="75" y="163"/>
                        <a:pt x="42" y="371"/>
                      </a:cubicBezTo>
                      <a:cubicBezTo>
                        <a:pt x="1" y="602"/>
                        <a:pt x="116" y="815"/>
                        <a:pt x="329" y="852"/>
                      </a:cubicBezTo>
                      <a:lnTo>
                        <a:pt x="4487" y="1489"/>
                      </a:lnTo>
                      <a:cubicBezTo>
                        <a:pt x="4498" y="1490"/>
                        <a:pt x="4510" y="1491"/>
                        <a:pt x="4521" y="1491"/>
                      </a:cubicBezTo>
                      <a:cubicBezTo>
                        <a:pt x="4720" y="1491"/>
                        <a:pt x="4896" y="1337"/>
                        <a:pt x="4931" y="1101"/>
                      </a:cubicBezTo>
                      <a:cubicBezTo>
                        <a:pt x="4968" y="852"/>
                        <a:pt x="4815" y="639"/>
                        <a:pt x="4621" y="602"/>
                      </a:cubicBezTo>
                      <a:lnTo>
                        <a:pt x="463" y="6"/>
                      </a:lnTo>
                      <a:cubicBezTo>
                        <a:pt x="444" y="2"/>
                        <a:pt x="425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47"/>
                <p:cNvSpPr/>
                <p:nvPr/>
              </p:nvSpPr>
              <p:spPr>
                <a:xfrm>
                  <a:off x="5498848" y="1709354"/>
                  <a:ext cx="714863" cy="91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394" extrusionOk="0">
                      <a:moveTo>
                        <a:pt x="833" y="0"/>
                      </a:moveTo>
                      <a:cubicBezTo>
                        <a:pt x="673" y="0"/>
                        <a:pt x="517" y="129"/>
                        <a:pt x="500" y="307"/>
                      </a:cubicBezTo>
                      <a:lnTo>
                        <a:pt x="19" y="3754"/>
                      </a:lnTo>
                      <a:cubicBezTo>
                        <a:pt x="1" y="3948"/>
                        <a:pt x="116" y="4119"/>
                        <a:pt x="310" y="4142"/>
                      </a:cubicBezTo>
                      <a:lnTo>
                        <a:pt x="2598" y="4392"/>
                      </a:lnTo>
                      <a:cubicBezTo>
                        <a:pt x="2608" y="4393"/>
                        <a:pt x="2619" y="4393"/>
                        <a:pt x="2629" y="4393"/>
                      </a:cubicBezTo>
                      <a:cubicBezTo>
                        <a:pt x="2811" y="4393"/>
                        <a:pt x="2968" y="4246"/>
                        <a:pt x="2986" y="4045"/>
                      </a:cubicBezTo>
                      <a:lnTo>
                        <a:pt x="3388" y="538"/>
                      </a:lnTo>
                      <a:cubicBezTo>
                        <a:pt x="3429" y="349"/>
                        <a:pt x="3291" y="192"/>
                        <a:pt x="3101" y="173"/>
                      </a:cubicBezTo>
                      <a:lnTo>
                        <a:pt x="865" y="2"/>
                      </a:lnTo>
                      <a:cubicBezTo>
                        <a:pt x="854" y="1"/>
                        <a:pt x="844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47"/>
                <p:cNvSpPr/>
                <p:nvPr/>
              </p:nvSpPr>
              <p:spPr>
                <a:xfrm>
                  <a:off x="5498836" y="1700600"/>
                  <a:ext cx="730286" cy="932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4472" extrusionOk="0">
                      <a:moveTo>
                        <a:pt x="873" y="79"/>
                      </a:moveTo>
                      <a:cubicBezTo>
                        <a:pt x="883" y="79"/>
                        <a:pt x="892" y="80"/>
                        <a:pt x="902" y="81"/>
                      </a:cubicBezTo>
                      <a:lnTo>
                        <a:pt x="3138" y="257"/>
                      </a:lnTo>
                      <a:cubicBezTo>
                        <a:pt x="3291" y="275"/>
                        <a:pt x="3406" y="409"/>
                        <a:pt x="3388" y="580"/>
                      </a:cubicBezTo>
                      <a:lnTo>
                        <a:pt x="2981" y="4087"/>
                      </a:lnTo>
                      <a:cubicBezTo>
                        <a:pt x="2963" y="4276"/>
                        <a:pt x="2810" y="4392"/>
                        <a:pt x="2635" y="4392"/>
                      </a:cubicBezTo>
                      <a:lnTo>
                        <a:pt x="347" y="4143"/>
                      </a:lnTo>
                      <a:cubicBezTo>
                        <a:pt x="172" y="4124"/>
                        <a:pt x="75" y="3972"/>
                        <a:pt x="93" y="3796"/>
                      </a:cubicBezTo>
                      <a:lnTo>
                        <a:pt x="578" y="349"/>
                      </a:lnTo>
                      <a:cubicBezTo>
                        <a:pt x="596" y="206"/>
                        <a:pt x="731" y="79"/>
                        <a:pt x="873" y="79"/>
                      </a:cubicBezTo>
                      <a:close/>
                      <a:moveTo>
                        <a:pt x="872" y="1"/>
                      </a:moveTo>
                      <a:cubicBezTo>
                        <a:pt x="694" y="1"/>
                        <a:pt x="535" y="152"/>
                        <a:pt x="500" y="349"/>
                      </a:cubicBezTo>
                      <a:lnTo>
                        <a:pt x="19" y="3777"/>
                      </a:lnTo>
                      <a:cubicBezTo>
                        <a:pt x="1" y="4009"/>
                        <a:pt x="135" y="4203"/>
                        <a:pt x="324" y="4221"/>
                      </a:cubicBezTo>
                      <a:lnTo>
                        <a:pt x="2635" y="4471"/>
                      </a:lnTo>
                      <a:cubicBezTo>
                        <a:pt x="2645" y="4471"/>
                        <a:pt x="2656" y="4472"/>
                        <a:pt x="2666" y="4472"/>
                      </a:cubicBezTo>
                      <a:cubicBezTo>
                        <a:pt x="2866" y="4472"/>
                        <a:pt x="3042" y="4308"/>
                        <a:pt x="3060" y="4106"/>
                      </a:cubicBezTo>
                      <a:lnTo>
                        <a:pt x="3466" y="580"/>
                      </a:lnTo>
                      <a:cubicBezTo>
                        <a:pt x="3503" y="372"/>
                        <a:pt x="3351" y="197"/>
                        <a:pt x="3138" y="178"/>
                      </a:cubicBezTo>
                      <a:lnTo>
                        <a:pt x="902" y="2"/>
                      </a:lnTo>
                      <a:cubicBezTo>
                        <a:pt x="892" y="1"/>
                        <a:pt x="882" y="1"/>
                        <a:pt x="87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47"/>
                <p:cNvSpPr/>
                <p:nvPr/>
              </p:nvSpPr>
              <p:spPr>
                <a:xfrm>
                  <a:off x="5330448" y="3142834"/>
                  <a:ext cx="690687" cy="727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3492" extrusionOk="0">
                      <a:moveTo>
                        <a:pt x="1682" y="0"/>
                      </a:moveTo>
                      <a:cubicBezTo>
                        <a:pt x="925" y="0"/>
                        <a:pt x="241" y="643"/>
                        <a:pt x="134" y="1515"/>
                      </a:cubicBezTo>
                      <a:cubicBezTo>
                        <a:pt x="0" y="2462"/>
                        <a:pt x="578" y="3345"/>
                        <a:pt x="1423" y="3479"/>
                      </a:cubicBezTo>
                      <a:cubicBezTo>
                        <a:pt x="1487" y="3487"/>
                        <a:pt x="1550" y="3491"/>
                        <a:pt x="1613" y="3491"/>
                      </a:cubicBezTo>
                      <a:cubicBezTo>
                        <a:pt x="2404" y="3491"/>
                        <a:pt x="3091" y="2830"/>
                        <a:pt x="3198" y="1922"/>
                      </a:cubicBezTo>
                      <a:cubicBezTo>
                        <a:pt x="3313" y="979"/>
                        <a:pt x="2713" y="110"/>
                        <a:pt x="1867" y="13"/>
                      </a:cubicBezTo>
                      <a:cubicBezTo>
                        <a:pt x="1805" y="5"/>
                        <a:pt x="1743" y="0"/>
                        <a:pt x="16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47"/>
                <p:cNvSpPr/>
                <p:nvPr/>
              </p:nvSpPr>
              <p:spPr>
                <a:xfrm>
                  <a:off x="5330437" y="3135122"/>
                  <a:ext cx="706110" cy="7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574" extrusionOk="0">
                      <a:moveTo>
                        <a:pt x="1737" y="82"/>
                      </a:moveTo>
                      <a:cubicBezTo>
                        <a:pt x="1792" y="82"/>
                        <a:pt x="1848" y="85"/>
                        <a:pt x="1904" y="92"/>
                      </a:cubicBezTo>
                      <a:cubicBezTo>
                        <a:pt x="2713" y="189"/>
                        <a:pt x="3309" y="1035"/>
                        <a:pt x="3193" y="1959"/>
                      </a:cubicBezTo>
                      <a:cubicBezTo>
                        <a:pt x="3087" y="2823"/>
                        <a:pt x="2434" y="3477"/>
                        <a:pt x="1671" y="3477"/>
                      </a:cubicBezTo>
                      <a:cubicBezTo>
                        <a:pt x="1602" y="3477"/>
                        <a:pt x="1531" y="3471"/>
                        <a:pt x="1460" y="3460"/>
                      </a:cubicBezTo>
                      <a:cubicBezTo>
                        <a:pt x="633" y="3345"/>
                        <a:pt x="74" y="2476"/>
                        <a:pt x="208" y="1552"/>
                      </a:cubicBezTo>
                      <a:cubicBezTo>
                        <a:pt x="316" y="691"/>
                        <a:pt x="978" y="82"/>
                        <a:pt x="1737" y="82"/>
                      </a:cubicBezTo>
                      <a:close/>
                      <a:moveTo>
                        <a:pt x="1719" y="1"/>
                      </a:moveTo>
                      <a:cubicBezTo>
                        <a:pt x="946" y="1"/>
                        <a:pt x="258" y="660"/>
                        <a:pt x="134" y="1534"/>
                      </a:cubicBezTo>
                      <a:cubicBezTo>
                        <a:pt x="0" y="2518"/>
                        <a:pt x="578" y="3423"/>
                        <a:pt x="1460" y="3557"/>
                      </a:cubicBezTo>
                      <a:cubicBezTo>
                        <a:pt x="1533" y="3568"/>
                        <a:pt x="1604" y="3574"/>
                        <a:pt x="1675" y="3574"/>
                      </a:cubicBezTo>
                      <a:cubicBezTo>
                        <a:pt x="2475" y="3574"/>
                        <a:pt x="3166" y="2898"/>
                        <a:pt x="3272" y="1977"/>
                      </a:cubicBezTo>
                      <a:cubicBezTo>
                        <a:pt x="3387" y="998"/>
                        <a:pt x="2773" y="110"/>
                        <a:pt x="1904" y="13"/>
                      </a:cubicBezTo>
                      <a:cubicBezTo>
                        <a:pt x="1842" y="5"/>
                        <a:pt x="1780" y="1"/>
                        <a:pt x="17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7"/>
                <p:cNvSpPr/>
                <p:nvPr/>
              </p:nvSpPr>
              <p:spPr>
                <a:xfrm>
                  <a:off x="5519064" y="3294769"/>
                  <a:ext cx="369103" cy="39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886" extrusionOk="0">
                      <a:moveTo>
                        <a:pt x="250" y="1"/>
                      </a:moveTo>
                      <a:lnTo>
                        <a:pt x="1" y="1886"/>
                      </a:lnTo>
                      <a:lnTo>
                        <a:pt x="1" y="1886"/>
                      </a:lnTo>
                      <a:lnTo>
                        <a:pt x="1771" y="1156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47"/>
                <p:cNvSpPr/>
                <p:nvPr/>
              </p:nvSpPr>
              <p:spPr>
                <a:xfrm>
                  <a:off x="5514259" y="3278304"/>
                  <a:ext cx="398073" cy="4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0" h="2044" extrusionOk="0">
                      <a:moveTo>
                        <a:pt x="329" y="153"/>
                      </a:moveTo>
                      <a:lnTo>
                        <a:pt x="1734" y="1212"/>
                      </a:lnTo>
                      <a:lnTo>
                        <a:pt x="98" y="1905"/>
                      </a:lnTo>
                      <a:lnTo>
                        <a:pt x="329" y="153"/>
                      </a:lnTo>
                      <a:close/>
                      <a:moveTo>
                        <a:pt x="273" y="1"/>
                      </a:moveTo>
                      <a:lnTo>
                        <a:pt x="273" y="56"/>
                      </a:lnTo>
                      <a:lnTo>
                        <a:pt x="1" y="2043"/>
                      </a:lnTo>
                      <a:lnTo>
                        <a:pt x="1909" y="123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7" name="Google Shape;2107;p47"/>
              <p:cNvGrpSpPr/>
              <p:nvPr/>
            </p:nvGrpSpPr>
            <p:grpSpPr>
              <a:xfrm>
                <a:off x="5117700" y="2356524"/>
                <a:ext cx="2151000" cy="2036851"/>
                <a:chOff x="3496500" y="2571724"/>
                <a:chExt cx="2151000" cy="2036851"/>
              </a:xfrm>
            </p:grpSpPr>
            <p:sp>
              <p:nvSpPr>
                <p:cNvPr id="2108" name="Google Shape;2108;p47"/>
                <p:cNvSpPr/>
                <p:nvPr/>
              </p:nvSpPr>
              <p:spPr>
                <a:xfrm>
                  <a:off x="3496500" y="4150775"/>
                  <a:ext cx="2151000" cy="457800"/>
                </a:xfrm>
                <a:prstGeom prst="ellipse">
                  <a:avLst/>
                </a:prstGeom>
                <a:solidFill>
                  <a:srgbClr val="3E285A">
                    <a:alpha val="138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9" name="Google Shape;2109;p47"/>
                <p:cNvGrpSpPr/>
                <p:nvPr/>
              </p:nvGrpSpPr>
              <p:grpSpPr>
                <a:xfrm>
                  <a:off x="3793882" y="2571724"/>
                  <a:ext cx="1391302" cy="1923996"/>
                  <a:chOff x="5016125" y="652800"/>
                  <a:chExt cx="2922289" cy="4041160"/>
                </a:xfrm>
              </p:grpSpPr>
              <p:sp>
                <p:nvSpPr>
                  <p:cNvPr id="2110" name="Google Shape;2110;p47"/>
                  <p:cNvSpPr/>
                  <p:nvPr/>
                </p:nvSpPr>
                <p:spPr>
                  <a:xfrm>
                    <a:off x="5789289" y="802982"/>
                    <a:ext cx="739857" cy="13404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1" h="8372" extrusionOk="0">
                        <a:moveTo>
                          <a:pt x="2524" y="0"/>
                        </a:moveTo>
                        <a:cubicBezTo>
                          <a:pt x="2117" y="0"/>
                          <a:pt x="1612" y="93"/>
                          <a:pt x="1118" y="431"/>
                        </a:cubicBezTo>
                        <a:cubicBezTo>
                          <a:pt x="0" y="1180"/>
                          <a:pt x="231" y="2395"/>
                          <a:pt x="444" y="2857"/>
                        </a:cubicBezTo>
                        <a:cubicBezTo>
                          <a:pt x="638" y="3301"/>
                          <a:pt x="1215" y="4146"/>
                          <a:pt x="1081" y="4742"/>
                        </a:cubicBezTo>
                        <a:cubicBezTo>
                          <a:pt x="947" y="5338"/>
                          <a:pt x="310" y="5782"/>
                          <a:pt x="485" y="6651"/>
                        </a:cubicBezTo>
                        <a:cubicBezTo>
                          <a:pt x="656" y="7515"/>
                          <a:pt x="1137" y="7898"/>
                          <a:pt x="1696" y="8171"/>
                        </a:cubicBezTo>
                        <a:cubicBezTo>
                          <a:pt x="2037" y="8340"/>
                          <a:pt x="2927" y="8371"/>
                          <a:pt x="3538" y="8371"/>
                        </a:cubicBezTo>
                        <a:cubicBezTo>
                          <a:pt x="3896" y="8371"/>
                          <a:pt x="4159" y="8360"/>
                          <a:pt x="4159" y="8360"/>
                        </a:cubicBezTo>
                        <a:cubicBezTo>
                          <a:pt x="4159" y="8360"/>
                          <a:pt x="4334" y="7496"/>
                          <a:pt x="4487" y="6092"/>
                        </a:cubicBezTo>
                        <a:cubicBezTo>
                          <a:pt x="4621" y="4705"/>
                          <a:pt x="4584" y="2797"/>
                          <a:pt x="4487" y="2086"/>
                        </a:cubicBezTo>
                        <a:cubicBezTo>
                          <a:pt x="4390" y="1393"/>
                          <a:pt x="4182" y="759"/>
                          <a:pt x="4066" y="584"/>
                        </a:cubicBezTo>
                        <a:cubicBezTo>
                          <a:pt x="3951" y="390"/>
                          <a:pt x="3373" y="140"/>
                          <a:pt x="3373" y="140"/>
                        </a:cubicBezTo>
                        <a:cubicBezTo>
                          <a:pt x="3373" y="140"/>
                          <a:pt x="3023" y="0"/>
                          <a:pt x="2524" y="0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1" name="Google Shape;2111;p47"/>
                  <p:cNvSpPr/>
                  <p:nvPr/>
                </p:nvSpPr>
                <p:spPr>
                  <a:xfrm>
                    <a:off x="5817308" y="794496"/>
                    <a:ext cx="718562" cy="1358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8" h="8482" extrusionOk="0">
                        <a:moveTo>
                          <a:pt x="2275" y="109"/>
                        </a:moveTo>
                        <a:cubicBezTo>
                          <a:pt x="2347" y="109"/>
                          <a:pt x="2416" y="113"/>
                          <a:pt x="2482" y="119"/>
                        </a:cubicBezTo>
                        <a:cubicBezTo>
                          <a:pt x="2889" y="138"/>
                          <a:pt x="3175" y="253"/>
                          <a:pt x="3175" y="253"/>
                        </a:cubicBezTo>
                        <a:cubicBezTo>
                          <a:pt x="3175" y="253"/>
                          <a:pt x="3314" y="309"/>
                          <a:pt x="3466" y="387"/>
                        </a:cubicBezTo>
                        <a:cubicBezTo>
                          <a:pt x="3563" y="424"/>
                          <a:pt x="3637" y="484"/>
                          <a:pt x="3697" y="521"/>
                        </a:cubicBezTo>
                        <a:cubicBezTo>
                          <a:pt x="3776" y="581"/>
                          <a:pt x="3831" y="618"/>
                          <a:pt x="3850" y="655"/>
                        </a:cubicBezTo>
                        <a:cubicBezTo>
                          <a:pt x="3891" y="734"/>
                          <a:pt x="3984" y="946"/>
                          <a:pt x="4062" y="1214"/>
                        </a:cubicBezTo>
                        <a:cubicBezTo>
                          <a:pt x="4141" y="1464"/>
                          <a:pt x="4215" y="1792"/>
                          <a:pt x="4275" y="2157"/>
                        </a:cubicBezTo>
                        <a:cubicBezTo>
                          <a:pt x="4372" y="2850"/>
                          <a:pt x="4390" y="4758"/>
                          <a:pt x="4256" y="6145"/>
                        </a:cubicBezTo>
                        <a:cubicBezTo>
                          <a:pt x="4122" y="7512"/>
                          <a:pt x="3947" y="8339"/>
                          <a:pt x="3947" y="8358"/>
                        </a:cubicBezTo>
                        <a:cubicBezTo>
                          <a:pt x="3910" y="8376"/>
                          <a:pt x="3485" y="8376"/>
                          <a:pt x="2967" y="8376"/>
                        </a:cubicBezTo>
                        <a:cubicBezTo>
                          <a:pt x="2676" y="8358"/>
                          <a:pt x="2390" y="8358"/>
                          <a:pt x="2135" y="8321"/>
                        </a:cubicBezTo>
                        <a:cubicBezTo>
                          <a:pt x="1886" y="8279"/>
                          <a:pt x="1655" y="8242"/>
                          <a:pt x="1539" y="8182"/>
                        </a:cubicBezTo>
                        <a:cubicBezTo>
                          <a:pt x="1003" y="7914"/>
                          <a:pt x="518" y="7549"/>
                          <a:pt x="347" y="6704"/>
                        </a:cubicBezTo>
                        <a:cubicBezTo>
                          <a:pt x="269" y="6279"/>
                          <a:pt x="384" y="5969"/>
                          <a:pt x="541" y="5683"/>
                        </a:cubicBezTo>
                        <a:cubicBezTo>
                          <a:pt x="694" y="5391"/>
                          <a:pt x="888" y="5123"/>
                          <a:pt x="962" y="4814"/>
                        </a:cubicBezTo>
                        <a:cubicBezTo>
                          <a:pt x="1022" y="4486"/>
                          <a:pt x="906" y="4121"/>
                          <a:pt x="749" y="3774"/>
                        </a:cubicBezTo>
                        <a:cubicBezTo>
                          <a:pt x="597" y="3428"/>
                          <a:pt x="403" y="3100"/>
                          <a:pt x="310" y="2892"/>
                        </a:cubicBezTo>
                        <a:cubicBezTo>
                          <a:pt x="213" y="2661"/>
                          <a:pt x="116" y="2254"/>
                          <a:pt x="153" y="1811"/>
                        </a:cubicBezTo>
                        <a:cubicBezTo>
                          <a:pt x="213" y="1367"/>
                          <a:pt x="426" y="886"/>
                          <a:pt x="962" y="521"/>
                        </a:cubicBezTo>
                        <a:cubicBezTo>
                          <a:pt x="1418" y="213"/>
                          <a:pt x="1887" y="109"/>
                          <a:pt x="2275" y="109"/>
                        </a:cubicBezTo>
                        <a:close/>
                        <a:moveTo>
                          <a:pt x="2342" y="0"/>
                        </a:moveTo>
                        <a:cubicBezTo>
                          <a:pt x="1924" y="0"/>
                          <a:pt x="1408" y="99"/>
                          <a:pt x="906" y="443"/>
                        </a:cubicBezTo>
                        <a:cubicBezTo>
                          <a:pt x="347" y="831"/>
                          <a:pt x="116" y="1330"/>
                          <a:pt x="56" y="1792"/>
                        </a:cubicBezTo>
                        <a:cubicBezTo>
                          <a:pt x="1" y="2273"/>
                          <a:pt x="116" y="2698"/>
                          <a:pt x="213" y="2929"/>
                        </a:cubicBezTo>
                        <a:cubicBezTo>
                          <a:pt x="329" y="3160"/>
                          <a:pt x="518" y="3488"/>
                          <a:pt x="675" y="3816"/>
                        </a:cubicBezTo>
                        <a:cubicBezTo>
                          <a:pt x="828" y="4162"/>
                          <a:pt x="925" y="4509"/>
                          <a:pt x="865" y="4795"/>
                        </a:cubicBezTo>
                        <a:cubicBezTo>
                          <a:pt x="809" y="5063"/>
                          <a:pt x="615" y="5336"/>
                          <a:pt x="444" y="5622"/>
                        </a:cubicBezTo>
                        <a:cubicBezTo>
                          <a:pt x="287" y="5932"/>
                          <a:pt x="153" y="6260"/>
                          <a:pt x="250" y="6722"/>
                        </a:cubicBezTo>
                        <a:cubicBezTo>
                          <a:pt x="426" y="7586"/>
                          <a:pt x="943" y="7993"/>
                          <a:pt x="1502" y="8261"/>
                        </a:cubicBezTo>
                        <a:cubicBezTo>
                          <a:pt x="1636" y="8339"/>
                          <a:pt x="1867" y="8395"/>
                          <a:pt x="2117" y="8413"/>
                        </a:cubicBezTo>
                        <a:cubicBezTo>
                          <a:pt x="2390" y="8455"/>
                          <a:pt x="2676" y="8473"/>
                          <a:pt x="2967" y="8473"/>
                        </a:cubicBezTo>
                        <a:cubicBezTo>
                          <a:pt x="3146" y="8480"/>
                          <a:pt x="3321" y="8482"/>
                          <a:pt x="3475" y="8482"/>
                        </a:cubicBezTo>
                        <a:cubicBezTo>
                          <a:pt x="3783" y="8482"/>
                          <a:pt x="4007" y="8473"/>
                          <a:pt x="4007" y="8473"/>
                        </a:cubicBezTo>
                        <a:lnTo>
                          <a:pt x="4044" y="8473"/>
                        </a:lnTo>
                        <a:lnTo>
                          <a:pt x="4044" y="8436"/>
                        </a:lnTo>
                        <a:cubicBezTo>
                          <a:pt x="4044" y="8436"/>
                          <a:pt x="4215" y="7549"/>
                          <a:pt x="4353" y="6163"/>
                        </a:cubicBezTo>
                        <a:cubicBezTo>
                          <a:pt x="4487" y="4758"/>
                          <a:pt x="4469" y="2850"/>
                          <a:pt x="4372" y="2139"/>
                        </a:cubicBezTo>
                        <a:cubicBezTo>
                          <a:pt x="4312" y="1774"/>
                          <a:pt x="4238" y="1446"/>
                          <a:pt x="4159" y="1178"/>
                        </a:cubicBezTo>
                        <a:cubicBezTo>
                          <a:pt x="4081" y="905"/>
                          <a:pt x="3984" y="715"/>
                          <a:pt x="3928" y="600"/>
                        </a:cubicBezTo>
                        <a:cubicBezTo>
                          <a:pt x="3891" y="558"/>
                          <a:pt x="3831" y="503"/>
                          <a:pt x="3753" y="443"/>
                        </a:cubicBezTo>
                        <a:cubicBezTo>
                          <a:pt x="3679" y="406"/>
                          <a:pt x="3600" y="350"/>
                          <a:pt x="3522" y="309"/>
                        </a:cubicBezTo>
                        <a:cubicBezTo>
                          <a:pt x="3369" y="212"/>
                          <a:pt x="3217" y="156"/>
                          <a:pt x="3217" y="156"/>
                        </a:cubicBezTo>
                        <a:cubicBezTo>
                          <a:pt x="3217" y="156"/>
                          <a:pt x="2926" y="41"/>
                          <a:pt x="2482" y="4"/>
                        </a:cubicBezTo>
                        <a:cubicBezTo>
                          <a:pt x="2437" y="2"/>
                          <a:pt x="2390" y="0"/>
                          <a:pt x="23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2" name="Google Shape;2112;p47"/>
                  <p:cNvSpPr/>
                  <p:nvPr/>
                </p:nvSpPr>
                <p:spPr>
                  <a:xfrm>
                    <a:off x="7117869" y="2323377"/>
                    <a:ext cx="557975" cy="613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5" h="3831" extrusionOk="0">
                        <a:moveTo>
                          <a:pt x="2122" y="1"/>
                        </a:moveTo>
                        <a:lnTo>
                          <a:pt x="1" y="1313"/>
                        </a:lnTo>
                        <a:cubicBezTo>
                          <a:pt x="1" y="1313"/>
                          <a:pt x="1313" y="3526"/>
                          <a:pt x="1983" y="3757"/>
                        </a:cubicBezTo>
                        <a:cubicBezTo>
                          <a:pt x="2129" y="3806"/>
                          <a:pt x="2274" y="3831"/>
                          <a:pt x="2410" y="3831"/>
                        </a:cubicBezTo>
                        <a:cubicBezTo>
                          <a:pt x="2921" y="3831"/>
                          <a:pt x="3330" y="3488"/>
                          <a:pt x="3392" y="2773"/>
                        </a:cubicBezTo>
                        <a:cubicBezTo>
                          <a:pt x="3485" y="1868"/>
                          <a:pt x="2122" y="1"/>
                          <a:pt x="2122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3" name="Google Shape;2113;p47"/>
                  <p:cNvSpPr/>
                  <p:nvPr/>
                </p:nvSpPr>
                <p:spPr>
                  <a:xfrm>
                    <a:off x="7109063" y="2311689"/>
                    <a:ext cx="566781" cy="631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0" h="3943" extrusionOk="0">
                        <a:moveTo>
                          <a:pt x="2177" y="153"/>
                        </a:moveTo>
                        <a:cubicBezTo>
                          <a:pt x="2195" y="171"/>
                          <a:pt x="2482" y="596"/>
                          <a:pt x="2810" y="1155"/>
                        </a:cubicBezTo>
                        <a:cubicBezTo>
                          <a:pt x="3138" y="1733"/>
                          <a:pt x="3447" y="2426"/>
                          <a:pt x="3387" y="2846"/>
                        </a:cubicBezTo>
                        <a:cubicBezTo>
                          <a:pt x="3350" y="3271"/>
                          <a:pt x="3175" y="3558"/>
                          <a:pt x="2944" y="3715"/>
                        </a:cubicBezTo>
                        <a:cubicBezTo>
                          <a:pt x="2812" y="3802"/>
                          <a:pt x="2649" y="3845"/>
                          <a:pt x="2474" y="3845"/>
                        </a:cubicBezTo>
                        <a:cubicBezTo>
                          <a:pt x="2341" y="3845"/>
                          <a:pt x="2200" y="3820"/>
                          <a:pt x="2061" y="3770"/>
                        </a:cubicBezTo>
                        <a:cubicBezTo>
                          <a:pt x="1904" y="3733"/>
                          <a:pt x="1715" y="3558"/>
                          <a:pt x="1484" y="3308"/>
                        </a:cubicBezTo>
                        <a:cubicBezTo>
                          <a:pt x="1271" y="3077"/>
                          <a:pt x="1040" y="2791"/>
                          <a:pt x="846" y="2500"/>
                        </a:cubicBezTo>
                        <a:cubicBezTo>
                          <a:pt x="444" y="1922"/>
                          <a:pt x="153" y="1442"/>
                          <a:pt x="134" y="1405"/>
                        </a:cubicBezTo>
                        <a:lnTo>
                          <a:pt x="2177" y="153"/>
                        </a:lnTo>
                        <a:close/>
                        <a:moveTo>
                          <a:pt x="2195" y="0"/>
                        </a:moveTo>
                        <a:lnTo>
                          <a:pt x="0" y="1363"/>
                        </a:lnTo>
                        <a:lnTo>
                          <a:pt x="19" y="1405"/>
                        </a:lnTo>
                        <a:cubicBezTo>
                          <a:pt x="19" y="1405"/>
                          <a:pt x="347" y="1964"/>
                          <a:pt x="749" y="2560"/>
                        </a:cubicBezTo>
                        <a:cubicBezTo>
                          <a:pt x="961" y="2846"/>
                          <a:pt x="1192" y="3137"/>
                          <a:pt x="1405" y="3387"/>
                        </a:cubicBezTo>
                        <a:cubicBezTo>
                          <a:pt x="1636" y="3618"/>
                          <a:pt x="1849" y="3812"/>
                          <a:pt x="2038" y="3867"/>
                        </a:cubicBezTo>
                        <a:cubicBezTo>
                          <a:pt x="2187" y="3917"/>
                          <a:pt x="2337" y="3942"/>
                          <a:pt x="2480" y="3942"/>
                        </a:cubicBezTo>
                        <a:cubicBezTo>
                          <a:pt x="2670" y="3942"/>
                          <a:pt x="2849" y="3899"/>
                          <a:pt x="3004" y="3812"/>
                        </a:cubicBezTo>
                        <a:cubicBezTo>
                          <a:pt x="3272" y="3636"/>
                          <a:pt x="3447" y="3308"/>
                          <a:pt x="3503" y="2846"/>
                        </a:cubicBezTo>
                        <a:cubicBezTo>
                          <a:pt x="3540" y="2366"/>
                          <a:pt x="3216" y="1673"/>
                          <a:pt x="2888" y="1095"/>
                        </a:cubicBezTo>
                        <a:cubicBezTo>
                          <a:pt x="2560" y="518"/>
                          <a:pt x="2214" y="37"/>
                          <a:pt x="2214" y="37"/>
                        </a:cubicBezTo>
                        <a:lnTo>
                          <a:pt x="2195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4" name="Google Shape;2114;p47"/>
                  <p:cNvSpPr/>
                  <p:nvPr/>
                </p:nvSpPr>
                <p:spPr>
                  <a:xfrm>
                    <a:off x="5354915" y="2392384"/>
                    <a:ext cx="703032" cy="748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1" h="4677" extrusionOk="0">
                        <a:moveTo>
                          <a:pt x="2197" y="0"/>
                        </a:moveTo>
                        <a:cubicBezTo>
                          <a:pt x="2099" y="0"/>
                          <a:pt x="2043" y="14"/>
                          <a:pt x="2043" y="14"/>
                        </a:cubicBezTo>
                        <a:cubicBezTo>
                          <a:pt x="2043" y="14"/>
                          <a:pt x="773" y="2227"/>
                          <a:pt x="384" y="2804"/>
                        </a:cubicBezTo>
                        <a:cubicBezTo>
                          <a:pt x="1" y="3382"/>
                          <a:pt x="329" y="4135"/>
                          <a:pt x="865" y="4422"/>
                        </a:cubicBezTo>
                        <a:cubicBezTo>
                          <a:pt x="1146" y="4573"/>
                          <a:pt x="1406" y="4677"/>
                          <a:pt x="1666" y="4677"/>
                        </a:cubicBezTo>
                        <a:cubicBezTo>
                          <a:pt x="1907" y="4677"/>
                          <a:pt x="2149" y="4588"/>
                          <a:pt x="2408" y="4366"/>
                        </a:cubicBezTo>
                        <a:cubicBezTo>
                          <a:pt x="2944" y="3904"/>
                          <a:pt x="4390" y="1418"/>
                          <a:pt x="4390" y="1418"/>
                        </a:cubicBezTo>
                        <a:cubicBezTo>
                          <a:pt x="4390" y="1418"/>
                          <a:pt x="3582" y="554"/>
                          <a:pt x="3004" y="245"/>
                        </a:cubicBezTo>
                        <a:cubicBezTo>
                          <a:pt x="2653" y="38"/>
                          <a:pt x="2364" y="0"/>
                          <a:pt x="21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5" name="Google Shape;2115;p47"/>
                  <p:cNvSpPr/>
                  <p:nvPr/>
                </p:nvSpPr>
                <p:spPr>
                  <a:xfrm>
                    <a:off x="5376369" y="2384538"/>
                    <a:ext cx="690384" cy="7654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" h="4781" extrusionOk="0">
                        <a:moveTo>
                          <a:pt x="2177" y="100"/>
                        </a:moveTo>
                        <a:cubicBezTo>
                          <a:pt x="2330" y="123"/>
                          <a:pt x="2579" y="178"/>
                          <a:pt x="2852" y="331"/>
                        </a:cubicBezTo>
                        <a:cubicBezTo>
                          <a:pt x="3388" y="622"/>
                          <a:pt x="4141" y="1430"/>
                          <a:pt x="4178" y="1467"/>
                        </a:cubicBezTo>
                        <a:cubicBezTo>
                          <a:pt x="4178" y="1509"/>
                          <a:pt x="3831" y="2086"/>
                          <a:pt x="3429" y="2738"/>
                        </a:cubicBezTo>
                        <a:cubicBezTo>
                          <a:pt x="3198" y="3084"/>
                          <a:pt x="2986" y="3431"/>
                          <a:pt x="2773" y="3741"/>
                        </a:cubicBezTo>
                        <a:cubicBezTo>
                          <a:pt x="2561" y="4027"/>
                          <a:pt x="2371" y="4281"/>
                          <a:pt x="2233" y="4374"/>
                        </a:cubicBezTo>
                        <a:cubicBezTo>
                          <a:pt x="1983" y="4605"/>
                          <a:pt x="1752" y="4683"/>
                          <a:pt x="1503" y="4683"/>
                        </a:cubicBezTo>
                        <a:cubicBezTo>
                          <a:pt x="1272" y="4665"/>
                          <a:pt x="1022" y="4568"/>
                          <a:pt x="754" y="4434"/>
                        </a:cubicBezTo>
                        <a:cubicBezTo>
                          <a:pt x="500" y="4281"/>
                          <a:pt x="292" y="4027"/>
                          <a:pt x="195" y="3759"/>
                        </a:cubicBezTo>
                        <a:cubicBezTo>
                          <a:pt x="98" y="3473"/>
                          <a:pt x="116" y="3144"/>
                          <a:pt x="292" y="2872"/>
                        </a:cubicBezTo>
                        <a:cubicBezTo>
                          <a:pt x="676" y="2294"/>
                          <a:pt x="1928" y="160"/>
                          <a:pt x="1946" y="123"/>
                        </a:cubicBezTo>
                        <a:cubicBezTo>
                          <a:pt x="1946" y="123"/>
                          <a:pt x="2025" y="100"/>
                          <a:pt x="2177" y="100"/>
                        </a:cubicBezTo>
                        <a:close/>
                        <a:moveTo>
                          <a:pt x="2072" y="0"/>
                        </a:moveTo>
                        <a:cubicBezTo>
                          <a:pt x="1957" y="0"/>
                          <a:pt x="1886" y="26"/>
                          <a:pt x="1886" y="26"/>
                        </a:cubicBezTo>
                        <a:lnTo>
                          <a:pt x="1868" y="26"/>
                        </a:lnTo>
                        <a:lnTo>
                          <a:pt x="1868" y="44"/>
                        </a:lnTo>
                        <a:cubicBezTo>
                          <a:pt x="1868" y="44"/>
                          <a:pt x="578" y="2257"/>
                          <a:pt x="213" y="2816"/>
                        </a:cubicBezTo>
                        <a:cubicBezTo>
                          <a:pt x="1" y="3126"/>
                          <a:pt x="1" y="3473"/>
                          <a:pt x="98" y="3777"/>
                        </a:cubicBezTo>
                        <a:cubicBezTo>
                          <a:pt x="213" y="4087"/>
                          <a:pt x="426" y="4355"/>
                          <a:pt x="712" y="4512"/>
                        </a:cubicBezTo>
                        <a:cubicBezTo>
                          <a:pt x="985" y="4665"/>
                          <a:pt x="1235" y="4762"/>
                          <a:pt x="1503" y="4780"/>
                        </a:cubicBezTo>
                        <a:cubicBezTo>
                          <a:pt x="1771" y="4780"/>
                          <a:pt x="2043" y="4702"/>
                          <a:pt x="2311" y="4452"/>
                        </a:cubicBezTo>
                        <a:cubicBezTo>
                          <a:pt x="2445" y="4337"/>
                          <a:pt x="2639" y="4087"/>
                          <a:pt x="2852" y="3796"/>
                        </a:cubicBezTo>
                        <a:cubicBezTo>
                          <a:pt x="3064" y="3491"/>
                          <a:pt x="3295" y="3144"/>
                          <a:pt x="3503" y="2798"/>
                        </a:cubicBezTo>
                        <a:cubicBezTo>
                          <a:pt x="3928" y="2105"/>
                          <a:pt x="4293" y="1486"/>
                          <a:pt x="4293" y="1486"/>
                        </a:cubicBezTo>
                        <a:lnTo>
                          <a:pt x="4312" y="1449"/>
                        </a:lnTo>
                        <a:lnTo>
                          <a:pt x="4293" y="1430"/>
                        </a:lnTo>
                        <a:cubicBezTo>
                          <a:pt x="4293" y="1430"/>
                          <a:pt x="3485" y="562"/>
                          <a:pt x="2907" y="238"/>
                        </a:cubicBezTo>
                        <a:cubicBezTo>
                          <a:pt x="2621" y="81"/>
                          <a:pt x="2371" y="26"/>
                          <a:pt x="2177" y="7"/>
                        </a:cubicBezTo>
                        <a:cubicBezTo>
                          <a:pt x="2139" y="2"/>
                          <a:pt x="2104" y="0"/>
                          <a:pt x="207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6" name="Google Shape;2116;p47"/>
                  <p:cNvSpPr/>
                  <p:nvPr/>
                </p:nvSpPr>
                <p:spPr>
                  <a:xfrm>
                    <a:off x="5604364" y="2029257"/>
                    <a:ext cx="533478" cy="769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2" h="4805" extrusionOk="0">
                        <a:moveTo>
                          <a:pt x="2666" y="1"/>
                        </a:moveTo>
                        <a:cubicBezTo>
                          <a:pt x="1904" y="1"/>
                          <a:pt x="1334" y="535"/>
                          <a:pt x="947" y="1011"/>
                        </a:cubicBezTo>
                        <a:cubicBezTo>
                          <a:pt x="485" y="1533"/>
                          <a:pt x="0" y="2573"/>
                          <a:pt x="0" y="2573"/>
                        </a:cubicBezTo>
                        <a:lnTo>
                          <a:pt x="3027" y="4804"/>
                        </a:lnTo>
                        <a:cubicBezTo>
                          <a:pt x="3027" y="4804"/>
                          <a:pt x="3258" y="3206"/>
                          <a:pt x="3295" y="1880"/>
                        </a:cubicBezTo>
                        <a:cubicBezTo>
                          <a:pt x="3331" y="549"/>
                          <a:pt x="2985" y="31"/>
                          <a:pt x="2985" y="31"/>
                        </a:cubicBezTo>
                        <a:cubicBezTo>
                          <a:pt x="2875" y="10"/>
                          <a:pt x="2769" y="1"/>
                          <a:pt x="26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7" name="Google Shape;2117;p47"/>
                  <p:cNvSpPr/>
                  <p:nvPr/>
                </p:nvSpPr>
                <p:spPr>
                  <a:xfrm>
                    <a:off x="5595397" y="2022052"/>
                    <a:ext cx="549169" cy="792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0" h="4947" extrusionOk="0">
                        <a:moveTo>
                          <a:pt x="2711" y="104"/>
                        </a:moveTo>
                        <a:cubicBezTo>
                          <a:pt x="2810" y="104"/>
                          <a:pt x="2913" y="113"/>
                          <a:pt x="3022" y="132"/>
                        </a:cubicBezTo>
                        <a:cubicBezTo>
                          <a:pt x="3022" y="132"/>
                          <a:pt x="3101" y="229"/>
                          <a:pt x="3175" y="515"/>
                        </a:cubicBezTo>
                        <a:cubicBezTo>
                          <a:pt x="3253" y="806"/>
                          <a:pt x="3332" y="1250"/>
                          <a:pt x="3314" y="1925"/>
                        </a:cubicBezTo>
                        <a:cubicBezTo>
                          <a:pt x="3272" y="3214"/>
                          <a:pt x="3041" y="4674"/>
                          <a:pt x="3022" y="4752"/>
                        </a:cubicBezTo>
                        <a:lnTo>
                          <a:pt x="116" y="2595"/>
                        </a:lnTo>
                        <a:cubicBezTo>
                          <a:pt x="153" y="2539"/>
                          <a:pt x="615" y="1596"/>
                          <a:pt x="1040" y="1074"/>
                        </a:cubicBezTo>
                        <a:cubicBezTo>
                          <a:pt x="1253" y="825"/>
                          <a:pt x="1539" y="538"/>
                          <a:pt x="1867" y="344"/>
                        </a:cubicBezTo>
                        <a:cubicBezTo>
                          <a:pt x="2118" y="196"/>
                          <a:pt x="2390" y="104"/>
                          <a:pt x="2711" y="104"/>
                        </a:cubicBezTo>
                        <a:close/>
                        <a:moveTo>
                          <a:pt x="2718" y="0"/>
                        </a:moveTo>
                        <a:cubicBezTo>
                          <a:pt x="2378" y="0"/>
                          <a:pt x="2074" y="105"/>
                          <a:pt x="1812" y="266"/>
                        </a:cubicBezTo>
                        <a:cubicBezTo>
                          <a:pt x="1465" y="460"/>
                          <a:pt x="1193" y="746"/>
                          <a:pt x="962" y="1019"/>
                        </a:cubicBezTo>
                        <a:cubicBezTo>
                          <a:pt x="500" y="1555"/>
                          <a:pt x="19" y="2595"/>
                          <a:pt x="19" y="2595"/>
                        </a:cubicBezTo>
                        <a:lnTo>
                          <a:pt x="1" y="2636"/>
                        </a:lnTo>
                        <a:lnTo>
                          <a:pt x="3101" y="4946"/>
                        </a:lnTo>
                        <a:lnTo>
                          <a:pt x="3119" y="4868"/>
                        </a:lnTo>
                        <a:cubicBezTo>
                          <a:pt x="3119" y="4868"/>
                          <a:pt x="3369" y="3251"/>
                          <a:pt x="3406" y="1925"/>
                        </a:cubicBezTo>
                        <a:cubicBezTo>
                          <a:pt x="3429" y="1250"/>
                          <a:pt x="3351" y="788"/>
                          <a:pt x="3272" y="478"/>
                        </a:cubicBezTo>
                        <a:cubicBezTo>
                          <a:pt x="3175" y="192"/>
                          <a:pt x="3083" y="53"/>
                          <a:pt x="3083" y="53"/>
                        </a:cubicBezTo>
                        <a:lnTo>
                          <a:pt x="3083" y="35"/>
                        </a:lnTo>
                        <a:lnTo>
                          <a:pt x="3059" y="35"/>
                        </a:lnTo>
                        <a:cubicBezTo>
                          <a:pt x="2942" y="11"/>
                          <a:pt x="2828" y="0"/>
                          <a:pt x="2718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8" name="Google Shape;2118;p47"/>
                  <p:cNvSpPr/>
                  <p:nvPr/>
                </p:nvSpPr>
                <p:spPr>
                  <a:xfrm>
                    <a:off x="6840561" y="2018529"/>
                    <a:ext cx="672612" cy="78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1" h="4872" extrusionOk="0">
                        <a:moveTo>
                          <a:pt x="1222" y="0"/>
                        </a:moveTo>
                        <a:cubicBezTo>
                          <a:pt x="946" y="0"/>
                          <a:pt x="662" y="40"/>
                          <a:pt x="347" y="98"/>
                        </a:cubicBezTo>
                        <a:cubicBezTo>
                          <a:pt x="347" y="98"/>
                          <a:pt x="0" y="616"/>
                          <a:pt x="42" y="1947"/>
                        </a:cubicBezTo>
                        <a:cubicBezTo>
                          <a:pt x="79" y="3273"/>
                          <a:pt x="328" y="4871"/>
                          <a:pt x="328" y="4871"/>
                        </a:cubicBezTo>
                        <a:lnTo>
                          <a:pt x="4200" y="2233"/>
                        </a:lnTo>
                        <a:cubicBezTo>
                          <a:pt x="4200" y="2233"/>
                          <a:pt x="3794" y="1138"/>
                          <a:pt x="2985" y="616"/>
                        </a:cubicBezTo>
                        <a:cubicBezTo>
                          <a:pt x="2293" y="155"/>
                          <a:pt x="1772" y="0"/>
                          <a:pt x="122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9" name="Google Shape;2119;p47"/>
                  <p:cNvSpPr/>
                  <p:nvPr/>
                </p:nvSpPr>
                <p:spPr>
                  <a:xfrm>
                    <a:off x="6837519" y="2011004"/>
                    <a:ext cx="684460" cy="8031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5016" extrusionOk="0">
                        <a:moveTo>
                          <a:pt x="1268" y="96"/>
                        </a:moveTo>
                        <a:cubicBezTo>
                          <a:pt x="1393" y="96"/>
                          <a:pt x="1514" y="105"/>
                          <a:pt x="1636" y="122"/>
                        </a:cubicBezTo>
                        <a:cubicBezTo>
                          <a:pt x="2043" y="201"/>
                          <a:pt x="2463" y="353"/>
                          <a:pt x="2985" y="700"/>
                        </a:cubicBezTo>
                        <a:cubicBezTo>
                          <a:pt x="3734" y="1203"/>
                          <a:pt x="4122" y="2201"/>
                          <a:pt x="4159" y="2262"/>
                        </a:cubicBezTo>
                        <a:lnTo>
                          <a:pt x="384" y="4840"/>
                        </a:lnTo>
                        <a:cubicBezTo>
                          <a:pt x="366" y="4743"/>
                          <a:pt x="153" y="3283"/>
                          <a:pt x="116" y="1994"/>
                        </a:cubicBezTo>
                        <a:cubicBezTo>
                          <a:pt x="98" y="1319"/>
                          <a:pt x="176" y="875"/>
                          <a:pt x="250" y="584"/>
                        </a:cubicBezTo>
                        <a:cubicBezTo>
                          <a:pt x="329" y="298"/>
                          <a:pt x="407" y="201"/>
                          <a:pt x="407" y="201"/>
                        </a:cubicBezTo>
                        <a:cubicBezTo>
                          <a:pt x="722" y="135"/>
                          <a:pt x="1001" y="96"/>
                          <a:pt x="1268" y="96"/>
                        </a:cubicBezTo>
                        <a:close/>
                        <a:moveTo>
                          <a:pt x="1240" y="1"/>
                        </a:moveTo>
                        <a:cubicBezTo>
                          <a:pt x="960" y="1"/>
                          <a:pt x="675" y="39"/>
                          <a:pt x="366" y="104"/>
                        </a:cubicBezTo>
                        <a:lnTo>
                          <a:pt x="347" y="104"/>
                        </a:lnTo>
                        <a:lnTo>
                          <a:pt x="329" y="122"/>
                        </a:lnTo>
                        <a:cubicBezTo>
                          <a:pt x="329" y="122"/>
                          <a:pt x="232" y="261"/>
                          <a:pt x="153" y="547"/>
                        </a:cubicBezTo>
                        <a:cubicBezTo>
                          <a:pt x="79" y="857"/>
                          <a:pt x="1" y="1319"/>
                          <a:pt x="19" y="1994"/>
                        </a:cubicBezTo>
                        <a:cubicBezTo>
                          <a:pt x="61" y="3320"/>
                          <a:pt x="292" y="4937"/>
                          <a:pt x="292" y="4937"/>
                        </a:cubicBezTo>
                        <a:lnTo>
                          <a:pt x="310" y="5015"/>
                        </a:lnTo>
                        <a:lnTo>
                          <a:pt x="4275" y="2299"/>
                        </a:lnTo>
                        <a:lnTo>
                          <a:pt x="4256" y="2262"/>
                        </a:lnTo>
                        <a:cubicBezTo>
                          <a:pt x="4256" y="2262"/>
                          <a:pt x="3849" y="1162"/>
                          <a:pt x="3041" y="626"/>
                        </a:cubicBezTo>
                        <a:cubicBezTo>
                          <a:pt x="2523" y="279"/>
                          <a:pt x="2080" y="104"/>
                          <a:pt x="1655" y="30"/>
                        </a:cubicBezTo>
                        <a:cubicBezTo>
                          <a:pt x="1516" y="10"/>
                          <a:pt x="1378" y="1"/>
                          <a:pt x="124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0" name="Google Shape;2120;p47"/>
                  <p:cNvSpPr/>
                  <p:nvPr/>
                </p:nvSpPr>
                <p:spPr>
                  <a:xfrm>
                    <a:off x="5922339" y="1974980"/>
                    <a:ext cx="1214255" cy="1674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4" h="10461" extrusionOk="0">
                        <a:moveTo>
                          <a:pt x="3755" y="0"/>
                        </a:moveTo>
                        <a:cubicBezTo>
                          <a:pt x="3727" y="0"/>
                          <a:pt x="3701" y="0"/>
                          <a:pt x="3674" y="1"/>
                        </a:cubicBezTo>
                        <a:lnTo>
                          <a:pt x="3582" y="1"/>
                        </a:lnTo>
                        <a:cubicBezTo>
                          <a:pt x="2464" y="1"/>
                          <a:pt x="999" y="370"/>
                          <a:pt x="999" y="370"/>
                        </a:cubicBezTo>
                        <a:cubicBezTo>
                          <a:pt x="999" y="370"/>
                          <a:pt x="324" y="3928"/>
                          <a:pt x="403" y="4603"/>
                        </a:cubicBezTo>
                        <a:cubicBezTo>
                          <a:pt x="463" y="5259"/>
                          <a:pt x="810" y="5624"/>
                          <a:pt x="828" y="5989"/>
                        </a:cubicBezTo>
                        <a:cubicBezTo>
                          <a:pt x="865" y="6377"/>
                          <a:pt x="1" y="10050"/>
                          <a:pt x="1" y="10050"/>
                        </a:cubicBezTo>
                        <a:cubicBezTo>
                          <a:pt x="1" y="10050"/>
                          <a:pt x="403" y="10244"/>
                          <a:pt x="1133" y="10360"/>
                        </a:cubicBezTo>
                        <a:cubicBezTo>
                          <a:pt x="1868" y="10457"/>
                          <a:pt x="2002" y="10457"/>
                          <a:pt x="2713" y="10457"/>
                        </a:cubicBezTo>
                        <a:cubicBezTo>
                          <a:pt x="2771" y="10460"/>
                          <a:pt x="2828" y="10461"/>
                          <a:pt x="2885" y="10461"/>
                        </a:cubicBezTo>
                        <a:cubicBezTo>
                          <a:pt x="3245" y="10461"/>
                          <a:pt x="3577" y="10414"/>
                          <a:pt x="3813" y="10378"/>
                        </a:cubicBezTo>
                        <a:cubicBezTo>
                          <a:pt x="4076" y="10414"/>
                          <a:pt x="4402" y="10461"/>
                          <a:pt x="4721" y="10461"/>
                        </a:cubicBezTo>
                        <a:cubicBezTo>
                          <a:pt x="4771" y="10461"/>
                          <a:pt x="4821" y="10460"/>
                          <a:pt x="4871" y="10457"/>
                        </a:cubicBezTo>
                        <a:cubicBezTo>
                          <a:pt x="5583" y="10457"/>
                          <a:pt x="5717" y="10457"/>
                          <a:pt x="6447" y="10360"/>
                        </a:cubicBezTo>
                        <a:cubicBezTo>
                          <a:pt x="7163" y="10244"/>
                          <a:pt x="7583" y="10050"/>
                          <a:pt x="7583" y="10050"/>
                        </a:cubicBezTo>
                        <a:cubicBezTo>
                          <a:pt x="7583" y="10050"/>
                          <a:pt x="6719" y="6377"/>
                          <a:pt x="6738" y="5989"/>
                        </a:cubicBezTo>
                        <a:cubicBezTo>
                          <a:pt x="6775" y="5624"/>
                          <a:pt x="7121" y="5259"/>
                          <a:pt x="7181" y="4603"/>
                        </a:cubicBezTo>
                        <a:cubicBezTo>
                          <a:pt x="7255" y="3928"/>
                          <a:pt x="6585" y="370"/>
                          <a:pt x="6585" y="370"/>
                        </a:cubicBezTo>
                        <a:cubicBezTo>
                          <a:pt x="6585" y="370"/>
                          <a:pt x="4892" y="0"/>
                          <a:pt x="37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1" name="Google Shape;2121;p47"/>
                  <p:cNvSpPr/>
                  <p:nvPr/>
                </p:nvSpPr>
                <p:spPr>
                  <a:xfrm>
                    <a:off x="6350789" y="1771641"/>
                    <a:ext cx="378814" cy="379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" h="2371" extrusionOk="0">
                        <a:moveTo>
                          <a:pt x="2061" y="0"/>
                        </a:moveTo>
                        <a:lnTo>
                          <a:pt x="19" y="139"/>
                        </a:lnTo>
                        <a:lnTo>
                          <a:pt x="0" y="1811"/>
                        </a:lnTo>
                        <a:cubicBezTo>
                          <a:pt x="0" y="1811"/>
                          <a:pt x="250" y="2370"/>
                          <a:pt x="980" y="2370"/>
                        </a:cubicBezTo>
                        <a:cubicBezTo>
                          <a:pt x="1714" y="2370"/>
                          <a:pt x="2366" y="1617"/>
                          <a:pt x="2366" y="1617"/>
                        </a:cubicBezTo>
                        <a:lnTo>
                          <a:pt x="2061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2" name="Google Shape;2122;p47"/>
                  <p:cNvSpPr/>
                  <p:nvPr/>
                </p:nvSpPr>
                <p:spPr>
                  <a:xfrm>
                    <a:off x="6341183" y="1762675"/>
                    <a:ext cx="398027" cy="397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6" h="2482" extrusionOk="0">
                        <a:moveTo>
                          <a:pt x="2079" y="116"/>
                        </a:moveTo>
                        <a:lnTo>
                          <a:pt x="2389" y="1655"/>
                        </a:lnTo>
                        <a:cubicBezTo>
                          <a:pt x="2352" y="1673"/>
                          <a:pt x="1733" y="2366"/>
                          <a:pt x="1040" y="2366"/>
                        </a:cubicBezTo>
                        <a:cubicBezTo>
                          <a:pt x="1025" y="2367"/>
                          <a:pt x="1010" y="2367"/>
                          <a:pt x="995" y="2367"/>
                        </a:cubicBezTo>
                        <a:cubicBezTo>
                          <a:pt x="337" y="2367"/>
                          <a:pt x="116" y="1867"/>
                          <a:pt x="116" y="1867"/>
                        </a:cubicBezTo>
                        <a:lnTo>
                          <a:pt x="116" y="250"/>
                        </a:lnTo>
                        <a:lnTo>
                          <a:pt x="2079" y="116"/>
                        </a:lnTo>
                        <a:close/>
                        <a:moveTo>
                          <a:pt x="2158" y="1"/>
                        </a:moveTo>
                        <a:lnTo>
                          <a:pt x="19" y="153"/>
                        </a:lnTo>
                        <a:lnTo>
                          <a:pt x="19" y="195"/>
                        </a:lnTo>
                        <a:lnTo>
                          <a:pt x="0" y="1886"/>
                        </a:lnTo>
                        <a:lnTo>
                          <a:pt x="19" y="1886"/>
                        </a:lnTo>
                        <a:cubicBezTo>
                          <a:pt x="19" y="1886"/>
                          <a:pt x="291" y="2482"/>
                          <a:pt x="1040" y="2482"/>
                        </a:cubicBezTo>
                        <a:cubicBezTo>
                          <a:pt x="1811" y="2463"/>
                          <a:pt x="2468" y="1715"/>
                          <a:pt x="2468" y="1715"/>
                        </a:cubicBezTo>
                        <a:lnTo>
                          <a:pt x="2486" y="1696"/>
                        </a:lnTo>
                        <a:lnTo>
                          <a:pt x="2158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3" name="Google Shape;2123;p47"/>
                  <p:cNvSpPr/>
                  <p:nvPr/>
                </p:nvSpPr>
                <p:spPr>
                  <a:xfrm>
                    <a:off x="5912732" y="1966174"/>
                    <a:ext cx="1233468" cy="1692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4" h="10568" extrusionOk="0">
                        <a:moveTo>
                          <a:pt x="3697" y="97"/>
                        </a:moveTo>
                        <a:lnTo>
                          <a:pt x="3697" y="116"/>
                        </a:lnTo>
                        <a:lnTo>
                          <a:pt x="3734" y="116"/>
                        </a:lnTo>
                        <a:cubicBezTo>
                          <a:pt x="3762" y="115"/>
                          <a:pt x="3790" y="115"/>
                          <a:pt x="3818" y="115"/>
                        </a:cubicBezTo>
                        <a:cubicBezTo>
                          <a:pt x="4934" y="115"/>
                          <a:pt x="6531" y="462"/>
                          <a:pt x="6585" y="462"/>
                        </a:cubicBezTo>
                        <a:cubicBezTo>
                          <a:pt x="6604" y="499"/>
                          <a:pt x="6761" y="1349"/>
                          <a:pt x="6913" y="2292"/>
                        </a:cubicBezTo>
                        <a:cubicBezTo>
                          <a:pt x="6992" y="2791"/>
                          <a:pt x="7066" y="3290"/>
                          <a:pt x="7126" y="3715"/>
                        </a:cubicBezTo>
                        <a:cubicBezTo>
                          <a:pt x="7181" y="4140"/>
                          <a:pt x="7200" y="4487"/>
                          <a:pt x="7200" y="4639"/>
                        </a:cubicBezTo>
                        <a:cubicBezTo>
                          <a:pt x="7163" y="4967"/>
                          <a:pt x="7066" y="5217"/>
                          <a:pt x="6969" y="5429"/>
                        </a:cubicBezTo>
                        <a:cubicBezTo>
                          <a:pt x="6853" y="5660"/>
                          <a:pt x="6761" y="5854"/>
                          <a:pt x="6761" y="6044"/>
                        </a:cubicBezTo>
                        <a:cubicBezTo>
                          <a:pt x="6761" y="6104"/>
                          <a:pt x="6761" y="6201"/>
                          <a:pt x="6779" y="6335"/>
                        </a:cubicBezTo>
                        <a:cubicBezTo>
                          <a:pt x="6798" y="6488"/>
                          <a:pt x="6835" y="6663"/>
                          <a:pt x="6876" y="6853"/>
                        </a:cubicBezTo>
                        <a:cubicBezTo>
                          <a:pt x="6950" y="7259"/>
                          <a:pt x="7066" y="7740"/>
                          <a:pt x="7163" y="8220"/>
                        </a:cubicBezTo>
                        <a:cubicBezTo>
                          <a:pt x="7375" y="9163"/>
                          <a:pt x="7588" y="10031"/>
                          <a:pt x="7588" y="10068"/>
                        </a:cubicBezTo>
                        <a:cubicBezTo>
                          <a:pt x="7569" y="10087"/>
                          <a:pt x="7181" y="10263"/>
                          <a:pt x="6488" y="10360"/>
                        </a:cubicBezTo>
                        <a:cubicBezTo>
                          <a:pt x="5777" y="10475"/>
                          <a:pt x="5643" y="10475"/>
                          <a:pt x="4931" y="10475"/>
                        </a:cubicBezTo>
                        <a:cubicBezTo>
                          <a:pt x="4566" y="10475"/>
                          <a:pt x="4178" y="10433"/>
                          <a:pt x="3891" y="10397"/>
                        </a:cubicBezTo>
                        <a:lnTo>
                          <a:pt x="3873" y="10397"/>
                        </a:lnTo>
                        <a:cubicBezTo>
                          <a:pt x="3600" y="10433"/>
                          <a:pt x="3198" y="10475"/>
                          <a:pt x="2773" y="10475"/>
                        </a:cubicBezTo>
                        <a:cubicBezTo>
                          <a:pt x="2062" y="10475"/>
                          <a:pt x="1928" y="10475"/>
                          <a:pt x="1193" y="10360"/>
                        </a:cubicBezTo>
                        <a:cubicBezTo>
                          <a:pt x="500" y="10263"/>
                          <a:pt x="135" y="10087"/>
                          <a:pt x="116" y="10068"/>
                        </a:cubicBezTo>
                        <a:cubicBezTo>
                          <a:pt x="116" y="10031"/>
                          <a:pt x="329" y="9163"/>
                          <a:pt x="541" y="8220"/>
                        </a:cubicBezTo>
                        <a:cubicBezTo>
                          <a:pt x="638" y="7740"/>
                          <a:pt x="754" y="7259"/>
                          <a:pt x="828" y="6853"/>
                        </a:cubicBezTo>
                        <a:cubicBezTo>
                          <a:pt x="870" y="6663"/>
                          <a:pt x="888" y="6488"/>
                          <a:pt x="906" y="6335"/>
                        </a:cubicBezTo>
                        <a:cubicBezTo>
                          <a:pt x="943" y="6201"/>
                          <a:pt x="943" y="6104"/>
                          <a:pt x="943" y="6044"/>
                        </a:cubicBezTo>
                        <a:cubicBezTo>
                          <a:pt x="925" y="5854"/>
                          <a:pt x="828" y="5660"/>
                          <a:pt x="731" y="5429"/>
                        </a:cubicBezTo>
                        <a:cubicBezTo>
                          <a:pt x="638" y="5217"/>
                          <a:pt x="541" y="4967"/>
                          <a:pt x="500" y="4639"/>
                        </a:cubicBezTo>
                        <a:cubicBezTo>
                          <a:pt x="481" y="4487"/>
                          <a:pt x="523" y="4140"/>
                          <a:pt x="578" y="3715"/>
                        </a:cubicBezTo>
                        <a:cubicBezTo>
                          <a:pt x="638" y="3290"/>
                          <a:pt x="712" y="2791"/>
                          <a:pt x="791" y="2292"/>
                        </a:cubicBezTo>
                        <a:cubicBezTo>
                          <a:pt x="943" y="1349"/>
                          <a:pt x="1101" y="499"/>
                          <a:pt x="1119" y="462"/>
                        </a:cubicBezTo>
                        <a:cubicBezTo>
                          <a:pt x="1156" y="462"/>
                          <a:pt x="2542" y="116"/>
                          <a:pt x="3642" y="97"/>
                        </a:cubicBezTo>
                        <a:close/>
                        <a:moveTo>
                          <a:pt x="3642" y="0"/>
                        </a:moveTo>
                        <a:cubicBezTo>
                          <a:pt x="2505" y="19"/>
                          <a:pt x="1059" y="384"/>
                          <a:pt x="1059" y="384"/>
                        </a:cubicBezTo>
                        <a:lnTo>
                          <a:pt x="1022" y="384"/>
                        </a:lnTo>
                        <a:lnTo>
                          <a:pt x="1022" y="425"/>
                        </a:lnTo>
                        <a:cubicBezTo>
                          <a:pt x="1022" y="425"/>
                          <a:pt x="846" y="1308"/>
                          <a:pt x="694" y="2292"/>
                        </a:cubicBezTo>
                        <a:cubicBezTo>
                          <a:pt x="597" y="2773"/>
                          <a:pt x="523" y="3272"/>
                          <a:pt x="481" y="3715"/>
                        </a:cubicBezTo>
                        <a:cubicBezTo>
                          <a:pt x="426" y="4140"/>
                          <a:pt x="384" y="4487"/>
                          <a:pt x="407" y="4658"/>
                        </a:cubicBezTo>
                        <a:cubicBezTo>
                          <a:pt x="444" y="4986"/>
                          <a:pt x="541" y="5254"/>
                          <a:pt x="657" y="5466"/>
                        </a:cubicBezTo>
                        <a:cubicBezTo>
                          <a:pt x="754" y="5697"/>
                          <a:pt x="828" y="5873"/>
                          <a:pt x="846" y="6062"/>
                        </a:cubicBezTo>
                        <a:cubicBezTo>
                          <a:pt x="846" y="6086"/>
                          <a:pt x="828" y="6201"/>
                          <a:pt x="809" y="6335"/>
                        </a:cubicBezTo>
                        <a:cubicBezTo>
                          <a:pt x="791" y="6469"/>
                          <a:pt x="772" y="6640"/>
                          <a:pt x="731" y="6834"/>
                        </a:cubicBezTo>
                        <a:cubicBezTo>
                          <a:pt x="638" y="7241"/>
                          <a:pt x="541" y="7721"/>
                          <a:pt x="426" y="8202"/>
                        </a:cubicBezTo>
                        <a:cubicBezTo>
                          <a:pt x="213" y="9163"/>
                          <a:pt x="1" y="10087"/>
                          <a:pt x="1" y="10087"/>
                        </a:cubicBezTo>
                        <a:lnTo>
                          <a:pt x="1" y="10129"/>
                        </a:lnTo>
                        <a:lnTo>
                          <a:pt x="38" y="10147"/>
                        </a:lnTo>
                        <a:cubicBezTo>
                          <a:pt x="38" y="10147"/>
                          <a:pt x="463" y="10360"/>
                          <a:pt x="1193" y="10452"/>
                        </a:cubicBezTo>
                        <a:cubicBezTo>
                          <a:pt x="1909" y="10567"/>
                          <a:pt x="2062" y="10567"/>
                          <a:pt x="2773" y="10567"/>
                        </a:cubicBezTo>
                        <a:cubicBezTo>
                          <a:pt x="3198" y="10567"/>
                          <a:pt x="3600" y="10531"/>
                          <a:pt x="3873" y="10494"/>
                        </a:cubicBezTo>
                        <a:cubicBezTo>
                          <a:pt x="4178" y="10531"/>
                          <a:pt x="4566" y="10567"/>
                          <a:pt x="4931" y="10567"/>
                        </a:cubicBezTo>
                        <a:cubicBezTo>
                          <a:pt x="5643" y="10567"/>
                          <a:pt x="5795" y="10567"/>
                          <a:pt x="6507" y="10452"/>
                        </a:cubicBezTo>
                        <a:cubicBezTo>
                          <a:pt x="7241" y="10360"/>
                          <a:pt x="7662" y="10147"/>
                          <a:pt x="7662" y="10147"/>
                        </a:cubicBezTo>
                        <a:lnTo>
                          <a:pt x="7703" y="10129"/>
                        </a:lnTo>
                        <a:lnTo>
                          <a:pt x="7703" y="10087"/>
                        </a:lnTo>
                        <a:cubicBezTo>
                          <a:pt x="7703" y="10087"/>
                          <a:pt x="7472" y="9163"/>
                          <a:pt x="7260" y="8202"/>
                        </a:cubicBezTo>
                        <a:cubicBezTo>
                          <a:pt x="7163" y="7721"/>
                          <a:pt x="7047" y="7241"/>
                          <a:pt x="6969" y="6834"/>
                        </a:cubicBezTo>
                        <a:cubicBezTo>
                          <a:pt x="6932" y="6640"/>
                          <a:pt x="6913" y="6469"/>
                          <a:pt x="6895" y="6335"/>
                        </a:cubicBezTo>
                        <a:cubicBezTo>
                          <a:pt x="6853" y="6201"/>
                          <a:pt x="6853" y="6086"/>
                          <a:pt x="6853" y="6062"/>
                        </a:cubicBezTo>
                        <a:cubicBezTo>
                          <a:pt x="6876" y="5873"/>
                          <a:pt x="6950" y="5697"/>
                          <a:pt x="7047" y="5466"/>
                        </a:cubicBezTo>
                        <a:cubicBezTo>
                          <a:pt x="7144" y="5254"/>
                          <a:pt x="7260" y="4986"/>
                          <a:pt x="7297" y="4658"/>
                        </a:cubicBezTo>
                        <a:cubicBezTo>
                          <a:pt x="7315" y="4487"/>
                          <a:pt x="7278" y="4140"/>
                          <a:pt x="7223" y="3715"/>
                        </a:cubicBezTo>
                        <a:cubicBezTo>
                          <a:pt x="7163" y="3272"/>
                          <a:pt x="7084" y="2773"/>
                          <a:pt x="7010" y="2292"/>
                        </a:cubicBezTo>
                        <a:cubicBezTo>
                          <a:pt x="6853" y="1308"/>
                          <a:pt x="6682" y="425"/>
                          <a:pt x="6682" y="425"/>
                        </a:cubicBezTo>
                        <a:lnTo>
                          <a:pt x="6682" y="384"/>
                        </a:lnTo>
                        <a:lnTo>
                          <a:pt x="6645" y="384"/>
                        </a:lnTo>
                        <a:cubicBezTo>
                          <a:pt x="6645" y="384"/>
                          <a:pt x="4931" y="19"/>
                          <a:pt x="3794" y="19"/>
                        </a:cubicBezTo>
                        <a:lnTo>
                          <a:pt x="3794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4" name="Google Shape;2124;p47"/>
                  <p:cNvSpPr/>
                  <p:nvPr/>
                </p:nvSpPr>
                <p:spPr>
                  <a:xfrm>
                    <a:off x="6322610" y="1974980"/>
                    <a:ext cx="419642" cy="1674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1" h="10461" extrusionOk="0">
                        <a:moveTo>
                          <a:pt x="1082" y="1"/>
                        </a:moveTo>
                        <a:cubicBezTo>
                          <a:pt x="735" y="1"/>
                          <a:pt x="347" y="42"/>
                          <a:pt x="1" y="79"/>
                        </a:cubicBezTo>
                        <a:lnTo>
                          <a:pt x="1" y="10457"/>
                        </a:lnTo>
                        <a:lnTo>
                          <a:pt x="213" y="10457"/>
                        </a:lnTo>
                        <a:cubicBezTo>
                          <a:pt x="271" y="10460"/>
                          <a:pt x="328" y="10461"/>
                          <a:pt x="385" y="10461"/>
                        </a:cubicBezTo>
                        <a:cubicBezTo>
                          <a:pt x="745" y="10461"/>
                          <a:pt x="1077" y="10414"/>
                          <a:pt x="1313" y="10378"/>
                        </a:cubicBezTo>
                        <a:cubicBezTo>
                          <a:pt x="1576" y="10414"/>
                          <a:pt x="1902" y="10461"/>
                          <a:pt x="2221" y="10461"/>
                        </a:cubicBezTo>
                        <a:cubicBezTo>
                          <a:pt x="2271" y="10461"/>
                          <a:pt x="2321" y="10460"/>
                          <a:pt x="2371" y="10457"/>
                        </a:cubicBezTo>
                        <a:lnTo>
                          <a:pt x="2620" y="10457"/>
                        </a:lnTo>
                        <a:lnTo>
                          <a:pt x="2620" y="116"/>
                        </a:lnTo>
                        <a:cubicBezTo>
                          <a:pt x="2140" y="61"/>
                          <a:pt x="1618" y="1"/>
                          <a:pt x="11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5" name="Google Shape;2125;p47"/>
                  <p:cNvSpPr/>
                  <p:nvPr/>
                </p:nvSpPr>
                <p:spPr>
                  <a:xfrm>
                    <a:off x="6313804" y="1966174"/>
                    <a:ext cx="437254" cy="1692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1" h="10568" extrusionOk="0">
                        <a:moveTo>
                          <a:pt x="1192" y="97"/>
                        </a:moveTo>
                        <a:lnTo>
                          <a:pt x="1192" y="116"/>
                        </a:lnTo>
                        <a:lnTo>
                          <a:pt x="1229" y="116"/>
                        </a:lnTo>
                        <a:cubicBezTo>
                          <a:pt x="1286" y="113"/>
                          <a:pt x="1344" y="112"/>
                          <a:pt x="1403" y="112"/>
                        </a:cubicBezTo>
                        <a:cubicBezTo>
                          <a:pt x="1787" y="112"/>
                          <a:pt x="2218" y="161"/>
                          <a:pt x="2639" y="213"/>
                        </a:cubicBezTo>
                        <a:lnTo>
                          <a:pt x="2639" y="10475"/>
                        </a:lnTo>
                        <a:lnTo>
                          <a:pt x="2426" y="10475"/>
                        </a:lnTo>
                        <a:cubicBezTo>
                          <a:pt x="2061" y="10475"/>
                          <a:pt x="1673" y="10433"/>
                          <a:pt x="1386" y="10397"/>
                        </a:cubicBezTo>
                        <a:lnTo>
                          <a:pt x="1368" y="10397"/>
                        </a:lnTo>
                        <a:cubicBezTo>
                          <a:pt x="1095" y="10433"/>
                          <a:pt x="693" y="10475"/>
                          <a:pt x="268" y="10475"/>
                        </a:cubicBezTo>
                        <a:lnTo>
                          <a:pt x="97" y="10475"/>
                        </a:lnTo>
                        <a:lnTo>
                          <a:pt x="97" y="194"/>
                        </a:lnTo>
                        <a:cubicBezTo>
                          <a:pt x="444" y="134"/>
                          <a:pt x="809" y="97"/>
                          <a:pt x="1137" y="97"/>
                        </a:cubicBezTo>
                        <a:close/>
                        <a:moveTo>
                          <a:pt x="1137" y="0"/>
                        </a:moveTo>
                        <a:cubicBezTo>
                          <a:pt x="790" y="0"/>
                          <a:pt x="402" y="37"/>
                          <a:pt x="37" y="97"/>
                        </a:cubicBezTo>
                        <a:lnTo>
                          <a:pt x="0" y="97"/>
                        </a:lnTo>
                        <a:lnTo>
                          <a:pt x="0" y="10512"/>
                        </a:lnTo>
                        <a:lnTo>
                          <a:pt x="0" y="10549"/>
                        </a:lnTo>
                        <a:lnTo>
                          <a:pt x="37" y="10567"/>
                        </a:lnTo>
                        <a:lnTo>
                          <a:pt x="268" y="10567"/>
                        </a:lnTo>
                        <a:cubicBezTo>
                          <a:pt x="693" y="10567"/>
                          <a:pt x="1095" y="10531"/>
                          <a:pt x="1368" y="10494"/>
                        </a:cubicBezTo>
                        <a:cubicBezTo>
                          <a:pt x="1673" y="10531"/>
                          <a:pt x="2061" y="10567"/>
                          <a:pt x="2426" y="10567"/>
                        </a:cubicBezTo>
                        <a:lnTo>
                          <a:pt x="2731" y="10567"/>
                        </a:lnTo>
                        <a:lnTo>
                          <a:pt x="2731" y="10512"/>
                        </a:lnTo>
                        <a:lnTo>
                          <a:pt x="2731" y="134"/>
                        </a:lnTo>
                        <a:lnTo>
                          <a:pt x="2694" y="116"/>
                        </a:lnTo>
                        <a:cubicBezTo>
                          <a:pt x="2213" y="56"/>
                          <a:pt x="1714" y="19"/>
                          <a:pt x="1289" y="19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6" name="Google Shape;2126;p47"/>
                  <p:cNvSpPr/>
                  <p:nvPr/>
                </p:nvSpPr>
                <p:spPr>
                  <a:xfrm>
                    <a:off x="6264171" y="1960250"/>
                    <a:ext cx="58599" cy="1713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702" extrusionOk="0">
                        <a:moveTo>
                          <a:pt x="153" y="0"/>
                        </a:moveTo>
                        <a:cubicBezTo>
                          <a:pt x="61" y="0"/>
                          <a:pt x="1" y="74"/>
                          <a:pt x="1" y="153"/>
                        </a:cubicBezTo>
                        <a:lnTo>
                          <a:pt x="1" y="10549"/>
                        </a:lnTo>
                        <a:cubicBezTo>
                          <a:pt x="1" y="10628"/>
                          <a:pt x="61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292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292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7" name="Google Shape;2127;p47"/>
                  <p:cNvSpPr/>
                  <p:nvPr/>
                </p:nvSpPr>
                <p:spPr>
                  <a:xfrm>
                    <a:off x="6255365" y="1953525"/>
                    <a:ext cx="74130" cy="1729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804" extrusionOk="0">
                        <a:moveTo>
                          <a:pt x="268" y="98"/>
                        </a:moveTo>
                        <a:cubicBezTo>
                          <a:pt x="324" y="98"/>
                          <a:pt x="365" y="135"/>
                          <a:pt x="365" y="195"/>
                        </a:cubicBezTo>
                        <a:lnTo>
                          <a:pt x="365" y="10591"/>
                        </a:lnTo>
                        <a:cubicBezTo>
                          <a:pt x="365" y="10646"/>
                          <a:pt x="324" y="10688"/>
                          <a:pt x="268" y="10688"/>
                        </a:cubicBezTo>
                        <a:lnTo>
                          <a:pt x="208" y="10688"/>
                        </a:lnTo>
                        <a:cubicBezTo>
                          <a:pt x="153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53" y="98"/>
                          <a:pt x="208" y="98"/>
                        </a:cubicBezTo>
                        <a:close/>
                        <a:moveTo>
                          <a:pt x="208" y="1"/>
                        </a:moveTo>
                        <a:cubicBezTo>
                          <a:pt x="93" y="1"/>
                          <a:pt x="0" y="98"/>
                          <a:pt x="0" y="195"/>
                        </a:cubicBezTo>
                        <a:lnTo>
                          <a:pt x="0" y="10591"/>
                        </a:lnTo>
                        <a:cubicBezTo>
                          <a:pt x="0" y="10707"/>
                          <a:pt x="93" y="10804"/>
                          <a:pt x="208" y="10804"/>
                        </a:cubicBezTo>
                        <a:lnTo>
                          <a:pt x="268" y="10804"/>
                        </a:lnTo>
                        <a:cubicBezTo>
                          <a:pt x="384" y="10804"/>
                          <a:pt x="462" y="10707"/>
                          <a:pt x="462" y="10591"/>
                        </a:cubicBezTo>
                        <a:lnTo>
                          <a:pt x="462" y="195"/>
                        </a:lnTo>
                        <a:cubicBezTo>
                          <a:pt x="462" y="98"/>
                          <a:pt x="384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8" name="Google Shape;2128;p47"/>
                  <p:cNvSpPr/>
                  <p:nvPr/>
                </p:nvSpPr>
                <p:spPr>
                  <a:xfrm>
                    <a:off x="6742094" y="1960250"/>
                    <a:ext cx="58599" cy="1713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702" extrusionOk="0">
                        <a:moveTo>
                          <a:pt x="153" y="0"/>
                        </a:moveTo>
                        <a:cubicBezTo>
                          <a:pt x="79" y="0"/>
                          <a:pt x="0" y="74"/>
                          <a:pt x="0" y="153"/>
                        </a:cubicBezTo>
                        <a:lnTo>
                          <a:pt x="0" y="10549"/>
                        </a:lnTo>
                        <a:cubicBezTo>
                          <a:pt x="0" y="10628"/>
                          <a:pt x="79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310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310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9" name="Google Shape;2129;p47"/>
                  <p:cNvSpPr/>
                  <p:nvPr/>
                </p:nvSpPr>
                <p:spPr>
                  <a:xfrm>
                    <a:off x="6736170" y="1953525"/>
                    <a:ext cx="74130" cy="1729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804" extrusionOk="0">
                        <a:moveTo>
                          <a:pt x="250" y="98"/>
                        </a:moveTo>
                        <a:cubicBezTo>
                          <a:pt x="305" y="98"/>
                          <a:pt x="366" y="135"/>
                          <a:pt x="366" y="195"/>
                        </a:cubicBezTo>
                        <a:lnTo>
                          <a:pt x="366" y="10591"/>
                        </a:lnTo>
                        <a:cubicBezTo>
                          <a:pt x="366" y="10646"/>
                          <a:pt x="305" y="10688"/>
                          <a:pt x="250" y="10688"/>
                        </a:cubicBezTo>
                        <a:lnTo>
                          <a:pt x="190" y="10688"/>
                        </a:lnTo>
                        <a:cubicBezTo>
                          <a:pt x="135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35" y="98"/>
                          <a:pt x="190" y="98"/>
                        </a:cubicBezTo>
                        <a:close/>
                        <a:moveTo>
                          <a:pt x="190" y="1"/>
                        </a:moveTo>
                        <a:cubicBezTo>
                          <a:pt x="74" y="1"/>
                          <a:pt x="1" y="98"/>
                          <a:pt x="1" y="195"/>
                        </a:cubicBezTo>
                        <a:lnTo>
                          <a:pt x="1" y="10591"/>
                        </a:lnTo>
                        <a:cubicBezTo>
                          <a:pt x="1" y="10707"/>
                          <a:pt x="74" y="10804"/>
                          <a:pt x="190" y="10804"/>
                        </a:cubicBezTo>
                        <a:lnTo>
                          <a:pt x="250" y="10804"/>
                        </a:lnTo>
                        <a:cubicBezTo>
                          <a:pt x="366" y="10804"/>
                          <a:pt x="463" y="10707"/>
                          <a:pt x="463" y="10591"/>
                        </a:cubicBezTo>
                        <a:lnTo>
                          <a:pt x="463" y="195"/>
                        </a:lnTo>
                        <a:cubicBezTo>
                          <a:pt x="463" y="98"/>
                          <a:pt x="366" y="1"/>
                          <a:pt x="25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0" name="Google Shape;2130;p47"/>
                  <p:cNvSpPr/>
                  <p:nvPr/>
                </p:nvSpPr>
                <p:spPr>
                  <a:xfrm>
                    <a:off x="6742094" y="1993552"/>
                    <a:ext cx="58599" cy="1655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342" extrusionOk="0">
                        <a:moveTo>
                          <a:pt x="0" y="0"/>
                        </a:moveTo>
                        <a:lnTo>
                          <a:pt x="0" y="10341"/>
                        </a:lnTo>
                        <a:lnTo>
                          <a:pt x="366" y="10341"/>
                        </a:lnTo>
                        <a:lnTo>
                          <a:pt x="366" y="60"/>
                        </a:lnTo>
                        <a:cubicBezTo>
                          <a:pt x="250" y="42"/>
                          <a:pt x="134" y="2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1" name="Google Shape;2131;p47"/>
                  <p:cNvSpPr/>
                  <p:nvPr/>
                </p:nvSpPr>
                <p:spPr>
                  <a:xfrm>
                    <a:off x="6736170" y="1984586"/>
                    <a:ext cx="74130" cy="1673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453" extrusionOk="0">
                        <a:moveTo>
                          <a:pt x="93" y="116"/>
                        </a:moveTo>
                        <a:cubicBezTo>
                          <a:pt x="190" y="135"/>
                          <a:pt x="269" y="135"/>
                          <a:pt x="366" y="153"/>
                        </a:cubicBezTo>
                        <a:lnTo>
                          <a:pt x="366" y="10337"/>
                        </a:lnTo>
                        <a:cubicBezTo>
                          <a:pt x="269" y="10360"/>
                          <a:pt x="190" y="10360"/>
                          <a:pt x="93" y="10360"/>
                        </a:cubicBezTo>
                        <a:lnTo>
                          <a:pt x="93" y="116"/>
                        </a:lnTo>
                        <a:close/>
                        <a:moveTo>
                          <a:pt x="1" y="1"/>
                        </a:moveTo>
                        <a:lnTo>
                          <a:pt x="1" y="56"/>
                        </a:lnTo>
                        <a:lnTo>
                          <a:pt x="1" y="10397"/>
                        </a:lnTo>
                        <a:lnTo>
                          <a:pt x="1" y="10416"/>
                        </a:lnTo>
                        <a:lnTo>
                          <a:pt x="1" y="10452"/>
                        </a:lnTo>
                        <a:lnTo>
                          <a:pt x="403" y="10452"/>
                        </a:lnTo>
                        <a:lnTo>
                          <a:pt x="463" y="10434"/>
                        </a:lnTo>
                        <a:lnTo>
                          <a:pt x="463" y="10397"/>
                        </a:lnTo>
                        <a:lnTo>
                          <a:pt x="463" y="79"/>
                        </a:lnTo>
                        <a:lnTo>
                          <a:pt x="421" y="56"/>
                        </a:lnTo>
                        <a:cubicBezTo>
                          <a:pt x="287" y="38"/>
                          <a:pt x="171" y="19"/>
                          <a:pt x="5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2" name="Google Shape;2132;p47"/>
                  <p:cNvSpPr/>
                  <p:nvPr/>
                </p:nvSpPr>
                <p:spPr>
                  <a:xfrm>
                    <a:off x="7016520" y="2634949"/>
                    <a:ext cx="40187" cy="113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" h="712" extrusionOk="0">
                        <a:moveTo>
                          <a:pt x="153" y="0"/>
                        </a:moveTo>
                        <a:cubicBezTo>
                          <a:pt x="135" y="0"/>
                          <a:pt x="116" y="19"/>
                          <a:pt x="116" y="60"/>
                        </a:cubicBezTo>
                        <a:cubicBezTo>
                          <a:pt x="153" y="250"/>
                          <a:pt x="75" y="444"/>
                          <a:pt x="19" y="638"/>
                        </a:cubicBezTo>
                        <a:cubicBezTo>
                          <a:pt x="1" y="675"/>
                          <a:pt x="19" y="693"/>
                          <a:pt x="38" y="712"/>
                        </a:cubicBezTo>
                        <a:cubicBezTo>
                          <a:pt x="75" y="712"/>
                          <a:pt x="98" y="693"/>
                          <a:pt x="98" y="675"/>
                        </a:cubicBezTo>
                        <a:cubicBezTo>
                          <a:pt x="172" y="481"/>
                          <a:pt x="250" y="268"/>
                          <a:pt x="213" y="37"/>
                        </a:cubicBezTo>
                        <a:cubicBezTo>
                          <a:pt x="213" y="19"/>
                          <a:pt x="17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3" name="Google Shape;2133;p47"/>
                  <p:cNvSpPr/>
                  <p:nvPr/>
                </p:nvSpPr>
                <p:spPr>
                  <a:xfrm>
                    <a:off x="5127080" y="3162028"/>
                    <a:ext cx="1531588" cy="1269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66" h="7932" extrusionOk="0">
                        <a:moveTo>
                          <a:pt x="2339" y="0"/>
                        </a:moveTo>
                        <a:cubicBezTo>
                          <a:pt x="1455" y="0"/>
                          <a:pt x="696" y="580"/>
                          <a:pt x="384" y="1426"/>
                        </a:cubicBezTo>
                        <a:cubicBezTo>
                          <a:pt x="1" y="2484"/>
                          <a:pt x="3522" y="5469"/>
                          <a:pt x="4330" y="6083"/>
                        </a:cubicBezTo>
                        <a:cubicBezTo>
                          <a:pt x="5120" y="6721"/>
                          <a:pt x="6987" y="7932"/>
                          <a:pt x="6987" y="7932"/>
                        </a:cubicBezTo>
                        <a:cubicBezTo>
                          <a:pt x="6987" y="7932"/>
                          <a:pt x="7814" y="7299"/>
                          <a:pt x="8701" y="5912"/>
                        </a:cubicBezTo>
                        <a:cubicBezTo>
                          <a:pt x="9565" y="4526"/>
                          <a:pt x="9510" y="3214"/>
                          <a:pt x="9510" y="3214"/>
                        </a:cubicBezTo>
                        <a:cubicBezTo>
                          <a:pt x="9510" y="3214"/>
                          <a:pt x="4099" y="442"/>
                          <a:pt x="2963" y="95"/>
                        </a:cubicBezTo>
                        <a:cubicBezTo>
                          <a:pt x="2751" y="31"/>
                          <a:pt x="2542" y="0"/>
                          <a:pt x="23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4" name="Google Shape;2134;p47"/>
                  <p:cNvSpPr/>
                  <p:nvPr/>
                </p:nvSpPr>
                <p:spPr>
                  <a:xfrm>
                    <a:off x="5164065" y="3153382"/>
                    <a:ext cx="1504210" cy="1288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5" h="8046" extrusionOk="0">
                        <a:moveTo>
                          <a:pt x="2085" y="106"/>
                        </a:moveTo>
                        <a:cubicBezTo>
                          <a:pt x="2288" y="106"/>
                          <a:pt x="2508" y="130"/>
                          <a:pt x="2713" y="191"/>
                        </a:cubicBezTo>
                        <a:cubicBezTo>
                          <a:pt x="2981" y="288"/>
                          <a:pt x="3540" y="519"/>
                          <a:pt x="4215" y="824"/>
                        </a:cubicBezTo>
                        <a:cubicBezTo>
                          <a:pt x="4871" y="1133"/>
                          <a:pt x="5661" y="1517"/>
                          <a:pt x="6410" y="1882"/>
                        </a:cubicBezTo>
                        <a:cubicBezTo>
                          <a:pt x="7874" y="2616"/>
                          <a:pt x="9182" y="3291"/>
                          <a:pt x="9219" y="3310"/>
                        </a:cubicBezTo>
                        <a:cubicBezTo>
                          <a:pt x="9219" y="3347"/>
                          <a:pt x="9279" y="4599"/>
                          <a:pt x="8410" y="5925"/>
                        </a:cubicBezTo>
                        <a:cubicBezTo>
                          <a:pt x="7565" y="7274"/>
                          <a:pt x="6793" y="7889"/>
                          <a:pt x="6738" y="7930"/>
                        </a:cubicBezTo>
                        <a:cubicBezTo>
                          <a:pt x="6701" y="7889"/>
                          <a:pt x="4908" y="6715"/>
                          <a:pt x="4118" y="6100"/>
                        </a:cubicBezTo>
                        <a:cubicBezTo>
                          <a:pt x="3734" y="5791"/>
                          <a:pt x="2635" y="4885"/>
                          <a:pt x="1710" y="3943"/>
                        </a:cubicBezTo>
                        <a:cubicBezTo>
                          <a:pt x="1248" y="3462"/>
                          <a:pt x="809" y="2963"/>
                          <a:pt x="537" y="2538"/>
                        </a:cubicBezTo>
                        <a:cubicBezTo>
                          <a:pt x="250" y="2113"/>
                          <a:pt x="116" y="1729"/>
                          <a:pt x="190" y="1498"/>
                        </a:cubicBezTo>
                        <a:cubicBezTo>
                          <a:pt x="481" y="727"/>
                          <a:pt x="1133" y="191"/>
                          <a:pt x="1904" y="112"/>
                        </a:cubicBezTo>
                        <a:cubicBezTo>
                          <a:pt x="1963" y="108"/>
                          <a:pt x="2023" y="106"/>
                          <a:pt x="2085" y="106"/>
                        </a:cubicBezTo>
                        <a:close/>
                        <a:moveTo>
                          <a:pt x="2119" y="1"/>
                        </a:moveTo>
                        <a:cubicBezTo>
                          <a:pt x="2047" y="1"/>
                          <a:pt x="1976" y="5"/>
                          <a:pt x="1904" y="15"/>
                        </a:cubicBezTo>
                        <a:cubicBezTo>
                          <a:pt x="1077" y="94"/>
                          <a:pt x="403" y="671"/>
                          <a:pt x="93" y="1461"/>
                        </a:cubicBezTo>
                        <a:cubicBezTo>
                          <a:pt x="1" y="1748"/>
                          <a:pt x="153" y="2154"/>
                          <a:pt x="440" y="2598"/>
                        </a:cubicBezTo>
                        <a:cubicBezTo>
                          <a:pt x="731" y="3037"/>
                          <a:pt x="1174" y="3522"/>
                          <a:pt x="1637" y="4003"/>
                        </a:cubicBezTo>
                        <a:cubicBezTo>
                          <a:pt x="2579" y="4964"/>
                          <a:pt x="3656" y="5869"/>
                          <a:pt x="4062" y="6179"/>
                        </a:cubicBezTo>
                        <a:cubicBezTo>
                          <a:pt x="4871" y="6812"/>
                          <a:pt x="6719" y="8027"/>
                          <a:pt x="6719" y="8027"/>
                        </a:cubicBezTo>
                        <a:lnTo>
                          <a:pt x="6756" y="8046"/>
                        </a:lnTo>
                        <a:lnTo>
                          <a:pt x="6775" y="8027"/>
                        </a:lnTo>
                        <a:cubicBezTo>
                          <a:pt x="6775" y="8027"/>
                          <a:pt x="7625" y="7371"/>
                          <a:pt x="8507" y="5985"/>
                        </a:cubicBezTo>
                        <a:cubicBezTo>
                          <a:pt x="9394" y="4599"/>
                          <a:pt x="9316" y="3268"/>
                          <a:pt x="9316" y="3268"/>
                        </a:cubicBezTo>
                        <a:lnTo>
                          <a:pt x="9316" y="3250"/>
                        </a:lnTo>
                        <a:lnTo>
                          <a:pt x="9297" y="3231"/>
                        </a:lnTo>
                        <a:cubicBezTo>
                          <a:pt x="9297" y="3231"/>
                          <a:pt x="7948" y="2538"/>
                          <a:pt x="6447" y="1808"/>
                        </a:cubicBezTo>
                        <a:cubicBezTo>
                          <a:pt x="5698" y="1420"/>
                          <a:pt x="4926" y="1055"/>
                          <a:pt x="4252" y="750"/>
                        </a:cubicBezTo>
                        <a:cubicBezTo>
                          <a:pt x="3582" y="440"/>
                          <a:pt x="3041" y="191"/>
                          <a:pt x="2750" y="94"/>
                        </a:cubicBezTo>
                        <a:cubicBezTo>
                          <a:pt x="2526" y="36"/>
                          <a:pt x="2319" y="1"/>
                          <a:pt x="211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5" name="Google Shape;2135;p47"/>
                  <p:cNvSpPr/>
                  <p:nvPr/>
                </p:nvSpPr>
                <p:spPr>
                  <a:xfrm>
                    <a:off x="5305441" y="3910697"/>
                    <a:ext cx="943353" cy="415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2" h="2598" extrusionOk="0">
                        <a:moveTo>
                          <a:pt x="5329" y="0"/>
                        </a:moveTo>
                        <a:cubicBezTo>
                          <a:pt x="4940" y="0"/>
                          <a:pt x="3955" y="202"/>
                          <a:pt x="3872" y="234"/>
                        </a:cubicBezTo>
                        <a:cubicBezTo>
                          <a:pt x="3794" y="271"/>
                          <a:pt x="3641" y="599"/>
                          <a:pt x="3600" y="659"/>
                        </a:cubicBezTo>
                        <a:cubicBezTo>
                          <a:pt x="3563" y="696"/>
                          <a:pt x="2639" y="756"/>
                          <a:pt x="2639" y="756"/>
                        </a:cubicBezTo>
                        <a:cubicBezTo>
                          <a:pt x="2639" y="756"/>
                          <a:pt x="1313" y="756"/>
                          <a:pt x="735" y="871"/>
                        </a:cubicBezTo>
                        <a:cubicBezTo>
                          <a:pt x="157" y="987"/>
                          <a:pt x="0" y="1255"/>
                          <a:pt x="19" y="1583"/>
                        </a:cubicBezTo>
                        <a:cubicBezTo>
                          <a:pt x="42" y="1888"/>
                          <a:pt x="310" y="2410"/>
                          <a:pt x="522" y="2489"/>
                        </a:cubicBezTo>
                        <a:cubicBezTo>
                          <a:pt x="629" y="2535"/>
                          <a:pt x="975" y="2597"/>
                          <a:pt x="1442" y="2597"/>
                        </a:cubicBezTo>
                        <a:cubicBezTo>
                          <a:pt x="1909" y="2597"/>
                          <a:pt x="2495" y="2535"/>
                          <a:pt x="3082" y="2331"/>
                        </a:cubicBezTo>
                        <a:cubicBezTo>
                          <a:pt x="4256" y="1929"/>
                          <a:pt x="4639" y="1948"/>
                          <a:pt x="5143" y="1541"/>
                        </a:cubicBezTo>
                        <a:cubicBezTo>
                          <a:pt x="5661" y="1139"/>
                          <a:pt x="5892" y="599"/>
                          <a:pt x="5892" y="599"/>
                        </a:cubicBezTo>
                        <a:cubicBezTo>
                          <a:pt x="5873" y="543"/>
                          <a:pt x="5642" y="137"/>
                          <a:pt x="5471" y="21"/>
                        </a:cubicBezTo>
                        <a:cubicBezTo>
                          <a:pt x="5448" y="7"/>
                          <a:pt x="5398" y="0"/>
                          <a:pt x="532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6" name="Google Shape;2136;p47"/>
                  <p:cNvSpPr/>
                  <p:nvPr/>
                </p:nvSpPr>
                <p:spPr>
                  <a:xfrm>
                    <a:off x="5299517" y="3905093"/>
                    <a:ext cx="958884" cy="428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9" h="2677" extrusionOk="0">
                        <a:moveTo>
                          <a:pt x="5393" y="98"/>
                        </a:moveTo>
                        <a:cubicBezTo>
                          <a:pt x="5448" y="98"/>
                          <a:pt x="5485" y="116"/>
                          <a:pt x="5485" y="116"/>
                        </a:cubicBezTo>
                        <a:cubicBezTo>
                          <a:pt x="5545" y="153"/>
                          <a:pt x="5661" y="269"/>
                          <a:pt x="5739" y="403"/>
                        </a:cubicBezTo>
                        <a:cubicBezTo>
                          <a:pt x="5776" y="463"/>
                          <a:pt x="5813" y="518"/>
                          <a:pt x="5832" y="560"/>
                        </a:cubicBezTo>
                        <a:cubicBezTo>
                          <a:pt x="5855" y="578"/>
                          <a:pt x="5855" y="597"/>
                          <a:pt x="5873" y="615"/>
                        </a:cubicBezTo>
                        <a:lnTo>
                          <a:pt x="5873" y="634"/>
                        </a:lnTo>
                        <a:cubicBezTo>
                          <a:pt x="5855" y="652"/>
                          <a:pt x="5642" y="1156"/>
                          <a:pt x="5162" y="1539"/>
                        </a:cubicBezTo>
                        <a:cubicBezTo>
                          <a:pt x="4907" y="1733"/>
                          <a:pt x="4700" y="1830"/>
                          <a:pt x="4390" y="1923"/>
                        </a:cubicBezTo>
                        <a:cubicBezTo>
                          <a:pt x="4080" y="2020"/>
                          <a:pt x="3697" y="2117"/>
                          <a:pt x="3119" y="2311"/>
                        </a:cubicBezTo>
                        <a:cubicBezTo>
                          <a:pt x="2523" y="2524"/>
                          <a:pt x="1946" y="2579"/>
                          <a:pt x="1484" y="2579"/>
                        </a:cubicBezTo>
                        <a:cubicBezTo>
                          <a:pt x="1253" y="2579"/>
                          <a:pt x="1058" y="2561"/>
                          <a:pt x="906" y="2542"/>
                        </a:cubicBezTo>
                        <a:cubicBezTo>
                          <a:pt x="730" y="2524"/>
                          <a:pt x="633" y="2500"/>
                          <a:pt x="578" y="2482"/>
                        </a:cubicBezTo>
                        <a:cubicBezTo>
                          <a:pt x="499" y="2445"/>
                          <a:pt x="384" y="2311"/>
                          <a:pt x="287" y="2135"/>
                        </a:cubicBezTo>
                        <a:cubicBezTo>
                          <a:pt x="194" y="1964"/>
                          <a:pt x="116" y="1752"/>
                          <a:pt x="116" y="1599"/>
                        </a:cubicBezTo>
                        <a:cubicBezTo>
                          <a:pt x="97" y="1461"/>
                          <a:pt x="134" y="1327"/>
                          <a:pt x="231" y="1211"/>
                        </a:cubicBezTo>
                        <a:cubicBezTo>
                          <a:pt x="328" y="1096"/>
                          <a:pt x="499" y="999"/>
                          <a:pt x="772" y="962"/>
                        </a:cubicBezTo>
                        <a:cubicBezTo>
                          <a:pt x="1350" y="846"/>
                          <a:pt x="2676" y="846"/>
                          <a:pt x="2676" y="846"/>
                        </a:cubicBezTo>
                        <a:cubicBezTo>
                          <a:pt x="2676" y="846"/>
                          <a:pt x="2907" y="828"/>
                          <a:pt x="3138" y="809"/>
                        </a:cubicBezTo>
                        <a:cubicBezTo>
                          <a:pt x="3272" y="791"/>
                          <a:pt x="3387" y="791"/>
                          <a:pt x="3484" y="768"/>
                        </a:cubicBezTo>
                        <a:cubicBezTo>
                          <a:pt x="3521" y="768"/>
                          <a:pt x="3563" y="768"/>
                          <a:pt x="3600" y="749"/>
                        </a:cubicBezTo>
                        <a:lnTo>
                          <a:pt x="3637" y="749"/>
                        </a:lnTo>
                        <a:cubicBezTo>
                          <a:pt x="3660" y="749"/>
                          <a:pt x="3660" y="749"/>
                          <a:pt x="3678" y="712"/>
                        </a:cubicBezTo>
                        <a:cubicBezTo>
                          <a:pt x="3697" y="694"/>
                          <a:pt x="3697" y="675"/>
                          <a:pt x="3734" y="634"/>
                        </a:cubicBezTo>
                        <a:cubicBezTo>
                          <a:pt x="3752" y="597"/>
                          <a:pt x="3775" y="560"/>
                          <a:pt x="3794" y="500"/>
                        </a:cubicBezTo>
                        <a:cubicBezTo>
                          <a:pt x="3831" y="463"/>
                          <a:pt x="3849" y="403"/>
                          <a:pt x="3891" y="366"/>
                        </a:cubicBezTo>
                        <a:cubicBezTo>
                          <a:pt x="3909" y="347"/>
                          <a:pt x="3928" y="306"/>
                          <a:pt x="3928" y="306"/>
                        </a:cubicBezTo>
                        <a:lnTo>
                          <a:pt x="3965" y="306"/>
                        </a:lnTo>
                        <a:cubicBezTo>
                          <a:pt x="3965" y="306"/>
                          <a:pt x="3983" y="287"/>
                          <a:pt x="4006" y="287"/>
                        </a:cubicBezTo>
                        <a:cubicBezTo>
                          <a:pt x="4062" y="287"/>
                          <a:pt x="4122" y="269"/>
                          <a:pt x="4177" y="250"/>
                        </a:cubicBezTo>
                        <a:cubicBezTo>
                          <a:pt x="4330" y="232"/>
                          <a:pt x="4505" y="190"/>
                          <a:pt x="4700" y="153"/>
                        </a:cubicBezTo>
                        <a:cubicBezTo>
                          <a:pt x="4870" y="135"/>
                          <a:pt x="5065" y="116"/>
                          <a:pt x="5199" y="98"/>
                        </a:cubicBezTo>
                        <a:close/>
                        <a:moveTo>
                          <a:pt x="5199" y="1"/>
                        </a:moveTo>
                        <a:cubicBezTo>
                          <a:pt x="5046" y="19"/>
                          <a:pt x="4852" y="38"/>
                          <a:pt x="4676" y="56"/>
                        </a:cubicBezTo>
                        <a:cubicBezTo>
                          <a:pt x="4487" y="98"/>
                          <a:pt x="4311" y="135"/>
                          <a:pt x="4159" y="153"/>
                        </a:cubicBezTo>
                        <a:cubicBezTo>
                          <a:pt x="4099" y="172"/>
                          <a:pt x="4025" y="172"/>
                          <a:pt x="3983" y="190"/>
                        </a:cubicBezTo>
                        <a:cubicBezTo>
                          <a:pt x="3965" y="190"/>
                          <a:pt x="3946" y="213"/>
                          <a:pt x="3928" y="213"/>
                        </a:cubicBezTo>
                        <a:cubicBezTo>
                          <a:pt x="3909" y="213"/>
                          <a:pt x="3909" y="213"/>
                          <a:pt x="3891" y="232"/>
                        </a:cubicBezTo>
                        <a:cubicBezTo>
                          <a:pt x="3849" y="250"/>
                          <a:pt x="3831" y="269"/>
                          <a:pt x="3794" y="306"/>
                        </a:cubicBezTo>
                        <a:cubicBezTo>
                          <a:pt x="3775" y="347"/>
                          <a:pt x="3734" y="403"/>
                          <a:pt x="3715" y="463"/>
                        </a:cubicBezTo>
                        <a:cubicBezTo>
                          <a:pt x="3678" y="500"/>
                          <a:pt x="3660" y="537"/>
                          <a:pt x="3637" y="578"/>
                        </a:cubicBezTo>
                        <a:cubicBezTo>
                          <a:pt x="3618" y="615"/>
                          <a:pt x="3600" y="634"/>
                          <a:pt x="3600" y="652"/>
                        </a:cubicBezTo>
                        <a:lnTo>
                          <a:pt x="3581" y="652"/>
                        </a:lnTo>
                        <a:cubicBezTo>
                          <a:pt x="3544" y="652"/>
                          <a:pt x="3503" y="675"/>
                          <a:pt x="3466" y="675"/>
                        </a:cubicBezTo>
                        <a:cubicBezTo>
                          <a:pt x="3369" y="694"/>
                          <a:pt x="3253" y="694"/>
                          <a:pt x="3138" y="712"/>
                        </a:cubicBezTo>
                        <a:cubicBezTo>
                          <a:pt x="2907" y="731"/>
                          <a:pt x="2657" y="749"/>
                          <a:pt x="2657" y="749"/>
                        </a:cubicBezTo>
                        <a:cubicBezTo>
                          <a:pt x="2657" y="749"/>
                          <a:pt x="1368" y="749"/>
                          <a:pt x="772" y="865"/>
                        </a:cubicBezTo>
                        <a:cubicBezTo>
                          <a:pt x="462" y="906"/>
                          <a:pt x="268" y="1022"/>
                          <a:pt x="153" y="1156"/>
                        </a:cubicBezTo>
                        <a:cubicBezTo>
                          <a:pt x="37" y="1290"/>
                          <a:pt x="0" y="1442"/>
                          <a:pt x="19" y="1618"/>
                        </a:cubicBezTo>
                        <a:cubicBezTo>
                          <a:pt x="19" y="1789"/>
                          <a:pt x="97" y="2001"/>
                          <a:pt x="194" y="2177"/>
                        </a:cubicBezTo>
                        <a:cubicBezTo>
                          <a:pt x="287" y="2366"/>
                          <a:pt x="425" y="2524"/>
                          <a:pt x="541" y="2579"/>
                        </a:cubicBezTo>
                        <a:cubicBezTo>
                          <a:pt x="615" y="2598"/>
                          <a:pt x="730" y="2616"/>
                          <a:pt x="888" y="2639"/>
                        </a:cubicBezTo>
                        <a:cubicBezTo>
                          <a:pt x="1040" y="2658"/>
                          <a:pt x="1253" y="2676"/>
                          <a:pt x="1484" y="2676"/>
                        </a:cubicBezTo>
                        <a:cubicBezTo>
                          <a:pt x="1964" y="2676"/>
                          <a:pt x="2542" y="2616"/>
                          <a:pt x="3138" y="2408"/>
                        </a:cubicBezTo>
                        <a:cubicBezTo>
                          <a:pt x="3734" y="2214"/>
                          <a:pt x="4122" y="2117"/>
                          <a:pt x="4427" y="2020"/>
                        </a:cubicBezTo>
                        <a:cubicBezTo>
                          <a:pt x="4736" y="1923"/>
                          <a:pt x="4949" y="1807"/>
                          <a:pt x="5217" y="1618"/>
                        </a:cubicBezTo>
                        <a:cubicBezTo>
                          <a:pt x="5739" y="1193"/>
                          <a:pt x="5970" y="652"/>
                          <a:pt x="5970" y="652"/>
                        </a:cubicBezTo>
                        <a:lnTo>
                          <a:pt x="5989" y="634"/>
                        </a:lnTo>
                        <a:lnTo>
                          <a:pt x="5970" y="615"/>
                        </a:lnTo>
                        <a:cubicBezTo>
                          <a:pt x="5970" y="597"/>
                          <a:pt x="5970" y="597"/>
                          <a:pt x="5947" y="578"/>
                        </a:cubicBezTo>
                        <a:cubicBezTo>
                          <a:pt x="5947" y="560"/>
                          <a:pt x="5929" y="537"/>
                          <a:pt x="5929" y="518"/>
                        </a:cubicBezTo>
                        <a:cubicBezTo>
                          <a:pt x="5892" y="463"/>
                          <a:pt x="5855" y="403"/>
                          <a:pt x="5813" y="347"/>
                        </a:cubicBezTo>
                        <a:cubicBezTo>
                          <a:pt x="5739" y="213"/>
                          <a:pt x="5642" y="75"/>
                          <a:pt x="5527" y="19"/>
                        </a:cubicBezTo>
                        <a:cubicBezTo>
                          <a:pt x="5508" y="1"/>
                          <a:pt x="5448" y="1"/>
                          <a:pt x="539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7" name="Google Shape;2137;p47"/>
                  <p:cNvSpPr/>
                  <p:nvPr/>
                </p:nvSpPr>
                <p:spPr>
                  <a:xfrm>
                    <a:off x="5265414" y="3989791"/>
                    <a:ext cx="1075922" cy="649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0" h="4055" extrusionOk="0">
                        <a:moveTo>
                          <a:pt x="5939" y="0"/>
                        </a:moveTo>
                        <a:cubicBezTo>
                          <a:pt x="5480" y="0"/>
                          <a:pt x="4165" y="435"/>
                          <a:pt x="3734" y="470"/>
                        </a:cubicBezTo>
                        <a:cubicBezTo>
                          <a:pt x="3272" y="511"/>
                          <a:pt x="1174" y="779"/>
                          <a:pt x="597" y="913"/>
                        </a:cubicBezTo>
                        <a:cubicBezTo>
                          <a:pt x="1" y="1047"/>
                          <a:pt x="1" y="2129"/>
                          <a:pt x="79" y="2665"/>
                        </a:cubicBezTo>
                        <a:cubicBezTo>
                          <a:pt x="153" y="3205"/>
                          <a:pt x="500" y="3820"/>
                          <a:pt x="888" y="3995"/>
                        </a:cubicBezTo>
                        <a:cubicBezTo>
                          <a:pt x="985" y="4039"/>
                          <a:pt x="1220" y="4055"/>
                          <a:pt x="1534" y="4055"/>
                        </a:cubicBezTo>
                        <a:cubicBezTo>
                          <a:pt x="2463" y="4055"/>
                          <a:pt x="4085" y="3912"/>
                          <a:pt x="4889" y="3898"/>
                        </a:cubicBezTo>
                        <a:cubicBezTo>
                          <a:pt x="5971" y="3861"/>
                          <a:pt x="6202" y="3496"/>
                          <a:pt x="6299" y="3284"/>
                        </a:cubicBezTo>
                        <a:cubicBezTo>
                          <a:pt x="6414" y="3071"/>
                          <a:pt x="6622" y="2512"/>
                          <a:pt x="6664" y="2147"/>
                        </a:cubicBezTo>
                        <a:cubicBezTo>
                          <a:pt x="6719" y="1782"/>
                          <a:pt x="6585" y="913"/>
                          <a:pt x="6585" y="913"/>
                        </a:cubicBezTo>
                        <a:cubicBezTo>
                          <a:pt x="6530" y="567"/>
                          <a:pt x="6373" y="105"/>
                          <a:pt x="6026" y="8"/>
                        </a:cubicBezTo>
                        <a:cubicBezTo>
                          <a:pt x="6002" y="3"/>
                          <a:pt x="5973" y="0"/>
                          <a:pt x="59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8" name="Google Shape;2138;p47"/>
                  <p:cNvSpPr/>
                  <p:nvPr/>
                </p:nvSpPr>
                <p:spPr>
                  <a:xfrm>
                    <a:off x="5259490" y="3981785"/>
                    <a:ext cx="1084728" cy="666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5" h="4161" extrusionOk="0">
                        <a:moveTo>
                          <a:pt x="5921" y="106"/>
                        </a:moveTo>
                        <a:cubicBezTo>
                          <a:pt x="5978" y="106"/>
                          <a:pt x="6022" y="110"/>
                          <a:pt x="6045" y="118"/>
                        </a:cubicBezTo>
                        <a:cubicBezTo>
                          <a:pt x="6197" y="155"/>
                          <a:pt x="6313" y="270"/>
                          <a:pt x="6410" y="446"/>
                        </a:cubicBezTo>
                        <a:cubicBezTo>
                          <a:pt x="6488" y="617"/>
                          <a:pt x="6544" y="811"/>
                          <a:pt x="6585" y="982"/>
                        </a:cubicBezTo>
                        <a:cubicBezTo>
                          <a:pt x="6585" y="982"/>
                          <a:pt x="6604" y="1194"/>
                          <a:pt x="6641" y="1444"/>
                        </a:cubicBezTo>
                        <a:cubicBezTo>
                          <a:pt x="6659" y="1717"/>
                          <a:pt x="6682" y="2003"/>
                          <a:pt x="6659" y="2179"/>
                        </a:cubicBezTo>
                        <a:cubicBezTo>
                          <a:pt x="6604" y="2544"/>
                          <a:pt x="6391" y="3103"/>
                          <a:pt x="6294" y="3292"/>
                        </a:cubicBezTo>
                        <a:cubicBezTo>
                          <a:pt x="6239" y="3408"/>
                          <a:pt x="6160" y="3546"/>
                          <a:pt x="5966" y="3662"/>
                        </a:cubicBezTo>
                        <a:cubicBezTo>
                          <a:pt x="5777" y="3777"/>
                          <a:pt x="5449" y="3870"/>
                          <a:pt x="4926" y="3893"/>
                        </a:cubicBezTo>
                        <a:cubicBezTo>
                          <a:pt x="4390" y="3893"/>
                          <a:pt x="3485" y="3967"/>
                          <a:pt x="2676" y="4008"/>
                        </a:cubicBezTo>
                        <a:cubicBezTo>
                          <a:pt x="2251" y="4027"/>
                          <a:pt x="1868" y="4045"/>
                          <a:pt x="1558" y="4045"/>
                        </a:cubicBezTo>
                        <a:lnTo>
                          <a:pt x="1174" y="4045"/>
                        </a:lnTo>
                        <a:cubicBezTo>
                          <a:pt x="1059" y="4027"/>
                          <a:pt x="980" y="4008"/>
                          <a:pt x="943" y="3985"/>
                        </a:cubicBezTo>
                        <a:cubicBezTo>
                          <a:pt x="768" y="3911"/>
                          <a:pt x="578" y="3736"/>
                          <a:pt x="444" y="3486"/>
                        </a:cubicBezTo>
                        <a:cubicBezTo>
                          <a:pt x="306" y="3255"/>
                          <a:pt x="190" y="2969"/>
                          <a:pt x="153" y="2715"/>
                        </a:cubicBezTo>
                        <a:cubicBezTo>
                          <a:pt x="116" y="2447"/>
                          <a:pt x="98" y="2045"/>
                          <a:pt x="172" y="1698"/>
                        </a:cubicBezTo>
                        <a:cubicBezTo>
                          <a:pt x="190" y="1522"/>
                          <a:pt x="250" y="1370"/>
                          <a:pt x="329" y="1236"/>
                        </a:cubicBezTo>
                        <a:cubicBezTo>
                          <a:pt x="403" y="1120"/>
                          <a:pt x="500" y="1042"/>
                          <a:pt x="634" y="1005"/>
                        </a:cubicBezTo>
                        <a:cubicBezTo>
                          <a:pt x="1211" y="866"/>
                          <a:pt x="3309" y="617"/>
                          <a:pt x="3771" y="561"/>
                        </a:cubicBezTo>
                        <a:cubicBezTo>
                          <a:pt x="4025" y="543"/>
                          <a:pt x="4506" y="404"/>
                          <a:pt x="4968" y="289"/>
                        </a:cubicBezTo>
                        <a:cubicBezTo>
                          <a:pt x="5199" y="233"/>
                          <a:pt x="5430" y="173"/>
                          <a:pt x="5619" y="136"/>
                        </a:cubicBezTo>
                        <a:cubicBezTo>
                          <a:pt x="5733" y="115"/>
                          <a:pt x="5841" y="106"/>
                          <a:pt x="5921" y="106"/>
                        </a:cubicBezTo>
                        <a:close/>
                        <a:moveTo>
                          <a:pt x="5928" y="1"/>
                        </a:moveTo>
                        <a:cubicBezTo>
                          <a:pt x="5843" y="1"/>
                          <a:pt x="5739" y="16"/>
                          <a:pt x="5619" y="39"/>
                        </a:cubicBezTo>
                        <a:cubicBezTo>
                          <a:pt x="5412" y="81"/>
                          <a:pt x="5181" y="136"/>
                          <a:pt x="4950" y="196"/>
                        </a:cubicBezTo>
                        <a:cubicBezTo>
                          <a:pt x="4464" y="312"/>
                          <a:pt x="3984" y="446"/>
                          <a:pt x="3771" y="464"/>
                        </a:cubicBezTo>
                        <a:cubicBezTo>
                          <a:pt x="3291" y="520"/>
                          <a:pt x="1211" y="774"/>
                          <a:pt x="615" y="908"/>
                        </a:cubicBezTo>
                        <a:cubicBezTo>
                          <a:pt x="463" y="945"/>
                          <a:pt x="329" y="1042"/>
                          <a:pt x="250" y="1176"/>
                        </a:cubicBezTo>
                        <a:cubicBezTo>
                          <a:pt x="153" y="1328"/>
                          <a:pt x="98" y="1504"/>
                          <a:pt x="75" y="1675"/>
                        </a:cubicBezTo>
                        <a:cubicBezTo>
                          <a:pt x="1" y="2045"/>
                          <a:pt x="19" y="2447"/>
                          <a:pt x="56" y="2738"/>
                        </a:cubicBezTo>
                        <a:cubicBezTo>
                          <a:pt x="98" y="3006"/>
                          <a:pt x="213" y="3292"/>
                          <a:pt x="366" y="3546"/>
                        </a:cubicBezTo>
                        <a:cubicBezTo>
                          <a:pt x="500" y="3796"/>
                          <a:pt x="694" y="3985"/>
                          <a:pt x="907" y="4082"/>
                        </a:cubicBezTo>
                        <a:cubicBezTo>
                          <a:pt x="962" y="4124"/>
                          <a:pt x="1059" y="4124"/>
                          <a:pt x="1156" y="4142"/>
                        </a:cubicBezTo>
                        <a:cubicBezTo>
                          <a:pt x="1272" y="4142"/>
                          <a:pt x="1406" y="4161"/>
                          <a:pt x="1558" y="4161"/>
                        </a:cubicBezTo>
                        <a:cubicBezTo>
                          <a:pt x="1868" y="4161"/>
                          <a:pt x="2270" y="4142"/>
                          <a:pt x="2676" y="4124"/>
                        </a:cubicBezTo>
                        <a:cubicBezTo>
                          <a:pt x="3485" y="4064"/>
                          <a:pt x="4390" y="4008"/>
                          <a:pt x="4926" y="3985"/>
                        </a:cubicBezTo>
                        <a:cubicBezTo>
                          <a:pt x="5467" y="3985"/>
                          <a:pt x="5814" y="3870"/>
                          <a:pt x="6026" y="3736"/>
                        </a:cubicBezTo>
                        <a:cubicBezTo>
                          <a:pt x="6239" y="3620"/>
                          <a:pt x="6336" y="3449"/>
                          <a:pt x="6391" y="3352"/>
                        </a:cubicBezTo>
                        <a:cubicBezTo>
                          <a:pt x="6488" y="3121"/>
                          <a:pt x="6701" y="2581"/>
                          <a:pt x="6756" y="2197"/>
                        </a:cubicBezTo>
                        <a:cubicBezTo>
                          <a:pt x="6775" y="2003"/>
                          <a:pt x="6756" y="1698"/>
                          <a:pt x="6738" y="1444"/>
                        </a:cubicBezTo>
                        <a:cubicBezTo>
                          <a:pt x="6701" y="1176"/>
                          <a:pt x="6682" y="963"/>
                          <a:pt x="6682" y="963"/>
                        </a:cubicBezTo>
                        <a:cubicBezTo>
                          <a:pt x="6641" y="792"/>
                          <a:pt x="6585" y="580"/>
                          <a:pt x="6488" y="404"/>
                        </a:cubicBezTo>
                        <a:cubicBezTo>
                          <a:pt x="6391" y="215"/>
                          <a:pt x="6257" y="58"/>
                          <a:pt x="6063" y="21"/>
                        </a:cubicBezTo>
                        <a:cubicBezTo>
                          <a:pt x="6026" y="7"/>
                          <a:pt x="5981" y="1"/>
                          <a:pt x="59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9" name="Google Shape;2139;p47"/>
                  <p:cNvSpPr/>
                  <p:nvPr/>
                </p:nvSpPr>
                <p:spPr>
                  <a:xfrm>
                    <a:off x="5407430" y="4219547"/>
                    <a:ext cx="922059" cy="427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9" h="2669" extrusionOk="0">
                        <a:moveTo>
                          <a:pt x="4871" y="0"/>
                        </a:moveTo>
                        <a:cubicBezTo>
                          <a:pt x="4494" y="201"/>
                          <a:pt x="4032" y="230"/>
                          <a:pt x="3510" y="230"/>
                        </a:cubicBezTo>
                        <a:cubicBezTo>
                          <a:pt x="3300" y="230"/>
                          <a:pt x="3079" y="226"/>
                          <a:pt x="2851" y="226"/>
                        </a:cubicBezTo>
                        <a:cubicBezTo>
                          <a:pt x="2513" y="226"/>
                          <a:pt x="2157" y="236"/>
                          <a:pt x="1789" y="287"/>
                        </a:cubicBezTo>
                        <a:cubicBezTo>
                          <a:pt x="560" y="481"/>
                          <a:pt x="1" y="1114"/>
                          <a:pt x="306" y="1983"/>
                        </a:cubicBezTo>
                        <a:cubicBezTo>
                          <a:pt x="515" y="2565"/>
                          <a:pt x="995" y="2669"/>
                          <a:pt x="1451" y="2669"/>
                        </a:cubicBezTo>
                        <a:cubicBezTo>
                          <a:pt x="1671" y="2669"/>
                          <a:pt x="1886" y="2645"/>
                          <a:pt x="2062" y="2639"/>
                        </a:cubicBezTo>
                        <a:cubicBezTo>
                          <a:pt x="2579" y="2639"/>
                          <a:pt x="4603" y="2597"/>
                          <a:pt x="5181" y="2251"/>
                        </a:cubicBezTo>
                        <a:cubicBezTo>
                          <a:pt x="5758" y="1886"/>
                          <a:pt x="5661" y="1849"/>
                          <a:pt x="5486" y="1174"/>
                        </a:cubicBezTo>
                        <a:cubicBezTo>
                          <a:pt x="5315" y="518"/>
                          <a:pt x="4871" y="0"/>
                          <a:pt x="48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0" name="Google Shape;2140;p47"/>
                  <p:cNvSpPr/>
                  <p:nvPr/>
                </p:nvSpPr>
                <p:spPr>
                  <a:xfrm>
                    <a:off x="5423121" y="4209941"/>
                    <a:ext cx="896762" cy="44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1" h="2781" extrusionOk="0">
                        <a:moveTo>
                          <a:pt x="4755" y="116"/>
                        </a:moveTo>
                        <a:cubicBezTo>
                          <a:pt x="4773" y="158"/>
                          <a:pt x="5175" y="638"/>
                          <a:pt x="5351" y="1253"/>
                        </a:cubicBezTo>
                        <a:cubicBezTo>
                          <a:pt x="5429" y="1581"/>
                          <a:pt x="5485" y="1752"/>
                          <a:pt x="5466" y="1867"/>
                        </a:cubicBezTo>
                        <a:cubicBezTo>
                          <a:pt x="5466" y="1927"/>
                          <a:pt x="5429" y="1983"/>
                          <a:pt x="5369" y="2043"/>
                        </a:cubicBezTo>
                        <a:cubicBezTo>
                          <a:pt x="5291" y="2098"/>
                          <a:pt x="5198" y="2177"/>
                          <a:pt x="5060" y="2255"/>
                        </a:cubicBezTo>
                        <a:cubicBezTo>
                          <a:pt x="4792" y="2426"/>
                          <a:pt x="4135" y="2523"/>
                          <a:pt x="3502" y="2583"/>
                        </a:cubicBezTo>
                        <a:cubicBezTo>
                          <a:pt x="2846" y="2639"/>
                          <a:pt x="2213" y="2639"/>
                          <a:pt x="1964" y="2639"/>
                        </a:cubicBezTo>
                        <a:cubicBezTo>
                          <a:pt x="1786" y="2650"/>
                          <a:pt x="1586" y="2670"/>
                          <a:pt x="1384" y="2670"/>
                        </a:cubicBezTo>
                        <a:cubicBezTo>
                          <a:pt x="1255" y="2670"/>
                          <a:pt x="1125" y="2662"/>
                          <a:pt x="998" y="2639"/>
                        </a:cubicBezTo>
                        <a:cubicBezTo>
                          <a:pt x="693" y="2602"/>
                          <a:pt x="402" y="2445"/>
                          <a:pt x="250" y="2024"/>
                        </a:cubicBezTo>
                        <a:cubicBezTo>
                          <a:pt x="116" y="1599"/>
                          <a:pt x="171" y="1253"/>
                          <a:pt x="402" y="985"/>
                        </a:cubicBezTo>
                        <a:cubicBezTo>
                          <a:pt x="652" y="694"/>
                          <a:pt x="1095" y="504"/>
                          <a:pt x="1691" y="407"/>
                        </a:cubicBezTo>
                        <a:cubicBezTo>
                          <a:pt x="2043" y="352"/>
                          <a:pt x="2381" y="340"/>
                          <a:pt x="2702" y="340"/>
                        </a:cubicBezTo>
                        <a:cubicBezTo>
                          <a:pt x="2947" y="340"/>
                          <a:pt x="3182" y="347"/>
                          <a:pt x="3405" y="347"/>
                        </a:cubicBezTo>
                        <a:cubicBezTo>
                          <a:pt x="3928" y="347"/>
                          <a:pt x="4366" y="310"/>
                          <a:pt x="4755" y="116"/>
                        </a:cubicBezTo>
                        <a:close/>
                        <a:moveTo>
                          <a:pt x="4773" y="0"/>
                        </a:moveTo>
                        <a:lnTo>
                          <a:pt x="4755" y="19"/>
                        </a:lnTo>
                        <a:cubicBezTo>
                          <a:pt x="4390" y="213"/>
                          <a:pt x="3928" y="231"/>
                          <a:pt x="3405" y="231"/>
                        </a:cubicBezTo>
                        <a:cubicBezTo>
                          <a:pt x="3263" y="231"/>
                          <a:pt x="3115" y="230"/>
                          <a:pt x="2964" y="230"/>
                        </a:cubicBezTo>
                        <a:cubicBezTo>
                          <a:pt x="2566" y="230"/>
                          <a:pt x="2140" y="240"/>
                          <a:pt x="1691" y="310"/>
                        </a:cubicBezTo>
                        <a:cubicBezTo>
                          <a:pt x="1058" y="407"/>
                          <a:pt x="596" y="620"/>
                          <a:pt x="347" y="906"/>
                        </a:cubicBezTo>
                        <a:cubicBezTo>
                          <a:pt x="74" y="1216"/>
                          <a:pt x="0" y="1618"/>
                          <a:pt x="171" y="2061"/>
                        </a:cubicBezTo>
                        <a:cubicBezTo>
                          <a:pt x="323" y="2505"/>
                          <a:pt x="652" y="2676"/>
                          <a:pt x="998" y="2754"/>
                        </a:cubicBezTo>
                        <a:cubicBezTo>
                          <a:pt x="1107" y="2774"/>
                          <a:pt x="1221" y="2781"/>
                          <a:pt x="1334" y="2781"/>
                        </a:cubicBezTo>
                        <a:cubicBezTo>
                          <a:pt x="1559" y="2781"/>
                          <a:pt x="1782" y="2754"/>
                          <a:pt x="1964" y="2754"/>
                        </a:cubicBezTo>
                        <a:cubicBezTo>
                          <a:pt x="2213" y="2736"/>
                          <a:pt x="2865" y="2736"/>
                          <a:pt x="3502" y="2676"/>
                        </a:cubicBezTo>
                        <a:cubicBezTo>
                          <a:pt x="4159" y="2620"/>
                          <a:pt x="4792" y="2542"/>
                          <a:pt x="5120" y="2352"/>
                        </a:cubicBezTo>
                        <a:cubicBezTo>
                          <a:pt x="5254" y="2255"/>
                          <a:pt x="5351" y="2177"/>
                          <a:pt x="5429" y="2121"/>
                        </a:cubicBezTo>
                        <a:cubicBezTo>
                          <a:pt x="5503" y="2043"/>
                          <a:pt x="5563" y="1983"/>
                          <a:pt x="5563" y="1890"/>
                        </a:cubicBezTo>
                        <a:cubicBezTo>
                          <a:pt x="5600" y="1733"/>
                          <a:pt x="5522" y="1562"/>
                          <a:pt x="5448" y="1234"/>
                        </a:cubicBezTo>
                        <a:cubicBezTo>
                          <a:pt x="5272" y="560"/>
                          <a:pt x="4810" y="42"/>
                          <a:pt x="4810" y="42"/>
                        </a:cubicBezTo>
                        <a:lnTo>
                          <a:pt x="4773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1" name="Google Shape;2141;p47"/>
                  <p:cNvSpPr/>
                  <p:nvPr/>
                </p:nvSpPr>
                <p:spPr>
                  <a:xfrm>
                    <a:off x="6085169" y="4108271"/>
                    <a:ext cx="459509" cy="453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0" h="2833" extrusionOk="0">
                        <a:moveTo>
                          <a:pt x="1615" y="0"/>
                        </a:moveTo>
                        <a:cubicBezTo>
                          <a:pt x="1450" y="0"/>
                          <a:pt x="1070" y="25"/>
                          <a:pt x="851" y="233"/>
                        </a:cubicBezTo>
                        <a:cubicBezTo>
                          <a:pt x="560" y="483"/>
                          <a:pt x="116" y="829"/>
                          <a:pt x="60" y="1675"/>
                        </a:cubicBezTo>
                        <a:cubicBezTo>
                          <a:pt x="0" y="2525"/>
                          <a:pt x="389" y="2830"/>
                          <a:pt x="389" y="2830"/>
                        </a:cubicBezTo>
                        <a:cubicBezTo>
                          <a:pt x="389" y="2830"/>
                          <a:pt x="433" y="2833"/>
                          <a:pt x="513" y="2833"/>
                        </a:cubicBezTo>
                        <a:cubicBezTo>
                          <a:pt x="881" y="2833"/>
                          <a:pt x="1999" y="2779"/>
                          <a:pt x="2870" y="2179"/>
                        </a:cubicBezTo>
                        <a:lnTo>
                          <a:pt x="1696" y="2"/>
                        </a:lnTo>
                        <a:cubicBezTo>
                          <a:pt x="1696" y="2"/>
                          <a:pt x="1666" y="0"/>
                          <a:pt x="161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2" name="Google Shape;2142;p47"/>
                  <p:cNvSpPr/>
                  <p:nvPr/>
                </p:nvSpPr>
                <p:spPr>
                  <a:xfrm>
                    <a:off x="6082127" y="4098985"/>
                    <a:ext cx="475199" cy="469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934" extrusionOk="0">
                        <a:moveTo>
                          <a:pt x="1697" y="97"/>
                        </a:moveTo>
                        <a:lnTo>
                          <a:pt x="2833" y="2214"/>
                        </a:lnTo>
                        <a:cubicBezTo>
                          <a:pt x="1941" y="2793"/>
                          <a:pt x="833" y="2834"/>
                          <a:pt x="515" y="2834"/>
                        </a:cubicBezTo>
                        <a:cubicBezTo>
                          <a:pt x="462" y="2834"/>
                          <a:pt x="431" y="2833"/>
                          <a:pt x="426" y="2833"/>
                        </a:cubicBezTo>
                        <a:cubicBezTo>
                          <a:pt x="426" y="2833"/>
                          <a:pt x="347" y="2773"/>
                          <a:pt x="274" y="2602"/>
                        </a:cubicBezTo>
                        <a:cubicBezTo>
                          <a:pt x="177" y="2426"/>
                          <a:pt x="98" y="2140"/>
                          <a:pt x="116" y="1733"/>
                        </a:cubicBezTo>
                        <a:cubicBezTo>
                          <a:pt x="195" y="906"/>
                          <a:pt x="597" y="578"/>
                          <a:pt x="907" y="328"/>
                        </a:cubicBezTo>
                        <a:cubicBezTo>
                          <a:pt x="1041" y="194"/>
                          <a:pt x="1235" y="134"/>
                          <a:pt x="1406" y="116"/>
                        </a:cubicBezTo>
                        <a:cubicBezTo>
                          <a:pt x="1563" y="97"/>
                          <a:pt x="1660" y="97"/>
                          <a:pt x="1697" y="97"/>
                        </a:cubicBezTo>
                        <a:close/>
                        <a:moveTo>
                          <a:pt x="1715" y="0"/>
                        </a:moveTo>
                        <a:cubicBezTo>
                          <a:pt x="1715" y="0"/>
                          <a:pt x="1581" y="0"/>
                          <a:pt x="1387" y="19"/>
                        </a:cubicBezTo>
                        <a:cubicBezTo>
                          <a:pt x="1216" y="42"/>
                          <a:pt x="1004" y="97"/>
                          <a:pt x="828" y="250"/>
                        </a:cubicBezTo>
                        <a:cubicBezTo>
                          <a:pt x="542" y="504"/>
                          <a:pt x="98" y="869"/>
                          <a:pt x="19" y="1715"/>
                        </a:cubicBezTo>
                        <a:cubicBezTo>
                          <a:pt x="1" y="2158"/>
                          <a:pt x="79" y="2445"/>
                          <a:pt x="177" y="2639"/>
                        </a:cubicBezTo>
                        <a:cubicBezTo>
                          <a:pt x="274" y="2833"/>
                          <a:pt x="366" y="2930"/>
                          <a:pt x="366" y="2930"/>
                        </a:cubicBezTo>
                        <a:lnTo>
                          <a:pt x="408" y="2930"/>
                        </a:lnTo>
                        <a:cubicBezTo>
                          <a:pt x="408" y="2930"/>
                          <a:pt x="464" y="2933"/>
                          <a:pt x="563" y="2933"/>
                        </a:cubicBezTo>
                        <a:cubicBezTo>
                          <a:pt x="964" y="2933"/>
                          <a:pt x="2063" y="2874"/>
                          <a:pt x="2930" y="2274"/>
                        </a:cubicBezTo>
                        <a:lnTo>
                          <a:pt x="2967" y="2255"/>
                        </a:lnTo>
                        <a:lnTo>
                          <a:pt x="2930" y="2214"/>
                        </a:lnTo>
                        <a:lnTo>
                          <a:pt x="1752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3" name="Google Shape;2143;p47"/>
                  <p:cNvSpPr/>
                  <p:nvPr/>
                </p:nvSpPr>
                <p:spPr>
                  <a:xfrm>
                    <a:off x="6199807" y="3146497"/>
                    <a:ext cx="1729001" cy="1538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99" h="9609" extrusionOk="0">
                        <a:moveTo>
                          <a:pt x="8902" y="0"/>
                        </a:moveTo>
                        <a:cubicBezTo>
                          <a:pt x="8680" y="0"/>
                          <a:pt x="8439" y="49"/>
                          <a:pt x="8179" y="155"/>
                        </a:cubicBezTo>
                        <a:cubicBezTo>
                          <a:pt x="6908" y="677"/>
                          <a:pt x="209" y="4526"/>
                          <a:pt x="209" y="4526"/>
                        </a:cubicBezTo>
                        <a:cubicBezTo>
                          <a:pt x="56" y="4563"/>
                          <a:pt x="1" y="5238"/>
                          <a:pt x="883" y="7146"/>
                        </a:cubicBezTo>
                        <a:cubicBezTo>
                          <a:pt x="1789" y="9068"/>
                          <a:pt x="3096" y="9609"/>
                          <a:pt x="3096" y="9609"/>
                        </a:cubicBezTo>
                        <a:cubicBezTo>
                          <a:pt x="3096" y="9609"/>
                          <a:pt x="9796" y="4235"/>
                          <a:pt x="10124" y="3912"/>
                        </a:cubicBezTo>
                        <a:cubicBezTo>
                          <a:pt x="10434" y="3565"/>
                          <a:pt x="10799" y="2964"/>
                          <a:pt x="10549" y="1735"/>
                        </a:cubicBezTo>
                        <a:cubicBezTo>
                          <a:pt x="10336" y="739"/>
                          <a:pt x="9766" y="0"/>
                          <a:pt x="89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4" name="Google Shape;2144;p47"/>
                  <p:cNvSpPr/>
                  <p:nvPr/>
                </p:nvSpPr>
                <p:spPr>
                  <a:xfrm>
                    <a:off x="6208773" y="3139452"/>
                    <a:ext cx="1729641" cy="1554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3" h="9709" extrusionOk="0">
                        <a:moveTo>
                          <a:pt x="8872" y="98"/>
                        </a:moveTo>
                        <a:cubicBezTo>
                          <a:pt x="8913" y="98"/>
                          <a:pt x="8953" y="99"/>
                          <a:pt x="8992" y="102"/>
                        </a:cubicBezTo>
                        <a:cubicBezTo>
                          <a:pt x="9241" y="121"/>
                          <a:pt x="9454" y="218"/>
                          <a:pt x="9648" y="375"/>
                        </a:cubicBezTo>
                        <a:cubicBezTo>
                          <a:pt x="10031" y="661"/>
                          <a:pt x="10299" y="1183"/>
                          <a:pt x="10433" y="1779"/>
                        </a:cubicBezTo>
                        <a:cubicBezTo>
                          <a:pt x="10706" y="3008"/>
                          <a:pt x="10341" y="3586"/>
                          <a:pt x="10031" y="3914"/>
                        </a:cubicBezTo>
                        <a:cubicBezTo>
                          <a:pt x="9994" y="3956"/>
                          <a:pt x="9856" y="4071"/>
                          <a:pt x="9648" y="4261"/>
                        </a:cubicBezTo>
                        <a:cubicBezTo>
                          <a:pt x="9435" y="4436"/>
                          <a:pt x="9144" y="4667"/>
                          <a:pt x="8798" y="4935"/>
                        </a:cubicBezTo>
                        <a:cubicBezTo>
                          <a:pt x="8123" y="5494"/>
                          <a:pt x="7259" y="6206"/>
                          <a:pt x="6413" y="6880"/>
                        </a:cubicBezTo>
                        <a:cubicBezTo>
                          <a:pt x="4699" y="8267"/>
                          <a:pt x="3064" y="9574"/>
                          <a:pt x="3040" y="9593"/>
                        </a:cubicBezTo>
                        <a:cubicBezTo>
                          <a:pt x="3022" y="9593"/>
                          <a:pt x="2735" y="9459"/>
                          <a:pt x="2310" y="9112"/>
                        </a:cubicBezTo>
                        <a:cubicBezTo>
                          <a:pt x="1867" y="8729"/>
                          <a:pt x="1331" y="8133"/>
                          <a:pt x="887" y="7167"/>
                        </a:cubicBezTo>
                        <a:cubicBezTo>
                          <a:pt x="425" y="6224"/>
                          <a:pt x="231" y="5573"/>
                          <a:pt x="153" y="5166"/>
                        </a:cubicBezTo>
                        <a:cubicBezTo>
                          <a:pt x="116" y="4972"/>
                          <a:pt x="97" y="4820"/>
                          <a:pt x="116" y="4741"/>
                        </a:cubicBezTo>
                        <a:cubicBezTo>
                          <a:pt x="116" y="4686"/>
                          <a:pt x="134" y="4667"/>
                          <a:pt x="134" y="4649"/>
                        </a:cubicBezTo>
                        <a:cubicBezTo>
                          <a:pt x="153" y="4626"/>
                          <a:pt x="153" y="4607"/>
                          <a:pt x="153" y="4607"/>
                        </a:cubicBezTo>
                        <a:lnTo>
                          <a:pt x="176" y="4607"/>
                        </a:lnTo>
                        <a:cubicBezTo>
                          <a:pt x="176" y="4607"/>
                          <a:pt x="1848" y="3646"/>
                          <a:pt x="3678" y="2625"/>
                        </a:cubicBezTo>
                        <a:cubicBezTo>
                          <a:pt x="5508" y="1604"/>
                          <a:pt x="7508" y="509"/>
                          <a:pt x="8146" y="259"/>
                        </a:cubicBezTo>
                        <a:cubicBezTo>
                          <a:pt x="8403" y="142"/>
                          <a:pt x="8651" y="98"/>
                          <a:pt x="8872" y="98"/>
                        </a:cubicBezTo>
                        <a:close/>
                        <a:moveTo>
                          <a:pt x="8871" y="1"/>
                        </a:moveTo>
                        <a:cubicBezTo>
                          <a:pt x="8637" y="1"/>
                          <a:pt x="8384" y="48"/>
                          <a:pt x="8105" y="162"/>
                        </a:cubicBezTo>
                        <a:cubicBezTo>
                          <a:pt x="7453" y="430"/>
                          <a:pt x="5466" y="1507"/>
                          <a:pt x="3641" y="2528"/>
                        </a:cubicBezTo>
                        <a:cubicBezTo>
                          <a:pt x="1793" y="3568"/>
                          <a:pt x="116" y="4533"/>
                          <a:pt x="116" y="4533"/>
                        </a:cubicBezTo>
                        <a:lnTo>
                          <a:pt x="134" y="4510"/>
                        </a:lnTo>
                        <a:lnTo>
                          <a:pt x="134" y="4510"/>
                        </a:lnTo>
                        <a:cubicBezTo>
                          <a:pt x="97" y="4533"/>
                          <a:pt x="79" y="4552"/>
                          <a:pt x="60" y="4589"/>
                        </a:cubicBezTo>
                        <a:cubicBezTo>
                          <a:pt x="37" y="4626"/>
                          <a:pt x="19" y="4667"/>
                          <a:pt x="19" y="4723"/>
                        </a:cubicBezTo>
                        <a:cubicBezTo>
                          <a:pt x="0" y="4820"/>
                          <a:pt x="0" y="4972"/>
                          <a:pt x="60" y="5185"/>
                        </a:cubicBezTo>
                        <a:cubicBezTo>
                          <a:pt x="134" y="5610"/>
                          <a:pt x="347" y="6266"/>
                          <a:pt x="790" y="7227"/>
                        </a:cubicBezTo>
                        <a:cubicBezTo>
                          <a:pt x="1234" y="8188"/>
                          <a:pt x="1793" y="8807"/>
                          <a:pt x="2255" y="9191"/>
                        </a:cubicBezTo>
                        <a:cubicBezTo>
                          <a:pt x="2694" y="9556"/>
                          <a:pt x="3022" y="9708"/>
                          <a:pt x="3022" y="9708"/>
                        </a:cubicBezTo>
                        <a:lnTo>
                          <a:pt x="3064" y="9708"/>
                        </a:lnTo>
                        <a:lnTo>
                          <a:pt x="3082" y="9690"/>
                        </a:lnTo>
                        <a:cubicBezTo>
                          <a:pt x="3082" y="9690"/>
                          <a:pt x="4755" y="8345"/>
                          <a:pt x="6469" y="6978"/>
                        </a:cubicBezTo>
                        <a:cubicBezTo>
                          <a:pt x="7314" y="6284"/>
                          <a:pt x="8202" y="5573"/>
                          <a:pt x="8858" y="5032"/>
                        </a:cubicBezTo>
                        <a:cubicBezTo>
                          <a:pt x="9204" y="4741"/>
                          <a:pt x="9491" y="4510"/>
                          <a:pt x="9703" y="4339"/>
                        </a:cubicBezTo>
                        <a:cubicBezTo>
                          <a:pt x="9916" y="4145"/>
                          <a:pt x="10050" y="4030"/>
                          <a:pt x="10110" y="3993"/>
                        </a:cubicBezTo>
                        <a:cubicBezTo>
                          <a:pt x="10415" y="3646"/>
                          <a:pt x="10803" y="3008"/>
                          <a:pt x="10530" y="1761"/>
                        </a:cubicBezTo>
                        <a:cubicBezTo>
                          <a:pt x="10396" y="1142"/>
                          <a:pt x="10128" y="606"/>
                          <a:pt x="9703" y="296"/>
                        </a:cubicBezTo>
                        <a:cubicBezTo>
                          <a:pt x="9509" y="144"/>
                          <a:pt x="9260" y="47"/>
                          <a:pt x="8992" y="5"/>
                        </a:cubicBezTo>
                        <a:cubicBezTo>
                          <a:pt x="8952" y="2"/>
                          <a:pt x="8912" y="1"/>
                          <a:pt x="8871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5" name="Google Shape;2145;p47"/>
                  <p:cNvSpPr/>
                  <p:nvPr/>
                </p:nvSpPr>
                <p:spPr>
                  <a:xfrm>
                    <a:off x="7046941" y="2557776"/>
                    <a:ext cx="647475" cy="76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4" h="4808" extrusionOk="0">
                        <a:moveTo>
                          <a:pt x="2751" y="0"/>
                        </a:moveTo>
                        <a:cubicBezTo>
                          <a:pt x="2690" y="0"/>
                          <a:pt x="2639" y="2"/>
                          <a:pt x="2602" y="2"/>
                        </a:cubicBezTo>
                        <a:cubicBezTo>
                          <a:pt x="2103" y="20"/>
                          <a:pt x="1733" y="367"/>
                          <a:pt x="1368" y="695"/>
                        </a:cubicBezTo>
                        <a:cubicBezTo>
                          <a:pt x="906" y="1120"/>
                          <a:pt x="559" y="1466"/>
                          <a:pt x="176" y="1965"/>
                        </a:cubicBezTo>
                        <a:cubicBezTo>
                          <a:pt x="0" y="2136"/>
                          <a:pt x="60" y="2409"/>
                          <a:pt x="157" y="2622"/>
                        </a:cubicBezTo>
                        <a:cubicBezTo>
                          <a:pt x="388" y="3255"/>
                          <a:pt x="716" y="3832"/>
                          <a:pt x="1081" y="4391"/>
                        </a:cubicBezTo>
                        <a:cubicBezTo>
                          <a:pt x="1215" y="4578"/>
                          <a:pt x="1410" y="4807"/>
                          <a:pt x="1665" y="4807"/>
                        </a:cubicBezTo>
                        <a:cubicBezTo>
                          <a:pt x="1700" y="4807"/>
                          <a:pt x="1737" y="4803"/>
                          <a:pt x="1774" y="4793"/>
                        </a:cubicBezTo>
                        <a:cubicBezTo>
                          <a:pt x="1964" y="4701"/>
                          <a:pt x="2079" y="4470"/>
                          <a:pt x="2237" y="4294"/>
                        </a:cubicBezTo>
                        <a:cubicBezTo>
                          <a:pt x="2736" y="3583"/>
                          <a:pt x="3235" y="2871"/>
                          <a:pt x="3641" y="2081"/>
                        </a:cubicBezTo>
                        <a:cubicBezTo>
                          <a:pt x="3835" y="1656"/>
                          <a:pt x="4043" y="1138"/>
                          <a:pt x="3835" y="676"/>
                        </a:cubicBezTo>
                        <a:cubicBezTo>
                          <a:pt x="3738" y="385"/>
                          <a:pt x="3678" y="311"/>
                          <a:pt x="3313" y="80"/>
                        </a:cubicBezTo>
                        <a:cubicBezTo>
                          <a:pt x="3132" y="10"/>
                          <a:pt x="2911" y="0"/>
                          <a:pt x="2751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6" name="Google Shape;2146;p47"/>
                  <p:cNvSpPr/>
                  <p:nvPr/>
                </p:nvSpPr>
                <p:spPr>
                  <a:xfrm>
                    <a:off x="7046941" y="2579391"/>
                    <a:ext cx="657081" cy="757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4" h="4730" extrusionOk="0">
                        <a:moveTo>
                          <a:pt x="3489" y="1"/>
                        </a:moveTo>
                        <a:cubicBezTo>
                          <a:pt x="3563" y="116"/>
                          <a:pt x="3641" y="232"/>
                          <a:pt x="3641" y="232"/>
                        </a:cubicBezTo>
                        <a:lnTo>
                          <a:pt x="3623" y="232"/>
                        </a:lnTo>
                        <a:lnTo>
                          <a:pt x="3641" y="250"/>
                        </a:lnTo>
                        <a:cubicBezTo>
                          <a:pt x="3697" y="329"/>
                          <a:pt x="3738" y="426"/>
                          <a:pt x="3794" y="560"/>
                        </a:cubicBezTo>
                        <a:cubicBezTo>
                          <a:pt x="3988" y="1003"/>
                          <a:pt x="3794" y="1502"/>
                          <a:pt x="3581" y="1927"/>
                        </a:cubicBezTo>
                        <a:cubicBezTo>
                          <a:pt x="3179" y="2694"/>
                          <a:pt x="2699" y="3429"/>
                          <a:pt x="2176" y="4141"/>
                        </a:cubicBezTo>
                        <a:cubicBezTo>
                          <a:pt x="2042" y="4312"/>
                          <a:pt x="1927" y="4524"/>
                          <a:pt x="1756" y="4621"/>
                        </a:cubicBezTo>
                        <a:cubicBezTo>
                          <a:pt x="1725" y="4625"/>
                          <a:pt x="1696" y="4628"/>
                          <a:pt x="1667" y="4628"/>
                        </a:cubicBezTo>
                        <a:cubicBezTo>
                          <a:pt x="1566" y="4628"/>
                          <a:pt x="1476" y="4600"/>
                          <a:pt x="1386" y="4524"/>
                        </a:cubicBezTo>
                        <a:cubicBezTo>
                          <a:pt x="1294" y="4450"/>
                          <a:pt x="1197" y="4335"/>
                          <a:pt x="1118" y="4238"/>
                        </a:cubicBezTo>
                        <a:cubicBezTo>
                          <a:pt x="753" y="3679"/>
                          <a:pt x="425" y="3083"/>
                          <a:pt x="194" y="2463"/>
                        </a:cubicBezTo>
                        <a:cubicBezTo>
                          <a:pt x="157" y="2371"/>
                          <a:pt x="116" y="2256"/>
                          <a:pt x="116" y="2140"/>
                        </a:cubicBezTo>
                        <a:cubicBezTo>
                          <a:pt x="116" y="2043"/>
                          <a:pt x="139" y="1946"/>
                          <a:pt x="213" y="1867"/>
                        </a:cubicBezTo>
                        <a:lnTo>
                          <a:pt x="213" y="1849"/>
                        </a:lnTo>
                        <a:lnTo>
                          <a:pt x="231" y="1849"/>
                        </a:lnTo>
                        <a:cubicBezTo>
                          <a:pt x="601" y="1368"/>
                          <a:pt x="947" y="1022"/>
                          <a:pt x="1409" y="597"/>
                        </a:cubicBezTo>
                        <a:cubicBezTo>
                          <a:pt x="1525" y="481"/>
                          <a:pt x="1640" y="366"/>
                          <a:pt x="1774" y="269"/>
                        </a:cubicBezTo>
                        <a:cubicBezTo>
                          <a:pt x="1774" y="232"/>
                          <a:pt x="1756" y="213"/>
                          <a:pt x="1696" y="213"/>
                        </a:cubicBezTo>
                        <a:cubicBezTo>
                          <a:pt x="1562" y="310"/>
                          <a:pt x="1446" y="426"/>
                          <a:pt x="1331" y="523"/>
                        </a:cubicBezTo>
                        <a:cubicBezTo>
                          <a:pt x="869" y="943"/>
                          <a:pt x="522" y="1290"/>
                          <a:pt x="157" y="1793"/>
                        </a:cubicBezTo>
                        <a:cubicBezTo>
                          <a:pt x="42" y="1886"/>
                          <a:pt x="0" y="2024"/>
                          <a:pt x="23" y="2140"/>
                        </a:cubicBezTo>
                        <a:cubicBezTo>
                          <a:pt x="23" y="2274"/>
                          <a:pt x="60" y="2390"/>
                          <a:pt x="97" y="2505"/>
                        </a:cubicBezTo>
                        <a:cubicBezTo>
                          <a:pt x="328" y="3138"/>
                          <a:pt x="675" y="3734"/>
                          <a:pt x="1040" y="4293"/>
                        </a:cubicBezTo>
                        <a:cubicBezTo>
                          <a:pt x="1118" y="4409"/>
                          <a:pt x="1215" y="4524"/>
                          <a:pt x="1331" y="4621"/>
                        </a:cubicBezTo>
                        <a:cubicBezTo>
                          <a:pt x="1436" y="4683"/>
                          <a:pt x="1552" y="4730"/>
                          <a:pt x="1673" y="4730"/>
                        </a:cubicBezTo>
                        <a:cubicBezTo>
                          <a:pt x="1706" y="4730"/>
                          <a:pt x="1740" y="4726"/>
                          <a:pt x="1774" y="4718"/>
                        </a:cubicBezTo>
                        <a:lnTo>
                          <a:pt x="1793" y="4718"/>
                        </a:lnTo>
                        <a:cubicBezTo>
                          <a:pt x="2006" y="4603"/>
                          <a:pt x="2121" y="4353"/>
                          <a:pt x="2273" y="4196"/>
                        </a:cubicBezTo>
                        <a:cubicBezTo>
                          <a:pt x="2773" y="3485"/>
                          <a:pt x="3276" y="2755"/>
                          <a:pt x="3678" y="1983"/>
                        </a:cubicBezTo>
                        <a:lnTo>
                          <a:pt x="3678" y="1964"/>
                        </a:lnTo>
                        <a:cubicBezTo>
                          <a:pt x="3891" y="1539"/>
                          <a:pt x="4103" y="1022"/>
                          <a:pt x="3891" y="523"/>
                        </a:cubicBezTo>
                        <a:cubicBezTo>
                          <a:pt x="3835" y="384"/>
                          <a:pt x="3794" y="269"/>
                          <a:pt x="3720" y="195"/>
                        </a:cubicBezTo>
                        <a:cubicBezTo>
                          <a:pt x="3660" y="116"/>
                          <a:pt x="3581" y="61"/>
                          <a:pt x="34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7" name="Google Shape;2147;p47"/>
                  <p:cNvSpPr/>
                  <p:nvPr/>
                </p:nvSpPr>
                <p:spPr>
                  <a:xfrm>
                    <a:off x="5212898" y="1090858"/>
                    <a:ext cx="327260" cy="6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4" h="4160" extrusionOk="0">
                        <a:moveTo>
                          <a:pt x="321" y="1"/>
                        </a:moveTo>
                        <a:cubicBezTo>
                          <a:pt x="282" y="1"/>
                          <a:pt x="245" y="7"/>
                          <a:pt x="213" y="20"/>
                        </a:cubicBezTo>
                        <a:cubicBezTo>
                          <a:pt x="42" y="94"/>
                          <a:pt x="1" y="57"/>
                          <a:pt x="98" y="616"/>
                        </a:cubicBezTo>
                        <a:cubicBezTo>
                          <a:pt x="195" y="1175"/>
                          <a:pt x="560" y="2926"/>
                          <a:pt x="560" y="2926"/>
                        </a:cubicBezTo>
                        <a:lnTo>
                          <a:pt x="1775" y="4160"/>
                        </a:lnTo>
                        <a:cubicBezTo>
                          <a:pt x="1775" y="4160"/>
                          <a:pt x="2043" y="3947"/>
                          <a:pt x="1891" y="3467"/>
                        </a:cubicBezTo>
                        <a:cubicBezTo>
                          <a:pt x="1733" y="3004"/>
                          <a:pt x="1100" y="653"/>
                          <a:pt x="943" y="385"/>
                        </a:cubicBezTo>
                        <a:cubicBezTo>
                          <a:pt x="816" y="160"/>
                          <a:pt x="526" y="1"/>
                          <a:pt x="321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8" name="Google Shape;2148;p47"/>
                  <p:cNvSpPr/>
                  <p:nvPr/>
                </p:nvSpPr>
                <p:spPr>
                  <a:xfrm>
                    <a:off x="5210016" y="1082853"/>
                    <a:ext cx="324218" cy="683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4266" extrusionOk="0">
                        <a:moveTo>
                          <a:pt x="350" y="106"/>
                        </a:moveTo>
                        <a:cubicBezTo>
                          <a:pt x="422" y="106"/>
                          <a:pt x="509" y="127"/>
                          <a:pt x="596" y="167"/>
                        </a:cubicBezTo>
                        <a:cubicBezTo>
                          <a:pt x="730" y="222"/>
                          <a:pt x="846" y="338"/>
                          <a:pt x="924" y="453"/>
                        </a:cubicBezTo>
                        <a:cubicBezTo>
                          <a:pt x="961" y="513"/>
                          <a:pt x="1021" y="703"/>
                          <a:pt x="1118" y="975"/>
                        </a:cubicBezTo>
                        <a:cubicBezTo>
                          <a:pt x="1192" y="1243"/>
                          <a:pt x="1289" y="1571"/>
                          <a:pt x="1386" y="1918"/>
                        </a:cubicBezTo>
                        <a:cubicBezTo>
                          <a:pt x="1599" y="2592"/>
                          <a:pt x="1793" y="3304"/>
                          <a:pt x="1867" y="3535"/>
                        </a:cubicBezTo>
                        <a:cubicBezTo>
                          <a:pt x="1927" y="3766"/>
                          <a:pt x="1909" y="3919"/>
                          <a:pt x="1849" y="4016"/>
                        </a:cubicBezTo>
                        <a:cubicBezTo>
                          <a:pt x="1830" y="4094"/>
                          <a:pt x="1812" y="4113"/>
                          <a:pt x="1793" y="4131"/>
                        </a:cubicBezTo>
                        <a:lnTo>
                          <a:pt x="638" y="2957"/>
                        </a:lnTo>
                        <a:cubicBezTo>
                          <a:pt x="615" y="2939"/>
                          <a:pt x="250" y="1206"/>
                          <a:pt x="176" y="647"/>
                        </a:cubicBezTo>
                        <a:cubicBezTo>
                          <a:pt x="116" y="375"/>
                          <a:pt x="97" y="241"/>
                          <a:pt x="116" y="204"/>
                        </a:cubicBezTo>
                        <a:cubicBezTo>
                          <a:pt x="116" y="185"/>
                          <a:pt x="134" y="185"/>
                          <a:pt x="153" y="167"/>
                        </a:cubicBezTo>
                        <a:cubicBezTo>
                          <a:pt x="176" y="144"/>
                          <a:pt x="213" y="144"/>
                          <a:pt x="250" y="125"/>
                        </a:cubicBezTo>
                        <a:cubicBezTo>
                          <a:pt x="277" y="112"/>
                          <a:pt x="311" y="106"/>
                          <a:pt x="350" y="106"/>
                        </a:cubicBezTo>
                        <a:close/>
                        <a:moveTo>
                          <a:pt x="344" y="1"/>
                        </a:moveTo>
                        <a:cubicBezTo>
                          <a:pt x="297" y="1"/>
                          <a:pt x="253" y="9"/>
                          <a:pt x="213" y="28"/>
                        </a:cubicBezTo>
                        <a:cubicBezTo>
                          <a:pt x="176" y="51"/>
                          <a:pt x="134" y="51"/>
                          <a:pt x="97" y="70"/>
                        </a:cubicBezTo>
                        <a:cubicBezTo>
                          <a:pt x="60" y="88"/>
                          <a:pt x="37" y="125"/>
                          <a:pt x="19" y="167"/>
                        </a:cubicBezTo>
                        <a:cubicBezTo>
                          <a:pt x="0" y="259"/>
                          <a:pt x="19" y="398"/>
                          <a:pt x="60" y="666"/>
                        </a:cubicBezTo>
                        <a:cubicBezTo>
                          <a:pt x="153" y="1225"/>
                          <a:pt x="541" y="2994"/>
                          <a:pt x="541" y="2994"/>
                        </a:cubicBezTo>
                        <a:lnTo>
                          <a:pt x="541" y="3013"/>
                        </a:lnTo>
                        <a:lnTo>
                          <a:pt x="1793" y="4265"/>
                        </a:lnTo>
                        <a:lnTo>
                          <a:pt x="1830" y="4247"/>
                        </a:lnTo>
                        <a:cubicBezTo>
                          <a:pt x="1830" y="4247"/>
                          <a:pt x="1909" y="4187"/>
                          <a:pt x="1946" y="4053"/>
                        </a:cubicBezTo>
                        <a:cubicBezTo>
                          <a:pt x="2001" y="3937"/>
                          <a:pt x="2024" y="3748"/>
                          <a:pt x="1946" y="3493"/>
                        </a:cubicBezTo>
                        <a:cubicBezTo>
                          <a:pt x="1885" y="3262"/>
                          <a:pt x="1696" y="2569"/>
                          <a:pt x="1483" y="1876"/>
                        </a:cubicBezTo>
                        <a:cubicBezTo>
                          <a:pt x="1386" y="1553"/>
                          <a:pt x="1289" y="1206"/>
                          <a:pt x="1216" y="952"/>
                        </a:cubicBezTo>
                        <a:cubicBezTo>
                          <a:pt x="1118" y="684"/>
                          <a:pt x="1058" y="490"/>
                          <a:pt x="1021" y="416"/>
                        </a:cubicBezTo>
                        <a:cubicBezTo>
                          <a:pt x="924" y="259"/>
                          <a:pt x="790" y="144"/>
                          <a:pt x="638" y="70"/>
                        </a:cubicBezTo>
                        <a:cubicBezTo>
                          <a:pt x="535" y="30"/>
                          <a:pt x="4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9" name="Google Shape;2149;p47"/>
                  <p:cNvSpPr/>
                  <p:nvPr/>
                </p:nvSpPr>
                <p:spPr>
                  <a:xfrm>
                    <a:off x="5148535" y="2061599"/>
                    <a:ext cx="714880" cy="1084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5" h="6776" extrusionOk="0">
                        <a:moveTo>
                          <a:pt x="3254" y="0"/>
                        </a:moveTo>
                        <a:cubicBezTo>
                          <a:pt x="3254" y="0"/>
                          <a:pt x="2408" y="19"/>
                          <a:pt x="1502" y="268"/>
                        </a:cubicBezTo>
                        <a:cubicBezTo>
                          <a:pt x="615" y="499"/>
                          <a:pt x="1" y="1368"/>
                          <a:pt x="1" y="1368"/>
                        </a:cubicBezTo>
                        <a:cubicBezTo>
                          <a:pt x="1" y="1368"/>
                          <a:pt x="828" y="4967"/>
                          <a:pt x="1558" y="5873"/>
                        </a:cubicBezTo>
                        <a:cubicBezTo>
                          <a:pt x="2067" y="6501"/>
                          <a:pt x="2501" y="6776"/>
                          <a:pt x="2912" y="6776"/>
                        </a:cubicBezTo>
                        <a:cubicBezTo>
                          <a:pt x="3094" y="6776"/>
                          <a:pt x="3271" y="6722"/>
                          <a:pt x="3448" y="6622"/>
                        </a:cubicBezTo>
                        <a:cubicBezTo>
                          <a:pt x="4044" y="6275"/>
                          <a:pt x="4464" y="5374"/>
                          <a:pt x="4464" y="5374"/>
                        </a:cubicBezTo>
                        <a:lnTo>
                          <a:pt x="3254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0" name="Google Shape;2150;p47"/>
                  <p:cNvSpPr/>
                  <p:nvPr/>
                </p:nvSpPr>
                <p:spPr>
                  <a:xfrm>
                    <a:off x="5138928" y="2055675"/>
                    <a:ext cx="734093" cy="1098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5" h="6863" extrusionOk="0">
                        <a:moveTo>
                          <a:pt x="3277" y="97"/>
                        </a:moveTo>
                        <a:lnTo>
                          <a:pt x="4469" y="5411"/>
                        </a:lnTo>
                        <a:cubicBezTo>
                          <a:pt x="4469" y="5429"/>
                          <a:pt x="4372" y="5619"/>
                          <a:pt x="4201" y="5892"/>
                        </a:cubicBezTo>
                        <a:cubicBezTo>
                          <a:pt x="4025" y="6141"/>
                          <a:pt x="3757" y="6451"/>
                          <a:pt x="3485" y="6603"/>
                        </a:cubicBezTo>
                        <a:cubicBezTo>
                          <a:pt x="3307" y="6709"/>
                          <a:pt x="3137" y="6765"/>
                          <a:pt x="2964" y="6765"/>
                        </a:cubicBezTo>
                        <a:cubicBezTo>
                          <a:pt x="2857" y="6765"/>
                          <a:pt x="2750" y="6744"/>
                          <a:pt x="2639" y="6700"/>
                        </a:cubicBezTo>
                        <a:cubicBezTo>
                          <a:pt x="2353" y="6603"/>
                          <a:pt x="2025" y="6335"/>
                          <a:pt x="1660" y="5892"/>
                        </a:cubicBezTo>
                        <a:cubicBezTo>
                          <a:pt x="1484" y="5661"/>
                          <a:pt x="1290" y="5272"/>
                          <a:pt x="1119" y="4810"/>
                        </a:cubicBezTo>
                        <a:cubicBezTo>
                          <a:pt x="925" y="4348"/>
                          <a:pt x="754" y="3812"/>
                          <a:pt x="620" y="3309"/>
                        </a:cubicBezTo>
                        <a:cubicBezTo>
                          <a:pt x="310" y="2311"/>
                          <a:pt x="116" y="1442"/>
                          <a:pt x="116" y="1423"/>
                        </a:cubicBezTo>
                        <a:cubicBezTo>
                          <a:pt x="135" y="1386"/>
                          <a:pt x="712" y="578"/>
                          <a:pt x="1581" y="347"/>
                        </a:cubicBezTo>
                        <a:cubicBezTo>
                          <a:pt x="2427" y="116"/>
                          <a:pt x="3217" y="97"/>
                          <a:pt x="3277" y="97"/>
                        </a:cubicBezTo>
                        <a:close/>
                        <a:moveTo>
                          <a:pt x="3314" y="0"/>
                        </a:moveTo>
                        <a:cubicBezTo>
                          <a:pt x="3314" y="0"/>
                          <a:pt x="2445" y="0"/>
                          <a:pt x="1562" y="250"/>
                        </a:cubicBezTo>
                        <a:cubicBezTo>
                          <a:pt x="638" y="499"/>
                          <a:pt x="19" y="1386"/>
                          <a:pt x="19" y="1386"/>
                        </a:cubicBezTo>
                        <a:lnTo>
                          <a:pt x="1" y="1405"/>
                        </a:lnTo>
                        <a:lnTo>
                          <a:pt x="1" y="1423"/>
                        </a:lnTo>
                        <a:cubicBezTo>
                          <a:pt x="1" y="1423"/>
                          <a:pt x="213" y="2329"/>
                          <a:pt x="523" y="3332"/>
                        </a:cubicBezTo>
                        <a:cubicBezTo>
                          <a:pt x="657" y="3849"/>
                          <a:pt x="828" y="4390"/>
                          <a:pt x="1022" y="4852"/>
                        </a:cubicBezTo>
                        <a:cubicBezTo>
                          <a:pt x="1197" y="5314"/>
                          <a:pt x="1387" y="5716"/>
                          <a:pt x="1581" y="5947"/>
                        </a:cubicBezTo>
                        <a:cubicBezTo>
                          <a:pt x="1946" y="6409"/>
                          <a:pt x="2293" y="6682"/>
                          <a:pt x="2602" y="6797"/>
                        </a:cubicBezTo>
                        <a:cubicBezTo>
                          <a:pt x="2727" y="6841"/>
                          <a:pt x="2848" y="6862"/>
                          <a:pt x="2968" y="6862"/>
                        </a:cubicBezTo>
                        <a:cubicBezTo>
                          <a:pt x="3163" y="6862"/>
                          <a:pt x="3353" y="6806"/>
                          <a:pt x="3545" y="6700"/>
                        </a:cubicBezTo>
                        <a:cubicBezTo>
                          <a:pt x="3831" y="6525"/>
                          <a:pt x="4104" y="6220"/>
                          <a:pt x="4275" y="5929"/>
                        </a:cubicBezTo>
                        <a:cubicBezTo>
                          <a:pt x="4469" y="5661"/>
                          <a:pt x="4566" y="5429"/>
                          <a:pt x="4566" y="5429"/>
                        </a:cubicBezTo>
                        <a:lnTo>
                          <a:pt x="4584" y="5429"/>
                        </a:lnTo>
                        <a:lnTo>
                          <a:pt x="4584" y="5411"/>
                        </a:lnTo>
                        <a:lnTo>
                          <a:pt x="3351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1" name="Google Shape;2151;p47"/>
                  <p:cNvSpPr/>
                  <p:nvPr/>
                </p:nvSpPr>
                <p:spPr>
                  <a:xfrm>
                    <a:off x="5022049" y="1591038"/>
                    <a:ext cx="678536" cy="70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" h="4410" extrusionOk="0">
                        <a:moveTo>
                          <a:pt x="2646" y="1"/>
                        </a:moveTo>
                        <a:cubicBezTo>
                          <a:pt x="2520" y="1"/>
                          <a:pt x="2387" y="27"/>
                          <a:pt x="2251" y="70"/>
                        </a:cubicBezTo>
                        <a:cubicBezTo>
                          <a:pt x="1789" y="246"/>
                          <a:pt x="1137" y="611"/>
                          <a:pt x="634" y="823"/>
                        </a:cubicBezTo>
                        <a:cubicBezTo>
                          <a:pt x="135" y="1013"/>
                          <a:pt x="1" y="1359"/>
                          <a:pt x="98" y="1960"/>
                        </a:cubicBezTo>
                        <a:cubicBezTo>
                          <a:pt x="213" y="2556"/>
                          <a:pt x="560" y="3845"/>
                          <a:pt x="791" y="4307"/>
                        </a:cubicBezTo>
                        <a:cubicBezTo>
                          <a:pt x="827" y="4379"/>
                          <a:pt x="925" y="4409"/>
                          <a:pt x="1065" y="4409"/>
                        </a:cubicBezTo>
                        <a:cubicBezTo>
                          <a:pt x="1824" y="4409"/>
                          <a:pt x="3813" y="3517"/>
                          <a:pt x="3813" y="3517"/>
                        </a:cubicBezTo>
                        <a:cubicBezTo>
                          <a:pt x="3813" y="3517"/>
                          <a:pt x="4238" y="2861"/>
                          <a:pt x="4215" y="2496"/>
                        </a:cubicBezTo>
                        <a:cubicBezTo>
                          <a:pt x="4178" y="2131"/>
                          <a:pt x="3679" y="1401"/>
                          <a:pt x="3429" y="689"/>
                        </a:cubicBezTo>
                        <a:cubicBezTo>
                          <a:pt x="3246" y="174"/>
                          <a:pt x="2968" y="1"/>
                          <a:pt x="264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2" name="Google Shape;2152;p47"/>
                  <p:cNvSpPr/>
                  <p:nvPr/>
                </p:nvSpPr>
                <p:spPr>
                  <a:xfrm>
                    <a:off x="5022049" y="1583673"/>
                    <a:ext cx="684460" cy="71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4469" extrusionOk="0">
                        <a:moveTo>
                          <a:pt x="2597" y="0"/>
                        </a:moveTo>
                        <a:cubicBezTo>
                          <a:pt x="2482" y="0"/>
                          <a:pt x="2366" y="42"/>
                          <a:pt x="2232" y="79"/>
                        </a:cubicBezTo>
                        <a:cubicBezTo>
                          <a:pt x="1770" y="250"/>
                          <a:pt x="1096" y="596"/>
                          <a:pt x="615" y="809"/>
                        </a:cubicBezTo>
                        <a:cubicBezTo>
                          <a:pt x="347" y="925"/>
                          <a:pt x="172" y="1059"/>
                          <a:pt x="98" y="1271"/>
                        </a:cubicBezTo>
                        <a:cubicBezTo>
                          <a:pt x="1" y="1465"/>
                          <a:pt x="1" y="1715"/>
                          <a:pt x="56" y="2024"/>
                        </a:cubicBezTo>
                        <a:cubicBezTo>
                          <a:pt x="172" y="2620"/>
                          <a:pt x="518" y="3891"/>
                          <a:pt x="749" y="4371"/>
                        </a:cubicBezTo>
                        <a:cubicBezTo>
                          <a:pt x="772" y="4408"/>
                          <a:pt x="791" y="4450"/>
                          <a:pt x="846" y="4468"/>
                        </a:cubicBezTo>
                        <a:cubicBezTo>
                          <a:pt x="828" y="4408"/>
                          <a:pt x="791" y="4334"/>
                          <a:pt x="809" y="4256"/>
                        </a:cubicBezTo>
                        <a:cubicBezTo>
                          <a:pt x="578" y="3757"/>
                          <a:pt x="250" y="2560"/>
                          <a:pt x="153" y="2006"/>
                        </a:cubicBezTo>
                        <a:cubicBezTo>
                          <a:pt x="98" y="1696"/>
                          <a:pt x="98" y="1484"/>
                          <a:pt x="172" y="1313"/>
                        </a:cubicBezTo>
                        <a:cubicBezTo>
                          <a:pt x="250" y="1137"/>
                          <a:pt x="403" y="1003"/>
                          <a:pt x="657" y="906"/>
                        </a:cubicBezTo>
                        <a:cubicBezTo>
                          <a:pt x="1156" y="693"/>
                          <a:pt x="1812" y="328"/>
                          <a:pt x="2274" y="176"/>
                        </a:cubicBezTo>
                        <a:cubicBezTo>
                          <a:pt x="2418" y="127"/>
                          <a:pt x="2552" y="94"/>
                          <a:pt x="2681" y="94"/>
                        </a:cubicBezTo>
                        <a:cubicBezTo>
                          <a:pt x="2758" y="94"/>
                          <a:pt x="2834" y="106"/>
                          <a:pt x="2907" y="134"/>
                        </a:cubicBezTo>
                        <a:cubicBezTo>
                          <a:pt x="3101" y="213"/>
                          <a:pt x="3254" y="407"/>
                          <a:pt x="3388" y="754"/>
                        </a:cubicBezTo>
                        <a:cubicBezTo>
                          <a:pt x="3503" y="1100"/>
                          <a:pt x="3697" y="1465"/>
                          <a:pt x="3850" y="1793"/>
                        </a:cubicBezTo>
                        <a:cubicBezTo>
                          <a:pt x="4025" y="2098"/>
                          <a:pt x="4159" y="2389"/>
                          <a:pt x="4159" y="2542"/>
                        </a:cubicBezTo>
                        <a:cubicBezTo>
                          <a:pt x="4178" y="2676"/>
                          <a:pt x="4099" y="2888"/>
                          <a:pt x="4025" y="3064"/>
                        </a:cubicBezTo>
                        <a:cubicBezTo>
                          <a:pt x="4025" y="3119"/>
                          <a:pt x="4025" y="3198"/>
                          <a:pt x="4044" y="3253"/>
                        </a:cubicBezTo>
                        <a:cubicBezTo>
                          <a:pt x="4044" y="3235"/>
                          <a:pt x="4062" y="3235"/>
                          <a:pt x="4062" y="3216"/>
                        </a:cubicBezTo>
                        <a:cubicBezTo>
                          <a:pt x="4178" y="3004"/>
                          <a:pt x="4275" y="2736"/>
                          <a:pt x="4256" y="2542"/>
                        </a:cubicBezTo>
                        <a:cubicBezTo>
                          <a:pt x="4256" y="2329"/>
                          <a:pt x="4122" y="2061"/>
                          <a:pt x="3947" y="1752"/>
                        </a:cubicBezTo>
                        <a:cubicBezTo>
                          <a:pt x="3794" y="1428"/>
                          <a:pt x="3600" y="1059"/>
                          <a:pt x="3485" y="712"/>
                        </a:cubicBezTo>
                        <a:cubicBezTo>
                          <a:pt x="3351" y="347"/>
                          <a:pt x="3157" y="134"/>
                          <a:pt x="2944" y="60"/>
                        </a:cubicBezTo>
                        <a:cubicBezTo>
                          <a:pt x="2852" y="19"/>
                          <a:pt x="2755" y="0"/>
                          <a:pt x="2639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3" name="Google Shape;2153;p47"/>
                  <p:cNvSpPr/>
                  <p:nvPr/>
                </p:nvSpPr>
                <p:spPr>
                  <a:xfrm>
                    <a:off x="5016125" y="1656683"/>
                    <a:ext cx="296039" cy="303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1894" extrusionOk="0">
                        <a:moveTo>
                          <a:pt x="688" y="0"/>
                        </a:moveTo>
                        <a:cubicBezTo>
                          <a:pt x="476" y="0"/>
                          <a:pt x="265" y="56"/>
                          <a:pt x="172" y="164"/>
                        </a:cubicBezTo>
                        <a:cubicBezTo>
                          <a:pt x="1" y="335"/>
                          <a:pt x="38" y="584"/>
                          <a:pt x="135" y="1143"/>
                        </a:cubicBezTo>
                        <a:cubicBezTo>
                          <a:pt x="135" y="1143"/>
                          <a:pt x="209" y="1167"/>
                          <a:pt x="297" y="1167"/>
                        </a:cubicBezTo>
                        <a:cubicBezTo>
                          <a:pt x="320" y="1167"/>
                          <a:pt x="343" y="1165"/>
                          <a:pt x="366" y="1162"/>
                        </a:cubicBezTo>
                        <a:cubicBezTo>
                          <a:pt x="463" y="1162"/>
                          <a:pt x="652" y="1028"/>
                          <a:pt x="652" y="1028"/>
                        </a:cubicBezTo>
                        <a:cubicBezTo>
                          <a:pt x="652" y="1028"/>
                          <a:pt x="962" y="1781"/>
                          <a:pt x="1133" y="1855"/>
                        </a:cubicBezTo>
                        <a:cubicBezTo>
                          <a:pt x="1191" y="1881"/>
                          <a:pt x="1260" y="1894"/>
                          <a:pt x="1333" y="1894"/>
                        </a:cubicBezTo>
                        <a:cubicBezTo>
                          <a:pt x="1481" y="1894"/>
                          <a:pt x="1640" y="1838"/>
                          <a:pt x="1733" y="1721"/>
                        </a:cubicBezTo>
                        <a:cubicBezTo>
                          <a:pt x="1849" y="1550"/>
                          <a:pt x="1807" y="1453"/>
                          <a:pt x="1692" y="1088"/>
                        </a:cubicBezTo>
                        <a:cubicBezTo>
                          <a:pt x="1558" y="718"/>
                          <a:pt x="1308" y="201"/>
                          <a:pt x="1059" y="67"/>
                        </a:cubicBezTo>
                        <a:cubicBezTo>
                          <a:pt x="954" y="22"/>
                          <a:pt x="820" y="0"/>
                          <a:pt x="68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4" name="Google Shape;2154;p47"/>
                  <p:cNvSpPr/>
                  <p:nvPr/>
                </p:nvSpPr>
                <p:spPr>
                  <a:xfrm>
                    <a:off x="5016125" y="1647717"/>
                    <a:ext cx="299081" cy="320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8" h="2001" extrusionOk="0">
                        <a:moveTo>
                          <a:pt x="578" y="104"/>
                        </a:moveTo>
                        <a:cubicBezTo>
                          <a:pt x="731" y="104"/>
                          <a:pt x="902" y="123"/>
                          <a:pt x="1040" y="159"/>
                        </a:cubicBezTo>
                        <a:cubicBezTo>
                          <a:pt x="1133" y="220"/>
                          <a:pt x="1271" y="372"/>
                          <a:pt x="1387" y="566"/>
                        </a:cubicBezTo>
                        <a:cubicBezTo>
                          <a:pt x="1479" y="756"/>
                          <a:pt x="1576" y="987"/>
                          <a:pt x="1636" y="1162"/>
                        </a:cubicBezTo>
                        <a:cubicBezTo>
                          <a:pt x="1710" y="1352"/>
                          <a:pt x="1752" y="1449"/>
                          <a:pt x="1752" y="1546"/>
                        </a:cubicBezTo>
                        <a:cubicBezTo>
                          <a:pt x="1752" y="1624"/>
                          <a:pt x="1733" y="1661"/>
                          <a:pt x="1673" y="1740"/>
                        </a:cubicBezTo>
                        <a:cubicBezTo>
                          <a:pt x="1636" y="1814"/>
                          <a:pt x="1539" y="1874"/>
                          <a:pt x="1442" y="1892"/>
                        </a:cubicBezTo>
                        <a:cubicBezTo>
                          <a:pt x="1408" y="1898"/>
                          <a:pt x="1376" y="1900"/>
                          <a:pt x="1346" y="1900"/>
                        </a:cubicBezTo>
                        <a:cubicBezTo>
                          <a:pt x="1272" y="1900"/>
                          <a:pt x="1208" y="1887"/>
                          <a:pt x="1156" y="1874"/>
                        </a:cubicBezTo>
                        <a:cubicBezTo>
                          <a:pt x="1133" y="1855"/>
                          <a:pt x="1077" y="1795"/>
                          <a:pt x="1017" y="1721"/>
                        </a:cubicBezTo>
                        <a:cubicBezTo>
                          <a:pt x="980" y="1643"/>
                          <a:pt x="925" y="1546"/>
                          <a:pt x="865" y="1449"/>
                        </a:cubicBezTo>
                        <a:cubicBezTo>
                          <a:pt x="768" y="1259"/>
                          <a:pt x="694" y="1065"/>
                          <a:pt x="694" y="1065"/>
                        </a:cubicBezTo>
                        <a:lnTo>
                          <a:pt x="671" y="1005"/>
                        </a:lnTo>
                        <a:lnTo>
                          <a:pt x="615" y="1047"/>
                        </a:lnTo>
                        <a:cubicBezTo>
                          <a:pt x="615" y="1047"/>
                          <a:pt x="578" y="1065"/>
                          <a:pt x="518" y="1102"/>
                        </a:cubicBezTo>
                        <a:cubicBezTo>
                          <a:pt x="463" y="1144"/>
                          <a:pt x="384" y="1162"/>
                          <a:pt x="347" y="1181"/>
                        </a:cubicBezTo>
                        <a:cubicBezTo>
                          <a:pt x="269" y="1181"/>
                          <a:pt x="190" y="1162"/>
                          <a:pt x="172" y="1144"/>
                        </a:cubicBezTo>
                        <a:cubicBezTo>
                          <a:pt x="135" y="890"/>
                          <a:pt x="93" y="700"/>
                          <a:pt x="93" y="566"/>
                        </a:cubicBezTo>
                        <a:cubicBezTo>
                          <a:pt x="93" y="409"/>
                          <a:pt x="135" y="335"/>
                          <a:pt x="190" y="257"/>
                        </a:cubicBezTo>
                        <a:cubicBezTo>
                          <a:pt x="269" y="178"/>
                          <a:pt x="403" y="123"/>
                          <a:pt x="578" y="104"/>
                        </a:cubicBezTo>
                        <a:close/>
                        <a:moveTo>
                          <a:pt x="682" y="0"/>
                        </a:moveTo>
                        <a:cubicBezTo>
                          <a:pt x="639" y="0"/>
                          <a:pt x="597" y="3"/>
                          <a:pt x="555" y="7"/>
                        </a:cubicBezTo>
                        <a:cubicBezTo>
                          <a:pt x="384" y="26"/>
                          <a:pt x="232" y="81"/>
                          <a:pt x="135" y="178"/>
                        </a:cubicBezTo>
                        <a:cubicBezTo>
                          <a:pt x="38" y="293"/>
                          <a:pt x="1" y="409"/>
                          <a:pt x="1" y="566"/>
                        </a:cubicBezTo>
                        <a:cubicBezTo>
                          <a:pt x="1" y="719"/>
                          <a:pt x="38" y="931"/>
                          <a:pt x="75" y="1199"/>
                        </a:cubicBezTo>
                        <a:lnTo>
                          <a:pt x="93" y="1278"/>
                        </a:lnTo>
                        <a:lnTo>
                          <a:pt x="135" y="1236"/>
                        </a:lnTo>
                        <a:cubicBezTo>
                          <a:pt x="172" y="1259"/>
                          <a:pt x="250" y="1278"/>
                          <a:pt x="366" y="1278"/>
                        </a:cubicBezTo>
                        <a:cubicBezTo>
                          <a:pt x="440" y="1259"/>
                          <a:pt x="500" y="1218"/>
                          <a:pt x="578" y="1199"/>
                        </a:cubicBezTo>
                        <a:cubicBezTo>
                          <a:pt x="597" y="1181"/>
                          <a:pt x="615" y="1162"/>
                          <a:pt x="634" y="1162"/>
                        </a:cubicBezTo>
                        <a:cubicBezTo>
                          <a:pt x="652" y="1199"/>
                          <a:pt x="694" y="1315"/>
                          <a:pt x="786" y="1490"/>
                        </a:cubicBezTo>
                        <a:cubicBezTo>
                          <a:pt x="828" y="1583"/>
                          <a:pt x="883" y="1680"/>
                          <a:pt x="943" y="1777"/>
                        </a:cubicBezTo>
                        <a:cubicBezTo>
                          <a:pt x="999" y="1855"/>
                          <a:pt x="1040" y="1929"/>
                          <a:pt x="1114" y="1952"/>
                        </a:cubicBezTo>
                        <a:cubicBezTo>
                          <a:pt x="1176" y="1987"/>
                          <a:pt x="1245" y="2000"/>
                          <a:pt x="1321" y="2000"/>
                        </a:cubicBezTo>
                        <a:cubicBezTo>
                          <a:pt x="1365" y="2000"/>
                          <a:pt x="1412" y="1996"/>
                          <a:pt x="1461" y="1989"/>
                        </a:cubicBezTo>
                        <a:cubicBezTo>
                          <a:pt x="1576" y="1952"/>
                          <a:pt x="1692" y="1892"/>
                          <a:pt x="1770" y="1795"/>
                        </a:cubicBezTo>
                        <a:cubicBezTo>
                          <a:pt x="1826" y="1698"/>
                          <a:pt x="1867" y="1624"/>
                          <a:pt x="1849" y="1527"/>
                        </a:cubicBezTo>
                        <a:cubicBezTo>
                          <a:pt x="1849" y="1430"/>
                          <a:pt x="1807" y="1315"/>
                          <a:pt x="1733" y="1121"/>
                        </a:cubicBezTo>
                        <a:cubicBezTo>
                          <a:pt x="1673" y="950"/>
                          <a:pt x="1576" y="719"/>
                          <a:pt x="1461" y="525"/>
                        </a:cubicBezTo>
                        <a:cubicBezTo>
                          <a:pt x="1345" y="312"/>
                          <a:pt x="1230" y="141"/>
                          <a:pt x="1077" y="81"/>
                        </a:cubicBezTo>
                        <a:cubicBezTo>
                          <a:pt x="961" y="24"/>
                          <a:pt x="820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5" name="Google Shape;2155;p47"/>
                  <p:cNvSpPr/>
                  <p:nvPr/>
                </p:nvSpPr>
                <p:spPr>
                  <a:xfrm>
                    <a:off x="5188562" y="1542205"/>
                    <a:ext cx="373050" cy="334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2091" extrusionOk="0">
                        <a:moveTo>
                          <a:pt x="808" y="0"/>
                        </a:moveTo>
                        <a:cubicBezTo>
                          <a:pt x="658" y="0"/>
                          <a:pt x="525" y="4"/>
                          <a:pt x="444" y="10"/>
                        </a:cubicBezTo>
                        <a:cubicBezTo>
                          <a:pt x="171" y="10"/>
                          <a:pt x="56" y="125"/>
                          <a:pt x="0" y="417"/>
                        </a:cubicBezTo>
                        <a:cubicBezTo>
                          <a:pt x="0" y="417"/>
                          <a:pt x="596" y="551"/>
                          <a:pt x="827" y="703"/>
                        </a:cubicBezTo>
                        <a:cubicBezTo>
                          <a:pt x="1040" y="837"/>
                          <a:pt x="1234" y="1475"/>
                          <a:pt x="1326" y="1706"/>
                        </a:cubicBezTo>
                        <a:cubicBezTo>
                          <a:pt x="1418" y="1942"/>
                          <a:pt x="1580" y="2091"/>
                          <a:pt x="1839" y="2091"/>
                        </a:cubicBezTo>
                        <a:cubicBezTo>
                          <a:pt x="1854" y="2091"/>
                          <a:pt x="1870" y="2090"/>
                          <a:pt x="1885" y="2089"/>
                        </a:cubicBezTo>
                        <a:cubicBezTo>
                          <a:pt x="2177" y="2071"/>
                          <a:pt x="2329" y="1803"/>
                          <a:pt x="2177" y="1512"/>
                        </a:cubicBezTo>
                        <a:cubicBezTo>
                          <a:pt x="2043" y="1244"/>
                          <a:pt x="1812" y="162"/>
                          <a:pt x="1673" y="88"/>
                        </a:cubicBezTo>
                        <a:cubicBezTo>
                          <a:pt x="1580" y="21"/>
                          <a:pt x="1150" y="0"/>
                          <a:pt x="80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6" name="Google Shape;2156;p47"/>
                  <p:cNvSpPr/>
                  <p:nvPr/>
                </p:nvSpPr>
                <p:spPr>
                  <a:xfrm>
                    <a:off x="5175913" y="1534840"/>
                    <a:ext cx="382657" cy="348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0" h="2175" extrusionOk="0">
                        <a:moveTo>
                          <a:pt x="523" y="93"/>
                        </a:moveTo>
                        <a:cubicBezTo>
                          <a:pt x="657" y="93"/>
                          <a:pt x="925" y="93"/>
                          <a:pt x="1197" y="116"/>
                        </a:cubicBezTo>
                        <a:cubicBezTo>
                          <a:pt x="1313" y="116"/>
                          <a:pt x="1447" y="116"/>
                          <a:pt x="1544" y="134"/>
                        </a:cubicBezTo>
                        <a:cubicBezTo>
                          <a:pt x="1636" y="134"/>
                          <a:pt x="1715" y="153"/>
                          <a:pt x="1733" y="171"/>
                        </a:cubicBezTo>
                        <a:cubicBezTo>
                          <a:pt x="1733" y="171"/>
                          <a:pt x="1752" y="190"/>
                          <a:pt x="1775" y="231"/>
                        </a:cubicBezTo>
                        <a:cubicBezTo>
                          <a:pt x="1794" y="268"/>
                          <a:pt x="1812" y="305"/>
                          <a:pt x="1830" y="365"/>
                        </a:cubicBezTo>
                        <a:cubicBezTo>
                          <a:pt x="1867" y="481"/>
                          <a:pt x="1909" y="633"/>
                          <a:pt x="1964" y="786"/>
                        </a:cubicBezTo>
                        <a:cubicBezTo>
                          <a:pt x="2043" y="1096"/>
                          <a:pt x="2140" y="1424"/>
                          <a:pt x="2214" y="1576"/>
                        </a:cubicBezTo>
                        <a:cubicBezTo>
                          <a:pt x="2274" y="1710"/>
                          <a:pt x="2274" y="1826"/>
                          <a:pt x="2237" y="1923"/>
                        </a:cubicBezTo>
                        <a:cubicBezTo>
                          <a:pt x="2177" y="2020"/>
                          <a:pt x="2098" y="2080"/>
                          <a:pt x="1964" y="2080"/>
                        </a:cubicBezTo>
                        <a:cubicBezTo>
                          <a:pt x="1948" y="2081"/>
                          <a:pt x="1932" y="2081"/>
                          <a:pt x="1916" y="2081"/>
                        </a:cubicBezTo>
                        <a:cubicBezTo>
                          <a:pt x="1678" y="2081"/>
                          <a:pt x="1538" y="1951"/>
                          <a:pt x="1447" y="1752"/>
                        </a:cubicBezTo>
                        <a:cubicBezTo>
                          <a:pt x="1405" y="1618"/>
                          <a:pt x="1331" y="1405"/>
                          <a:pt x="1253" y="1193"/>
                        </a:cubicBezTo>
                        <a:cubicBezTo>
                          <a:pt x="1156" y="980"/>
                          <a:pt x="1059" y="786"/>
                          <a:pt x="925" y="694"/>
                        </a:cubicBezTo>
                        <a:cubicBezTo>
                          <a:pt x="809" y="615"/>
                          <a:pt x="597" y="555"/>
                          <a:pt x="407" y="499"/>
                        </a:cubicBezTo>
                        <a:cubicBezTo>
                          <a:pt x="273" y="463"/>
                          <a:pt x="176" y="439"/>
                          <a:pt x="135" y="421"/>
                        </a:cubicBezTo>
                        <a:cubicBezTo>
                          <a:pt x="176" y="324"/>
                          <a:pt x="213" y="231"/>
                          <a:pt x="250" y="190"/>
                        </a:cubicBezTo>
                        <a:cubicBezTo>
                          <a:pt x="329" y="134"/>
                          <a:pt x="407" y="93"/>
                          <a:pt x="523" y="93"/>
                        </a:cubicBezTo>
                        <a:close/>
                        <a:moveTo>
                          <a:pt x="523" y="0"/>
                        </a:moveTo>
                        <a:cubicBezTo>
                          <a:pt x="389" y="0"/>
                          <a:pt x="273" y="37"/>
                          <a:pt x="195" y="116"/>
                        </a:cubicBezTo>
                        <a:cubicBezTo>
                          <a:pt x="116" y="190"/>
                          <a:pt x="61" y="305"/>
                          <a:pt x="19" y="439"/>
                        </a:cubicBezTo>
                        <a:lnTo>
                          <a:pt x="1" y="499"/>
                        </a:lnTo>
                        <a:lnTo>
                          <a:pt x="61" y="518"/>
                        </a:lnTo>
                        <a:cubicBezTo>
                          <a:pt x="61" y="518"/>
                          <a:pt x="213" y="536"/>
                          <a:pt x="389" y="597"/>
                        </a:cubicBezTo>
                        <a:cubicBezTo>
                          <a:pt x="560" y="652"/>
                          <a:pt x="772" y="712"/>
                          <a:pt x="869" y="786"/>
                        </a:cubicBezTo>
                        <a:cubicBezTo>
                          <a:pt x="966" y="846"/>
                          <a:pt x="1082" y="1040"/>
                          <a:pt x="1156" y="1230"/>
                        </a:cubicBezTo>
                        <a:cubicBezTo>
                          <a:pt x="1253" y="1442"/>
                          <a:pt x="1313" y="1655"/>
                          <a:pt x="1368" y="1770"/>
                        </a:cubicBezTo>
                        <a:cubicBezTo>
                          <a:pt x="1442" y="2021"/>
                          <a:pt x="1649" y="2174"/>
                          <a:pt x="1909" y="2174"/>
                        </a:cubicBezTo>
                        <a:cubicBezTo>
                          <a:pt x="1928" y="2174"/>
                          <a:pt x="1946" y="2174"/>
                          <a:pt x="1964" y="2172"/>
                        </a:cubicBezTo>
                        <a:cubicBezTo>
                          <a:pt x="2122" y="2172"/>
                          <a:pt x="2256" y="2098"/>
                          <a:pt x="2311" y="1964"/>
                        </a:cubicBezTo>
                        <a:cubicBezTo>
                          <a:pt x="2390" y="1849"/>
                          <a:pt x="2390" y="1692"/>
                          <a:pt x="2311" y="1539"/>
                        </a:cubicBezTo>
                        <a:cubicBezTo>
                          <a:pt x="2237" y="1424"/>
                          <a:pt x="2140" y="1077"/>
                          <a:pt x="2062" y="749"/>
                        </a:cubicBezTo>
                        <a:cubicBezTo>
                          <a:pt x="2006" y="597"/>
                          <a:pt x="1964" y="439"/>
                          <a:pt x="1928" y="324"/>
                        </a:cubicBezTo>
                        <a:cubicBezTo>
                          <a:pt x="1909" y="268"/>
                          <a:pt x="1867" y="208"/>
                          <a:pt x="1849" y="171"/>
                        </a:cubicBezTo>
                        <a:cubicBezTo>
                          <a:pt x="1830" y="134"/>
                          <a:pt x="1812" y="116"/>
                          <a:pt x="1775" y="74"/>
                        </a:cubicBezTo>
                        <a:cubicBezTo>
                          <a:pt x="1733" y="56"/>
                          <a:pt x="1660" y="37"/>
                          <a:pt x="1544" y="37"/>
                        </a:cubicBezTo>
                        <a:cubicBezTo>
                          <a:pt x="1447" y="19"/>
                          <a:pt x="1331" y="19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7" name="Google Shape;2157;p47"/>
                  <p:cNvSpPr/>
                  <p:nvPr/>
                </p:nvSpPr>
                <p:spPr>
                  <a:xfrm>
                    <a:off x="5074565" y="1589758"/>
                    <a:ext cx="368888" cy="321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4" h="2007" extrusionOk="0">
                        <a:moveTo>
                          <a:pt x="544" y="0"/>
                        </a:moveTo>
                        <a:cubicBezTo>
                          <a:pt x="321" y="0"/>
                          <a:pt x="51" y="106"/>
                          <a:pt x="1" y="521"/>
                        </a:cubicBezTo>
                        <a:cubicBezTo>
                          <a:pt x="1" y="521"/>
                          <a:pt x="403" y="582"/>
                          <a:pt x="731" y="753"/>
                        </a:cubicBezTo>
                        <a:cubicBezTo>
                          <a:pt x="1059" y="905"/>
                          <a:pt x="1345" y="1871"/>
                          <a:pt x="1345" y="1871"/>
                        </a:cubicBezTo>
                        <a:cubicBezTo>
                          <a:pt x="1345" y="1871"/>
                          <a:pt x="1539" y="2005"/>
                          <a:pt x="1673" y="2005"/>
                        </a:cubicBezTo>
                        <a:cubicBezTo>
                          <a:pt x="1680" y="2006"/>
                          <a:pt x="1687" y="2006"/>
                          <a:pt x="1696" y="2006"/>
                        </a:cubicBezTo>
                        <a:cubicBezTo>
                          <a:pt x="1844" y="2006"/>
                          <a:pt x="2304" y="1855"/>
                          <a:pt x="2177" y="1580"/>
                        </a:cubicBezTo>
                        <a:cubicBezTo>
                          <a:pt x="2062" y="1312"/>
                          <a:pt x="1867" y="309"/>
                          <a:pt x="1715" y="212"/>
                        </a:cubicBezTo>
                        <a:cubicBezTo>
                          <a:pt x="1576" y="120"/>
                          <a:pt x="846" y="22"/>
                          <a:pt x="615" y="4"/>
                        </a:cubicBezTo>
                        <a:cubicBezTo>
                          <a:pt x="592" y="2"/>
                          <a:pt x="568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8" name="Google Shape;2158;p47"/>
                  <p:cNvSpPr/>
                  <p:nvPr/>
                </p:nvSpPr>
                <p:spPr>
                  <a:xfrm>
                    <a:off x="5064958" y="1582553"/>
                    <a:ext cx="373050" cy="337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2106" extrusionOk="0">
                        <a:moveTo>
                          <a:pt x="592" y="98"/>
                        </a:moveTo>
                        <a:cubicBezTo>
                          <a:pt x="620" y="98"/>
                          <a:pt x="648" y="100"/>
                          <a:pt x="675" y="104"/>
                        </a:cubicBezTo>
                        <a:cubicBezTo>
                          <a:pt x="772" y="104"/>
                          <a:pt x="1022" y="141"/>
                          <a:pt x="1253" y="165"/>
                        </a:cubicBezTo>
                        <a:cubicBezTo>
                          <a:pt x="1368" y="183"/>
                          <a:pt x="1484" y="220"/>
                          <a:pt x="1562" y="238"/>
                        </a:cubicBezTo>
                        <a:cubicBezTo>
                          <a:pt x="1659" y="257"/>
                          <a:pt x="1733" y="280"/>
                          <a:pt x="1752" y="299"/>
                        </a:cubicBezTo>
                        <a:cubicBezTo>
                          <a:pt x="1752" y="299"/>
                          <a:pt x="1775" y="317"/>
                          <a:pt x="1793" y="354"/>
                        </a:cubicBezTo>
                        <a:cubicBezTo>
                          <a:pt x="1812" y="396"/>
                          <a:pt x="1830" y="433"/>
                          <a:pt x="1849" y="488"/>
                        </a:cubicBezTo>
                        <a:cubicBezTo>
                          <a:pt x="1890" y="603"/>
                          <a:pt x="1927" y="742"/>
                          <a:pt x="1964" y="895"/>
                        </a:cubicBezTo>
                        <a:cubicBezTo>
                          <a:pt x="2043" y="1181"/>
                          <a:pt x="2122" y="1491"/>
                          <a:pt x="2195" y="1643"/>
                        </a:cubicBezTo>
                        <a:cubicBezTo>
                          <a:pt x="2214" y="1703"/>
                          <a:pt x="2214" y="1740"/>
                          <a:pt x="2195" y="1782"/>
                        </a:cubicBezTo>
                        <a:cubicBezTo>
                          <a:pt x="2158" y="1837"/>
                          <a:pt x="2122" y="1874"/>
                          <a:pt x="2061" y="1897"/>
                        </a:cubicBezTo>
                        <a:cubicBezTo>
                          <a:pt x="2006" y="1934"/>
                          <a:pt x="1927" y="1971"/>
                          <a:pt x="1867" y="1971"/>
                        </a:cubicBezTo>
                        <a:cubicBezTo>
                          <a:pt x="1812" y="1990"/>
                          <a:pt x="1752" y="2013"/>
                          <a:pt x="1733" y="2013"/>
                        </a:cubicBezTo>
                        <a:cubicBezTo>
                          <a:pt x="1696" y="1990"/>
                          <a:pt x="1618" y="1971"/>
                          <a:pt x="1544" y="1934"/>
                        </a:cubicBezTo>
                        <a:cubicBezTo>
                          <a:pt x="1484" y="1916"/>
                          <a:pt x="1465" y="1874"/>
                          <a:pt x="1447" y="1874"/>
                        </a:cubicBezTo>
                        <a:cubicBezTo>
                          <a:pt x="1447" y="1856"/>
                          <a:pt x="1387" y="1643"/>
                          <a:pt x="1271" y="1394"/>
                        </a:cubicBezTo>
                        <a:cubicBezTo>
                          <a:pt x="1216" y="1260"/>
                          <a:pt x="1156" y="1126"/>
                          <a:pt x="1082" y="1010"/>
                        </a:cubicBezTo>
                        <a:cubicBezTo>
                          <a:pt x="1003" y="895"/>
                          <a:pt x="906" y="798"/>
                          <a:pt x="809" y="742"/>
                        </a:cubicBezTo>
                        <a:cubicBezTo>
                          <a:pt x="504" y="585"/>
                          <a:pt x="176" y="548"/>
                          <a:pt x="116" y="548"/>
                        </a:cubicBezTo>
                        <a:cubicBezTo>
                          <a:pt x="158" y="354"/>
                          <a:pt x="232" y="238"/>
                          <a:pt x="329" y="183"/>
                        </a:cubicBezTo>
                        <a:cubicBezTo>
                          <a:pt x="403" y="123"/>
                          <a:pt x="499" y="98"/>
                          <a:pt x="592" y="98"/>
                        </a:cubicBezTo>
                        <a:close/>
                        <a:moveTo>
                          <a:pt x="589" y="1"/>
                        </a:moveTo>
                        <a:cubicBezTo>
                          <a:pt x="490" y="1"/>
                          <a:pt x="376" y="26"/>
                          <a:pt x="273" y="86"/>
                        </a:cubicBezTo>
                        <a:cubicBezTo>
                          <a:pt x="135" y="165"/>
                          <a:pt x="42" y="317"/>
                          <a:pt x="1" y="566"/>
                        </a:cubicBezTo>
                        <a:lnTo>
                          <a:pt x="1" y="603"/>
                        </a:lnTo>
                        <a:lnTo>
                          <a:pt x="42" y="627"/>
                        </a:lnTo>
                        <a:cubicBezTo>
                          <a:pt x="42" y="627"/>
                          <a:pt x="444" y="682"/>
                          <a:pt x="772" y="834"/>
                        </a:cubicBezTo>
                        <a:cubicBezTo>
                          <a:pt x="851" y="876"/>
                          <a:pt x="925" y="950"/>
                          <a:pt x="985" y="1066"/>
                        </a:cubicBezTo>
                        <a:cubicBezTo>
                          <a:pt x="1059" y="1163"/>
                          <a:pt x="1119" y="1297"/>
                          <a:pt x="1174" y="1435"/>
                        </a:cubicBezTo>
                        <a:cubicBezTo>
                          <a:pt x="1290" y="1685"/>
                          <a:pt x="1368" y="1934"/>
                          <a:pt x="1368" y="1934"/>
                        </a:cubicBezTo>
                        <a:lnTo>
                          <a:pt x="1387" y="1953"/>
                        </a:lnTo>
                        <a:cubicBezTo>
                          <a:pt x="1387" y="1953"/>
                          <a:pt x="1428" y="1990"/>
                          <a:pt x="1502" y="2031"/>
                        </a:cubicBezTo>
                        <a:cubicBezTo>
                          <a:pt x="1562" y="2068"/>
                          <a:pt x="1659" y="2105"/>
                          <a:pt x="1733" y="2105"/>
                        </a:cubicBezTo>
                        <a:cubicBezTo>
                          <a:pt x="1775" y="2105"/>
                          <a:pt x="1830" y="2087"/>
                          <a:pt x="1890" y="2068"/>
                        </a:cubicBezTo>
                        <a:cubicBezTo>
                          <a:pt x="1964" y="2050"/>
                          <a:pt x="2043" y="2031"/>
                          <a:pt x="2098" y="1990"/>
                        </a:cubicBezTo>
                        <a:cubicBezTo>
                          <a:pt x="2177" y="1953"/>
                          <a:pt x="2237" y="1897"/>
                          <a:pt x="2274" y="1837"/>
                        </a:cubicBezTo>
                        <a:cubicBezTo>
                          <a:pt x="2311" y="1782"/>
                          <a:pt x="2329" y="1685"/>
                          <a:pt x="2292" y="1606"/>
                        </a:cubicBezTo>
                        <a:cubicBezTo>
                          <a:pt x="2237" y="1472"/>
                          <a:pt x="2140" y="1163"/>
                          <a:pt x="2061" y="858"/>
                        </a:cubicBezTo>
                        <a:cubicBezTo>
                          <a:pt x="2024" y="719"/>
                          <a:pt x="1983" y="566"/>
                          <a:pt x="1946" y="469"/>
                        </a:cubicBezTo>
                        <a:cubicBezTo>
                          <a:pt x="1927" y="414"/>
                          <a:pt x="1909" y="354"/>
                          <a:pt x="1890" y="317"/>
                        </a:cubicBezTo>
                        <a:cubicBezTo>
                          <a:pt x="1849" y="280"/>
                          <a:pt x="1830" y="238"/>
                          <a:pt x="1812" y="220"/>
                        </a:cubicBezTo>
                        <a:cubicBezTo>
                          <a:pt x="1752" y="183"/>
                          <a:pt x="1678" y="165"/>
                          <a:pt x="1599" y="141"/>
                        </a:cubicBezTo>
                        <a:cubicBezTo>
                          <a:pt x="1502" y="104"/>
                          <a:pt x="1387" y="86"/>
                          <a:pt x="1271" y="67"/>
                        </a:cubicBezTo>
                        <a:cubicBezTo>
                          <a:pt x="1040" y="26"/>
                          <a:pt x="791" y="7"/>
                          <a:pt x="675" y="7"/>
                        </a:cubicBezTo>
                        <a:cubicBezTo>
                          <a:pt x="648" y="3"/>
                          <a:pt x="619" y="1"/>
                          <a:pt x="5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47"/>
                  <p:cNvSpPr/>
                  <p:nvPr/>
                </p:nvSpPr>
                <p:spPr>
                  <a:xfrm>
                    <a:off x="5431927" y="1531158"/>
                    <a:ext cx="320535" cy="565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2" h="3533" extrusionOk="0">
                        <a:moveTo>
                          <a:pt x="407" y="0"/>
                        </a:moveTo>
                        <a:cubicBezTo>
                          <a:pt x="347" y="0"/>
                          <a:pt x="292" y="23"/>
                          <a:pt x="231" y="60"/>
                        </a:cubicBezTo>
                        <a:cubicBezTo>
                          <a:pt x="0" y="213"/>
                          <a:pt x="79" y="717"/>
                          <a:pt x="365" y="1063"/>
                        </a:cubicBezTo>
                        <a:cubicBezTo>
                          <a:pt x="569" y="1318"/>
                          <a:pt x="723" y="1357"/>
                          <a:pt x="797" y="1357"/>
                        </a:cubicBezTo>
                        <a:cubicBezTo>
                          <a:pt x="829" y="1357"/>
                          <a:pt x="846" y="1350"/>
                          <a:pt x="846" y="1350"/>
                        </a:cubicBezTo>
                        <a:lnTo>
                          <a:pt x="906" y="1659"/>
                        </a:lnTo>
                        <a:cubicBezTo>
                          <a:pt x="754" y="1678"/>
                          <a:pt x="347" y="1830"/>
                          <a:pt x="195" y="2602"/>
                        </a:cubicBezTo>
                        <a:cubicBezTo>
                          <a:pt x="57" y="3224"/>
                          <a:pt x="419" y="3532"/>
                          <a:pt x="828" y="3532"/>
                        </a:cubicBezTo>
                        <a:cubicBezTo>
                          <a:pt x="1051" y="3532"/>
                          <a:pt x="1287" y="3440"/>
                          <a:pt x="1465" y="3258"/>
                        </a:cubicBezTo>
                        <a:cubicBezTo>
                          <a:pt x="1715" y="3004"/>
                          <a:pt x="1849" y="2796"/>
                          <a:pt x="1886" y="2602"/>
                        </a:cubicBezTo>
                        <a:cubicBezTo>
                          <a:pt x="1983" y="2408"/>
                          <a:pt x="2001" y="2218"/>
                          <a:pt x="1946" y="1964"/>
                        </a:cubicBezTo>
                        <a:cubicBezTo>
                          <a:pt x="1867" y="1525"/>
                          <a:pt x="1812" y="1216"/>
                          <a:pt x="1733" y="851"/>
                        </a:cubicBezTo>
                        <a:cubicBezTo>
                          <a:pt x="1655" y="462"/>
                          <a:pt x="1387" y="444"/>
                          <a:pt x="1040" y="273"/>
                        </a:cubicBezTo>
                        <a:cubicBezTo>
                          <a:pt x="772" y="139"/>
                          <a:pt x="578" y="0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47"/>
                  <p:cNvSpPr/>
                  <p:nvPr/>
                </p:nvSpPr>
                <p:spPr>
                  <a:xfrm>
                    <a:off x="5434809" y="1524913"/>
                    <a:ext cx="324218" cy="579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3617" extrusionOk="0">
                        <a:moveTo>
                          <a:pt x="389" y="99"/>
                        </a:moveTo>
                        <a:cubicBezTo>
                          <a:pt x="542" y="99"/>
                          <a:pt x="736" y="215"/>
                          <a:pt x="1004" y="349"/>
                        </a:cubicBezTo>
                        <a:cubicBezTo>
                          <a:pt x="1175" y="446"/>
                          <a:pt x="1332" y="483"/>
                          <a:pt x="1447" y="561"/>
                        </a:cubicBezTo>
                        <a:cubicBezTo>
                          <a:pt x="1563" y="640"/>
                          <a:pt x="1637" y="714"/>
                          <a:pt x="1678" y="890"/>
                        </a:cubicBezTo>
                        <a:cubicBezTo>
                          <a:pt x="1734" y="1273"/>
                          <a:pt x="1794" y="1583"/>
                          <a:pt x="1891" y="2003"/>
                        </a:cubicBezTo>
                        <a:cubicBezTo>
                          <a:pt x="1928" y="2276"/>
                          <a:pt x="1909" y="2428"/>
                          <a:pt x="1831" y="2622"/>
                        </a:cubicBezTo>
                        <a:lnTo>
                          <a:pt x="1831" y="2641"/>
                        </a:lnTo>
                        <a:cubicBezTo>
                          <a:pt x="1775" y="2812"/>
                          <a:pt x="1660" y="3006"/>
                          <a:pt x="1406" y="3255"/>
                        </a:cubicBezTo>
                        <a:cubicBezTo>
                          <a:pt x="1239" y="3436"/>
                          <a:pt x="1011" y="3527"/>
                          <a:pt x="797" y="3527"/>
                        </a:cubicBezTo>
                        <a:cubicBezTo>
                          <a:pt x="715" y="3527"/>
                          <a:pt x="634" y="3513"/>
                          <a:pt x="560" y="3486"/>
                        </a:cubicBezTo>
                        <a:cubicBezTo>
                          <a:pt x="311" y="3371"/>
                          <a:pt x="116" y="3121"/>
                          <a:pt x="213" y="2659"/>
                        </a:cubicBezTo>
                        <a:cubicBezTo>
                          <a:pt x="366" y="1888"/>
                          <a:pt x="754" y="1772"/>
                          <a:pt x="907" y="1754"/>
                        </a:cubicBezTo>
                        <a:lnTo>
                          <a:pt x="944" y="1735"/>
                        </a:lnTo>
                        <a:lnTo>
                          <a:pt x="870" y="1310"/>
                        </a:lnTo>
                        <a:lnTo>
                          <a:pt x="810" y="1333"/>
                        </a:lnTo>
                        <a:cubicBezTo>
                          <a:pt x="810" y="1333"/>
                          <a:pt x="810" y="1352"/>
                          <a:pt x="791" y="1352"/>
                        </a:cubicBezTo>
                        <a:cubicBezTo>
                          <a:pt x="773" y="1352"/>
                          <a:pt x="754" y="1352"/>
                          <a:pt x="713" y="1333"/>
                        </a:cubicBezTo>
                        <a:cubicBezTo>
                          <a:pt x="639" y="1310"/>
                          <a:pt x="523" y="1236"/>
                          <a:pt x="389" y="1079"/>
                        </a:cubicBezTo>
                        <a:cubicBezTo>
                          <a:pt x="250" y="908"/>
                          <a:pt x="158" y="695"/>
                          <a:pt x="135" y="525"/>
                        </a:cubicBezTo>
                        <a:cubicBezTo>
                          <a:pt x="116" y="349"/>
                          <a:pt x="158" y="196"/>
                          <a:pt x="232" y="136"/>
                        </a:cubicBezTo>
                        <a:cubicBezTo>
                          <a:pt x="292" y="118"/>
                          <a:pt x="329" y="99"/>
                          <a:pt x="389" y="99"/>
                        </a:cubicBezTo>
                        <a:close/>
                        <a:moveTo>
                          <a:pt x="425" y="1"/>
                        </a:moveTo>
                        <a:cubicBezTo>
                          <a:pt x="413" y="1"/>
                          <a:pt x="401" y="1"/>
                          <a:pt x="389" y="2"/>
                        </a:cubicBezTo>
                        <a:cubicBezTo>
                          <a:pt x="311" y="2"/>
                          <a:pt x="250" y="21"/>
                          <a:pt x="177" y="62"/>
                        </a:cubicBezTo>
                        <a:cubicBezTo>
                          <a:pt x="43" y="155"/>
                          <a:pt x="1" y="330"/>
                          <a:pt x="43" y="543"/>
                        </a:cubicBezTo>
                        <a:cubicBezTo>
                          <a:pt x="61" y="732"/>
                          <a:pt x="158" y="945"/>
                          <a:pt x="311" y="1139"/>
                        </a:cubicBezTo>
                        <a:cubicBezTo>
                          <a:pt x="445" y="1310"/>
                          <a:pt x="579" y="1389"/>
                          <a:pt x="676" y="1426"/>
                        </a:cubicBezTo>
                        <a:cubicBezTo>
                          <a:pt x="736" y="1449"/>
                          <a:pt x="773" y="1449"/>
                          <a:pt x="791" y="1449"/>
                        </a:cubicBezTo>
                        <a:lnTo>
                          <a:pt x="828" y="1680"/>
                        </a:lnTo>
                        <a:cubicBezTo>
                          <a:pt x="657" y="1717"/>
                          <a:pt x="274" y="1888"/>
                          <a:pt x="116" y="2641"/>
                        </a:cubicBezTo>
                        <a:cubicBezTo>
                          <a:pt x="19" y="3140"/>
                          <a:pt x="232" y="3449"/>
                          <a:pt x="523" y="3565"/>
                        </a:cubicBezTo>
                        <a:cubicBezTo>
                          <a:pt x="614" y="3599"/>
                          <a:pt x="713" y="3617"/>
                          <a:pt x="813" y="3617"/>
                        </a:cubicBezTo>
                        <a:cubicBezTo>
                          <a:pt x="1049" y="3617"/>
                          <a:pt x="1296" y="3522"/>
                          <a:pt x="1484" y="3334"/>
                        </a:cubicBezTo>
                        <a:cubicBezTo>
                          <a:pt x="1715" y="3066"/>
                          <a:pt x="1868" y="2872"/>
                          <a:pt x="1928" y="2659"/>
                        </a:cubicBezTo>
                        <a:cubicBezTo>
                          <a:pt x="2006" y="2447"/>
                          <a:pt x="2025" y="2257"/>
                          <a:pt x="1983" y="1985"/>
                        </a:cubicBezTo>
                        <a:cubicBezTo>
                          <a:pt x="1891" y="1564"/>
                          <a:pt x="1849" y="1255"/>
                          <a:pt x="1775" y="871"/>
                        </a:cubicBezTo>
                        <a:cubicBezTo>
                          <a:pt x="1734" y="677"/>
                          <a:pt x="1637" y="561"/>
                          <a:pt x="1503" y="464"/>
                        </a:cubicBezTo>
                        <a:cubicBezTo>
                          <a:pt x="1369" y="386"/>
                          <a:pt x="1216" y="349"/>
                          <a:pt x="1041" y="252"/>
                        </a:cubicBezTo>
                        <a:cubicBezTo>
                          <a:pt x="789" y="126"/>
                          <a:pt x="603" y="1"/>
                          <a:pt x="42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47"/>
                  <p:cNvSpPr/>
                  <p:nvPr/>
                </p:nvSpPr>
                <p:spPr>
                  <a:xfrm>
                    <a:off x="6982577" y="2843731"/>
                    <a:ext cx="403951" cy="605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3" h="3781" extrusionOk="0">
                        <a:moveTo>
                          <a:pt x="917" y="1"/>
                        </a:moveTo>
                        <a:cubicBezTo>
                          <a:pt x="736" y="1"/>
                          <a:pt x="553" y="54"/>
                          <a:pt x="462" y="64"/>
                        </a:cubicBezTo>
                        <a:cubicBezTo>
                          <a:pt x="287" y="64"/>
                          <a:pt x="97" y="350"/>
                          <a:pt x="37" y="678"/>
                        </a:cubicBezTo>
                        <a:cubicBezTo>
                          <a:pt x="0" y="1007"/>
                          <a:pt x="171" y="1644"/>
                          <a:pt x="462" y="2143"/>
                        </a:cubicBezTo>
                        <a:cubicBezTo>
                          <a:pt x="730" y="2624"/>
                          <a:pt x="1368" y="3760"/>
                          <a:pt x="1599" y="3779"/>
                        </a:cubicBezTo>
                        <a:cubicBezTo>
                          <a:pt x="1609" y="3780"/>
                          <a:pt x="1620" y="3780"/>
                          <a:pt x="1630" y="3780"/>
                        </a:cubicBezTo>
                        <a:cubicBezTo>
                          <a:pt x="1827" y="3780"/>
                          <a:pt x="1974" y="3613"/>
                          <a:pt x="2158" y="3354"/>
                        </a:cubicBezTo>
                        <a:cubicBezTo>
                          <a:pt x="2389" y="2989"/>
                          <a:pt x="2523" y="2684"/>
                          <a:pt x="2523" y="2684"/>
                        </a:cubicBezTo>
                        <a:cubicBezTo>
                          <a:pt x="2523" y="2684"/>
                          <a:pt x="1520" y="526"/>
                          <a:pt x="1326" y="198"/>
                        </a:cubicBezTo>
                        <a:cubicBezTo>
                          <a:pt x="1237" y="43"/>
                          <a:pt x="1078" y="1"/>
                          <a:pt x="917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47"/>
                  <p:cNvSpPr/>
                  <p:nvPr/>
                </p:nvSpPr>
                <p:spPr>
                  <a:xfrm>
                    <a:off x="6976653" y="2835405"/>
                    <a:ext cx="418841" cy="620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6" h="3875" extrusionOk="0">
                        <a:moveTo>
                          <a:pt x="924" y="0"/>
                        </a:moveTo>
                        <a:cubicBezTo>
                          <a:pt x="749" y="19"/>
                          <a:pt x="555" y="56"/>
                          <a:pt x="499" y="56"/>
                        </a:cubicBezTo>
                        <a:cubicBezTo>
                          <a:pt x="384" y="56"/>
                          <a:pt x="268" y="153"/>
                          <a:pt x="190" y="268"/>
                        </a:cubicBezTo>
                        <a:cubicBezTo>
                          <a:pt x="116" y="384"/>
                          <a:pt x="56" y="559"/>
                          <a:pt x="37" y="730"/>
                        </a:cubicBezTo>
                        <a:cubicBezTo>
                          <a:pt x="0" y="906"/>
                          <a:pt x="37" y="1156"/>
                          <a:pt x="116" y="1405"/>
                        </a:cubicBezTo>
                        <a:cubicBezTo>
                          <a:pt x="190" y="1673"/>
                          <a:pt x="305" y="1964"/>
                          <a:pt x="462" y="2214"/>
                        </a:cubicBezTo>
                        <a:cubicBezTo>
                          <a:pt x="596" y="2463"/>
                          <a:pt x="827" y="2870"/>
                          <a:pt x="1040" y="3216"/>
                        </a:cubicBezTo>
                        <a:cubicBezTo>
                          <a:pt x="1155" y="3387"/>
                          <a:pt x="1271" y="3544"/>
                          <a:pt x="1363" y="3660"/>
                        </a:cubicBezTo>
                        <a:cubicBezTo>
                          <a:pt x="1405" y="3715"/>
                          <a:pt x="1460" y="3775"/>
                          <a:pt x="1502" y="3812"/>
                        </a:cubicBezTo>
                        <a:cubicBezTo>
                          <a:pt x="1539" y="3849"/>
                          <a:pt x="1576" y="3868"/>
                          <a:pt x="1617" y="3868"/>
                        </a:cubicBezTo>
                        <a:cubicBezTo>
                          <a:pt x="1643" y="3872"/>
                          <a:pt x="1666" y="3874"/>
                          <a:pt x="1689" y="3874"/>
                        </a:cubicBezTo>
                        <a:cubicBezTo>
                          <a:pt x="1788" y="3874"/>
                          <a:pt x="1866" y="3835"/>
                          <a:pt x="1941" y="3775"/>
                        </a:cubicBezTo>
                        <a:cubicBezTo>
                          <a:pt x="2038" y="3678"/>
                          <a:pt x="2135" y="3563"/>
                          <a:pt x="2232" y="3429"/>
                        </a:cubicBezTo>
                        <a:cubicBezTo>
                          <a:pt x="2481" y="3082"/>
                          <a:pt x="2615" y="2773"/>
                          <a:pt x="2615" y="2773"/>
                        </a:cubicBezTo>
                        <a:lnTo>
                          <a:pt x="2615" y="2736"/>
                        </a:lnTo>
                        <a:lnTo>
                          <a:pt x="2615" y="2713"/>
                        </a:lnTo>
                        <a:cubicBezTo>
                          <a:pt x="2615" y="2713"/>
                          <a:pt x="2578" y="2639"/>
                          <a:pt x="2560" y="2620"/>
                        </a:cubicBezTo>
                        <a:lnTo>
                          <a:pt x="2500" y="2736"/>
                        </a:lnTo>
                        <a:cubicBezTo>
                          <a:pt x="2500" y="2754"/>
                          <a:pt x="2384" y="3041"/>
                          <a:pt x="2153" y="3369"/>
                        </a:cubicBezTo>
                        <a:cubicBezTo>
                          <a:pt x="2056" y="3503"/>
                          <a:pt x="1964" y="3618"/>
                          <a:pt x="1885" y="3697"/>
                        </a:cubicBezTo>
                        <a:cubicBezTo>
                          <a:pt x="1820" y="3743"/>
                          <a:pt x="1757" y="3780"/>
                          <a:pt x="1682" y="3780"/>
                        </a:cubicBezTo>
                        <a:cubicBezTo>
                          <a:pt x="1667" y="3780"/>
                          <a:pt x="1652" y="3778"/>
                          <a:pt x="1636" y="3775"/>
                        </a:cubicBezTo>
                        <a:cubicBezTo>
                          <a:pt x="1636" y="3775"/>
                          <a:pt x="1594" y="3752"/>
                          <a:pt x="1557" y="3734"/>
                        </a:cubicBezTo>
                        <a:cubicBezTo>
                          <a:pt x="1520" y="3697"/>
                          <a:pt x="1479" y="3660"/>
                          <a:pt x="1442" y="3600"/>
                        </a:cubicBezTo>
                        <a:cubicBezTo>
                          <a:pt x="1345" y="3484"/>
                          <a:pt x="1229" y="3332"/>
                          <a:pt x="1132" y="3156"/>
                        </a:cubicBezTo>
                        <a:cubicBezTo>
                          <a:pt x="901" y="2810"/>
                          <a:pt x="670" y="2408"/>
                          <a:pt x="536" y="2177"/>
                        </a:cubicBezTo>
                        <a:cubicBezTo>
                          <a:pt x="402" y="1927"/>
                          <a:pt x="287" y="1655"/>
                          <a:pt x="208" y="1387"/>
                        </a:cubicBezTo>
                        <a:cubicBezTo>
                          <a:pt x="134" y="1137"/>
                          <a:pt x="116" y="888"/>
                          <a:pt x="134" y="730"/>
                        </a:cubicBezTo>
                        <a:cubicBezTo>
                          <a:pt x="153" y="578"/>
                          <a:pt x="208" y="425"/>
                          <a:pt x="287" y="328"/>
                        </a:cubicBezTo>
                        <a:cubicBezTo>
                          <a:pt x="347" y="213"/>
                          <a:pt x="439" y="153"/>
                          <a:pt x="499" y="153"/>
                        </a:cubicBezTo>
                        <a:cubicBezTo>
                          <a:pt x="596" y="153"/>
                          <a:pt x="749" y="116"/>
                          <a:pt x="924" y="116"/>
                        </a:cubicBezTo>
                        <a:lnTo>
                          <a:pt x="1095" y="116"/>
                        </a:lnTo>
                        <a:lnTo>
                          <a:pt x="1077" y="37"/>
                        </a:lnTo>
                        <a:cubicBezTo>
                          <a:pt x="998" y="19"/>
                          <a:pt x="1040" y="0"/>
                          <a:pt x="9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47"/>
                  <p:cNvSpPr/>
                  <p:nvPr/>
                </p:nvSpPr>
                <p:spPr>
                  <a:xfrm>
                    <a:off x="5820350" y="2644555"/>
                    <a:ext cx="1458259" cy="847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08" h="5291" extrusionOk="0">
                        <a:moveTo>
                          <a:pt x="6853" y="0"/>
                        </a:moveTo>
                        <a:lnTo>
                          <a:pt x="328" y="116"/>
                        </a:lnTo>
                        <a:cubicBezTo>
                          <a:pt x="116" y="116"/>
                          <a:pt x="0" y="305"/>
                          <a:pt x="79" y="518"/>
                        </a:cubicBezTo>
                        <a:lnTo>
                          <a:pt x="1696" y="4889"/>
                        </a:lnTo>
                        <a:cubicBezTo>
                          <a:pt x="1770" y="5120"/>
                          <a:pt x="2024" y="5291"/>
                          <a:pt x="2232" y="5291"/>
                        </a:cubicBezTo>
                        <a:lnTo>
                          <a:pt x="8798" y="5175"/>
                        </a:lnTo>
                        <a:cubicBezTo>
                          <a:pt x="9010" y="5175"/>
                          <a:pt x="9107" y="4986"/>
                          <a:pt x="9029" y="4755"/>
                        </a:cubicBezTo>
                        <a:lnTo>
                          <a:pt x="7393" y="421"/>
                        </a:lnTo>
                        <a:cubicBezTo>
                          <a:pt x="7315" y="190"/>
                          <a:pt x="7065" y="0"/>
                          <a:pt x="68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47"/>
                  <p:cNvSpPr/>
                  <p:nvPr/>
                </p:nvSpPr>
                <p:spPr>
                  <a:xfrm>
                    <a:off x="5820350" y="2637831"/>
                    <a:ext cx="1461141" cy="863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26" h="5393" extrusionOk="0">
                        <a:moveTo>
                          <a:pt x="6853" y="98"/>
                        </a:moveTo>
                        <a:cubicBezTo>
                          <a:pt x="7047" y="98"/>
                          <a:pt x="7278" y="273"/>
                          <a:pt x="7356" y="463"/>
                        </a:cubicBezTo>
                        <a:lnTo>
                          <a:pt x="8973" y="4815"/>
                        </a:lnTo>
                        <a:cubicBezTo>
                          <a:pt x="9010" y="4931"/>
                          <a:pt x="9010" y="5009"/>
                          <a:pt x="8973" y="5065"/>
                        </a:cubicBezTo>
                        <a:cubicBezTo>
                          <a:pt x="8955" y="5143"/>
                          <a:pt x="8876" y="5162"/>
                          <a:pt x="8798" y="5180"/>
                        </a:cubicBezTo>
                        <a:lnTo>
                          <a:pt x="2232" y="5277"/>
                        </a:lnTo>
                        <a:cubicBezTo>
                          <a:pt x="2223" y="5278"/>
                          <a:pt x="2213" y="5279"/>
                          <a:pt x="2203" y="5279"/>
                        </a:cubicBezTo>
                        <a:cubicBezTo>
                          <a:pt x="2020" y="5279"/>
                          <a:pt x="1808" y="5114"/>
                          <a:pt x="1733" y="4912"/>
                        </a:cubicBezTo>
                        <a:lnTo>
                          <a:pt x="134" y="560"/>
                        </a:lnTo>
                        <a:cubicBezTo>
                          <a:pt x="97" y="444"/>
                          <a:pt x="97" y="366"/>
                          <a:pt x="134" y="292"/>
                        </a:cubicBezTo>
                        <a:cubicBezTo>
                          <a:pt x="176" y="232"/>
                          <a:pt x="231" y="195"/>
                          <a:pt x="328" y="195"/>
                        </a:cubicBezTo>
                        <a:lnTo>
                          <a:pt x="6853" y="98"/>
                        </a:lnTo>
                        <a:close/>
                        <a:moveTo>
                          <a:pt x="6853" y="1"/>
                        </a:moveTo>
                        <a:lnTo>
                          <a:pt x="328" y="98"/>
                        </a:lnTo>
                        <a:cubicBezTo>
                          <a:pt x="194" y="98"/>
                          <a:pt x="97" y="158"/>
                          <a:pt x="60" y="250"/>
                        </a:cubicBezTo>
                        <a:cubicBezTo>
                          <a:pt x="0" y="347"/>
                          <a:pt x="0" y="463"/>
                          <a:pt x="37" y="578"/>
                        </a:cubicBezTo>
                        <a:lnTo>
                          <a:pt x="1636" y="4949"/>
                        </a:lnTo>
                        <a:cubicBezTo>
                          <a:pt x="1733" y="5199"/>
                          <a:pt x="1982" y="5393"/>
                          <a:pt x="2232" y="5393"/>
                        </a:cubicBezTo>
                        <a:lnTo>
                          <a:pt x="8798" y="5277"/>
                        </a:lnTo>
                        <a:cubicBezTo>
                          <a:pt x="8913" y="5277"/>
                          <a:pt x="9010" y="5217"/>
                          <a:pt x="9070" y="5125"/>
                        </a:cubicBezTo>
                        <a:cubicBezTo>
                          <a:pt x="9126" y="5028"/>
                          <a:pt x="9126" y="4912"/>
                          <a:pt x="9070" y="4778"/>
                        </a:cubicBezTo>
                        <a:lnTo>
                          <a:pt x="7453" y="444"/>
                        </a:lnTo>
                        <a:cubicBezTo>
                          <a:pt x="7356" y="195"/>
                          <a:pt x="7107" y="1"/>
                          <a:pt x="68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47"/>
                  <p:cNvSpPr/>
                  <p:nvPr/>
                </p:nvSpPr>
                <p:spPr>
                  <a:xfrm>
                    <a:off x="5826274" y="2662968"/>
                    <a:ext cx="1436805" cy="838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5236" extrusionOk="0">
                        <a:moveTo>
                          <a:pt x="6779" y="93"/>
                        </a:moveTo>
                        <a:cubicBezTo>
                          <a:pt x="6954" y="93"/>
                          <a:pt x="7185" y="250"/>
                          <a:pt x="7259" y="463"/>
                        </a:cubicBezTo>
                        <a:lnTo>
                          <a:pt x="8839" y="4677"/>
                        </a:lnTo>
                        <a:cubicBezTo>
                          <a:pt x="8876" y="4774"/>
                          <a:pt x="8858" y="4871"/>
                          <a:pt x="8839" y="4926"/>
                        </a:cubicBezTo>
                        <a:cubicBezTo>
                          <a:pt x="8802" y="4986"/>
                          <a:pt x="8742" y="5023"/>
                          <a:pt x="8645" y="5023"/>
                        </a:cubicBezTo>
                        <a:lnTo>
                          <a:pt x="2177" y="5139"/>
                        </a:lnTo>
                        <a:cubicBezTo>
                          <a:pt x="1987" y="5139"/>
                          <a:pt x="1775" y="4968"/>
                          <a:pt x="1696" y="4774"/>
                        </a:cubicBezTo>
                        <a:lnTo>
                          <a:pt x="139" y="537"/>
                        </a:lnTo>
                        <a:cubicBezTo>
                          <a:pt x="97" y="440"/>
                          <a:pt x="97" y="347"/>
                          <a:pt x="139" y="287"/>
                        </a:cubicBezTo>
                        <a:cubicBezTo>
                          <a:pt x="176" y="232"/>
                          <a:pt x="231" y="190"/>
                          <a:pt x="310" y="190"/>
                        </a:cubicBezTo>
                        <a:lnTo>
                          <a:pt x="6779" y="93"/>
                        </a:lnTo>
                        <a:close/>
                        <a:moveTo>
                          <a:pt x="6779" y="1"/>
                        </a:moveTo>
                        <a:lnTo>
                          <a:pt x="310" y="93"/>
                        </a:lnTo>
                        <a:cubicBezTo>
                          <a:pt x="194" y="93"/>
                          <a:pt x="97" y="153"/>
                          <a:pt x="42" y="250"/>
                        </a:cubicBezTo>
                        <a:cubicBezTo>
                          <a:pt x="0" y="324"/>
                          <a:pt x="0" y="440"/>
                          <a:pt x="42" y="578"/>
                        </a:cubicBezTo>
                        <a:lnTo>
                          <a:pt x="1599" y="4811"/>
                        </a:lnTo>
                        <a:cubicBezTo>
                          <a:pt x="1696" y="5042"/>
                          <a:pt x="1927" y="5236"/>
                          <a:pt x="2177" y="5236"/>
                        </a:cubicBezTo>
                        <a:lnTo>
                          <a:pt x="8645" y="5120"/>
                        </a:lnTo>
                        <a:cubicBezTo>
                          <a:pt x="8779" y="5120"/>
                          <a:pt x="8876" y="5060"/>
                          <a:pt x="8918" y="4968"/>
                        </a:cubicBezTo>
                        <a:cubicBezTo>
                          <a:pt x="8973" y="4889"/>
                          <a:pt x="8973" y="4774"/>
                          <a:pt x="8936" y="4640"/>
                        </a:cubicBezTo>
                        <a:lnTo>
                          <a:pt x="7356" y="421"/>
                        </a:lnTo>
                        <a:cubicBezTo>
                          <a:pt x="7259" y="172"/>
                          <a:pt x="7010" y="1"/>
                          <a:pt x="677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6" name="Google Shape;2166;p47"/>
                  <p:cNvSpPr/>
                  <p:nvPr/>
                </p:nvSpPr>
                <p:spPr>
                  <a:xfrm>
                    <a:off x="5885354" y="2730374"/>
                    <a:ext cx="215505" cy="2376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" h="1484" extrusionOk="0">
                        <a:moveTo>
                          <a:pt x="116" y="0"/>
                        </a:moveTo>
                        <a:cubicBezTo>
                          <a:pt x="38" y="0"/>
                          <a:pt x="1" y="79"/>
                          <a:pt x="19" y="157"/>
                        </a:cubicBezTo>
                        <a:lnTo>
                          <a:pt x="463" y="1331"/>
                        </a:lnTo>
                        <a:cubicBezTo>
                          <a:pt x="500" y="1405"/>
                          <a:pt x="578" y="1483"/>
                          <a:pt x="652" y="1483"/>
                        </a:cubicBezTo>
                        <a:lnTo>
                          <a:pt x="1248" y="1465"/>
                        </a:lnTo>
                        <a:cubicBezTo>
                          <a:pt x="1327" y="1465"/>
                          <a:pt x="1345" y="1405"/>
                          <a:pt x="1327" y="1331"/>
                        </a:cubicBezTo>
                        <a:lnTo>
                          <a:pt x="883" y="134"/>
                        </a:lnTo>
                        <a:cubicBezTo>
                          <a:pt x="865" y="60"/>
                          <a:pt x="768" y="0"/>
                          <a:pt x="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7" name="Google Shape;2167;p47"/>
                  <p:cNvSpPr/>
                  <p:nvPr/>
                </p:nvSpPr>
                <p:spPr>
                  <a:xfrm>
                    <a:off x="5878789" y="2721408"/>
                    <a:ext cx="228794" cy="252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577" extrusionOk="0">
                        <a:moveTo>
                          <a:pt x="753" y="98"/>
                        </a:moveTo>
                        <a:cubicBezTo>
                          <a:pt x="790" y="98"/>
                          <a:pt x="869" y="153"/>
                          <a:pt x="887" y="213"/>
                        </a:cubicBezTo>
                        <a:lnTo>
                          <a:pt x="1331" y="1387"/>
                        </a:lnTo>
                        <a:lnTo>
                          <a:pt x="1331" y="1461"/>
                        </a:lnTo>
                        <a:cubicBezTo>
                          <a:pt x="1313" y="1461"/>
                          <a:pt x="1313" y="1461"/>
                          <a:pt x="1289" y="1484"/>
                        </a:cubicBezTo>
                        <a:lnTo>
                          <a:pt x="693" y="1484"/>
                        </a:lnTo>
                        <a:cubicBezTo>
                          <a:pt x="638" y="1484"/>
                          <a:pt x="578" y="1424"/>
                          <a:pt x="559" y="1369"/>
                        </a:cubicBezTo>
                        <a:lnTo>
                          <a:pt x="116" y="190"/>
                        </a:lnTo>
                        <a:cubicBezTo>
                          <a:pt x="97" y="153"/>
                          <a:pt x="97" y="135"/>
                          <a:pt x="116" y="135"/>
                        </a:cubicBezTo>
                        <a:cubicBezTo>
                          <a:pt x="116" y="116"/>
                          <a:pt x="116" y="116"/>
                          <a:pt x="157" y="116"/>
                        </a:cubicBezTo>
                        <a:lnTo>
                          <a:pt x="753" y="98"/>
                        </a:lnTo>
                        <a:close/>
                        <a:moveTo>
                          <a:pt x="753" y="1"/>
                        </a:moveTo>
                        <a:lnTo>
                          <a:pt x="157" y="19"/>
                        </a:lnTo>
                        <a:cubicBezTo>
                          <a:pt x="97" y="19"/>
                          <a:pt x="42" y="38"/>
                          <a:pt x="19" y="75"/>
                        </a:cubicBezTo>
                        <a:cubicBezTo>
                          <a:pt x="0" y="116"/>
                          <a:pt x="0" y="172"/>
                          <a:pt x="19" y="232"/>
                        </a:cubicBezTo>
                        <a:lnTo>
                          <a:pt x="462" y="1405"/>
                        </a:lnTo>
                        <a:cubicBezTo>
                          <a:pt x="504" y="1503"/>
                          <a:pt x="578" y="1576"/>
                          <a:pt x="693" y="1576"/>
                        </a:cubicBezTo>
                        <a:lnTo>
                          <a:pt x="1289" y="1576"/>
                        </a:lnTo>
                        <a:cubicBezTo>
                          <a:pt x="1331" y="1576"/>
                          <a:pt x="1386" y="1539"/>
                          <a:pt x="1405" y="1503"/>
                        </a:cubicBezTo>
                        <a:cubicBezTo>
                          <a:pt x="1428" y="1461"/>
                          <a:pt x="1428" y="1405"/>
                          <a:pt x="1405" y="1369"/>
                        </a:cubicBezTo>
                        <a:lnTo>
                          <a:pt x="984" y="172"/>
                        </a:lnTo>
                        <a:cubicBezTo>
                          <a:pt x="943" y="75"/>
                          <a:pt x="850" y="1"/>
                          <a:pt x="7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8" name="Google Shape;2168;p47"/>
                  <p:cNvSpPr/>
                  <p:nvPr/>
                </p:nvSpPr>
                <p:spPr>
                  <a:xfrm>
                    <a:off x="5918657" y="2745904"/>
                    <a:ext cx="108233" cy="95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" h="597" extrusionOk="0">
                        <a:moveTo>
                          <a:pt x="232" y="0"/>
                        </a:moveTo>
                        <a:cubicBezTo>
                          <a:pt x="79" y="19"/>
                          <a:pt x="1" y="134"/>
                          <a:pt x="61" y="310"/>
                        </a:cubicBezTo>
                        <a:cubicBezTo>
                          <a:pt x="139" y="462"/>
                          <a:pt x="292" y="596"/>
                          <a:pt x="444" y="596"/>
                        </a:cubicBezTo>
                        <a:cubicBezTo>
                          <a:pt x="601" y="596"/>
                          <a:pt x="675" y="462"/>
                          <a:pt x="620" y="291"/>
                        </a:cubicBezTo>
                        <a:cubicBezTo>
                          <a:pt x="560" y="134"/>
                          <a:pt x="389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9" name="Google Shape;2169;p47"/>
                  <p:cNvSpPr/>
                  <p:nvPr/>
                </p:nvSpPr>
                <p:spPr>
                  <a:xfrm>
                    <a:off x="5915775" y="2739980"/>
                    <a:ext cx="113997" cy="10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2" h="675" extrusionOk="0">
                        <a:moveTo>
                          <a:pt x="250" y="97"/>
                        </a:moveTo>
                        <a:cubicBezTo>
                          <a:pt x="365" y="97"/>
                          <a:pt x="541" y="213"/>
                          <a:pt x="578" y="347"/>
                        </a:cubicBezTo>
                        <a:cubicBezTo>
                          <a:pt x="619" y="421"/>
                          <a:pt x="596" y="481"/>
                          <a:pt x="578" y="518"/>
                        </a:cubicBezTo>
                        <a:cubicBezTo>
                          <a:pt x="559" y="559"/>
                          <a:pt x="522" y="578"/>
                          <a:pt x="462" y="578"/>
                        </a:cubicBezTo>
                        <a:cubicBezTo>
                          <a:pt x="347" y="578"/>
                          <a:pt x="194" y="462"/>
                          <a:pt x="134" y="328"/>
                        </a:cubicBezTo>
                        <a:cubicBezTo>
                          <a:pt x="116" y="250"/>
                          <a:pt x="116" y="190"/>
                          <a:pt x="134" y="153"/>
                        </a:cubicBezTo>
                        <a:cubicBezTo>
                          <a:pt x="157" y="116"/>
                          <a:pt x="194" y="97"/>
                          <a:pt x="250" y="97"/>
                        </a:cubicBezTo>
                        <a:close/>
                        <a:moveTo>
                          <a:pt x="250" y="0"/>
                        </a:moveTo>
                        <a:cubicBezTo>
                          <a:pt x="157" y="0"/>
                          <a:pt x="79" y="37"/>
                          <a:pt x="42" y="116"/>
                        </a:cubicBezTo>
                        <a:cubicBezTo>
                          <a:pt x="0" y="171"/>
                          <a:pt x="0" y="268"/>
                          <a:pt x="42" y="365"/>
                        </a:cubicBezTo>
                        <a:cubicBezTo>
                          <a:pt x="97" y="536"/>
                          <a:pt x="291" y="675"/>
                          <a:pt x="462" y="675"/>
                        </a:cubicBezTo>
                        <a:cubicBezTo>
                          <a:pt x="559" y="675"/>
                          <a:pt x="638" y="633"/>
                          <a:pt x="675" y="559"/>
                        </a:cubicBezTo>
                        <a:cubicBezTo>
                          <a:pt x="712" y="499"/>
                          <a:pt x="712" y="402"/>
                          <a:pt x="675" y="305"/>
                        </a:cubicBezTo>
                        <a:cubicBezTo>
                          <a:pt x="619" y="134"/>
                          <a:pt x="425" y="0"/>
                          <a:pt x="250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0" name="Google Shape;2170;p47"/>
                  <p:cNvSpPr/>
                  <p:nvPr/>
                </p:nvSpPr>
                <p:spPr>
                  <a:xfrm>
                    <a:off x="5968290" y="2859742"/>
                    <a:ext cx="86618" cy="7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" h="482" extrusionOk="0">
                        <a:moveTo>
                          <a:pt x="194" y="1"/>
                        </a:moveTo>
                        <a:cubicBezTo>
                          <a:pt x="60" y="1"/>
                          <a:pt x="0" y="116"/>
                          <a:pt x="60" y="250"/>
                        </a:cubicBezTo>
                        <a:cubicBezTo>
                          <a:pt x="97" y="389"/>
                          <a:pt x="231" y="481"/>
                          <a:pt x="365" y="481"/>
                        </a:cubicBezTo>
                        <a:cubicBezTo>
                          <a:pt x="481" y="481"/>
                          <a:pt x="541" y="366"/>
                          <a:pt x="499" y="232"/>
                        </a:cubicBezTo>
                        <a:cubicBezTo>
                          <a:pt x="444" y="116"/>
                          <a:pt x="310" y="1"/>
                          <a:pt x="1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1" name="Google Shape;2171;p47"/>
                  <p:cNvSpPr/>
                  <p:nvPr/>
                </p:nvSpPr>
                <p:spPr>
                  <a:xfrm>
                    <a:off x="5965248" y="2853658"/>
                    <a:ext cx="95584" cy="9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580" extrusionOk="0">
                        <a:moveTo>
                          <a:pt x="213" y="99"/>
                        </a:moveTo>
                        <a:cubicBezTo>
                          <a:pt x="310" y="99"/>
                          <a:pt x="426" y="196"/>
                          <a:pt x="463" y="288"/>
                        </a:cubicBezTo>
                        <a:cubicBezTo>
                          <a:pt x="481" y="348"/>
                          <a:pt x="481" y="404"/>
                          <a:pt x="463" y="427"/>
                        </a:cubicBezTo>
                        <a:cubicBezTo>
                          <a:pt x="463" y="445"/>
                          <a:pt x="426" y="464"/>
                          <a:pt x="384" y="464"/>
                        </a:cubicBezTo>
                        <a:cubicBezTo>
                          <a:pt x="376" y="466"/>
                          <a:pt x="368" y="466"/>
                          <a:pt x="360" y="466"/>
                        </a:cubicBezTo>
                        <a:cubicBezTo>
                          <a:pt x="266" y="466"/>
                          <a:pt x="150" y="376"/>
                          <a:pt x="116" y="270"/>
                        </a:cubicBezTo>
                        <a:cubicBezTo>
                          <a:pt x="98" y="214"/>
                          <a:pt x="98" y="173"/>
                          <a:pt x="116" y="136"/>
                        </a:cubicBezTo>
                        <a:cubicBezTo>
                          <a:pt x="135" y="117"/>
                          <a:pt x="153" y="99"/>
                          <a:pt x="213" y="99"/>
                        </a:cubicBezTo>
                        <a:close/>
                        <a:moveTo>
                          <a:pt x="242" y="0"/>
                        </a:moveTo>
                        <a:cubicBezTo>
                          <a:pt x="232" y="0"/>
                          <a:pt x="223" y="1"/>
                          <a:pt x="213" y="2"/>
                        </a:cubicBezTo>
                        <a:cubicBezTo>
                          <a:pt x="135" y="2"/>
                          <a:pt x="56" y="39"/>
                          <a:pt x="19" y="99"/>
                        </a:cubicBezTo>
                        <a:cubicBezTo>
                          <a:pt x="1" y="154"/>
                          <a:pt x="1" y="233"/>
                          <a:pt x="19" y="311"/>
                        </a:cubicBezTo>
                        <a:cubicBezTo>
                          <a:pt x="79" y="464"/>
                          <a:pt x="232" y="579"/>
                          <a:pt x="384" y="579"/>
                        </a:cubicBezTo>
                        <a:cubicBezTo>
                          <a:pt x="463" y="579"/>
                          <a:pt x="518" y="543"/>
                          <a:pt x="560" y="482"/>
                        </a:cubicBezTo>
                        <a:cubicBezTo>
                          <a:pt x="597" y="404"/>
                          <a:pt x="597" y="348"/>
                          <a:pt x="560" y="270"/>
                        </a:cubicBezTo>
                        <a:cubicBezTo>
                          <a:pt x="504" y="127"/>
                          <a:pt x="382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2" name="Google Shape;2172;p47"/>
                  <p:cNvSpPr/>
                  <p:nvPr/>
                </p:nvSpPr>
                <p:spPr>
                  <a:xfrm>
                    <a:off x="6711033" y="2812029"/>
                    <a:ext cx="480963" cy="205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4" h="1285" extrusionOk="0">
                        <a:moveTo>
                          <a:pt x="2045" y="0"/>
                        </a:moveTo>
                        <a:cubicBezTo>
                          <a:pt x="1897" y="0"/>
                          <a:pt x="1763" y="14"/>
                          <a:pt x="1678" y="14"/>
                        </a:cubicBezTo>
                        <a:cubicBezTo>
                          <a:pt x="1662" y="14"/>
                          <a:pt x="1648" y="14"/>
                          <a:pt x="1636" y="12"/>
                        </a:cubicBezTo>
                        <a:cubicBezTo>
                          <a:pt x="1626" y="10"/>
                          <a:pt x="1614" y="9"/>
                          <a:pt x="1602" y="9"/>
                        </a:cubicBezTo>
                        <a:cubicBezTo>
                          <a:pt x="1400" y="9"/>
                          <a:pt x="888" y="301"/>
                          <a:pt x="596" y="340"/>
                        </a:cubicBezTo>
                        <a:cubicBezTo>
                          <a:pt x="310" y="377"/>
                          <a:pt x="176" y="299"/>
                          <a:pt x="79" y="493"/>
                        </a:cubicBezTo>
                        <a:cubicBezTo>
                          <a:pt x="0" y="664"/>
                          <a:pt x="0" y="918"/>
                          <a:pt x="176" y="1052"/>
                        </a:cubicBezTo>
                        <a:cubicBezTo>
                          <a:pt x="289" y="1121"/>
                          <a:pt x="397" y="1155"/>
                          <a:pt x="539" y="1155"/>
                        </a:cubicBezTo>
                        <a:cubicBezTo>
                          <a:pt x="635" y="1155"/>
                          <a:pt x="747" y="1139"/>
                          <a:pt x="888" y="1107"/>
                        </a:cubicBezTo>
                        <a:cubicBezTo>
                          <a:pt x="1061" y="1071"/>
                          <a:pt x="1219" y="1052"/>
                          <a:pt x="1363" y="1052"/>
                        </a:cubicBezTo>
                        <a:cubicBezTo>
                          <a:pt x="1507" y="1052"/>
                          <a:pt x="1636" y="1071"/>
                          <a:pt x="1752" y="1107"/>
                        </a:cubicBezTo>
                        <a:cubicBezTo>
                          <a:pt x="1983" y="1186"/>
                          <a:pt x="2177" y="1265"/>
                          <a:pt x="2408" y="1283"/>
                        </a:cubicBezTo>
                        <a:cubicBezTo>
                          <a:pt x="2418" y="1284"/>
                          <a:pt x="2429" y="1284"/>
                          <a:pt x="2439" y="1284"/>
                        </a:cubicBezTo>
                        <a:cubicBezTo>
                          <a:pt x="2651" y="1284"/>
                          <a:pt x="2949" y="1115"/>
                          <a:pt x="2967" y="895"/>
                        </a:cubicBezTo>
                        <a:cubicBezTo>
                          <a:pt x="3004" y="664"/>
                          <a:pt x="2791" y="299"/>
                          <a:pt x="2791" y="299"/>
                        </a:cubicBezTo>
                        <a:cubicBezTo>
                          <a:pt x="2630" y="45"/>
                          <a:pt x="2314" y="0"/>
                          <a:pt x="204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3" name="Google Shape;2173;p47"/>
                  <p:cNvSpPr/>
                  <p:nvPr/>
                </p:nvSpPr>
                <p:spPr>
                  <a:xfrm>
                    <a:off x="6702067" y="2804344"/>
                    <a:ext cx="465593" cy="222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8" h="1387" extrusionOk="0">
                        <a:moveTo>
                          <a:pt x="1715" y="0"/>
                        </a:moveTo>
                        <a:cubicBezTo>
                          <a:pt x="1637" y="0"/>
                          <a:pt x="1577" y="19"/>
                          <a:pt x="1484" y="42"/>
                        </a:cubicBezTo>
                        <a:cubicBezTo>
                          <a:pt x="1406" y="79"/>
                          <a:pt x="1309" y="116"/>
                          <a:pt x="1212" y="157"/>
                        </a:cubicBezTo>
                        <a:cubicBezTo>
                          <a:pt x="999" y="231"/>
                          <a:pt x="791" y="328"/>
                          <a:pt x="652" y="347"/>
                        </a:cubicBezTo>
                        <a:lnTo>
                          <a:pt x="306" y="347"/>
                        </a:lnTo>
                        <a:cubicBezTo>
                          <a:pt x="232" y="365"/>
                          <a:pt x="135" y="407"/>
                          <a:pt x="98" y="504"/>
                        </a:cubicBezTo>
                        <a:cubicBezTo>
                          <a:pt x="1" y="712"/>
                          <a:pt x="19" y="985"/>
                          <a:pt x="214" y="1137"/>
                        </a:cubicBezTo>
                        <a:cubicBezTo>
                          <a:pt x="306" y="1197"/>
                          <a:pt x="403" y="1234"/>
                          <a:pt x="518" y="1253"/>
                        </a:cubicBezTo>
                        <a:cubicBezTo>
                          <a:pt x="634" y="1253"/>
                          <a:pt x="768" y="1234"/>
                          <a:pt x="944" y="1197"/>
                        </a:cubicBezTo>
                        <a:cubicBezTo>
                          <a:pt x="1105" y="1160"/>
                          <a:pt x="1254" y="1145"/>
                          <a:pt x="1388" y="1145"/>
                        </a:cubicBezTo>
                        <a:cubicBezTo>
                          <a:pt x="1542" y="1145"/>
                          <a:pt x="1676" y="1165"/>
                          <a:pt x="1789" y="1197"/>
                        </a:cubicBezTo>
                        <a:cubicBezTo>
                          <a:pt x="2020" y="1271"/>
                          <a:pt x="2233" y="1350"/>
                          <a:pt x="2445" y="1387"/>
                        </a:cubicBezTo>
                        <a:cubicBezTo>
                          <a:pt x="2579" y="1387"/>
                          <a:pt x="2713" y="1350"/>
                          <a:pt x="2847" y="1271"/>
                        </a:cubicBezTo>
                        <a:cubicBezTo>
                          <a:pt x="2870" y="1271"/>
                          <a:pt x="2889" y="1253"/>
                          <a:pt x="2907" y="1234"/>
                        </a:cubicBezTo>
                        <a:lnTo>
                          <a:pt x="2870" y="1234"/>
                        </a:lnTo>
                        <a:lnTo>
                          <a:pt x="2755" y="1216"/>
                        </a:lnTo>
                        <a:cubicBezTo>
                          <a:pt x="2658" y="1271"/>
                          <a:pt x="2542" y="1289"/>
                          <a:pt x="2464" y="1289"/>
                        </a:cubicBezTo>
                        <a:cubicBezTo>
                          <a:pt x="2251" y="1253"/>
                          <a:pt x="2062" y="1174"/>
                          <a:pt x="1831" y="1100"/>
                        </a:cubicBezTo>
                        <a:cubicBezTo>
                          <a:pt x="1704" y="1061"/>
                          <a:pt x="1564" y="1041"/>
                          <a:pt x="1413" y="1041"/>
                        </a:cubicBezTo>
                        <a:cubicBezTo>
                          <a:pt x="1261" y="1041"/>
                          <a:pt x="1098" y="1061"/>
                          <a:pt x="925" y="1100"/>
                        </a:cubicBezTo>
                        <a:cubicBezTo>
                          <a:pt x="750" y="1137"/>
                          <a:pt x="634" y="1155"/>
                          <a:pt x="518" y="1155"/>
                        </a:cubicBezTo>
                        <a:cubicBezTo>
                          <a:pt x="421" y="1137"/>
                          <a:pt x="348" y="1119"/>
                          <a:pt x="269" y="1040"/>
                        </a:cubicBezTo>
                        <a:cubicBezTo>
                          <a:pt x="117" y="943"/>
                          <a:pt x="98" y="712"/>
                          <a:pt x="172" y="559"/>
                        </a:cubicBezTo>
                        <a:cubicBezTo>
                          <a:pt x="214" y="481"/>
                          <a:pt x="250" y="462"/>
                          <a:pt x="329" y="462"/>
                        </a:cubicBezTo>
                        <a:cubicBezTo>
                          <a:pt x="366" y="453"/>
                          <a:pt x="413" y="453"/>
                          <a:pt x="471" y="453"/>
                        </a:cubicBezTo>
                        <a:cubicBezTo>
                          <a:pt x="529" y="453"/>
                          <a:pt x="597" y="453"/>
                          <a:pt x="676" y="444"/>
                        </a:cubicBezTo>
                        <a:cubicBezTo>
                          <a:pt x="847" y="425"/>
                          <a:pt x="1059" y="328"/>
                          <a:pt x="1253" y="250"/>
                        </a:cubicBezTo>
                        <a:cubicBezTo>
                          <a:pt x="1346" y="213"/>
                          <a:pt x="1443" y="176"/>
                          <a:pt x="1521" y="134"/>
                        </a:cubicBezTo>
                        <a:cubicBezTo>
                          <a:pt x="1600" y="116"/>
                          <a:pt x="1655" y="97"/>
                          <a:pt x="1692" y="97"/>
                        </a:cubicBezTo>
                        <a:cubicBezTo>
                          <a:pt x="1722" y="107"/>
                          <a:pt x="1757" y="111"/>
                          <a:pt x="1796" y="111"/>
                        </a:cubicBezTo>
                        <a:cubicBezTo>
                          <a:pt x="1834" y="111"/>
                          <a:pt x="1877" y="107"/>
                          <a:pt x="1923" y="97"/>
                        </a:cubicBezTo>
                        <a:lnTo>
                          <a:pt x="2233" y="97"/>
                        </a:lnTo>
                        <a:cubicBezTo>
                          <a:pt x="2385" y="116"/>
                          <a:pt x="2542" y="134"/>
                          <a:pt x="2658" y="231"/>
                        </a:cubicBezTo>
                        <a:cubicBezTo>
                          <a:pt x="2773" y="273"/>
                          <a:pt x="2847" y="310"/>
                          <a:pt x="2907" y="347"/>
                        </a:cubicBezTo>
                        <a:lnTo>
                          <a:pt x="2907" y="328"/>
                        </a:lnTo>
                        <a:cubicBezTo>
                          <a:pt x="2755" y="97"/>
                          <a:pt x="2482" y="19"/>
                          <a:pt x="2251" y="0"/>
                        </a:cubicBezTo>
                        <a:lnTo>
                          <a:pt x="1923" y="0"/>
                        </a:lnTo>
                        <a:cubicBezTo>
                          <a:pt x="1862" y="0"/>
                          <a:pt x="1798" y="9"/>
                          <a:pt x="1757" y="9"/>
                        </a:cubicBezTo>
                        <a:cubicBezTo>
                          <a:pt x="1736" y="9"/>
                          <a:pt x="1721" y="7"/>
                          <a:pt x="171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4" name="Google Shape;2174;p47"/>
                  <p:cNvSpPr/>
                  <p:nvPr/>
                </p:nvSpPr>
                <p:spPr>
                  <a:xfrm>
                    <a:off x="6739212" y="3006402"/>
                    <a:ext cx="514906" cy="242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6" h="1513" extrusionOk="0">
                        <a:moveTo>
                          <a:pt x="2553" y="0"/>
                        </a:moveTo>
                        <a:cubicBezTo>
                          <a:pt x="2466" y="0"/>
                          <a:pt x="2382" y="10"/>
                          <a:pt x="2310" y="27"/>
                        </a:cubicBezTo>
                        <a:cubicBezTo>
                          <a:pt x="2079" y="88"/>
                          <a:pt x="1326" y="319"/>
                          <a:pt x="1058" y="397"/>
                        </a:cubicBezTo>
                        <a:cubicBezTo>
                          <a:pt x="767" y="471"/>
                          <a:pt x="305" y="605"/>
                          <a:pt x="152" y="744"/>
                        </a:cubicBezTo>
                        <a:cubicBezTo>
                          <a:pt x="0" y="878"/>
                          <a:pt x="116" y="1358"/>
                          <a:pt x="305" y="1474"/>
                        </a:cubicBezTo>
                        <a:cubicBezTo>
                          <a:pt x="361" y="1502"/>
                          <a:pt x="456" y="1512"/>
                          <a:pt x="569" y="1512"/>
                        </a:cubicBezTo>
                        <a:cubicBezTo>
                          <a:pt x="846" y="1512"/>
                          <a:pt x="1233" y="1450"/>
                          <a:pt x="1423" y="1437"/>
                        </a:cubicBezTo>
                        <a:cubicBezTo>
                          <a:pt x="1691" y="1395"/>
                          <a:pt x="2578" y="1280"/>
                          <a:pt x="2828" y="1206"/>
                        </a:cubicBezTo>
                        <a:cubicBezTo>
                          <a:pt x="3077" y="1127"/>
                          <a:pt x="3216" y="799"/>
                          <a:pt x="3216" y="605"/>
                        </a:cubicBezTo>
                        <a:cubicBezTo>
                          <a:pt x="3216" y="397"/>
                          <a:pt x="3059" y="185"/>
                          <a:pt x="3059" y="185"/>
                        </a:cubicBezTo>
                        <a:cubicBezTo>
                          <a:pt x="2954" y="51"/>
                          <a:pt x="2747" y="0"/>
                          <a:pt x="2553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5" name="Google Shape;2175;p47"/>
                  <p:cNvSpPr/>
                  <p:nvPr/>
                </p:nvSpPr>
                <p:spPr>
                  <a:xfrm>
                    <a:off x="6742094" y="2998877"/>
                    <a:ext cx="505459" cy="2574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" h="1608" extrusionOk="0">
                        <a:moveTo>
                          <a:pt x="2505" y="1"/>
                        </a:moveTo>
                        <a:cubicBezTo>
                          <a:pt x="2426" y="1"/>
                          <a:pt x="2348" y="1"/>
                          <a:pt x="2274" y="19"/>
                        </a:cubicBezTo>
                        <a:cubicBezTo>
                          <a:pt x="2043" y="74"/>
                          <a:pt x="1290" y="329"/>
                          <a:pt x="1022" y="403"/>
                        </a:cubicBezTo>
                        <a:cubicBezTo>
                          <a:pt x="888" y="444"/>
                          <a:pt x="694" y="481"/>
                          <a:pt x="518" y="537"/>
                        </a:cubicBezTo>
                        <a:cubicBezTo>
                          <a:pt x="347" y="597"/>
                          <a:pt x="195" y="675"/>
                          <a:pt x="98" y="749"/>
                        </a:cubicBezTo>
                        <a:cubicBezTo>
                          <a:pt x="56" y="791"/>
                          <a:pt x="19" y="865"/>
                          <a:pt x="19" y="925"/>
                        </a:cubicBezTo>
                        <a:cubicBezTo>
                          <a:pt x="0" y="999"/>
                          <a:pt x="19" y="1096"/>
                          <a:pt x="37" y="1174"/>
                        </a:cubicBezTo>
                        <a:cubicBezTo>
                          <a:pt x="79" y="1327"/>
                          <a:pt x="134" y="1502"/>
                          <a:pt x="268" y="1558"/>
                        </a:cubicBezTo>
                        <a:cubicBezTo>
                          <a:pt x="329" y="1599"/>
                          <a:pt x="402" y="1599"/>
                          <a:pt x="500" y="1599"/>
                        </a:cubicBezTo>
                        <a:cubicBezTo>
                          <a:pt x="532" y="1605"/>
                          <a:pt x="566" y="1607"/>
                          <a:pt x="602" y="1607"/>
                        </a:cubicBezTo>
                        <a:cubicBezTo>
                          <a:pt x="674" y="1607"/>
                          <a:pt x="751" y="1599"/>
                          <a:pt x="828" y="1599"/>
                        </a:cubicBezTo>
                        <a:cubicBezTo>
                          <a:pt x="1040" y="1576"/>
                          <a:pt x="1271" y="1539"/>
                          <a:pt x="1405" y="1521"/>
                        </a:cubicBezTo>
                        <a:cubicBezTo>
                          <a:pt x="1539" y="1502"/>
                          <a:pt x="1830" y="1461"/>
                          <a:pt x="2117" y="1424"/>
                        </a:cubicBezTo>
                        <a:cubicBezTo>
                          <a:pt x="2408" y="1387"/>
                          <a:pt x="2694" y="1345"/>
                          <a:pt x="2828" y="1308"/>
                        </a:cubicBezTo>
                        <a:cubicBezTo>
                          <a:pt x="2967" y="1271"/>
                          <a:pt x="3082" y="1156"/>
                          <a:pt x="3138" y="1022"/>
                        </a:cubicBezTo>
                        <a:cubicBezTo>
                          <a:pt x="3156" y="999"/>
                          <a:pt x="3156" y="999"/>
                          <a:pt x="3156" y="980"/>
                        </a:cubicBezTo>
                        <a:cubicBezTo>
                          <a:pt x="3138" y="962"/>
                          <a:pt x="3101" y="943"/>
                          <a:pt x="3082" y="943"/>
                        </a:cubicBezTo>
                        <a:cubicBezTo>
                          <a:pt x="3059" y="943"/>
                          <a:pt x="3059" y="962"/>
                          <a:pt x="3059" y="980"/>
                        </a:cubicBezTo>
                        <a:cubicBezTo>
                          <a:pt x="3004" y="1077"/>
                          <a:pt x="2907" y="1174"/>
                          <a:pt x="2791" y="1211"/>
                        </a:cubicBezTo>
                        <a:cubicBezTo>
                          <a:pt x="2676" y="1230"/>
                          <a:pt x="2389" y="1290"/>
                          <a:pt x="2098" y="1327"/>
                        </a:cubicBezTo>
                        <a:cubicBezTo>
                          <a:pt x="1812" y="1368"/>
                          <a:pt x="1521" y="1405"/>
                          <a:pt x="1405" y="1424"/>
                        </a:cubicBezTo>
                        <a:cubicBezTo>
                          <a:pt x="1253" y="1442"/>
                          <a:pt x="1040" y="1484"/>
                          <a:pt x="809" y="1502"/>
                        </a:cubicBezTo>
                        <a:lnTo>
                          <a:pt x="500" y="1502"/>
                        </a:lnTo>
                        <a:cubicBezTo>
                          <a:pt x="426" y="1502"/>
                          <a:pt x="347" y="1484"/>
                          <a:pt x="310" y="1461"/>
                        </a:cubicBezTo>
                        <a:cubicBezTo>
                          <a:pt x="250" y="1424"/>
                          <a:pt x="153" y="1290"/>
                          <a:pt x="134" y="1156"/>
                        </a:cubicBezTo>
                        <a:cubicBezTo>
                          <a:pt x="116" y="1077"/>
                          <a:pt x="116" y="999"/>
                          <a:pt x="116" y="943"/>
                        </a:cubicBezTo>
                        <a:cubicBezTo>
                          <a:pt x="116" y="883"/>
                          <a:pt x="134" y="846"/>
                          <a:pt x="171" y="828"/>
                        </a:cubicBezTo>
                        <a:cubicBezTo>
                          <a:pt x="232" y="768"/>
                          <a:pt x="384" y="694"/>
                          <a:pt x="560" y="634"/>
                        </a:cubicBezTo>
                        <a:cubicBezTo>
                          <a:pt x="731" y="578"/>
                          <a:pt x="906" y="537"/>
                          <a:pt x="1040" y="500"/>
                        </a:cubicBezTo>
                        <a:cubicBezTo>
                          <a:pt x="1327" y="421"/>
                          <a:pt x="2080" y="172"/>
                          <a:pt x="2311" y="116"/>
                        </a:cubicBezTo>
                        <a:cubicBezTo>
                          <a:pt x="2368" y="105"/>
                          <a:pt x="2444" y="93"/>
                          <a:pt x="2524" y="93"/>
                        </a:cubicBezTo>
                        <a:cubicBezTo>
                          <a:pt x="2581" y="93"/>
                          <a:pt x="2639" y="99"/>
                          <a:pt x="2694" y="116"/>
                        </a:cubicBezTo>
                        <a:cubicBezTo>
                          <a:pt x="2754" y="116"/>
                          <a:pt x="2810" y="135"/>
                          <a:pt x="2870" y="153"/>
                        </a:cubicBezTo>
                        <a:cubicBezTo>
                          <a:pt x="2870" y="153"/>
                          <a:pt x="3004" y="213"/>
                          <a:pt x="3156" y="329"/>
                        </a:cubicBezTo>
                        <a:cubicBezTo>
                          <a:pt x="3119" y="250"/>
                          <a:pt x="3082" y="190"/>
                          <a:pt x="3082" y="190"/>
                        </a:cubicBezTo>
                        <a:cubicBezTo>
                          <a:pt x="3004" y="98"/>
                          <a:pt x="2851" y="38"/>
                          <a:pt x="2694" y="19"/>
                        </a:cubicBezTo>
                        <a:cubicBezTo>
                          <a:pt x="2639" y="1"/>
                          <a:pt x="2579" y="1"/>
                          <a:pt x="250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6" name="Google Shape;2176;p47"/>
                  <p:cNvSpPr/>
                  <p:nvPr/>
                </p:nvSpPr>
                <p:spPr>
                  <a:xfrm>
                    <a:off x="6834637" y="3154663"/>
                    <a:ext cx="440936" cy="208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4" h="1303" extrusionOk="0">
                        <a:moveTo>
                          <a:pt x="2386" y="1"/>
                        </a:moveTo>
                        <a:cubicBezTo>
                          <a:pt x="2368" y="1"/>
                          <a:pt x="2349" y="3"/>
                          <a:pt x="2329" y="7"/>
                        </a:cubicBezTo>
                        <a:cubicBezTo>
                          <a:pt x="2079" y="67"/>
                          <a:pt x="462" y="488"/>
                          <a:pt x="250" y="511"/>
                        </a:cubicBezTo>
                        <a:cubicBezTo>
                          <a:pt x="37" y="529"/>
                          <a:pt x="0" y="700"/>
                          <a:pt x="37" y="973"/>
                        </a:cubicBezTo>
                        <a:cubicBezTo>
                          <a:pt x="97" y="1222"/>
                          <a:pt x="250" y="1296"/>
                          <a:pt x="481" y="1296"/>
                        </a:cubicBezTo>
                        <a:cubicBezTo>
                          <a:pt x="527" y="1301"/>
                          <a:pt x="603" y="1303"/>
                          <a:pt x="697" y="1303"/>
                        </a:cubicBezTo>
                        <a:cubicBezTo>
                          <a:pt x="1073" y="1303"/>
                          <a:pt x="1730" y="1270"/>
                          <a:pt x="1867" y="1241"/>
                        </a:cubicBezTo>
                        <a:cubicBezTo>
                          <a:pt x="2061" y="1222"/>
                          <a:pt x="2481" y="1144"/>
                          <a:pt x="2620" y="913"/>
                        </a:cubicBezTo>
                        <a:cubicBezTo>
                          <a:pt x="2620" y="913"/>
                          <a:pt x="2754" y="742"/>
                          <a:pt x="2712" y="488"/>
                        </a:cubicBezTo>
                        <a:cubicBezTo>
                          <a:pt x="2661" y="275"/>
                          <a:pt x="2591" y="1"/>
                          <a:pt x="238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7" name="Google Shape;2177;p47"/>
                  <p:cNvSpPr/>
                  <p:nvPr/>
                </p:nvSpPr>
                <p:spPr>
                  <a:xfrm>
                    <a:off x="6828713" y="3146817"/>
                    <a:ext cx="434372" cy="225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3" h="1410" extrusionOk="0">
                        <a:moveTo>
                          <a:pt x="2347" y="1"/>
                        </a:moveTo>
                        <a:cubicBezTo>
                          <a:pt x="2213" y="38"/>
                          <a:pt x="1751" y="153"/>
                          <a:pt x="1289" y="269"/>
                        </a:cubicBezTo>
                        <a:cubicBezTo>
                          <a:pt x="1058" y="329"/>
                          <a:pt x="827" y="384"/>
                          <a:pt x="652" y="444"/>
                        </a:cubicBezTo>
                        <a:cubicBezTo>
                          <a:pt x="462" y="481"/>
                          <a:pt x="324" y="500"/>
                          <a:pt x="287" y="518"/>
                        </a:cubicBezTo>
                        <a:cubicBezTo>
                          <a:pt x="153" y="518"/>
                          <a:pt x="74" y="578"/>
                          <a:pt x="37" y="675"/>
                        </a:cubicBezTo>
                        <a:cubicBezTo>
                          <a:pt x="0" y="768"/>
                          <a:pt x="19" y="883"/>
                          <a:pt x="37" y="1022"/>
                        </a:cubicBezTo>
                        <a:cubicBezTo>
                          <a:pt x="56" y="1156"/>
                          <a:pt x="116" y="1253"/>
                          <a:pt x="208" y="1308"/>
                        </a:cubicBezTo>
                        <a:cubicBezTo>
                          <a:pt x="287" y="1368"/>
                          <a:pt x="402" y="1387"/>
                          <a:pt x="518" y="1405"/>
                        </a:cubicBezTo>
                        <a:cubicBezTo>
                          <a:pt x="552" y="1408"/>
                          <a:pt x="600" y="1409"/>
                          <a:pt x="658" y="1409"/>
                        </a:cubicBezTo>
                        <a:cubicBezTo>
                          <a:pt x="1015" y="1409"/>
                          <a:pt x="1739" y="1365"/>
                          <a:pt x="1922" y="1345"/>
                        </a:cubicBezTo>
                        <a:cubicBezTo>
                          <a:pt x="2019" y="1327"/>
                          <a:pt x="2172" y="1308"/>
                          <a:pt x="2329" y="1253"/>
                        </a:cubicBezTo>
                        <a:cubicBezTo>
                          <a:pt x="2463" y="1211"/>
                          <a:pt x="2615" y="1137"/>
                          <a:pt x="2694" y="999"/>
                        </a:cubicBezTo>
                        <a:cubicBezTo>
                          <a:pt x="2657" y="980"/>
                          <a:pt x="2615" y="962"/>
                          <a:pt x="2597" y="962"/>
                        </a:cubicBezTo>
                        <a:cubicBezTo>
                          <a:pt x="2541" y="1040"/>
                          <a:pt x="2426" y="1114"/>
                          <a:pt x="2287" y="1156"/>
                        </a:cubicBezTo>
                        <a:cubicBezTo>
                          <a:pt x="2153" y="1211"/>
                          <a:pt x="2001" y="1230"/>
                          <a:pt x="1904" y="1253"/>
                        </a:cubicBezTo>
                        <a:cubicBezTo>
                          <a:pt x="1733" y="1271"/>
                          <a:pt x="730" y="1308"/>
                          <a:pt x="518" y="1308"/>
                        </a:cubicBezTo>
                        <a:cubicBezTo>
                          <a:pt x="421" y="1290"/>
                          <a:pt x="324" y="1271"/>
                          <a:pt x="268" y="1230"/>
                        </a:cubicBezTo>
                        <a:cubicBezTo>
                          <a:pt x="190" y="1193"/>
                          <a:pt x="153" y="1114"/>
                          <a:pt x="134" y="999"/>
                        </a:cubicBezTo>
                        <a:cubicBezTo>
                          <a:pt x="116" y="883"/>
                          <a:pt x="116" y="768"/>
                          <a:pt x="134" y="712"/>
                        </a:cubicBezTo>
                        <a:cubicBezTo>
                          <a:pt x="153" y="652"/>
                          <a:pt x="190" y="615"/>
                          <a:pt x="287" y="615"/>
                        </a:cubicBezTo>
                        <a:cubicBezTo>
                          <a:pt x="347" y="615"/>
                          <a:pt x="481" y="578"/>
                          <a:pt x="670" y="537"/>
                        </a:cubicBezTo>
                        <a:cubicBezTo>
                          <a:pt x="864" y="481"/>
                          <a:pt x="1095" y="421"/>
                          <a:pt x="1326" y="366"/>
                        </a:cubicBezTo>
                        <a:cubicBezTo>
                          <a:pt x="1788" y="250"/>
                          <a:pt x="2250" y="135"/>
                          <a:pt x="2384" y="98"/>
                        </a:cubicBezTo>
                        <a:cubicBezTo>
                          <a:pt x="2426" y="98"/>
                          <a:pt x="2463" y="98"/>
                          <a:pt x="2500" y="116"/>
                        </a:cubicBezTo>
                        <a:cubicBezTo>
                          <a:pt x="2541" y="135"/>
                          <a:pt x="2615" y="153"/>
                          <a:pt x="2712" y="213"/>
                        </a:cubicBezTo>
                        <a:cubicBezTo>
                          <a:pt x="2694" y="190"/>
                          <a:pt x="2694" y="172"/>
                          <a:pt x="2675" y="172"/>
                        </a:cubicBezTo>
                        <a:cubicBezTo>
                          <a:pt x="2657" y="116"/>
                          <a:pt x="2615" y="56"/>
                          <a:pt x="2560" y="38"/>
                        </a:cubicBezTo>
                        <a:cubicBezTo>
                          <a:pt x="2518" y="1"/>
                          <a:pt x="2463" y="1"/>
                          <a:pt x="242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8" name="Google Shape;2178;p47"/>
                  <p:cNvSpPr/>
                  <p:nvPr/>
                </p:nvSpPr>
                <p:spPr>
                  <a:xfrm>
                    <a:off x="6884111" y="3302923"/>
                    <a:ext cx="415959" cy="177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1107" extrusionOk="0">
                        <a:moveTo>
                          <a:pt x="2194" y="0"/>
                        </a:moveTo>
                        <a:cubicBezTo>
                          <a:pt x="2176" y="0"/>
                          <a:pt x="2157" y="2"/>
                          <a:pt x="2135" y="5"/>
                        </a:cubicBezTo>
                        <a:cubicBezTo>
                          <a:pt x="1904" y="65"/>
                          <a:pt x="421" y="333"/>
                          <a:pt x="287" y="352"/>
                        </a:cubicBezTo>
                        <a:cubicBezTo>
                          <a:pt x="153" y="370"/>
                          <a:pt x="75" y="449"/>
                          <a:pt x="38" y="661"/>
                        </a:cubicBezTo>
                        <a:cubicBezTo>
                          <a:pt x="1" y="855"/>
                          <a:pt x="153" y="1045"/>
                          <a:pt x="421" y="1086"/>
                        </a:cubicBezTo>
                        <a:cubicBezTo>
                          <a:pt x="492" y="1101"/>
                          <a:pt x="610" y="1106"/>
                          <a:pt x="748" y="1106"/>
                        </a:cubicBezTo>
                        <a:cubicBezTo>
                          <a:pt x="1138" y="1106"/>
                          <a:pt x="1685" y="1063"/>
                          <a:pt x="1770" y="1063"/>
                        </a:cubicBezTo>
                        <a:cubicBezTo>
                          <a:pt x="1867" y="1045"/>
                          <a:pt x="2329" y="971"/>
                          <a:pt x="2500" y="777"/>
                        </a:cubicBezTo>
                        <a:cubicBezTo>
                          <a:pt x="2500" y="777"/>
                          <a:pt x="2597" y="583"/>
                          <a:pt x="2482" y="370"/>
                        </a:cubicBezTo>
                        <a:cubicBezTo>
                          <a:pt x="2394" y="160"/>
                          <a:pt x="2370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9" name="Google Shape;2179;p47"/>
                  <p:cNvSpPr/>
                  <p:nvPr/>
                </p:nvSpPr>
                <p:spPr>
                  <a:xfrm>
                    <a:off x="6877546" y="3294758"/>
                    <a:ext cx="419482" cy="1932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0" h="1207" extrusionOk="0">
                        <a:moveTo>
                          <a:pt x="2236" y="1"/>
                        </a:moveTo>
                        <a:cubicBezTo>
                          <a:pt x="2213" y="1"/>
                          <a:pt x="2195" y="19"/>
                          <a:pt x="2176" y="19"/>
                        </a:cubicBezTo>
                        <a:cubicBezTo>
                          <a:pt x="1945" y="56"/>
                          <a:pt x="444" y="329"/>
                          <a:pt x="310" y="366"/>
                        </a:cubicBezTo>
                        <a:cubicBezTo>
                          <a:pt x="250" y="366"/>
                          <a:pt x="176" y="403"/>
                          <a:pt x="116" y="463"/>
                        </a:cubicBezTo>
                        <a:cubicBezTo>
                          <a:pt x="79" y="518"/>
                          <a:pt x="42" y="597"/>
                          <a:pt x="19" y="694"/>
                        </a:cubicBezTo>
                        <a:cubicBezTo>
                          <a:pt x="0" y="809"/>
                          <a:pt x="42" y="925"/>
                          <a:pt x="116" y="1022"/>
                        </a:cubicBezTo>
                        <a:cubicBezTo>
                          <a:pt x="194" y="1096"/>
                          <a:pt x="310" y="1174"/>
                          <a:pt x="444" y="1193"/>
                        </a:cubicBezTo>
                        <a:cubicBezTo>
                          <a:pt x="520" y="1202"/>
                          <a:pt x="635" y="1207"/>
                          <a:pt x="768" y="1207"/>
                        </a:cubicBezTo>
                        <a:cubicBezTo>
                          <a:pt x="901" y="1207"/>
                          <a:pt x="1051" y="1202"/>
                          <a:pt x="1197" y="1193"/>
                        </a:cubicBezTo>
                        <a:cubicBezTo>
                          <a:pt x="1349" y="1193"/>
                          <a:pt x="1483" y="1193"/>
                          <a:pt x="1599" y="1174"/>
                        </a:cubicBezTo>
                        <a:cubicBezTo>
                          <a:pt x="1696" y="1174"/>
                          <a:pt x="1774" y="1156"/>
                          <a:pt x="1811" y="1156"/>
                        </a:cubicBezTo>
                        <a:cubicBezTo>
                          <a:pt x="1867" y="1156"/>
                          <a:pt x="2005" y="1137"/>
                          <a:pt x="2158" y="1077"/>
                        </a:cubicBezTo>
                        <a:cubicBezTo>
                          <a:pt x="2292" y="1040"/>
                          <a:pt x="2407" y="980"/>
                          <a:pt x="2504" y="906"/>
                        </a:cubicBezTo>
                        <a:lnTo>
                          <a:pt x="2523" y="980"/>
                        </a:lnTo>
                        <a:lnTo>
                          <a:pt x="2583" y="846"/>
                        </a:lnTo>
                        <a:cubicBezTo>
                          <a:pt x="2583" y="846"/>
                          <a:pt x="2601" y="809"/>
                          <a:pt x="2620" y="712"/>
                        </a:cubicBezTo>
                        <a:lnTo>
                          <a:pt x="2620" y="712"/>
                        </a:lnTo>
                        <a:cubicBezTo>
                          <a:pt x="2583" y="749"/>
                          <a:pt x="2560" y="791"/>
                          <a:pt x="2523" y="809"/>
                        </a:cubicBezTo>
                        <a:cubicBezTo>
                          <a:pt x="2467" y="846"/>
                          <a:pt x="2444" y="865"/>
                          <a:pt x="2407" y="865"/>
                        </a:cubicBezTo>
                        <a:cubicBezTo>
                          <a:pt x="2329" y="925"/>
                          <a:pt x="2236" y="962"/>
                          <a:pt x="2139" y="980"/>
                        </a:cubicBezTo>
                        <a:cubicBezTo>
                          <a:pt x="1982" y="1040"/>
                          <a:pt x="1848" y="1059"/>
                          <a:pt x="1793" y="1059"/>
                        </a:cubicBezTo>
                        <a:cubicBezTo>
                          <a:pt x="1774" y="1059"/>
                          <a:pt x="1696" y="1077"/>
                          <a:pt x="1580" y="1077"/>
                        </a:cubicBezTo>
                        <a:cubicBezTo>
                          <a:pt x="1483" y="1077"/>
                          <a:pt x="1331" y="1096"/>
                          <a:pt x="1197" y="1096"/>
                        </a:cubicBezTo>
                        <a:cubicBezTo>
                          <a:pt x="1051" y="1105"/>
                          <a:pt x="901" y="1110"/>
                          <a:pt x="771" y="1110"/>
                        </a:cubicBezTo>
                        <a:cubicBezTo>
                          <a:pt x="640" y="1110"/>
                          <a:pt x="529" y="1105"/>
                          <a:pt x="462" y="1096"/>
                        </a:cubicBezTo>
                        <a:cubicBezTo>
                          <a:pt x="347" y="1077"/>
                          <a:pt x="250" y="1022"/>
                          <a:pt x="194" y="943"/>
                        </a:cubicBezTo>
                        <a:cubicBezTo>
                          <a:pt x="134" y="883"/>
                          <a:pt x="97" y="809"/>
                          <a:pt x="116" y="712"/>
                        </a:cubicBezTo>
                        <a:cubicBezTo>
                          <a:pt x="134" y="615"/>
                          <a:pt x="176" y="560"/>
                          <a:pt x="194" y="518"/>
                        </a:cubicBezTo>
                        <a:cubicBezTo>
                          <a:pt x="231" y="481"/>
                          <a:pt x="273" y="463"/>
                          <a:pt x="328" y="463"/>
                        </a:cubicBezTo>
                        <a:cubicBezTo>
                          <a:pt x="462" y="444"/>
                          <a:pt x="1830" y="172"/>
                          <a:pt x="2158" y="116"/>
                        </a:cubicBezTo>
                        <a:lnTo>
                          <a:pt x="2139" y="116"/>
                        </a:lnTo>
                        <a:cubicBezTo>
                          <a:pt x="2139" y="116"/>
                          <a:pt x="2185" y="102"/>
                          <a:pt x="2260" y="102"/>
                        </a:cubicBezTo>
                        <a:cubicBezTo>
                          <a:pt x="2315" y="102"/>
                          <a:pt x="2386" y="110"/>
                          <a:pt x="2467" y="135"/>
                        </a:cubicBezTo>
                        <a:lnTo>
                          <a:pt x="2444" y="116"/>
                        </a:lnTo>
                        <a:cubicBezTo>
                          <a:pt x="2426" y="75"/>
                          <a:pt x="2389" y="38"/>
                          <a:pt x="2329" y="19"/>
                        </a:cubicBezTo>
                        <a:cubicBezTo>
                          <a:pt x="2310" y="19"/>
                          <a:pt x="2273" y="1"/>
                          <a:pt x="223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0" name="Google Shape;2180;p47"/>
                  <p:cNvSpPr/>
                  <p:nvPr/>
                </p:nvSpPr>
                <p:spPr>
                  <a:xfrm>
                    <a:off x="5934187" y="991751"/>
                    <a:ext cx="1048544" cy="84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5261" extrusionOk="0">
                        <a:moveTo>
                          <a:pt x="2196" y="1"/>
                        </a:moveTo>
                        <a:cubicBezTo>
                          <a:pt x="2080" y="19"/>
                          <a:pt x="1983" y="43"/>
                          <a:pt x="1891" y="80"/>
                        </a:cubicBezTo>
                        <a:cubicBezTo>
                          <a:pt x="1466" y="232"/>
                          <a:pt x="1137" y="888"/>
                          <a:pt x="985" y="1600"/>
                        </a:cubicBezTo>
                        <a:cubicBezTo>
                          <a:pt x="888" y="1521"/>
                          <a:pt x="754" y="1484"/>
                          <a:pt x="620" y="1484"/>
                        </a:cubicBezTo>
                        <a:cubicBezTo>
                          <a:pt x="273" y="1484"/>
                          <a:pt x="1" y="1752"/>
                          <a:pt x="1" y="2099"/>
                        </a:cubicBezTo>
                        <a:cubicBezTo>
                          <a:pt x="1" y="2445"/>
                          <a:pt x="273" y="2718"/>
                          <a:pt x="620" y="2718"/>
                        </a:cubicBezTo>
                        <a:cubicBezTo>
                          <a:pt x="712" y="2718"/>
                          <a:pt x="809" y="2699"/>
                          <a:pt x="906" y="2658"/>
                        </a:cubicBezTo>
                        <a:lnTo>
                          <a:pt x="906" y="2658"/>
                        </a:lnTo>
                        <a:cubicBezTo>
                          <a:pt x="870" y="2889"/>
                          <a:pt x="754" y="4159"/>
                          <a:pt x="1484" y="4719"/>
                        </a:cubicBezTo>
                        <a:cubicBezTo>
                          <a:pt x="2166" y="5221"/>
                          <a:pt x="2972" y="5261"/>
                          <a:pt x="3209" y="5261"/>
                        </a:cubicBezTo>
                        <a:cubicBezTo>
                          <a:pt x="3253" y="5261"/>
                          <a:pt x="3277" y="5259"/>
                          <a:pt x="3277" y="5259"/>
                        </a:cubicBezTo>
                        <a:cubicBezTo>
                          <a:pt x="3277" y="5259"/>
                          <a:pt x="3300" y="5261"/>
                          <a:pt x="3343" y="5261"/>
                        </a:cubicBezTo>
                        <a:cubicBezTo>
                          <a:pt x="3575" y="5261"/>
                          <a:pt x="4365" y="5221"/>
                          <a:pt x="5046" y="4719"/>
                        </a:cubicBezTo>
                        <a:cubicBezTo>
                          <a:pt x="5777" y="4159"/>
                          <a:pt x="5661" y="2889"/>
                          <a:pt x="5624" y="2658"/>
                        </a:cubicBezTo>
                        <a:lnTo>
                          <a:pt x="5624" y="2658"/>
                        </a:lnTo>
                        <a:cubicBezTo>
                          <a:pt x="5721" y="2699"/>
                          <a:pt x="5818" y="2718"/>
                          <a:pt x="5911" y="2718"/>
                        </a:cubicBezTo>
                        <a:cubicBezTo>
                          <a:pt x="6257" y="2718"/>
                          <a:pt x="6548" y="2445"/>
                          <a:pt x="6548" y="2099"/>
                        </a:cubicBezTo>
                        <a:cubicBezTo>
                          <a:pt x="6548" y="1752"/>
                          <a:pt x="6257" y="1484"/>
                          <a:pt x="5911" y="1484"/>
                        </a:cubicBezTo>
                        <a:cubicBezTo>
                          <a:pt x="5777" y="1484"/>
                          <a:pt x="5661" y="1521"/>
                          <a:pt x="5546" y="1600"/>
                        </a:cubicBezTo>
                        <a:lnTo>
                          <a:pt x="5278" y="1812"/>
                        </a:lnTo>
                        <a:cubicBezTo>
                          <a:pt x="5278" y="1812"/>
                          <a:pt x="5278" y="1715"/>
                          <a:pt x="5296" y="1466"/>
                        </a:cubicBezTo>
                        <a:cubicBezTo>
                          <a:pt x="5296" y="1235"/>
                          <a:pt x="5259" y="1156"/>
                          <a:pt x="5259" y="1156"/>
                        </a:cubicBezTo>
                        <a:cubicBezTo>
                          <a:pt x="5259" y="1156"/>
                          <a:pt x="5232" y="1216"/>
                          <a:pt x="5095" y="1216"/>
                        </a:cubicBezTo>
                        <a:cubicBezTo>
                          <a:pt x="5027" y="1216"/>
                          <a:pt x="4931" y="1201"/>
                          <a:pt x="4797" y="1156"/>
                        </a:cubicBezTo>
                        <a:cubicBezTo>
                          <a:pt x="4390" y="1004"/>
                          <a:pt x="4372" y="773"/>
                          <a:pt x="4372" y="773"/>
                        </a:cubicBezTo>
                        <a:cubicBezTo>
                          <a:pt x="4372" y="773"/>
                          <a:pt x="4034" y="883"/>
                          <a:pt x="3616" y="883"/>
                        </a:cubicBezTo>
                        <a:cubicBezTo>
                          <a:pt x="3108" y="883"/>
                          <a:pt x="2482" y="720"/>
                          <a:pt x="219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1" name="Google Shape;2181;p47"/>
                  <p:cNvSpPr/>
                  <p:nvPr/>
                </p:nvSpPr>
                <p:spPr>
                  <a:xfrm>
                    <a:off x="5925381" y="982945"/>
                    <a:ext cx="1063274" cy="857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1" h="5355" extrusionOk="0">
                        <a:moveTo>
                          <a:pt x="2232" y="116"/>
                        </a:moveTo>
                        <a:cubicBezTo>
                          <a:pt x="2500" y="749"/>
                          <a:pt x="3041" y="943"/>
                          <a:pt x="3521" y="980"/>
                        </a:cubicBezTo>
                        <a:cubicBezTo>
                          <a:pt x="3555" y="981"/>
                          <a:pt x="3589" y="982"/>
                          <a:pt x="3622" y="982"/>
                        </a:cubicBezTo>
                        <a:cubicBezTo>
                          <a:pt x="4035" y="982"/>
                          <a:pt x="4351" y="882"/>
                          <a:pt x="4390" y="865"/>
                        </a:cubicBezTo>
                        <a:cubicBezTo>
                          <a:pt x="4408" y="906"/>
                          <a:pt x="4408" y="925"/>
                          <a:pt x="4445" y="980"/>
                        </a:cubicBezTo>
                        <a:cubicBezTo>
                          <a:pt x="4505" y="1077"/>
                          <a:pt x="4639" y="1174"/>
                          <a:pt x="4834" y="1253"/>
                        </a:cubicBezTo>
                        <a:cubicBezTo>
                          <a:pt x="4972" y="1302"/>
                          <a:pt x="5070" y="1318"/>
                          <a:pt x="5143" y="1318"/>
                        </a:cubicBezTo>
                        <a:cubicBezTo>
                          <a:pt x="5179" y="1318"/>
                          <a:pt x="5209" y="1314"/>
                          <a:pt x="5235" y="1308"/>
                        </a:cubicBezTo>
                        <a:cubicBezTo>
                          <a:pt x="5254" y="1308"/>
                          <a:pt x="5272" y="1308"/>
                          <a:pt x="5272" y="1290"/>
                        </a:cubicBezTo>
                        <a:cubicBezTo>
                          <a:pt x="5296" y="1327"/>
                          <a:pt x="5296" y="1405"/>
                          <a:pt x="5296" y="1521"/>
                        </a:cubicBezTo>
                        <a:cubicBezTo>
                          <a:pt x="5296" y="1770"/>
                          <a:pt x="5272" y="1867"/>
                          <a:pt x="5272" y="1867"/>
                        </a:cubicBezTo>
                        <a:lnTo>
                          <a:pt x="5254" y="1983"/>
                        </a:lnTo>
                        <a:lnTo>
                          <a:pt x="5642" y="1692"/>
                        </a:lnTo>
                        <a:cubicBezTo>
                          <a:pt x="5735" y="1618"/>
                          <a:pt x="5850" y="1576"/>
                          <a:pt x="5966" y="1576"/>
                        </a:cubicBezTo>
                        <a:cubicBezTo>
                          <a:pt x="6294" y="1576"/>
                          <a:pt x="6543" y="1849"/>
                          <a:pt x="6543" y="2154"/>
                        </a:cubicBezTo>
                        <a:cubicBezTo>
                          <a:pt x="6543" y="2463"/>
                          <a:pt x="6294" y="2731"/>
                          <a:pt x="5966" y="2731"/>
                        </a:cubicBezTo>
                        <a:cubicBezTo>
                          <a:pt x="5892" y="2731"/>
                          <a:pt x="5795" y="2713"/>
                          <a:pt x="5716" y="2657"/>
                        </a:cubicBezTo>
                        <a:lnTo>
                          <a:pt x="5619" y="2616"/>
                        </a:lnTo>
                        <a:lnTo>
                          <a:pt x="5642" y="2713"/>
                        </a:lnTo>
                        <a:cubicBezTo>
                          <a:pt x="5661" y="2828"/>
                          <a:pt x="5679" y="3216"/>
                          <a:pt x="5642" y="3618"/>
                        </a:cubicBezTo>
                        <a:cubicBezTo>
                          <a:pt x="5582" y="4025"/>
                          <a:pt x="5430" y="4464"/>
                          <a:pt x="5083" y="4737"/>
                        </a:cubicBezTo>
                        <a:cubicBezTo>
                          <a:pt x="4414" y="5215"/>
                          <a:pt x="3652" y="5256"/>
                          <a:pt x="3410" y="5256"/>
                        </a:cubicBezTo>
                        <a:cubicBezTo>
                          <a:pt x="3360" y="5256"/>
                          <a:pt x="3332" y="5254"/>
                          <a:pt x="3332" y="5254"/>
                        </a:cubicBezTo>
                        <a:cubicBezTo>
                          <a:pt x="3332" y="5254"/>
                          <a:pt x="3303" y="5256"/>
                          <a:pt x="3252" y="5256"/>
                        </a:cubicBezTo>
                        <a:cubicBezTo>
                          <a:pt x="3004" y="5256"/>
                          <a:pt x="2230" y="5215"/>
                          <a:pt x="1576" y="4737"/>
                        </a:cubicBezTo>
                        <a:cubicBezTo>
                          <a:pt x="1229" y="4464"/>
                          <a:pt x="1077" y="4025"/>
                          <a:pt x="1022" y="3618"/>
                        </a:cubicBezTo>
                        <a:cubicBezTo>
                          <a:pt x="961" y="3216"/>
                          <a:pt x="998" y="2828"/>
                          <a:pt x="998" y="2713"/>
                        </a:cubicBezTo>
                        <a:lnTo>
                          <a:pt x="1022" y="2616"/>
                        </a:lnTo>
                        <a:lnTo>
                          <a:pt x="943" y="2657"/>
                        </a:lnTo>
                        <a:cubicBezTo>
                          <a:pt x="846" y="2713"/>
                          <a:pt x="767" y="2731"/>
                          <a:pt x="675" y="2731"/>
                        </a:cubicBezTo>
                        <a:cubicBezTo>
                          <a:pt x="347" y="2731"/>
                          <a:pt x="97" y="2463"/>
                          <a:pt x="97" y="2154"/>
                        </a:cubicBezTo>
                        <a:cubicBezTo>
                          <a:pt x="97" y="1849"/>
                          <a:pt x="347" y="1576"/>
                          <a:pt x="675" y="1576"/>
                        </a:cubicBezTo>
                        <a:cubicBezTo>
                          <a:pt x="791" y="1576"/>
                          <a:pt x="925" y="1618"/>
                          <a:pt x="1022" y="1692"/>
                        </a:cubicBezTo>
                        <a:lnTo>
                          <a:pt x="1077" y="1752"/>
                        </a:lnTo>
                        <a:lnTo>
                          <a:pt x="1095" y="1673"/>
                        </a:lnTo>
                        <a:cubicBezTo>
                          <a:pt x="1174" y="1308"/>
                          <a:pt x="1290" y="980"/>
                          <a:pt x="1424" y="712"/>
                        </a:cubicBezTo>
                        <a:cubicBezTo>
                          <a:pt x="1576" y="444"/>
                          <a:pt x="1752" y="250"/>
                          <a:pt x="1964" y="171"/>
                        </a:cubicBezTo>
                        <a:cubicBezTo>
                          <a:pt x="2038" y="153"/>
                          <a:pt x="2135" y="135"/>
                          <a:pt x="2232" y="116"/>
                        </a:cubicBezTo>
                        <a:close/>
                        <a:moveTo>
                          <a:pt x="2251" y="1"/>
                        </a:moveTo>
                        <a:cubicBezTo>
                          <a:pt x="2135" y="19"/>
                          <a:pt x="2020" y="37"/>
                          <a:pt x="1923" y="74"/>
                        </a:cubicBezTo>
                        <a:cubicBezTo>
                          <a:pt x="1692" y="171"/>
                          <a:pt x="1502" y="384"/>
                          <a:pt x="1345" y="652"/>
                        </a:cubicBezTo>
                        <a:cubicBezTo>
                          <a:pt x="1192" y="925"/>
                          <a:pt x="1095" y="1253"/>
                          <a:pt x="1022" y="1599"/>
                        </a:cubicBezTo>
                        <a:cubicBezTo>
                          <a:pt x="906" y="1539"/>
                          <a:pt x="791" y="1484"/>
                          <a:pt x="675" y="1484"/>
                        </a:cubicBezTo>
                        <a:cubicBezTo>
                          <a:pt x="305" y="1484"/>
                          <a:pt x="0" y="1789"/>
                          <a:pt x="0" y="2154"/>
                        </a:cubicBezTo>
                        <a:cubicBezTo>
                          <a:pt x="0" y="2523"/>
                          <a:pt x="305" y="2828"/>
                          <a:pt x="675" y="2828"/>
                        </a:cubicBezTo>
                        <a:cubicBezTo>
                          <a:pt x="749" y="2828"/>
                          <a:pt x="827" y="2791"/>
                          <a:pt x="906" y="2773"/>
                        </a:cubicBezTo>
                        <a:lnTo>
                          <a:pt x="906" y="2773"/>
                        </a:lnTo>
                        <a:cubicBezTo>
                          <a:pt x="883" y="2925"/>
                          <a:pt x="864" y="3235"/>
                          <a:pt x="925" y="3637"/>
                        </a:cubicBezTo>
                        <a:cubicBezTo>
                          <a:pt x="980" y="4062"/>
                          <a:pt x="1137" y="4524"/>
                          <a:pt x="1521" y="4811"/>
                        </a:cubicBezTo>
                        <a:cubicBezTo>
                          <a:pt x="2166" y="5304"/>
                          <a:pt x="2919" y="5354"/>
                          <a:pt x="3210" y="5354"/>
                        </a:cubicBezTo>
                        <a:cubicBezTo>
                          <a:pt x="3283" y="5354"/>
                          <a:pt x="3327" y="5351"/>
                          <a:pt x="3332" y="5351"/>
                        </a:cubicBezTo>
                        <a:cubicBezTo>
                          <a:pt x="3332" y="5351"/>
                          <a:pt x="3372" y="5354"/>
                          <a:pt x="3443" y="5354"/>
                        </a:cubicBezTo>
                        <a:cubicBezTo>
                          <a:pt x="3722" y="5354"/>
                          <a:pt x="4479" y="5304"/>
                          <a:pt x="5138" y="4811"/>
                        </a:cubicBezTo>
                        <a:cubicBezTo>
                          <a:pt x="5503" y="4524"/>
                          <a:pt x="5679" y="4062"/>
                          <a:pt x="5735" y="3637"/>
                        </a:cubicBezTo>
                        <a:cubicBezTo>
                          <a:pt x="5795" y="3235"/>
                          <a:pt x="5758" y="2925"/>
                          <a:pt x="5735" y="2773"/>
                        </a:cubicBezTo>
                        <a:lnTo>
                          <a:pt x="5735" y="2773"/>
                        </a:lnTo>
                        <a:cubicBezTo>
                          <a:pt x="5813" y="2791"/>
                          <a:pt x="5892" y="2828"/>
                          <a:pt x="5966" y="2828"/>
                        </a:cubicBezTo>
                        <a:cubicBezTo>
                          <a:pt x="6354" y="2828"/>
                          <a:pt x="6640" y="2523"/>
                          <a:pt x="6640" y="2154"/>
                        </a:cubicBezTo>
                        <a:cubicBezTo>
                          <a:pt x="6640" y="1789"/>
                          <a:pt x="6354" y="1484"/>
                          <a:pt x="5966" y="1484"/>
                        </a:cubicBezTo>
                        <a:cubicBezTo>
                          <a:pt x="5832" y="1484"/>
                          <a:pt x="5679" y="1539"/>
                          <a:pt x="5564" y="1618"/>
                        </a:cubicBezTo>
                        <a:lnTo>
                          <a:pt x="5388" y="1770"/>
                        </a:lnTo>
                        <a:lnTo>
                          <a:pt x="5388" y="1521"/>
                        </a:lnTo>
                        <a:cubicBezTo>
                          <a:pt x="5411" y="1405"/>
                          <a:pt x="5388" y="1327"/>
                          <a:pt x="5369" y="1271"/>
                        </a:cubicBezTo>
                        <a:cubicBezTo>
                          <a:pt x="5369" y="1253"/>
                          <a:pt x="5369" y="1230"/>
                          <a:pt x="5351" y="1211"/>
                        </a:cubicBezTo>
                        <a:lnTo>
                          <a:pt x="5351" y="1193"/>
                        </a:lnTo>
                        <a:lnTo>
                          <a:pt x="5296" y="1114"/>
                        </a:lnTo>
                        <a:lnTo>
                          <a:pt x="5254" y="1193"/>
                        </a:lnTo>
                        <a:cubicBezTo>
                          <a:pt x="5254" y="1211"/>
                          <a:pt x="5235" y="1211"/>
                          <a:pt x="5217" y="1211"/>
                        </a:cubicBezTo>
                        <a:cubicBezTo>
                          <a:pt x="5205" y="1217"/>
                          <a:pt x="5184" y="1221"/>
                          <a:pt x="5154" y="1221"/>
                        </a:cubicBezTo>
                        <a:cubicBezTo>
                          <a:pt x="5094" y="1221"/>
                          <a:pt x="5000" y="1205"/>
                          <a:pt x="4870" y="1156"/>
                        </a:cubicBezTo>
                        <a:cubicBezTo>
                          <a:pt x="4676" y="1096"/>
                          <a:pt x="4579" y="999"/>
                          <a:pt x="4524" y="925"/>
                        </a:cubicBezTo>
                        <a:cubicBezTo>
                          <a:pt x="4487" y="865"/>
                          <a:pt x="4464" y="809"/>
                          <a:pt x="4464" y="809"/>
                        </a:cubicBezTo>
                        <a:lnTo>
                          <a:pt x="4464" y="749"/>
                        </a:lnTo>
                        <a:lnTo>
                          <a:pt x="4408" y="768"/>
                        </a:lnTo>
                        <a:cubicBezTo>
                          <a:pt x="4408" y="768"/>
                          <a:pt x="4062" y="886"/>
                          <a:pt x="3645" y="886"/>
                        </a:cubicBezTo>
                        <a:cubicBezTo>
                          <a:pt x="3611" y="886"/>
                          <a:pt x="3575" y="885"/>
                          <a:pt x="3540" y="883"/>
                        </a:cubicBezTo>
                        <a:cubicBezTo>
                          <a:pt x="3059" y="846"/>
                          <a:pt x="2542" y="675"/>
                          <a:pt x="2292" y="37"/>
                        </a:cubicBezTo>
                        <a:lnTo>
                          <a:pt x="2292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2" name="Google Shape;2182;p47"/>
                  <p:cNvSpPr/>
                  <p:nvPr/>
                </p:nvSpPr>
                <p:spPr>
                  <a:xfrm>
                    <a:off x="6196125" y="1294357"/>
                    <a:ext cx="105191" cy="104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" h="653" extrusionOk="0">
                        <a:moveTo>
                          <a:pt x="389" y="1"/>
                        </a:moveTo>
                        <a:cubicBezTo>
                          <a:pt x="255" y="1"/>
                          <a:pt x="195" y="75"/>
                          <a:pt x="139" y="93"/>
                        </a:cubicBezTo>
                        <a:cubicBezTo>
                          <a:pt x="113" y="107"/>
                          <a:pt x="89" y="112"/>
                          <a:pt x="68" y="112"/>
                        </a:cubicBezTo>
                        <a:cubicBezTo>
                          <a:pt x="27" y="112"/>
                          <a:pt x="1" y="93"/>
                          <a:pt x="1" y="93"/>
                        </a:cubicBezTo>
                        <a:lnTo>
                          <a:pt x="1" y="93"/>
                        </a:lnTo>
                        <a:cubicBezTo>
                          <a:pt x="1" y="93"/>
                          <a:pt x="24" y="190"/>
                          <a:pt x="116" y="209"/>
                        </a:cubicBezTo>
                        <a:cubicBezTo>
                          <a:pt x="131" y="212"/>
                          <a:pt x="144" y="214"/>
                          <a:pt x="155" y="214"/>
                        </a:cubicBezTo>
                        <a:cubicBezTo>
                          <a:pt x="215" y="214"/>
                          <a:pt x="228" y="169"/>
                          <a:pt x="310" y="153"/>
                        </a:cubicBezTo>
                        <a:lnTo>
                          <a:pt x="310" y="153"/>
                        </a:lnTo>
                        <a:cubicBezTo>
                          <a:pt x="292" y="209"/>
                          <a:pt x="292" y="269"/>
                          <a:pt x="292" y="324"/>
                        </a:cubicBezTo>
                        <a:cubicBezTo>
                          <a:pt x="292" y="518"/>
                          <a:pt x="370" y="652"/>
                          <a:pt x="486" y="652"/>
                        </a:cubicBezTo>
                        <a:cubicBezTo>
                          <a:pt x="578" y="652"/>
                          <a:pt x="657" y="518"/>
                          <a:pt x="657" y="324"/>
                        </a:cubicBezTo>
                        <a:cubicBezTo>
                          <a:pt x="657" y="153"/>
                          <a:pt x="578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3" name="Google Shape;2183;p47"/>
                  <p:cNvSpPr/>
                  <p:nvPr/>
                </p:nvSpPr>
                <p:spPr>
                  <a:xfrm>
                    <a:off x="6588230" y="1294357"/>
                    <a:ext cx="104390" cy="104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653" extrusionOk="0">
                        <a:moveTo>
                          <a:pt x="171" y="1"/>
                        </a:moveTo>
                        <a:cubicBezTo>
                          <a:pt x="74" y="1"/>
                          <a:pt x="0" y="153"/>
                          <a:pt x="0" y="324"/>
                        </a:cubicBezTo>
                        <a:cubicBezTo>
                          <a:pt x="0" y="518"/>
                          <a:pt x="74" y="652"/>
                          <a:pt x="171" y="652"/>
                        </a:cubicBezTo>
                        <a:cubicBezTo>
                          <a:pt x="287" y="652"/>
                          <a:pt x="365" y="518"/>
                          <a:pt x="365" y="324"/>
                        </a:cubicBezTo>
                        <a:cubicBezTo>
                          <a:pt x="365" y="269"/>
                          <a:pt x="365" y="209"/>
                          <a:pt x="347" y="153"/>
                        </a:cubicBezTo>
                        <a:lnTo>
                          <a:pt x="347" y="153"/>
                        </a:lnTo>
                        <a:cubicBezTo>
                          <a:pt x="425" y="169"/>
                          <a:pt x="437" y="214"/>
                          <a:pt x="497" y="214"/>
                        </a:cubicBezTo>
                        <a:cubicBezTo>
                          <a:pt x="508" y="214"/>
                          <a:pt x="521" y="212"/>
                          <a:pt x="536" y="209"/>
                        </a:cubicBezTo>
                        <a:cubicBezTo>
                          <a:pt x="633" y="190"/>
                          <a:pt x="652" y="93"/>
                          <a:pt x="652" y="93"/>
                        </a:cubicBezTo>
                        <a:lnTo>
                          <a:pt x="652" y="93"/>
                        </a:lnTo>
                        <a:cubicBezTo>
                          <a:pt x="652" y="93"/>
                          <a:pt x="627" y="112"/>
                          <a:pt x="588" y="112"/>
                        </a:cubicBezTo>
                        <a:cubicBezTo>
                          <a:pt x="568" y="112"/>
                          <a:pt x="544" y="107"/>
                          <a:pt x="518" y="93"/>
                        </a:cubicBezTo>
                        <a:cubicBezTo>
                          <a:pt x="462" y="75"/>
                          <a:pt x="402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4" name="Google Shape;2184;p47"/>
                  <p:cNvSpPr/>
                  <p:nvPr/>
                </p:nvSpPr>
                <p:spPr>
                  <a:xfrm>
                    <a:off x="6387774" y="1326538"/>
                    <a:ext cx="64523" cy="120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755" extrusionOk="0">
                        <a:moveTo>
                          <a:pt x="308" y="1"/>
                        </a:moveTo>
                        <a:cubicBezTo>
                          <a:pt x="288" y="1"/>
                          <a:pt x="268" y="19"/>
                          <a:pt x="268" y="49"/>
                        </a:cubicBezTo>
                        <a:lnTo>
                          <a:pt x="231" y="280"/>
                        </a:lnTo>
                        <a:cubicBezTo>
                          <a:pt x="213" y="280"/>
                          <a:pt x="190" y="280"/>
                          <a:pt x="134" y="317"/>
                        </a:cubicBezTo>
                        <a:cubicBezTo>
                          <a:pt x="97" y="336"/>
                          <a:pt x="56" y="354"/>
                          <a:pt x="37" y="396"/>
                        </a:cubicBezTo>
                        <a:cubicBezTo>
                          <a:pt x="0" y="433"/>
                          <a:pt x="0" y="493"/>
                          <a:pt x="0" y="548"/>
                        </a:cubicBezTo>
                        <a:cubicBezTo>
                          <a:pt x="19" y="664"/>
                          <a:pt x="74" y="724"/>
                          <a:pt x="153" y="742"/>
                        </a:cubicBezTo>
                        <a:cubicBezTo>
                          <a:pt x="185" y="750"/>
                          <a:pt x="217" y="755"/>
                          <a:pt x="247" y="755"/>
                        </a:cubicBezTo>
                        <a:cubicBezTo>
                          <a:pt x="290" y="755"/>
                          <a:pt x="330" y="746"/>
                          <a:pt x="365" y="724"/>
                        </a:cubicBezTo>
                        <a:cubicBezTo>
                          <a:pt x="384" y="701"/>
                          <a:pt x="402" y="682"/>
                          <a:pt x="384" y="664"/>
                        </a:cubicBezTo>
                        <a:cubicBezTo>
                          <a:pt x="365" y="627"/>
                          <a:pt x="347" y="627"/>
                          <a:pt x="328" y="627"/>
                        </a:cubicBezTo>
                        <a:cubicBezTo>
                          <a:pt x="299" y="640"/>
                          <a:pt x="263" y="653"/>
                          <a:pt x="229" y="653"/>
                        </a:cubicBezTo>
                        <a:cubicBezTo>
                          <a:pt x="215" y="653"/>
                          <a:pt x="202" y="651"/>
                          <a:pt x="190" y="645"/>
                        </a:cubicBezTo>
                        <a:cubicBezTo>
                          <a:pt x="134" y="645"/>
                          <a:pt x="116" y="608"/>
                          <a:pt x="97" y="530"/>
                        </a:cubicBezTo>
                        <a:cubicBezTo>
                          <a:pt x="97" y="511"/>
                          <a:pt x="97" y="470"/>
                          <a:pt x="116" y="451"/>
                        </a:cubicBezTo>
                        <a:cubicBezTo>
                          <a:pt x="134" y="433"/>
                          <a:pt x="153" y="414"/>
                          <a:pt x="171" y="396"/>
                        </a:cubicBezTo>
                        <a:lnTo>
                          <a:pt x="287" y="354"/>
                        </a:lnTo>
                        <a:lnTo>
                          <a:pt x="328" y="354"/>
                        </a:lnTo>
                        <a:lnTo>
                          <a:pt x="365" y="68"/>
                        </a:lnTo>
                        <a:cubicBezTo>
                          <a:pt x="365" y="31"/>
                          <a:pt x="347" y="8"/>
                          <a:pt x="328" y="8"/>
                        </a:cubicBezTo>
                        <a:cubicBezTo>
                          <a:pt x="322" y="3"/>
                          <a:pt x="315" y="1"/>
                          <a:pt x="30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5" name="Google Shape;2185;p47"/>
                  <p:cNvSpPr/>
                  <p:nvPr/>
                </p:nvSpPr>
                <p:spPr>
                  <a:xfrm>
                    <a:off x="6193243" y="1204856"/>
                    <a:ext cx="126645" cy="7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" h="482" extrusionOk="0">
                        <a:moveTo>
                          <a:pt x="347" y="1"/>
                        </a:moveTo>
                        <a:cubicBezTo>
                          <a:pt x="176" y="1"/>
                          <a:pt x="60" y="135"/>
                          <a:pt x="42" y="190"/>
                        </a:cubicBezTo>
                        <a:cubicBezTo>
                          <a:pt x="42" y="269"/>
                          <a:pt x="0" y="384"/>
                          <a:pt x="42" y="444"/>
                        </a:cubicBezTo>
                        <a:cubicBezTo>
                          <a:pt x="51" y="472"/>
                          <a:pt x="65" y="481"/>
                          <a:pt x="79" y="481"/>
                        </a:cubicBezTo>
                        <a:cubicBezTo>
                          <a:pt x="92" y="481"/>
                          <a:pt x="106" y="472"/>
                          <a:pt x="116" y="463"/>
                        </a:cubicBezTo>
                        <a:cubicBezTo>
                          <a:pt x="116" y="463"/>
                          <a:pt x="200" y="345"/>
                          <a:pt x="355" y="345"/>
                        </a:cubicBezTo>
                        <a:cubicBezTo>
                          <a:pt x="366" y="345"/>
                          <a:pt x="377" y="346"/>
                          <a:pt x="388" y="347"/>
                        </a:cubicBezTo>
                        <a:cubicBezTo>
                          <a:pt x="557" y="347"/>
                          <a:pt x="667" y="406"/>
                          <a:pt x="718" y="406"/>
                        </a:cubicBezTo>
                        <a:cubicBezTo>
                          <a:pt x="725" y="406"/>
                          <a:pt x="730" y="405"/>
                          <a:pt x="735" y="403"/>
                        </a:cubicBezTo>
                        <a:cubicBezTo>
                          <a:pt x="790" y="384"/>
                          <a:pt x="790" y="116"/>
                          <a:pt x="753" y="56"/>
                        </a:cubicBezTo>
                        <a:cubicBezTo>
                          <a:pt x="712" y="19"/>
                          <a:pt x="504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6" name="Google Shape;2186;p47"/>
                  <p:cNvSpPr/>
                  <p:nvPr/>
                </p:nvSpPr>
                <p:spPr>
                  <a:xfrm>
                    <a:off x="6560051" y="1191567"/>
                    <a:ext cx="135611" cy="73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" h="459" extrusionOk="0">
                        <a:moveTo>
                          <a:pt x="446" y="1"/>
                        </a:moveTo>
                        <a:cubicBezTo>
                          <a:pt x="260" y="1"/>
                          <a:pt x="132" y="42"/>
                          <a:pt x="19" y="139"/>
                        </a:cubicBezTo>
                        <a:cubicBezTo>
                          <a:pt x="19" y="139"/>
                          <a:pt x="1" y="158"/>
                          <a:pt x="19" y="218"/>
                        </a:cubicBezTo>
                        <a:cubicBezTo>
                          <a:pt x="19" y="273"/>
                          <a:pt x="79" y="412"/>
                          <a:pt x="135" y="449"/>
                        </a:cubicBezTo>
                        <a:cubicBezTo>
                          <a:pt x="146" y="456"/>
                          <a:pt x="156" y="459"/>
                          <a:pt x="166" y="459"/>
                        </a:cubicBezTo>
                        <a:cubicBezTo>
                          <a:pt x="207" y="459"/>
                          <a:pt x="242" y="404"/>
                          <a:pt x="366" y="370"/>
                        </a:cubicBezTo>
                        <a:cubicBezTo>
                          <a:pt x="390" y="367"/>
                          <a:pt x="414" y="365"/>
                          <a:pt x="437" y="365"/>
                        </a:cubicBezTo>
                        <a:cubicBezTo>
                          <a:pt x="540" y="365"/>
                          <a:pt x="626" y="396"/>
                          <a:pt x="675" y="430"/>
                        </a:cubicBezTo>
                        <a:cubicBezTo>
                          <a:pt x="703" y="439"/>
                          <a:pt x="741" y="449"/>
                          <a:pt x="772" y="449"/>
                        </a:cubicBezTo>
                        <a:cubicBezTo>
                          <a:pt x="804" y="449"/>
                          <a:pt x="828" y="439"/>
                          <a:pt x="828" y="412"/>
                        </a:cubicBezTo>
                        <a:cubicBezTo>
                          <a:pt x="828" y="370"/>
                          <a:pt x="846" y="236"/>
                          <a:pt x="846" y="181"/>
                        </a:cubicBezTo>
                        <a:cubicBezTo>
                          <a:pt x="846" y="102"/>
                          <a:pt x="791" y="42"/>
                          <a:pt x="560" y="5"/>
                        </a:cubicBezTo>
                        <a:cubicBezTo>
                          <a:pt x="520" y="2"/>
                          <a:pt x="482" y="1"/>
                          <a:pt x="44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7" name="Google Shape;2187;p47"/>
                  <p:cNvSpPr/>
                  <p:nvPr/>
                </p:nvSpPr>
                <p:spPr>
                  <a:xfrm>
                    <a:off x="6292350" y="1503779"/>
                    <a:ext cx="283390" cy="175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0" h="1098" extrusionOk="0">
                        <a:moveTo>
                          <a:pt x="1460" y="0"/>
                        </a:moveTo>
                        <a:cubicBezTo>
                          <a:pt x="1308" y="19"/>
                          <a:pt x="1211" y="79"/>
                          <a:pt x="961" y="97"/>
                        </a:cubicBezTo>
                        <a:cubicBezTo>
                          <a:pt x="918" y="103"/>
                          <a:pt x="872" y="106"/>
                          <a:pt x="825" y="106"/>
                        </a:cubicBezTo>
                        <a:cubicBezTo>
                          <a:pt x="576" y="106"/>
                          <a:pt x="287" y="37"/>
                          <a:pt x="190" y="37"/>
                        </a:cubicBezTo>
                        <a:cubicBezTo>
                          <a:pt x="168" y="29"/>
                          <a:pt x="148" y="25"/>
                          <a:pt x="131" y="25"/>
                        </a:cubicBezTo>
                        <a:cubicBezTo>
                          <a:pt x="70" y="25"/>
                          <a:pt x="33" y="69"/>
                          <a:pt x="19" y="116"/>
                        </a:cubicBezTo>
                        <a:cubicBezTo>
                          <a:pt x="0" y="194"/>
                          <a:pt x="19" y="328"/>
                          <a:pt x="74" y="559"/>
                        </a:cubicBezTo>
                        <a:cubicBezTo>
                          <a:pt x="116" y="791"/>
                          <a:pt x="208" y="906"/>
                          <a:pt x="384" y="980"/>
                        </a:cubicBezTo>
                        <a:cubicBezTo>
                          <a:pt x="482" y="1043"/>
                          <a:pt x="679" y="1098"/>
                          <a:pt x="904" y="1098"/>
                        </a:cubicBezTo>
                        <a:cubicBezTo>
                          <a:pt x="1028" y="1098"/>
                          <a:pt x="1160" y="1081"/>
                          <a:pt x="1289" y="1040"/>
                        </a:cubicBezTo>
                        <a:cubicBezTo>
                          <a:pt x="1654" y="925"/>
                          <a:pt x="1770" y="499"/>
                          <a:pt x="1751" y="310"/>
                        </a:cubicBezTo>
                        <a:cubicBezTo>
                          <a:pt x="1751" y="134"/>
                          <a:pt x="1617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rgbClr val="DA78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8" name="Google Shape;2188;p47"/>
                  <p:cNvSpPr/>
                  <p:nvPr/>
                </p:nvSpPr>
                <p:spPr>
                  <a:xfrm>
                    <a:off x="6285625" y="1496894"/>
                    <a:ext cx="296039" cy="189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1185" extrusionOk="0">
                        <a:moveTo>
                          <a:pt x="1502" y="99"/>
                        </a:moveTo>
                        <a:cubicBezTo>
                          <a:pt x="1581" y="99"/>
                          <a:pt x="1618" y="122"/>
                          <a:pt x="1678" y="159"/>
                        </a:cubicBezTo>
                        <a:cubicBezTo>
                          <a:pt x="1715" y="214"/>
                          <a:pt x="1733" y="293"/>
                          <a:pt x="1752" y="371"/>
                        </a:cubicBezTo>
                        <a:cubicBezTo>
                          <a:pt x="1752" y="445"/>
                          <a:pt x="1733" y="584"/>
                          <a:pt x="1659" y="718"/>
                        </a:cubicBezTo>
                        <a:cubicBezTo>
                          <a:pt x="1599" y="852"/>
                          <a:pt x="1484" y="986"/>
                          <a:pt x="1313" y="1023"/>
                        </a:cubicBezTo>
                        <a:cubicBezTo>
                          <a:pt x="1184" y="1066"/>
                          <a:pt x="1049" y="1083"/>
                          <a:pt x="923" y="1083"/>
                        </a:cubicBezTo>
                        <a:cubicBezTo>
                          <a:pt x="712" y="1083"/>
                          <a:pt x="528" y="1035"/>
                          <a:pt x="444" y="986"/>
                        </a:cubicBezTo>
                        <a:cubicBezTo>
                          <a:pt x="273" y="907"/>
                          <a:pt x="213" y="815"/>
                          <a:pt x="158" y="584"/>
                        </a:cubicBezTo>
                        <a:cubicBezTo>
                          <a:pt x="116" y="371"/>
                          <a:pt x="98" y="214"/>
                          <a:pt x="116" y="177"/>
                        </a:cubicBezTo>
                        <a:cubicBezTo>
                          <a:pt x="116" y="159"/>
                          <a:pt x="135" y="140"/>
                          <a:pt x="158" y="122"/>
                        </a:cubicBezTo>
                        <a:cubicBezTo>
                          <a:pt x="158" y="122"/>
                          <a:pt x="166" y="112"/>
                          <a:pt x="182" y="112"/>
                        </a:cubicBezTo>
                        <a:cubicBezTo>
                          <a:pt x="191" y="112"/>
                          <a:pt x="201" y="114"/>
                          <a:pt x="213" y="122"/>
                        </a:cubicBezTo>
                        <a:lnTo>
                          <a:pt x="232" y="122"/>
                        </a:lnTo>
                        <a:cubicBezTo>
                          <a:pt x="273" y="122"/>
                          <a:pt x="407" y="159"/>
                          <a:pt x="560" y="177"/>
                        </a:cubicBezTo>
                        <a:cubicBezTo>
                          <a:pt x="654" y="190"/>
                          <a:pt x="770" y="204"/>
                          <a:pt x="877" y="204"/>
                        </a:cubicBezTo>
                        <a:cubicBezTo>
                          <a:pt x="921" y="204"/>
                          <a:pt x="964" y="201"/>
                          <a:pt x="1003" y="196"/>
                        </a:cubicBezTo>
                        <a:cubicBezTo>
                          <a:pt x="1271" y="159"/>
                          <a:pt x="1368" y="99"/>
                          <a:pt x="1502" y="99"/>
                        </a:cubicBezTo>
                        <a:close/>
                        <a:moveTo>
                          <a:pt x="1555" y="0"/>
                        </a:moveTo>
                        <a:cubicBezTo>
                          <a:pt x="1538" y="0"/>
                          <a:pt x="1520" y="2"/>
                          <a:pt x="1502" y="6"/>
                        </a:cubicBezTo>
                        <a:cubicBezTo>
                          <a:pt x="1331" y="6"/>
                          <a:pt x="1234" y="62"/>
                          <a:pt x="985" y="99"/>
                        </a:cubicBezTo>
                        <a:cubicBezTo>
                          <a:pt x="869" y="99"/>
                          <a:pt x="712" y="99"/>
                          <a:pt x="560" y="80"/>
                        </a:cubicBezTo>
                        <a:cubicBezTo>
                          <a:pt x="426" y="62"/>
                          <a:pt x="310" y="25"/>
                          <a:pt x="250" y="25"/>
                        </a:cubicBezTo>
                        <a:cubicBezTo>
                          <a:pt x="227" y="17"/>
                          <a:pt x="203" y="13"/>
                          <a:pt x="181" y="13"/>
                        </a:cubicBezTo>
                        <a:cubicBezTo>
                          <a:pt x="149" y="13"/>
                          <a:pt x="119" y="22"/>
                          <a:pt x="98" y="43"/>
                        </a:cubicBezTo>
                        <a:cubicBezTo>
                          <a:pt x="42" y="62"/>
                          <a:pt x="19" y="99"/>
                          <a:pt x="19" y="159"/>
                        </a:cubicBezTo>
                        <a:cubicBezTo>
                          <a:pt x="1" y="237"/>
                          <a:pt x="1" y="371"/>
                          <a:pt x="61" y="602"/>
                        </a:cubicBezTo>
                        <a:cubicBezTo>
                          <a:pt x="116" y="852"/>
                          <a:pt x="213" y="986"/>
                          <a:pt x="389" y="1083"/>
                        </a:cubicBezTo>
                        <a:cubicBezTo>
                          <a:pt x="503" y="1141"/>
                          <a:pt x="689" y="1185"/>
                          <a:pt x="903" y="1185"/>
                        </a:cubicBezTo>
                        <a:cubicBezTo>
                          <a:pt x="1044" y="1185"/>
                          <a:pt x="1197" y="1166"/>
                          <a:pt x="1350" y="1120"/>
                        </a:cubicBezTo>
                        <a:cubicBezTo>
                          <a:pt x="1544" y="1065"/>
                          <a:pt x="1678" y="931"/>
                          <a:pt x="1752" y="773"/>
                        </a:cubicBezTo>
                        <a:cubicBezTo>
                          <a:pt x="1830" y="621"/>
                          <a:pt x="1849" y="468"/>
                          <a:pt x="1849" y="353"/>
                        </a:cubicBezTo>
                        <a:cubicBezTo>
                          <a:pt x="1830" y="256"/>
                          <a:pt x="1812" y="159"/>
                          <a:pt x="1733" y="99"/>
                        </a:cubicBezTo>
                        <a:cubicBezTo>
                          <a:pt x="1688" y="39"/>
                          <a:pt x="1628" y="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9" name="Google Shape;2189;p47"/>
                  <p:cNvSpPr/>
                  <p:nvPr/>
                </p:nvSpPr>
                <p:spPr>
                  <a:xfrm>
                    <a:off x="6316686" y="1503779"/>
                    <a:ext cx="237600" cy="58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363" extrusionOk="0">
                        <a:moveTo>
                          <a:pt x="1308" y="0"/>
                        </a:moveTo>
                        <a:cubicBezTo>
                          <a:pt x="1156" y="19"/>
                          <a:pt x="1059" y="79"/>
                          <a:pt x="809" y="97"/>
                        </a:cubicBezTo>
                        <a:cubicBezTo>
                          <a:pt x="766" y="103"/>
                          <a:pt x="720" y="106"/>
                          <a:pt x="673" y="106"/>
                        </a:cubicBezTo>
                        <a:cubicBezTo>
                          <a:pt x="424" y="106"/>
                          <a:pt x="135" y="37"/>
                          <a:pt x="38" y="37"/>
                        </a:cubicBezTo>
                        <a:cubicBezTo>
                          <a:pt x="19" y="19"/>
                          <a:pt x="19" y="19"/>
                          <a:pt x="1" y="19"/>
                        </a:cubicBezTo>
                        <a:cubicBezTo>
                          <a:pt x="1" y="116"/>
                          <a:pt x="19" y="231"/>
                          <a:pt x="98" y="287"/>
                        </a:cubicBezTo>
                        <a:cubicBezTo>
                          <a:pt x="171" y="342"/>
                          <a:pt x="373" y="363"/>
                          <a:pt x="591" y="363"/>
                        </a:cubicBezTo>
                        <a:cubicBezTo>
                          <a:pt x="827" y="363"/>
                          <a:pt x="1082" y="339"/>
                          <a:pt x="1211" y="310"/>
                        </a:cubicBezTo>
                        <a:cubicBezTo>
                          <a:pt x="1484" y="268"/>
                          <a:pt x="1424" y="171"/>
                          <a:pt x="1442" y="37"/>
                        </a:cubicBezTo>
                        <a:cubicBezTo>
                          <a:pt x="1405" y="19"/>
                          <a:pt x="1368" y="0"/>
                          <a:pt x="132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47"/>
                  <p:cNvSpPr/>
                  <p:nvPr/>
                </p:nvSpPr>
                <p:spPr>
                  <a:xfrm>
                    <a:off x="6307080" y="1497855"/>
                    <a:ext cx="250248" cy="70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440" extrusionOk="0">
                        <a:moveTo>
                          <a:pt x="1447" y="93"/>
                        </a:moveTo>
                        <a:cubicBezTo>
                          <a:pt x="1447" y="153"/>
                          <a:pt x="1447" y="208"/>
                          <a:pt x="1428" y="231"/>
                        </a:cubicBezTo>
                        <a:cubicBezTo>
                          <a:pt x="1428" y="231"/>
                          <a:pt x="1428" y="250"/>
                          <a:pt x="1387" y="268"/>
                        </a:cubicBezTo>
                        <a:cubicBezTo>
                          <a:pt x="1368" y="268"/>
                          <a:pt x="1331" y="287"/>
                          <a:pt x="1271" y="305"/>
                        </a:cubicBezTo>
                        <a:cubicBezTo>
                          <a:pt x="1137" y="324"/>
                          <a:pt x="906" y="347"/>
                          <a:pt x="675" y="347"/>
                        </a:cubicBezTo>
                        <a:cubicBezTo>
                          <a:pt x="560" y="347"/>
                          <a:pt x="463" y="347"/>
                          <a:pt x="370" y="324"/>
                        </a:cubicBezTo>
                        <a:cubicBezTo>
                          <a:pt x="292" y="324"/>
                          <a:pt x="213" y="305"/>
                          <a:pt x="195" y="287"/>
                        </a:cubicBezTo>
                        <a:cubicBezTo>
                          <a:pt x="158" y="250"/>
                          <a:pt x="139" y="190"/>
                          <a:pt x="139" y="116"/>
                        </a:cubicBezTo>
                        <a:lnTo>
                          <a:pt x="139" y="116"/>
                        </a:lnTo>
                        <a:cubicBezTo>
                          <a:pt x="195" y="134"/>
                          <a:pt x="292" y="153"/>
                          <a:pt x="426" y="171"/>
                        </a:cubicBezTo>
                        <a:cubicBezTo>
                          <a:pt x="520" y="184"/>
                          <a:pt x="636" y="198"/>
                          <a:pt x="743" y="198"/>
                        </a:cubicBezTo>
                        <a:cubicBezTo>
                          <a:pt x="787" y="198"/>
                          <a:pt x="830" y="195"/>
                          <a:pt x="869" y="190"/>
                        </a:cubicBezTo>
                        <a:cubicBezTo>
                          <a:pt x="1137" y="153"/>
                          <a:pt x="1234" y="93"/>
                          <a:pt x="1368" y="93"/>
                        </a:cubicBezTo>
                        <a:close/>
                        <a:moveTo>
                          <a:pt x="1" y="0"/>
                        </a:moveTo>
                        <a:lnTo>
                          <a:pt x="1" y="56"/>
                        </a:lnTo>
                        <a:cubicBezTo>
                          <a:pt x="1" y="153"/>
                          <a:pt x="24" y="287"/>
                          <a:pt x="139" y="365"/>
                        </a:cubicBezTo>
                        <a:cubicBezTo>
                          <a:pt x="195" y="402"/>
                          <a:pt x="273" y="421"/>
                          <a:pt x="347" y="439"/>
                        </a:cubicBezTo>
                        <a:lnTo>
                          <a:pt x="675" y="439"/>
                        </a:lnTo>
                        <a:cubicBezTo>
                          <a:pt x="906" y="439"/>
                          <a:pt x="1137" y="421"/>
                          <a:pt x="1271" y="402"/>
                        </a:cubicBezTo>
                        <a:cubicBezTo>
                          <a:pt x="1350" y="384"/>
                          <a:pt x="1410" y="365"/>
                          <a:pt x="1447" y="347"/>
                        </a:cubicBezTo>
                        <a:cubicBezTo>
                          <a:pt x="1484" y="324"/>
                          <a:pt x="1502" y="305"/>
                          <a:pt x="1525" y="268"/>
                        </a:cubicBezTo>
                        <a:cubicBezTo>
                          <a:pt x="1562" y="208"/>
                          <a:pt x="1544" y="134"/>
                          <a:pt x="1544" y="74"/>
                        </a:cubicBezTo>
                        <a:lnTo>
                          <a:pt x="1544" y="56"/>
                        </a:lnTo>
                        <a:lnTo>
                          <a:pt x="1544" y="37"/>
                        </a:lnTo>
                        <a:lnTo>
                          <a:pt x="1525" y="19"/>
                        </a:lnTo>
                        <a:cubicBezTo>
                          <a:pt x="1484" y="0"/>
                          <a:pt x="1428" y="0"/>
                          <a:pt x="1387" y="0"/>
                        </a:cubicBezTo>
                        <a:lnTo>
                          <a:pt x="1331" y="0"/>
                        </a:lnTo>
                        <a:cubicBezTo>
                          <a:pt x="1179" y="19"/>
                          <a:pt x="1100" y="56"/>
                          <a:pt x="851" y="93"/>
                        </a:cubicBezTo>
                        <a:cubicBezTo>
                          <a:pt x="735" y="93"/>
                          <a:pt x="578" y="93"/>
                          <a:pt x="426" y="74"/>
                        </a:cubicBezTo>
                        <a:cubicBezTo>
                          <a:pt x="292" y="56"/>
                          <a:pt x="176" y="19"/>
                          <a:pt x="116" y="19"/>
                        </a:cubicBezTo>
                        <a:cubicBezTo>
                          <a:pt x="98" y="19"/>
                          <a:pt x="79" y="19"/>
                          <a:pt x="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1" name="Google Shape;2191;p47"/>
                  <p:cNvSpPr/>
                  <p:nvPr/>
                </p:nvSpPr>
                <p:spPr>
                  <a:xfrm>
                    <a:off x="6335259" y="1611693"/>
                    <a:ext cx="212463" cy="67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424" extrusionOk="0">
                        <a:moveTo>
                          <a:pt x="675" y="1"/>
                        </a:moveTo>
                        <a:cubicBezTo>
                          <a:pt x="328" y="19"/>
                          <a:pt x="97" y="172"/>
                          <a:pt x="0" y="251"/>
                        </a:cubicBezTo>
                        <a:cubicBezTo>
                          <a:pt x="37" y="269"/>
                          <a:pt x="79" y="287"/>
                          <a:pt x="97" y="306"/>
                        </a:cubicBezTo>
                        <a:cubicBezTo>
                          <a:pt x="208" y="369"/>
                          <a:pt x="408" y="424"/>
                          <a:pt x="635" y="424"/>
                        </a:cubicBezTo>
                        <a:cubicBezTo>
                          <a:pt x="760" y="424"/>
                          <a:pt x="892" y="407"/>
                          <a:pt x="1021" y="366"/>
                        </a:cubicBezTo>
                        <a:cubicBezTo>
                          <a:pt x="1155" y="329"/>
                          <a:pt x="1252" y="232"/>
                          <a:pt x="1326" y="135"/>
                        </a:cubicBezTo>
                        <a:cubicBezTo>
                          <a:pt x="1234" y="75"/>
                          <a:pt x="1040" y="1"/>
                          <a:pt x="749" y="1"/>
                        </a:cubicBezTo>
                        <a:close/>
                      </a:path>
                    </a:pathLst>
                  </a:custGeom>
                  <a:solidFill>
                    <a:srgbClr val="FFA4B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2" name="Google Shape;2192;p47"/>
                  <p:cNvSpPr/>
                  <p:nvPr/>
                </p:nvSpPr>
                <p:spPr>
                  <a:xfrm>
                    <a:off x="6322610" y="1602086"/>
                    <a:ext cx="237600" cy="84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528" extrusionOk="0">
                        <a:moveTo>
                          <a:pt x="828" y="116"/>
                        </a:moveTo>
                        <a:cubicBezTo>
                          <a:pt x="1059" y="116"/>
                          <a:pt x="1197" y="177"/>
                          <a:pt x="1290" y="213"/>
                        </a:cubicBezTo>
                        <a:cubicBezTo>
                          <a:pt x="1234" y="292"/>
                          <a:pt x="1174" y="347"/>
                          <a:pt x="1082" y="366"/>
                        </a:cubicBezTo>
                        <a:cubicBezTo>
                          <a:pt x="953" y="409"/>
                          <a:pt x="818" y="426"/>
                          <a:pt x="692" y="426"/>
                        </a:cubicBezTo>
                        <a:cubicBezTo>
                          <a:pt x="481" y="426"/>
                          <a:pt x="297" y="378"/>
                          <a:pt x="213" y="329"/>
                        </a:cubicBezTo>
                        <a:cubicBezTo>
                          <a:pt x="195" y="329"/>
                          <a:pt x="195" y="311"/>
                          <a:pt x="176" y="311"/>
                        </a:cubicBezTo>
                        <a:cubicBezTo>
                          <a:pt x="292" y="232"/>
                          <a:pt x="463" y="135"/>
                          <a:pt x="754" y="116"/>
                        </a:cubicBezTo>
                        <a:close/>
                        <a:moveTo>
                          <a:pt x="772" y="1"/>
                        </a:moveTo>
                        <a:lnTo>
                          <a:pt x="772" y="19"/>
                        </a:lnTo>
                        <a:lnTo>
                          <a:pt x="754" y="19"/>
                        </a:lnTo>
                        <a:cubicBezTo>
                          <a:pt x="389" y="43"/>
                          <a:pt x="158" y="177"/>
                          <a:pt x="61" y="274"/>
                        </a:cubicBezTo>
                        <a:lnTo>
                          <a:pt x="1" y="311"/>
                        </a:lnTo>
                        <a:lnTo>
                          <a:pt x="61" y="347"/>
                        </a:lnTo>
                        <a:cubicBezTo>
                          <a:pt x="79" y="366"/>
                          <a:pt x="116" y="408"/>
                          <a:pt x="158" y="426"/>
                        </a:cubicBezTo>
                        <a:cubicBezTo>
                          <a:pt x="272" y="484"/>
                          <a:pt x="458" y="528"/>
                          <a:pt x="672" y="528"/>
                        </a:cubicBezTo>
                        <a:cubicBezTo>
                          <a:pt x="813" y="528"/>
                          <a:pt x="966" y="509"/>
                          <a:pt x="1119" y="463"/>
                        </a:cubicBezTo>
                        <a:cubicBezTo>
                          <a:pt x="1253" y="426"/>
                          <a:pt x="1368" y="329"/>
                          <a:pt x="1447" y="232"/>
                        </a:cubicBezTo>
                        <a:lnTo>
                          <a:pt x="1484" y="195"/>
                        </a:lnTo>
                        <a:lnTo>
                          <a:pt x="1428" y="158"/>
                        </a:lnTo>
                        <a:cubicBezTo>
                          <a:pt x="1331" y="98"/>
                          <a:pt x="1119" y="1"/>
                          <a:pt x="8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47"/>
                  <p:cNvSpPr/>
                  <p:nvPr/>
                </p:nvSpPr>
                <p:spPr>
                  <a:xfrm>
                    <a:off x="5983821" y="1281868"/>
                    <a:ext cx="92542" cy="92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578" extrusionOk="0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62" y="578"/>
                          <a:pt x="578" y="444"/>
                          <a:pt x="578" y="287"/>
                        </a:cubicBezTo>
                        <a:cubicBezTo>
                          <a:pt x="578" y="134"/>
                          <a:pt x="462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4" name="Google Shape;2194;p47"/>
                  <p:cNvSpPr/>
                  <p:nvPr/>
                </p:nvSpPr>
                <p:spPr>
                  <a:xfrm>
                    <a:off x="5977897" y="1272262"/>
                    <a:ext cx="107432" cy="111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694" extrusionOk="0">
                        <a:moveTo>
                          <a:pt x="324" y="116"/>
                        </a:moveTo>
                        <a:cubicBezTo>
                          <a:pt x="463" y="116"/>
                          <a:pt x="578" y="213"/>
                          <a:pt x="578" y="347"/>
                        </a:cubicBezTo>
                        <a:cubicBezTo>
                          <a:pt x="578" y="485"/>
                          <a:pt x="463" y="601"/>
                          <a:pt x="324" y="601"/>
                        </a:cubicBezTo>
                        <a:cubicBezTo>
                          <a:pt x="190" y="601"/>
                          <a:pt x="93" y="485"/>
                          <a:pt x="93" y="347"/>
                        </a:cubicBezTo>
                        <a:cubicBezTo>
                          <a:pt x="93" y="213"/>
                          <a:pt x="190" y="116"/>
                          <a:pt x="324" y="116"/>
                        </a:cubicBezTo>
                        <a:close/>
                        <a:moveTo>
                          <a:pt x="324" y="0"/>
                        </a:moveTo>
                        <a:cubicBezTo>
                          <a:pt x="153" y="0"/>
                          <a:pt x="0" y="157"/>
                          <a:pt x="0" y="347"/>
                        </a:cubicBezTo>
                        <a:cubicBezTo>
                          <a:pt x="0" y="541"/>
                          <a:pt x="153" y="693"/>
                          <a:pt x="324" y="693"/>
                        </a:cubicBezTo>
                        <a:cubicBezTo>
                          <a:pt x="518" y="693"/>
                          <a:pt x="670" y="541"/>
                          <a:pt x="670" y="347"/>
                        </a:cubicBezTo>
                        <a:cubicBezTo>
                          <a:pt x="670" y="157"/>
                          <a:pt x="518" y="0"/>
                          <a:pt x="324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5" name="Google Shape;2195;p47"/>
                  <p:cNvSpPr/>
                  <p:nvPr/>
                </p:nvSpPr>
                <p:spPr>
                  <a:xfrm>
                    <a:off x="6834637" y="1281868"/>
                    <a:ext cx="92542" cy="92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578" extrusionOk="0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44" y="578"/>
                          <a:pt x="578" y="444"/>
                          <a:pt x="578" y="287"/>
                        </a:cubicBezTo>
                        <a:cubicBezTo>
                          <a:pt x="578" y="134"/>
                          <a:pt x="444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6" name="Google Shape;2196;p47"/>
                  <p:cNvSpPr/>
                  <p:nvPr/>
                </p:nvSpPr>
                <p:spPr>
                  <a:xfrm>
                    <a:off x="6825031" y="1272262"/>
                    <a:ext cx="111115" cy="111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" h="694" extrusionOk="0">
                        <a:moveTo>
                          <a:pt x="347" y="116"/>
                        </a:moveTo>
                        <a:cubicBezTo>
                          <a:pt x="485" y="116"/>
                          <a:pt x="578" y="213"/>
                          <a:pt x="578" y="347"/>
                        </a:cubicBezTo>
                        <a:cubicBezTo>
                          <a:pt x="578" y="485"/>
                          <a:pt x="485" y="601"/>
                          <a:pt x="347" y="601"/>
                        </a:cubicBezTo>
                        <a:cubicBezTo>
                          <a:pt x="213" y="601"/>
                          <a:pt x="116" y="485"/>
                          <a:pt x="116" y="347"/>
                        </a:cubicBezTo>
                        <a:cubicBezTo>
                          <a:pt x="116" y="213"/>
                          <a:pt x="213" y="116"/>
                          <a:pt x="347" y="116"/>
                        </a:cubicBezTo>
                        <a:close/>
                        <a:moveTo>
                          <a:pt x="347" y="0"/>
                        </a:moveTo>
                        <a:cubicBezTo>
                          <a:pt x="157" y="0"/>
                          <a:pt x="0" y="157"/>
                          <a:pt x="0" y="347"/>
                        </a:cubicBezTo>
                        <a:cubicBezTo>
                          <a:pt x="0" y="541"/>
                          <a:pt x="157" y="693"/>
                          <a:pt x="347" y="693"/>
                        </a:cubicBezTo>
                        <a:cubicBezTo>
                          <a:pt x="541" y="693"/>
                          <a:pt x="693" y="541"/>
                          <a:pt x="693" y="347"/>
                        </a:cubicBezTo>
                        <a:cubicBezTo>
                          <a:pt x="693" y="157"/>
                          <a:pt x="541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47"/>
                  <p:cNvSpPr/>
                  <p:nvPr/>
                </p:nvSpPr>
                <p:spPr>
                  <a:xfrm>
                    <a:off x="6261289" y="658724"/>
                    <a:ext cx="1115629" cy="1965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8" h="12279" extrusionOk="0">
                        <a:moveTo>
                          <a:pt x="1848" y="1"/>
                        </a:moveTo>
                        <a:cubicBezTo>
                          <a:pt x="1179" y="1"/>
                          <a:pt x="606" y="325"/>
                          <a:pt x="287" y="810"/>
                        </a:cubicBezTo>
                        <a:cubicBezTo>
                          <a:pt x="37" y="1235"/>
                          <a:pt x="0" y="1697"/>
                          <a:pt x="134" y="2081"/>
                        </a:cubicBezTo>
                        <a:lnTo>
                          <a:pt x="153" y="2081"/>
                        </a:lnTo>
                        <a:cubicBezTo>
                          <a:pt x="439" y="2800"/>
                          <a:pt x="1065" y="2963"/>
                          <a:pt x="1573" y="2963"/>
                        </a:cubicBezTo>
                        <a:cubicBezTo>
                          <a:pt x="1991" y="2963"/>
                          <a:pt x="2329" y="2853"/>
                          <a:pt x="2329" y="2853"/>
                        </a:cubicBezTo>
                        <a:cubicBezTo>
                          <a:pt x="2329" y="2853"/>
                          <a:pt x="2347" y="3084"/>
                          <a:pt x="2754" y="3236"/>
                        </a:cubicBezTo>
                        <a:cubicBezTo>
                          <a:pt x="2888" y="3281"/>
                          <a:pt x="2984" y="3296"/>
                          <a:pt x="3052" y="3296"/>
                        </a:cubicBezTo>
                        <a:cubicBezTo>
                          <a:pt x="3189" y="3296"/>
                          <a:pt x="3216" y="3236"/>
                          <a:pt x="3216" y="3236"/>
                        </a:cubicBezTo>
                        <a:cubicBezTo>
                          <a:pt x="3216" y="3236"/>
                          <a:pt x="3253" y="3315"/>
                          <a:pt x="3253" y="3546"/>
                        </a:cubicBezTo>
                        <a:cubicBezTo>
                          <a:pt x="3235" y="3795"/>
                          <a:pt x="3235" y="3892"/>
                          <a:pt x="3235" y="3892"/>
                        </a:cubicBezTo>
                        <a:lnTo>
                          <a:pt x="3503" y="3680"/>
                        </a:lnTo>
                        <a:cubicBezTo>
                          <a:pt x="3618" y="3601"/>
                          <a:pt x="3734" y="3564"/>
                          <a:pt x="3868" y="3564"/>
                        </a:cubicBezTo>
                        <a:cubicBezTo>
                          <a:pt x="4214" y="3564"/>
                          <a:pt x="4505" y="3832"/>
                          <a:pt x="4505" y="4179"/>
                        </a:cubicBezTo>
                        <a:cubicBezTo>
                          <a:pt x="4505" y="4525"/>
                          <a:pt x="4214" y="4798"/>
                          <a:pt x="3868" y="4798"/>
                        </a:cubicBezTo>
                        <a:cubicBezTo>
                          <a:pt x="3775" y="4798"/>
                          <a:pt x="3678" y="4779"/>
                          <a:pt x="3581" y="4738"/>
                        </a:cubicBezTo>
                        <a:lnTo>
                          <a:pt x="3581" y="4738"/>
                        </a:lnTo>
                        <a:cubicBezTo>
                          <a:pt x="3618" y="4969"/>
                          <a:pt x="3734" y="6239"/>
                          <a:pt x="3003" y="6799"/>
                        </a:cubicBezTo>
                        <a:cubicBezTo>
                          <a:pt x="2754" y="6993"/>
                          <a:pt x="2481" y="7108"/>
                          <a:pt x="2232" y="7182"/>
                        </a:cubicBezTo>
                        <a:cubicBezTo>
                          <a:pt x="2158" y="7339"/>
                          <a:pt x="2061" y="7473"/>
                          <a:pt x="1982" y="7626"/>
                        </a:cubicBezTo>
                        <a:cubicBezTo>
                          <a:pt x="1580" y="8397"/>
                          <a:pt x="2042" y="8915"/>
                          <a:pt x="2042" y="8915"/>
                        </a:cubicBezTo>
                        <a:cubicBezTo>
                          <a:pt x="2042" y="8915"/>
                          <a:pt x="1211" y="9783"/>
                          <a:pt x="1423" y="10477"/>
                        </a:cubicBezTo>
                        <a:cubicBezTo>
                          <a:pt x="1603" y="11117"/>
                          <a:pt x="2240" y="11742"/>
                          <a:pt x="3112" y="11742"/>
                        </a:cubicBezTo>
                        <a:cubicBezTo>
                          <a:pt x="3184" y="11742"/>
                          <a:pt x="3257" y="11737"/>
                          <a:pt x="3332" y="11729"/>
                        </a:cubicBezTo>
                        <a:cubicBezTo>
                          <a:pt x="3559" y="11702"/>
                          <a:pt x="3741" y="11691"/>
                          <a:pt x="3888" y="11691"/>
                        </a:cubicBezTo>
                        <a:cubicBezTo>
                          <a:pt x="4377" y="11691"/>
                          <a:pt x="4490" y="11815"/>
                          <a:pt x="4639" y="11918"/>
                        </a:cubicBezTo>
                        <a:cubicBezTo>
                          <a:pt x="4809" y="12056"/>
                          <a:pt x="4727" y="12279"/>
                          <a:pt x="4820" y="12279"/>
                        </a:cubicBezTo>
                        <a:cubicBezTo>
                          <a:pt x="4833" y="12279"/>
                          <a:pt x="4849" y="12274"/>
                          <a:pt x="4870" y="12265"/>
                        </a:cubicBezTo>
                        <a:cubicBezTo>
                          <a:pt x="5023" y="12209"/>
                          <a:pt x="5623" y="12015"/>
                          <a:pt x="5854" y="11364"/>
                        </a:cubicBezTo>
                        <a:cubicBezTo>
                          <a:pt x="6085" y="10689"/>
                          <a:pt x="5739" y="10379"/>
                          <a:pt x="5739" y="10379"/>
                        </a:cubicBezTo>
                        <a:cubicBezTo>
                          <a:pt x="5739" y="10379"/>
                          <a:pt x="6256" y="10148"/>
                          <a:pt x="6487" y="9474"/>
                        </a:cubicBezTo>
                        <a:cubicBezTo>
                          <a:pt x="6718" y="8822"/>
                          <a:pt x="6487" y="8319"/>
                          <a:pt x="6487" y="8319"/>
                        </a:cubicBezTo>
                        <a:cubicBezTo>
                          <a:pt x="6487" y="8319"/>
                          <a:pt x="6968" y="7723"/>
                          <a:pt x="6547" y="6720"/>
                        </a:cubicBezTo>
                        <a:cubicBezTo>
                          <a:pt x="6122" y="5740"/>
                          <a:pt x="5023" y="5606"/>
                          <a:pt x="5023" y="5606"/>
                        </a:cubicBezTo>
                        <a:cubicBezTo>
                          <a:pt x="5023" y="5606"/>
                          <a:pt x="5277" y="5412"/>
                          <a:pt x="5351" y="4239"/>
                        </a:cubicBezTo>
                        <a:cubicBezTo>
                          <a:pt x="5448" y="3065"/>
                          <a:pt x="5046" y="1794"/>
                          <a:pt x="3678" y="713"/>
                        </a:cubicBezTo>
                        <a:cubicBezTo>
                          <a:pt x="3082" y="233"/>
                          <a:pt x="2463" y="20"/>
                          <a:pt x="1904" y="2"/>
                        </a:cubicBezTo>
                        <a:cubicBezTo>
                          <a:pt x="1885" y="1"/>
                          <a:pt x="1867" y="1"/>
                          <a:pt x="1848" y="1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47"/>
                  <p:cNvSpPr/>
                  <p:nvPr/>
                </p:nvSpPr>
                <p:spPr>
                  <a:xfrm>
                    <a:off x="6251682" y="652800"/>
                    <a:ext cx="1100899" cy="1980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6" h="12370" extrusionOk="0">
                        <a:moveTo>
                          <a:pt x="1904" y="98"/>
                        </a:moveTo>
                        <a:cubicBezTo>
                          <a:pt x="1924" y="98"/>
                          <a:pt x="1944" y="98"/>
                          <a:pt x="1964" y="99"/>
                        </a:cubicBezTo>
                        <a:cubicBezTo>
                          <a:pt x="2504" y="117"/>
                          <a:pt x="3119" y="311"/>
                          <a:pt x="3697" y="792"/>
                        </a:cubicBezTo>
                        <a:cubicBezTo>
                          <a:pt x="5046" y="1850"/>
                          <a:pt x="5452" y="3121"/>
                          <a:pt x="5374" y="4276"/>
                        </a:cubicBezTo>
                        <a:cubicBezTo>
                          <a:pt x="5314" y="4853"/>
                          <a:pt x="5240" y="5181"/>
                          <a:pt x="5161" y="5371"/>
                        </a:cubicBezTo>
                        <a:cubicBezTo>
                          <a:pt x="5143" y="5468"/>
                          <a:pt x="5106" y="5528"/>
                          <a:pt x="5083" y="5565"/>
                        </a:cubicBezTo>
                        <a:cubicBezTo>
                          <a:pt x="5064" y="5602"/>
                          <a:pt x="5046" y="5602"/>
                          <a:pt x="5046" y="5602"/>
                        </a:cubicBezTo>
                        <a:lnTo>
                          <a:pt x="4967" y="5680"/>
                        </a:lnTo>
                        <a:lnTo>
                          <a:pt x="5083" y="5699"/>
                        </a:lnTo>
                        <a:cubicBezTo>
                          <a:pt x="5083" y="5699"/>
                          <a:pt x="6164" y="5814"/>
                          <a:pt x="6566" y="6780"/>
                        </a:cubicBezTo>
                        <a:cubicBezTo>
                          <a:pt x="6778" y="7261"/>
                          <a:pt x="6760" y="7663"/>
                          <a:pt x="6681" y="7912"/>
                        </a:cubicBezTo>
                        <a:cubicBezTo>
                          <a:pt x="6626" y="8185"/>
                          <a:pt x="6510" y="8337"/>
                          <a:pt x="6510" y="8337"/>
                        </a:cubicBezTo>
                        <a:lnTo>
                          <a:pt x="6492" y="8356"/>
                        </a:lnTo>
                        <a:lnTo>
                          <a:pt x="6510" y="8374"/>
                        </a:lnTo>
                        <a:cubicBezTo>
                          <a:pt x="6510" y="8374"/>
                          <a:pt x="6723" y="8859"/>
                          <a:pt x="6492" y="9511"/>
                        </a:cubicBezTo>
                        <a:cubicBezTo>
                          <a:pt x="6279" y="10148"/>
                          <a:pt x="5776" y="10361"/>
                          <a:pt x="5776" y="10361"/>
                        </a:cubicBezTo>
                        <a:lnTo>
                          <a:pt x="5720" y="10398"/>
                        </a:lnTo>
                        <a:lnTo>
                          <a:pt x="5757" y="10435"/>
                        </a:lnTo>
                        <a:cubicBezTo>
                          <a:pt x="5757" y="10435"/>
                          <a:pt x="5836" y="10514"/>
                          <a:pt x="5891" y="10666"/>
                        </a:cubicBezTo>
                        <a:cubicBezTo>
                          <a:pt x="5951" y="10823"/>
                          <a:pt x="5970" y="11054"/>
                          <a:pt x="5854" y="11378"/>
                        </a:cubicBezTo>
                        <a:cubicBezTo>
                          <a:pt x="5642" y="12015"/>
                          <a:pt x="5064" y="12209"/>
                          <a:pt x="4912" y="12265"/>
                        </a:cubicBezTo>
                        <a:lnTo>
                          <a:pt x="4893" y="12265"/>
                        </a:lnTo>
                        <a:cubicBezTo>
                          <a:pt x="4875" y="12265"/>
                          <a:pt x="4875" y="12246"/>
                          <a:pt x="4875" y="12209"/>
                        </a:cubicBezTo>
                        <a:cubicBezTo>
                          <a:pt x="4852" y="12131"/>
                          <a:pt x="4833" y="12015"/>
                          <a:pt x="4736" y="11918"/>
                        </a:cubicBezTo>
                        <a:cubicBezTo>
                          <a:pt x="4644" y="11863"/>
                          <a:pt x="4547" y="11766"/>
                          <a:pt x="4353" y="11724"/>
                        </a:cubicBezTo>
                        <a:cubicBezTo>
                          <a:pt x="4256" y="11696"/>
                          <a:pt x="4140" y="11683"/>
                          <a:pt x="3986" y="11683"/>
                        </a:cubicBezTo>
                        <a:cubicBezTo>
                          <a:pt x="3833" y="11683"/>
                          <a:pt x="3641" y="11696"/>
                          <a:pt x="3392" y="11724"/>
                        </a:cubicBezTo>
                        <a:cubicBezTo>
                          <a:pt x="3318" y="11733"/>
                          <a:pt x="3245" y="11737"/>
                          <a:pt x="3175" y="11737"/>
                        </a:cubicBezTo>
                        <a:cubicBezTo>
                          <a:pt x="2320" y="11737"/>
                          <a:pt x="1700" y="11118"/>
                          <a:pt x="1525" y="10495"/>
                        </a:cubicBezTo>
                        <a:cubicBezTo>
                          <a:pt x="1428" y="10185"/>
                          <a:pt x="1580" y="9802"/>
                          <a:pt x="1756" y="9492"/>
                        </a:cubicBezTo>
                        <a:cubicBezTo>
                          <a:pt x="1945" y="9206"/>
                          <a:pt x="2139" y="8975"/>
                          <a:pt x="2139" y="8975"/>
                        </a:cubicBezTo>
                        <a:lnTo>
                          <a:pt x="2176" y="8952"/>
                        </a:lnTo>
                        <a:lnTo>
                          <a:pt x="2139" y="8915"/>
                        </a:lnTo>
                        <a:cubicBezTo>
                          <a:pt x="2139" y="8915"/>
                          <a:pt x="2024" y="8799"/>
                          <a:pt x="1964" y="8587"/>
                        </a:cubicBezTo>
                        <a:cubicBezTo>
                          <a:pt x="1908" y="8374"/>
                          <a:pt x="1890" y="8069"/>
                          <a:pt x="2079" y="7681"/>
                        </a:cubicBezTo>
                        <a:cubicBezTo>
                          <a:pt x="2158" y="7547"/>
                          <a:pt x="2255" y="7395"/>
                          <a:pt x="2333" y="7261"/>
                        </a:cubicBezTo>
                        <a:cubicBezTo>
                          <a:pt x="2583" y="7182"/>
                          <a:pt x="2851" y="7067"/>
                          <a:pt x="3100" y="6873"/>
                        </a:cubicBezTo>
                        <a:cubicBezTo>
                          <a:pt x="3465" y="6586"/>
                          <a:pt x="3641" y="6124"/>
                          <a:pt x="3697" y="5699"/>
                        </a:cubicBezTo>
                        <a:cubicBezTo>
                          <a:pt x="3757" y="5297"/>
                          <a:pt x="3720" y="4987"/>
                          <a:pt x="3697" y="4835"/>
                        </a:cubicBezTo>
                        <a:lnTo>
                          <a:pt x="3697" y="4835"/>
                        </a:lnTo>
                        <a:cubicBezTo>
                          <a:pt x="3775" y="4853"/>
                          <a:pt x="3854" y="4890"/>
                          <a:pt x="3928" y="4890"/>
                        </a:cubicBezTo>
                        <a:cubicBezTo>
                          <a:pt x="4316" y="4890"/>
                          <a:pt x="4602" y="4585"/>
                          <a:pt x="4602" y="4216"/>
                        </a:cubicBezTo>
                        <a:cubicBezTo>
                          <a:pt x="4602" y="3851"/>
                          <a:pt x="4316" y="3546"/>
                          <a:pt x="3928" y="3546"/>
                        </a:cubicBezTo>
                        <a:cubicBezTo>
                          <a:pt x="3794" y="3546"/>
                          <a:pt x="3641" y="3601"/>
                          <a:pt x="3526" y="3680"/>
                        </a:cubicBezTo>
                        <a:lnTo>
                          <a:pt x="3350" y="3832"/>
                        </a:lnTo>
                        <a:lnTo>
                          <a:pt x="3350" y="3583"/>
                        </a:lnTo>
                        <a:cubicBezTo>
                          <a:pt x="3373" y="3467"/>
                          <a:pt x="3350" y="3389"/>
                          <a:pt x="3331" y="3333"/>
                        </a:cubicBezTo>
                        <a:cubicBezTo>
                          <a:pt x="3331" y="3315"/>
                          <a:pt x="3331" y="3292"/>
                          <a:pt x="3313" y="3273"/>
                        </a:cubicBezTo>
                        <a:lnTo>
                          <a:pt x="3313" y="3255"/>
                        </a:lnTo>
                        <a:lnTo>
                          <a:pt x="3258" y="3176"/>
                        </a:lnTo>
                        <a:lnTo>
                          <a:pt x="3216" y="3255"/>
                        </a:lnTo>
                        <a:cubicBezTo>
                          <a:pt x="3216" y="3273"/>
                          <a:pt x="3197" y="3273"/>
                          <a:pt x="3179" y="3273"/>
                        </a:cubicBezTo>
                        <a:cubicBezTo>
                          <a:pt x="3167" y="3279"/>
                          <a:pt x="3146" y="3283"/>
                          <a:pt x="3116" y="3283"/>
                        </a:cubicBezTo>
                        <a:cubicBezTo>
                          <a:pt x="3056" y="3283"/>
                          <a:pt x="2962" y="3267"/>
                          <a:pt x="2832" y="3218"/>
                        </a:cubicBezTo>
                        <a:cubicBezTo>
                          <a:pt x="2638" y="3158"/>
                          <a:pt x="2541" y="3061"/>
                          <a:pt x="2486" y="2987"/>
                        </a:cubicBezTo>
                        <a:cubicBezTo>
                          <a:pt x="2449" y="2927"/>
                          <a:pt x="2426" y="2871"/>
                          <a:pt x="2426" y="2871"/>
                        </a:cubicBezTo>
                        <a:lnTo>
                          <a:pt x="2426" y="2811"/>
                        </a:lnTo>
                        <a:lnTo>
                          <a:pt x="2370" y="2830"/>
                        </a:lnTo>
                        <a:cubicBezTo>
                          <a:pt x="2370" y="2830"/>
                          <a:pt x="2024" y="2948"/>
                          <a:pt x="1607" y="2948"/>
                        </a:cubicBezTo>
                        <a:cubicBezTo>
                          <a:pt x="1573" y="2948"/>
                          <a:pt x="1537" y="2947"/>
                          <a:pt x="1502" y="2945"/>
                        </a:cubicBezTo>
                        <a:cubicBezTo>
                          <a:pt x="1021" y="2908"/>
                          <a:pt x="504" y="2737"/>
                          <a:pt x="254" y="2099"/>
                        </a:cubicBezTo>
                        <a:lnTo>
                          <a:pt x="254" y="2063"/>
                        </a:lnTo>
                        <a:lnTo>
                          <a:pt x="231" y="2063"/>
                        </a:lnTo>
                        <a:cubicBezTo>
                          <a:pt x="116" y="1697"/>
                          <a:pt x="157" y="1272"/>
                          <a:pt x="407" y="866"/>
                        </a:cubicBezTo>
                        <a:cubicBezTo>
                          <a:pt x="685" y="399"/>
                          <a:pt x="1238" y="98"/>
                          <a:pt x="1904" y="98"/>
                        </a:cubicBezTo>
                        <a:close/>
                        <a:moveTo>
                          <a:pt x="1907" y="1"/>
                        </a:moveTo>
                        <a:cubicBezTo>
                          <a:pt x="1219" y="1"/>
                          <a:pt x="629" y="325"/>
                          <a:pt x="310" y="829"/>
                        </a:cubicBezTo>
                        <a:cubicBezTo>
                          <a:pt x="42" y="1254"/>
                          <a:pt x="0" y="1734"/>
                          <a:pt x="139" y="2136"/>
                        </a:cubicBezTo>
                        <a:lnTo>
                          <a:pt x="157" y="2178"/>
                        </a:lnTo>
                        <a:lnTo>
                          <a:pt x="194" y="2178"/>
                        </a:lnTo>
                        <a:cubicBezTo>
                          <a:pt x="462" y="2811"/>
                          <a:pt x="1003" y="3005"/>
                          <a:pt x="1483" y="3042"/>
                        </a:cubicBezTo>
                        <a:cubicBezTo>
                          <a:pt x="1517" y="3043"/>
                          <a:pt x="1551" y="3044"/>
                          <a:pt x="1584" y="3044"/>
                        </a:cubicBezTo>
                        <a:cubicBezTo>
                          <a:pt x="1997" y="3044"/>
                          <a:pt x="2313" y="2944"/>
                          <a:pt x="2352" y="2927"/>
                        </a:cubicBezTo>
                        <a:cubicBezTo>
                          <a:pt x="2370" y="2968"/>
                          <a:pt x="2370" y="2987"/>
                          <a:pt x="2407" y="3042"/>
                        </a:cubicBezTo>
                        <a:cubicBezTo>
                          <a:pt x="2467" y="3139"/>
                          <a:pt x="2601" y="3236"/>
                          <a:pt x="2796" y="3315"/>
                        </a:cubicBezTo>
                        <a:cubicBezTo>
                          <a:pt x="2934" y="3364"/>
                          <a:pt x="3032" y="3380"/>
                          <a:pt x="3105" y="3380"/>
                        </a:cubicBezTo>
                        <a:cubicBezTo>
                          <a:pt x="3141" y="3380"/>
                          <a:pt x="3171" y="3376"/>
                          <a:pt x="3197" y="3370"/>
                        </a:cubicBezTo>
                        <a:cubicBezTo>
                          <a:pt x="3216" y="3370"/>
                          <a:pt x="3234" y="3370"/>
                          <a:pt x="3234" y="3352"/>
                        </a:cubicBezTo>
                        <a:cubicBezTo>
                          <a:pt x="3258" y="3389"/>
                          <a:pt x="3258" y="3467"/>
                          <a:pt x="3258" y="3583"/>
                        </a:cubicBezTo>
                        <a:cubicBezTo>
                          <a:pt x="3258" y="3832"/>
                          <a:pt x="3234" y="3929"/>
                          <a:pt x="3234" y="3929"/>
                        </a:cubicBezTo>
                        <a:lnTo>
                          <a:pt x="3216" y="4045"/>
                        </a:lnTo>
                        <a:lnTo>
                          <a:pt x="3604" y="3754"/>
                        </a:lnTo>
                        <a:cubicBezTo>
                          <a:pt x="3697" y="3680"/>
                          <a:pt x="3812" y="3638"/>
                          <a:pt x="3928" y="3638"/>
                        </a:cubicBezTo>
                        <a:cubicBezTo>
                          <a:pt x="4256" y="3638"/>
                          <a:pt x="4505" y="3911"/>
                          <a:pt x="4505" y="4216"/>
                        </a:cubicBezTo>
                        <a:cubicBezTo>
                          <a:pt x="4505" y="4525"/>
                          <a:pt x="4256" y="4793"/>
                          <a:pt x="3928" y="4793"/>
                        </a:cubicBezTo>
                        <a:cubicBezTo>
                          <a:pt x="3854" y="4793"/>
                          <a:pt x="3757" y="4775"/>
                          <a:pt x="3678" y="4719"/>
                        </a:cubicBezTo>
                        <a:lnTo>
                          <a:pt x="3581" y="4678"/>
                        </a:lnTo>
                        <a:lnTo>
                          <a:pt x="3604" y="4775"/>
                        </a:lnTo>
                        <a:cubicBezTo>
                          <a:pt x="3623" y="4890"/>
                          <a:pt x="3641" y="5278"/>
                          <a:pt x="3604" y="5680"/>
                        </a:cubicBezTo>
                        <a:cubicBezTo>
                          <a:pt x="3544" y="6087"/>
                          <a:pt x="3392" y="6526"/>
                          <a:pt x="3045" y="6799"/>
                        </a:cubicBezTo>
                        <a:cubicBezTo>
                          <a:pt x="2796" y="6970"/>
                          <a:pt x="2523" y="7104"/>
                          <a:pt x="2273" y="7182"/>
                        </a:cubicBezTo>
                        <a:lnTo>
                          <a:pt x="2255" y="7182"/>
                        </a:lnTo>
                        <a:lnTo>
                          <a:pt x="2255" y="7201"/>
                        </a:lnTo>
                        <a:cubicBezTo>
                          <a:pt x="2158" y="7335"/>
                          <a:pt x="2079" y="7492"/>
                          <a:pt x="2005" y="7644"/>
                        </a:cubicBezTo>
                        <a:cubicBezTo>
                          <a:pt x="1793" y="8051"/>
                          <a:pt x="1793" y="8374"/>
                          <a:pt x="1871" y="8605"/>
                        </a:cubicBezTo>
                        <a:cubicBezTo>
                          <a:pt x="1927" y="8818"/>
                          <a:pt x="2024" y="8915"/>
                          <a:pt x="2042" y="8933"/>
                        </a:cubicBezTo>
                        <a:cubicBezTo>
                          <a:pt x="2024" y="8952"/>
                          <a:pt x="1848" y="9146"/>
                          <a:pt x="1677" y="9455"/>
                        </a:cubicBezTo>
                        <a:cubicBezTo>
                          <a:pt x="1483" y="9760"/>
                          <a:pt x="1331" y="10167"/>
                          <a:pt x="1428" y="10532"/>
                        </a:cubicBezTo>
                        <a:cubicBezTo>
                          <a:pt x="1625" y="11191"/>
                          <a:pt x="2281" y="11834"/>
                          <a:pt x="3188" y="11834"/>
                        </a:cubicBezTo>
                        <a:cubicBezTo>
                          <a:pt x="3260" y="11834"/>
                          <a:pt x="3334" y="11830"/>
                          <a:pt x="3410" y="11821"/>
                        </a:cubicBezTo>
                        <a:cubicBezTo>
                          <a:pt x="3627" y="11796"/>
                          <a:pt x="3801" y="11786"/>
                          <a:pt x="3942" y="11786"/>
                        </a:cubicBezTo>
                        <a:cubicBezTo>
                          <a:pt x="4114" y="11786"/>
                          <a:pt x="4238" y="11801"/>
                          <a:pt x="4334" y="11821"/>
                        </a:cubicBezTo>
                        <a:cubicBezTo>
                          <a:pt x="4505" y="11863"/>
                          <a:pt x="4565" y="11918"/>
                          <a:pt x="4662" y="11997"/>
                        </a:cubicBezTo>
                        <a:cubicBezTo>
                          <a:pt x="4736" y="12052"/>
                          <a:pt x="4759" y="12149"/>
                          <a:pt x="4778" y="12228"/>
                        </a:cubicBezTo>
                        <a:cubicBezTo>
                          <a:pt x="4778" y="12265"/>
                          <a:pt x="4778" y="12302"/>
                          <a:pt x="4796" y="12343"/>
                        </a:cubicBezTo>
                        <a:cubicBezTo>
                          <a:pt x="4815" y="12343"/>
                          <a:pt x="4833" y="12362"/>
                          <a:pt x="4875" y="12362"/>
                        </a:cubicBezTo>
                        <a:cubicBezTo>
                          <a:pt x="4881" y="12368"/>
                          <a:pt x="4887" y="12370"/>
                          <a:pt x="4893" y="12370"/>
                        </a:cubicBezTo>
                        <a:cubicBezTo>
                          <a:pt x="4906" y="12370"/>
                          <a:pt x="4918" y="12362"/>
                          <a:pt x="4930" y="12362"/>
                        </a:cubicBezTo>
                        <a:cubicBezTo>
                          <a:pt x="5106" y="12302"/>
                          <a:pt x="5720" y="12094"/>
                          <a:pt x="5951" y="11419"/>
                        </a:cubicBezTo>
                        <a:cubicBezTo>
                          <a:pt x="6067" y="11073"/>
                          <a:pt x="6048" y="10800"/>
                          <a:pt x="5988" y="10629"/>
                        </a:cubicBezTo>
                        <a:cubicBezTo>
                          <a:pt x="5933" y="10495"/>
                          <a:pt x="5891" y="10453"/>
                          <a:pt x="5873" y="10416"/>
                        </a:cubicBezTo>
                        <a:cubicBezTo>
                          <a:pt x="5933" y="10398"/>
                          <a:pt x="6376" y="10167"/>
                          <a:pt x="6584" y="9529"/>
                        </a:cubicBezTo>
                        <a:cubicBezTo>
                          <a:pt x="6815" y="8878"/>
                          <a:pt x="6626" y="8397"/>
                          <a:pt x="6607" y="8356"/>
                        </a:cubicBezTo>
                        <a:cubicBezTo>
                          <a:pt x="6626" y="8337"/>
                          <a:pt x="6723" y="8222"/>
                          <a:pt x="6797" y="7954"/>
                        </a:cubicBezTo>
                        <a:cubicBezTo>
                          <a:pt x="6857" y="7663"/>
                          <a:pt x="6875" y="7242"/>
                          <a:pt x="6663" y="6739"/>
                        </a:cubicBezTo>
                        <a:cubicBezTo>
                          <a:pt x="6261" y="5777"/>
                          <a:pt x="5295" y="5643"/>
                          <a:pt x="5161" y="5625"/>
                        </a:cubicBezTo>
                        <a:cubicBezTo>
                          <a:pt x="5198" y="5583"/>
                          <a:pt x="5221" y="5509"/>
                          <a:pt x="5258" y="5412"/>
                        </a:cubicBezTo>
                        <a:cubicBezTo>
                          <a:pt x="5337" y="5218"/>
                          <a:pt x="5411" y="4872"/>
                          <a:pt x="5471" y="4276"/>
                        </a:cubicBezTo>
                        <a:cubicBezTo>
                          <a:pt x="5545" y="3102"/>
                          <a:pt x="5143" y="1790"/>
                          <a:pt x="3757" y="695"/>
                        </a:cubicBezTo>
                        <a:cubicBezTo>
                          <a:pt x="3161" y="233"/>
                          <a:pt x="2541" y="2"/>
                          <a:pt x="1964" y="2"/>
                        </a:cubicBezTo>
                        <a:cubicBezTo>
                          <a:pt x="1945" y="1"/>
                          <a:pt x="1926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99" name="Google Shape;2199;p47"/>
            <p:cNvGrpSpPr/>
            <p:nvPr/>
          </p:nvGrpSpPr>
          <p:grpSpPr>
            <a:xfrm>
              <a:off x="5458177" y="1284078"/>
              <a:ext cx="555350" cy="555265"/>
              <a:chOff x="3894327" y="779703"/>
              <a:chExt cx="555350" cy="555265"/>
            </a:xfrm>
          </p:grpSpPr>
          <p:sp>
            <p:nvSpPr>
              <p:cNvPr id="2200" name="Google Shape;2200;p47"/>
              <p:cNvSpPr/>
              <p:nvPr/>
            </p:nvSpPr>
            <p:spPr>
              <a:xfrm>
                <a:off x="4113366" y="784984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330" y="1"/>
                    </a:moveTo>
                    <a:cubicBezTo>
                      <a:pt x="220" y="1"/>
                      <a:pt x="131" y="69"/>
                      <a:pt x="110" y="174"/>
                    </a:cubicBezTo>
                    <a:lnTo>
                      <a:pt x="0" y="745"/>
                    </a:lnTo>
                    <a:lnTo>
                      <a:pt x="0" y="765"/>
                    </a:lnTo>
                    <a:cubicBezTo>
                      <a:pt x="0" y="854"/>
                      <a:pt x="68" y="917"/>
                      <a:pt x="152" y="917"/>
                    </a:cubicBezTo>
                    <a:lnTo>
                      <a:pt x="1267" y="917"/>
                    </a:lnTo>
                    <a:cubicBezTo>
                      <a:pt x="1356" y="917"/>
                      <a:pt x="1398" y="828"/>
                      <a:pt x="1377" y="745"/>
                    </a:cubicBezTo>
                    <a:lnTo>
                      <a:pt x="1267" y="174"/>
                    </a:lnTo>
                    <a:cubicBezTo>
                      <a:pt x="1246" y="69"/>
                      <a:pt x="1157" y="1"/>
                      <a:pt x="10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7"/>
              <p:cNvSpPr/>
              <p:nvPr/>
            </p:nvSpPr>
            <p:spPr>
              <a:xfrm>
                <a:off x="4106212" y="779703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131" y="105"/>
                    </a:moveTo>
                    <a:cubicBezTo>
                      <a:pt x="1220" y="105"/>
                      <a:pt x="1283" y="173"/>
                      <a:pt x="1309" y="262"/>
                    </a:cubicBezTo>
                    <a:lnTo>
                      <a:pt x="1414" y="827"/>
                    </a:lnTo>
                    <a:cubicBezTo>
                      <a:pt x="1414" y="869"/>
                      <a:pt x="1372" y="937"/>
                      <a:pt x="1330" y="937"/>
                    </a:cubicBezTo>
                    <a:lnTo>
                      <a:pt x="236" y="937"/>
                    </a:lnTo>
                    <a:cubicBezTo>
                      <a:pt x="173" y="937"/>
                      <a:pt x="131" y="869"/>
                      <a:pt x="152" y="827"/>
                    </a:cubicBezTo>
                    <a:lnTo>
                      <a:pt x="262" y="262"/>
                    </a:lnTo>
                    <a:cubicBezTo>
                      <a:pt x="262" y="173"/>
                      <a:pt x="346" y="105"/>
                      <a:pt x="414" y="105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105"/>
                      <a:pt x="152" y="236"/>
                    </a:cubicBezTo>
                    <a:lnTo>
                      <a:pt x="21" y="807"/>
                    </a:lnTo>
                    <a:cubicBezTo>
                      <a:pt x="0" y="937"/>
                      <a:pt x="105" y="1047"/>
                      <a:pt x="236" y="1047"/>
                    </a:cubicBezTo>
                    <a:lnTo>
                      <a:pt x="1330" y="1047"/>
                    </a:lnTo>
                    <a:cubicBezTo>
                      <a:pt x="1461" y="1047"/>
                      <a:pt x="1545" y="937"/>
                      <a:pt x="1524" y="807"/>
                    </a:cubicBezTo>
                    <a:lnTo>
                      <a:pt x="1414" y="236"/>
                    </a:lnTo>
                    <a:cubicBezTo>
                      <a:pt x="1393" y="105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7"/>
              <p:cNvSpPr/>
              <p:nvPr/>
            </p:nvSpPr>
            <p:spPr>
              <a:xfrm>
                <a:off x="4271173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7"/>
              <p:cNvSpPr/>
              <p:nvPr/>
            </p:nvSpPr>
            <p:spPr>
              <a:xfrm>
                <a:off x="4265892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7"/>
              <p:cNvSpPr/>
              <p:nvPr/>
            </p:nvSpPr>
            <p:spPr>
              <a:xfrm>
                <a:off x="4366214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7"/>
              <p:cNvSpPr/>
              <p:nvPr/>
            </p:nvSpPr>
            <p:spPr>
              <a:xfrm>
                <a:off x="4360423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7"/>
              <p:cNvSpPr/>
              <p:nvPr/>
            </p:nvSpPr>
            <p:spPr>
              <a:xfrm>
                <a:off x="4271173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7"/>
              <p:cNvSpPr/>
              <p:nvPr/>
            </p:nvSpPr>
            <p:spPr>
              <a:xfrm>
                <a:off x="4265892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7"/>
              <p:cNvSpPr/>
              <p:nvPr/>
            </p:nvSpPr>
            <p:spPr>
              <a:xfrm>
                <a:off x="4111577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7"/>
              <p:cNvSpPr/>
              <p:nvPr/>
            </p:nvSpPr>
            <p:spPr>
              <a:xfrm>
                <a:off x="4106212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7"/>
              <p:cNvSpPr/>
              <p:nvPr/>
            </p:nvSpPr>
            <p:spPr>
              <a:xfrm>
                <a:off x="3950108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7"/>
              <p:cNvSpPr/>
              <p:nvPr/>
            </p:nvSpPr>
            <p:spPr>
              <a:xfrm>
                <a:off x="3944317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7"/>
              <p:cNvSpPr/>
              <p:nvPr/>
            </p:nvSpPr>
            <p:spPr>
              <a:xfrm>
                <a:off x="3899692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7"/>
              <p:cNvSpPr/>
              <p:nvPr/>
            </p:nvSpPr>
            <p:spPr>
              <a:xfrm>
                <a:off x="3894327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7"/>
              <p:cNvSpPr/>
              <p:nvPr/>
            </p:nvSpPr>
            <p:spPr>
              <a:xfrm>
                <a:off x="3950108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7"/>
              <p:cNvSpPr/>
              <p:nvPr/>
            </p:nvSpPr>
            <p:spPr>
              <a:xfrm>
                <a:off x="3944317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7"/>
              <p:cNvSpPr/>
              <p:nvPr/>
            </p:nvSpPr>
            <p:spPr>
              <a:xfrm>
                <a:off x="3959051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7"/>
              <p:cNvSpPr/>
              <p:nvPr/>
            </p:nvSpPr>
            <p:spPr>
              <a:xfrm>
                <a:off x="3953685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7"/>
              <p:cNvSpPr/>
              <p:nvPr/>
            </p:nvSpPr>
            <p:spPr>
              <a:xfrm>
                <a:off x="4046428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7"/>
              <p:cNvSpPr/>
              <p:nvPr/>
            </p:nvSpPr>
            <p:spPr>
              <a:xfrm>
                <a:off x="4041062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7"/>
            <p:cNvGrpSpPr/>
            <p:nvPr/>
          </p:nvGrpSpPr>
          <p:grpSpPr>
            <a:xfrm>
              <a:off x="6243085" y="1707500"/>
              <a:ext cx="555775" cy="553988"/>
              <a:chOff x="6451735" y="1456425"/>
              <a:chExt cx="555775" cy="553988"/>
            </a:xfrm>
          </p:grpSpPr>
          <p:sp>
            <p:nvSpPr>
              <p:cNvPr id="2221" name="Google Shape;2221;p47"/>
              <p:cNvSpPr/>
              <p:nvPr/>
            </p:nvSpPr>
            <p:spPr>
              <a:xfrm>
                <a:off x="6829007" y="1513484"/>
                <a:ext cx="122808" cy="11965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405" extrusionOk="0">
                    <a:moveTo>
                      <a:pt x="685" y="1"/>
                    </a:moveTo>
                    <a:cubicBezTo>
                      <a:pt x="644" y="1"/>
                      <a:pt x="604" y="12"/>
                      <a:pt x="567" y="32"/>
                    </a:cubicBezTo>
                    <a:lnTo>
                      <a:pt x="85" y="357"/>
                    </a:lnTo>
                    <a:cubicBezTo>
                      <a:pt x="64" y="357"/>
                      <a:pt x="64" y="378"/>
                      <a:pt x="64" y="378"/>
                    </a:cubicBezTo>
                    <a:cubicBezTo>
                      <a:pt x="1" y="446"/>
                      <a:pt x="1" y="535"/>
                      <a:pt x="64" y="598"/>
                    </a:cubicBezTo>
                    <a:lnTo>
                      <a:pt x="828" y="1362"/>
                    </a:lnTo>
                    <a:cubicBezTo>
                      <a:pt x="828" y="1362"/>
                      <a:pt x="828" y="1383"/>
                      <a:pt x="849" y="1383"/>
                    </a:cubicBezTo>
                    <a:cubicBezTo>
                      <a:pt x="873" y="1398"/>
                      <a:pt x="900" y="1405"/>
                      <a:pt x="925" y="1405"/>
                    </a:cubicBezTo>
                    <a:cubicBezTo>
                      <a:pt x="972" y="1405"/>
                      <a:pt x="1018" y="1382"/>
                      <a:pt x="1048" y="1341"/>
                    </a:cubicBezTo>
                    <a:lnTo>
                      <a:pt x="1373" y="859"/>
                    </a:lnTo>
                    <a:cubicBezTo>
                      <a:pt x="1441" y="770"/>
                      <a:pt x="1415" y="666"/>
                      <a:pt x="1352" y="577"/>
                    </a:cubicBezTo>
                    <a:lnTo>
                      <a:pt x="849" y="74"/>
                    </a:lnTo>
                    <a:cubicBezTo>
                      <a:pt x="798" y="22"/>
                      <a:pt x="741" y="1"/>
                      <a:pt x="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7"/>
              <p:cNvSpPr/>
              <p:nvPr/>
            </p:nvSpPr>
            <p:spPr>
              <a:xfrm>
                <a:off x="6821427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775" y="113"/>
                    </a:moveTo>
                    <a:cubicBezTo>
                      <a:pt x="817" y="113"/>
                      <a:pt x="859" y="130"/>
                      <a:pt x="896" y="153"/>
                    </a:cubicBezTo>
                    <a:lnTo>
                      <a:pt x="896" y="174"/>
                    </a:lnTo>
                    <a:lnTo>
                      <a:pt x="1399" y="677"/>
                    </a:lnTo>
                    <a:cubicBezTo>
                      <a:pt x="1462" y="724"/>
                      <a:pt x="1462" y="828"/>
                      <a:pt x="1420" y="896"/>
                    </a:cubicBezTo>
                    <a:lnTo>
                      <a:pt x="1090" y="1378"/>
                    </a:lnTo>
                    <a:cubicBezTo>
                      <a:pt x="1080" y="1399"/>
                      <a:pt x="1059" y="1410"/>
                      <a:pt x="1035" y="1410"/>
                    </a:cubicBezTo>
                    <a:cubicBezTo>
                      <a:pt x="1010" y="1410"/>
                      <a:pt x="983" y="1399"/>
                      <a:pt x="959" y="1378"/>
                    </a:cubicBezTo>
                    <a:lnTo>
                      <a:pt x="174" y="614"/>
                    </a:lnTo>
                    <a:cubicBezTo>
                      <a:pt x="132" y="567"/>
                      <a:pt x="153" y="504"/>
                      <a:pt x="195" y="462"/>
                    </a:cubicBezTo>
                    <a:lnTo>
                      <a:pt x="676" y="153"/>
                    </a:lnTo>
                    <a:cubicBezTo>
                      <a:pt x="707" y="124"/>
                      <a:pt x="741" y="113"/>
                      <a:pt x="775" y="113"/>
                    </a:cubicBezTo>
                    <a:close/>
                    <a:moveTo>
                      <a:pt x="768" y="0"/>
                    </a:moveTo>
                    <a:cubicBezTo>
                      <a:pt x="714" y="0"/>
                      <a:pt x="659" y="16"/>
                      <a:pt x="614" y="43"/>
                    </a:cubicBezTo>
                    <a:lnTo>
                      <a:pt x="132" y="373"/>
                    </a:lnTo>
                    <a:cubicBezTo>
                      <a:pt x="22" y="436"/>
                      <a:pt x="1" y="614"/>
                      <a:pt x="111" y="697"/>
                    </a:cubicBezTo>
                    <a:lnTo>
                      <a:pt x="875" y="1462"/>
                    </a:lnTo>
                    <a:cubicBezTo>
                      <a:pt x="911" y="1500"/>
                      <a:pt x="958" y="1518"/>
                      <a:pt x="1008" y="1518"/>
                    </a:cubicBezTo>
                    <a:cubicBezTo>
                      <a:pt x="1076" y="1518"/>
                      <a:pt x="1149" y="1484"/>
                      <a:pt x="1200" y="1420"/>
                    </a:cubicBezTo>
                    <a:lnTo>
                      <a:pt x="1504" y="959"/>
                    </a:lnTo>
                    <a:cubicBezTo>
                      <a:pt x="1593" y="828"/>
                      <a:pt x="1572" y="697"/>
                      <a:pt x="1483" y="593"/>
                    </a:cubicBezTo>
                    <a:lnTo>
                      <a:pt x="959" y="90"/>
                    </a:lnTo>
                    <a:lnTo>
                      <a:pt x="959" y="69"/>
                    </a:lnTo>
                    <a:lnTo>
                      <a:pt x="941" y="69"/>
                    </a:lnTo>
                    <a:cubicBezTo>
                      <a:pt x="894" y="21"/>
                      <a:pt x="831" y="0"/>
                      <a:pt x="7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7"/>
              <p:cNvSpPr/>
              <p:nvPr/>
            </p:nvSpPr>
            <p:spPr>
              <a:xfrm>
                <a:off x="6923623" y="1674016"/>
                <a:ext cx="78096" cy="1194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3" extrusionOk="0">
                    <a:moveTo>
                      <a:pt x="152" y="1"/>
                    </a:moveTo>
                    <a:cubicBezTo>
                      <a:pt x="68" y="1"/>
                      <a:pt x="0" y="64"/>
                      <a:pt x="0" y="153"/>
                    </a:cubicBezTo>
                    <a:lnTo>
                      <a:pt x="0" y="1242"/>
                    </a:lnTo>
                    <a:lnTo>
                      <a:pt x="0" y="1268"/>
                    </a:lnTo>
                    <a:cubicBezTo>
                      <a:pt x="0" y="1342"/>
                      <a:pt x="69" y="1403"/>
                      <a:pt x="142" y="1403"/>
                    </a:cubicBezTo>
                    <a:cubicBezTo>
                      <a:pt x="152" y="1403"/>
                      <a:pt x="163" y="1402"/>
                      <a:pt x="173" y="1399"/>
                    </a:cubicBezTo>
                    <a:lnTo>
                      <a:pt x="744" y="1289"/>
                    </a:lnTo>
                    <a:cubicBezTo>
                      <a:pt x="854" y="1268"/>
                      <a:pt x="917" y="1179"/>
                      <a:pt x="917" y="1069"/>
                    </a:cubicBezTo>
                    <a:lnTo>
                      <a:pt x="917" y="352"/>
                    </a:lnTo>
                    <a:cubicBezTo>
                      <a:pt x="917" y="242"/>
                      <a:pt x="854" y="132"/>
                      <a:pt x="744" y="111"/>
                    </a:cubicBez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7"/>
              <p:cNvSpPr/>
              <p:nvPr/>
            </p:nvSpPr>
            <p:spPr>
              <a:xfrm>
                <a:off x="6918257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193" y="105"/>
                    </a:moveTo>
                    <a:cubicBezTo>
                      <a:pt x="201" y="105"/>
                      <a:pt x="208" y="106"/>
                      <a:pt x="215" y="110"/>
                    </a:cubicBezTo>
                    <a:lnTo>
                      <a:pt x="786" y="220"/>
                    </a:lnTo>
                    <a:cubicBezTo>
                      <a:pt x="870" y="241"/>
                      <a:pt x="938" y="309"/>
                      <a:pt x="938" y="398"/>
                    </a:cubicBezTo>
                    <a:lnTo>
                      <a:pt x="938" y="1115"/>
                    </a:lnTo>
                    <a:cubicBezTo>
                      <a:pt x="938" y="1183"/>
                      <a:pt x="870" y="1246"/>
                      <a:pt x="786" y="1267"/>
                    </a:cubicBezTo>
                    <a:lnTo>
                      <a:pt x="215" y="1377"/>
                    </a:lnTo>
                    <a:cubicBezTo>
                      <a:pt x="208" y="1381"/>
                      <a:pt x="200" y="1382"/>
                      <a:pt x="191" y="1382"/>
                    </a:cubicBezTo>
                    <a:cubicBezTo>
                      <a:pt x="151" y="1382"/>
                      <a:pt x="105" y="1344"/>
                      <a:pt x="105" y="1288"/>
                    </a:cubicBezTo>
                    <a:lnTo>
                      <a:pt x="105" y="199"/>
                    </a:lnTo>
                    <a:cubicBezTo>
                      <a:pt x="105" y="146"/>
                      <a:pt x="153" y="105"/>
                      <a:pt x="193" y="105"/>
                    </a:cubicBezTo>
                    <a:close/>
                    <a:moveTo>
                      <a:pt x="198" y="0"/>
                    </a:moveTo>
                    <a:cubicBezTo>
                      <a:pt x="102" y="0"/>
                      <a:pt x="0" y="83"/>
                      <a:pt x="0" y="199"/>
                    </a:cubicBezTo>
                    <a:lnTo>
                      <a:pt x="0" y="1288"/>
                    </a:lnTo>
                    <a:cubicBezTo>
                      <a:pt x="0" y="1406"/>
                      <a:pt x="107" y="1490"/>
                      <a:pt x="205" y="1490"/>
                    </a:cubicBezTo>
                    <a:cubicBezTo>
                      <a:pt x="215" y="1490"/>
                      <a:pt x="226" y="1489"/>
                      <a:pt x="236" y="1487"/>
                    </a:cubicBezTo>
                    <a:lnTo>
                      <a:pt x="807" y="1377"/>
                    </a:lnTo>
                    <a:cubicBezTo>
                      <a:pt x="938" y="1356"/>
                      <a:pt x="1048" y="1246"/>
                      <a:pt x="1048" y="1115"/>
                    </a:cubicBezTo>
                    <a:lnTo>
                      <a:pt x="1048" y="398"/>
                    </a:lnTo>
                    <a:cubicBezTo>
                      <a:pt x="1048" y="241"/>
                      <a:pt x="938" y="136"/>
                      <a:pt x="807" y="110"/>
                    </a:cubicBezTo>
                    <a:lnTo>
                      <a:pt x="236" y="5"/>
                    </a:lnTo>
                    <a:cubicBezTo>
                      <a:pt x="224" y="2"/>
                      <a:pt x="211" y="0"/>
                      <a:pt x="1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7"/>
              <p:cNvSpPr/>
              <p:nvPr/>
            </p:nvSpPr>
            <p:spPr>
              <a:xfrm>
                <a:off x="6826792" y="1833357"/>
                <a:ext cx="125022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410" extrusionOk="0">
                    <a:moveTo>
                      <a:pt x="955" y="1"/>
                    </a:moveTo>
                    <a:cubicBezTo>
                      <a:pt x="913" y="1"/>
                      <a:pt x="875" y="18"/>
                      <a:pt x="854" y="52"/>
                    </a:cubicBezTo>
                    <a:lnTo>
                      <a:pt x="69" y="811"/>
                    </a:lnTo>
                    <a:lnTo>
                      <a:pt x="69" y="837"/>
                    </a:lnTo>
                    <a:cubicBezTo>
                      <a:pt x="1" y="900"/>
                      <a:pt x="27" y="1010"/>
                      <a:pt x="111" y="1052"/>
                    </a:cubicBezTo>
                    <a:lnTo>
                      <a:pt x="572" y="1382"/>
                    </a:lnTo>
                    <a:cubicBezTo>
                      <a:pt x="616" y="1399"/>
                      <a:pt x="660" y="1409"/>
                      <a:pt x="701" y="1409"/>
                    </a:cubicBezTo>
                    <a:cubicBezTo>
                      <a:pt x="761" y="1409"/>
                      <a:pt x="814" y="1388"/>
                      <a:pt x="854" y="1335"/>
                    </a:cubicBezTo>
                    <a:lnTo>
                      <a:pt x="1378" y="837"/>
                    </a:lnTo>
                    <a:cubicBezTo>
                      <a:pt x="1441" y="769"/>
                      <a:pt x="1467" y="638"/>
                      <a:pt x="1399" y="549"/>
                    </a:cubicBezTo>
                    <a:lnTo>
                      <a:pt x="1074" y="73"/>
                    </a:lnTo>
                    <a:lnTo>
                      <a:pt x="1074" y="52"/>
                    </a:lnTo>
                    <a:cubicBezTo>
                      <a:pt x="1040" y="18"/>
                      <a:pt x="996" y="1"/>
                      <a:pt x="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7"/>
              <p:cNvSpPr/>
              <p:nvPr/>
            </p:nvSpPr>
            <p:spPr>
              <a:xfrm>
                <a:off x="6821427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1013" y="111"/>
                    </a:moveTo>
                    <a:cubicBezTo>
                      <a:pt x="1047" y="111"/>
                      <a:pt x="1079" y="127"/>
                      <a:pt x="1090" y="162"/>
                    </a:cubicBezTo>
                    <a:lnTo>
                      <a:pt x="1420" y="622"/>
                    </a:lnTo>
                    <a:cubicBezTo>
                      <a:pt x="1462" y="706"/>
                      <a:pt x="1462" y="795"/>
                      <a:pt x="1399" y="837"/>
                    </a:cubicBezTo>
                    <a:lnTo>
                      <a:pt x="896" y="1361"/>
                    </a:lnTo>
                    <a:cubicBezTo>
                      <a:pt x="855" y="1389"/>
                      <a:pt x="808" y="1408"/>
                      <a:pt x="762" y="1408"/>
                    </a:cubicBezTo>
                    <a:cubicBezTo>
                      <a:pt x="733" y="1408"/>
                      <a:pt x="703" y="1400"/>
                      <a:pt x="676" y="1382"/>
                    </a:cubicBezTo>
                    <a:lnTo>
                      <a:pt x="195" y="1057"/>
                    </a:lnTo>
                    <a:cubicBezTo>
                      <a:pt x="153" y="1015"/>
                      <a:pt x="132" y="947"/>
                      <a:pt x="174" y="905"/>
                    </a:cubicBezTo>
                    <a:lnTo>
                      <a:pt x="938" y="141"/>
                    </a:lnTo>
                    <a:cubicBezTo>
                      <a:pt x="957" y="122"/>
                      <a:pt x="986" y="111"/>
                      <a:pt x="1013" y="111"/>
                    </a:cubicBezTo>
                    <a:close/>
                    <a:moveTo>
                      <a:pt x="1005" y="0"/>
                    </a:moveTo>
                    <a:cubicBezTo>
                      <a:pt x="956" y="0"/>
                      <a:pt x="910" y="17"/>
                      <a:pt x="875" y="52"/>
                    </a:cubicBezTo>
                    <a:lnTo>
                      <a:pt x="111" y="816"/>
                    </a:lnTo>
                    <a:cubicBezTo>
                      <a:pt x="1" y="926"/>
                      <a:pt x="22" y="1078"/>
                      <a:pt x="132" y="1146"/>
                    </a:cubicBezTo>
                    <a:lnTo>
                      <a:pt x="614" y="1471"/>
                    </a:lnTo>
                    <a:cubicBezTo>
                      <a:pt x="660" y="1501"/>
                      <a:pt x="716" y="1518"/>
                      <a:pt x="772" y="1518"/>
                    </a:cubicBezTo>
                    <a:cubicBezTo>
                      <a:pt x="843" y="1518"/>
                      <a:pt x="912" y="1491"/>
                      <a:pt x="959" y="1429"/>
                    </a:cubicBezTo>
                    <a:lnTo>
                      <a:pt x="1462" y="947"/>
                    </a:lnTo>
                    <a:lnTo>
                      <a:pt x="1483" y="926"/>
                    </a:lnTo>
                    <a:cubicBezTo>
                      <a:pt x="1572" y="837"/>
                      <a:pt x="1593" y="685"/>
                      <a:pt x="1504" y="575"/>
                    </a:cubicBezTo>
                    <a:lnTo>
                      <a:pt x="1200" y="99"/>
                    </a:lnTo>
                    <a:cubicBezTo>
                      <a:pt x="1148" y="34"/>
                      <a:pt x="1074" y="0"/>
                      <a:pt x="10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>
                <a:off x="6670689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>
                <a:off x="6663620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7"/>
              <p:cNvSpPr/>
              <p:nvPr/>
            </p:nvSpPr>
            <p:spPr>
              <a:xfrm>
                <a:off x="6668900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7"/>
              <p:cNvSpPr/>
              <p:nvPr/>
            </p:nvSpPr>
            <p:spPr>
              <a:xfrm>
                <a:off x="6663620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7"/>
              <p:cNvSpPr/>
              <p:nvPr/>
            </p:nvSpPr>
            <p:spPr>
              <a:xfrm>
                <a:off x="6507517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7"/>
              <p:cNvSpPr/>
              <p:nvPr/>
            </p:nvSpPr>
            <p:spPr>
              <a:xfrm>
                <a:off x="6501726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7"/>
              <p:cNvSpPr/>
              <p:nvPr/>
            </p:nvSpPr>
            <p:spPr>
              <a:xfrm>
                <a:off x="6457100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7"/>
              <p:cNvSpPr/>
              <p:nvPr/>
            </p:nvSpPr>
            <p:spPr>
              <a:xfrm>
                <a:off x="6451735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7"/>
              <p:cNvSpPr/>
              <p:nvPr/>
            </p:nvSpPr>
            <p:spPr>
              <a:xfrm>
                <a:off x="6507517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>
                <a:off x="6501726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7"/>
              <p:cNvSpPr/>
              <p:nvPr/>
            </p:nvSpPr>
            <p:spPr>
              <a:xfrm>
                <a:off x="6516885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7"/>
              <p:cNvSpPr/>
              <p:nvPr/>
            </p:nvSpPr>
            <p:spPr>
              <a:xfrm>
                <a:off x="6511094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7"/>
              <p:cNvSpPr/>
              <p:nvPr/>
            </p:nvSpPr>
            <p:spPr>
              <a:xfrm>
                <a:off x="6603836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7"/>
              <p:cNvSpPr/>
              <p:nvPr/>
            </p:nvSpPr>
            <p:spPr>
              <a:xfrm>
                <a:off x="6598683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74" name="Picture 2" descr="Builder Pattern: soluciones de software más rápidas con el patrón Builder -  IONOS">
            <a:extLst>
              <a:ext uri="{FF2B5EF4-FFF2-40B4-BE49-F238E27FC236}">
                <a16:creationId xmlns:a16="http://schemas.microsoft.com/office/drawing/2014/main" id="{45163FEC-89A6-6F7A-73E9-E416A17B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00" y="1349884"/>
            <a:ext cx="5949601" cy="3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Presentación en pantalla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Inter</vt:lpstr>
      <vt:lpstr>DM Sans</vt:lpstr>
      <vt:lpstr>Open Sans</vt:lpstr>
      <vt:lpstr>Montserrat</vt:lpstr>
      <vt:lpstr>Arial</vt:lpstr>
      <vt:lpstr>Söhne</vt:lpstr>
      <vt:lpstr>Computer Workshop for Beginners by Slidesgo</vt:lpstr>
      <vt:lpstr>Patron Builder</vt:lpstr>
      <vt:lpstr>DEFINICIÓN </vt:lpstr>
      <vt:lpstr>VENTAJAS Y DESVENTAJAS</vt:lpstr>
      <vt:lpstr>DIAGRAMA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Builder</dc:title>
  <dc:creator>Stephany Aguilar</dc:creator>
  <cp:lastModifiedBy>Stephany Aguilar</cp:lastModifiedBy>
  <cp:revision>1</cp:revision>
  <dcterms:modified xsi:type="dcterms:W3CDTF">2023-06-07T03:01:47Z</dcterms:modified>
</cp:coreProperties>
</file>