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3" r:id="rId2"/>
    <p:sldMasterId id="2147483669" r:id="rId3"/>
    <p:sldMasterId id="2147483668" r:id="rId4"/>
    <p:sldMasterId id="2147483670" r:id="rId5"/>
    <p:sldMasterId id="2147483672" r:id="rId6"/>
    <p:sldMasterId id="2147483674" r:id="rId7"/>
    <p:sldMasterId id="2147483676" r:id="rId8"/>
  </p:sldMasterIdLst>
  <p:notesMasterIdLst>
    <p:notesMasterId r:id="rId36"/>
  </p:notesMasterIdLst>
  <p:sldIdLst>
    <p:sldId id="256" r:id="rId9"/>
    <p:sldId id="261" r:id="rId10"/>
    <p:sldId id="262" r:id="rId11"/>
    <p:sldId id="263" r:id="rId12"/>
    <p:sldId id="264" r:id="rId13"/>
    <p:sldId id="265" r:id="rId14"/>
    <p:sldId id="266" r:id="rId15"/>
    <p:sldId id="267" r:id="rId16"/>
    <p:sldId id="268" r:id="rId17"/>
    <p:sldId id="269" r:id="rId18"/>
    <p:sldId id="270" r:id="rId19"/>
    <p:sldId id="306" r:id="rId20"/>
    <p:sldId id="307" r:id="rId21"/>
    <p:sldId id="308" r:id="rId22"/>
    <p:sldId id="309" r:id="rId23"/>
    <p:sldId id="310" r:id="rId24"/>
    <p:sldId id="311" r:id="rId25"/>
    <p:sldId id="312" r:id="rId26"/>
    <p:sldId id="283" r:id="rId27"/>
    <p:sldId id="285" r:id="rId28"/>
    <p:sldId id="287" r:id="rId29"/>
    <p:sldId id="288" r:id="rId30"/>
    <p:sldId id="290" r:id="rId31"/>
    <p:sldId id="291" r:id="rId32"/>
    <p:sldId id="292" r:id="rId33"/>
    <p:sldId id="293" r:id="rId34"/>
    <p:sldId id="294" r:id="rId35"/>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67" d="100"/>
          <a:sy n="67" d="100"/>
        </p:scale>
        <p:origin x="1600" y="4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B418A74-1758-49F4-9FE7-4749C03837AD}" type="slidenum">
              <a:rPr lang="es-ES"/>
              <a:pPr/>
              <a:t>‹Nº›</a:t>
            </a:fld>
            <a:endParaRPr lang="es-E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AC5EF941-0247-C20A-6593-D7362657170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C8FD996-9CC2-4121-A1A3-4A77B05E48E9}" type="slidenum">
              <a:rPr lang="es-ES" altLang="es-PA"/>
              <a:pPr/>
              <a:t>14</a:t>
            </a:fld>
            <a:endParaRPr lang="es-ES" altLang="es-PA"/>
          </a:p>
        </p:txBody>
      </p:sp>
      <p:sp>
        <p:nvSpPr>
          <p:cNvPr id="22531" name="Rectangle 2">
            <a:extLst>
              <a:ext uri="{FF2B5EF4-FFF2-40B4-BE49-F238E27FC236}">
                <a16:creationId xmlns:a16="http://schemas.microsoft.com/office/drawing/2014/main" id="{8A015F0D-3E6E-90D7-E5B3-7ABC5F2524BC}"/>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1C2AEB59-12EB-24F5-63E4-1AF7268EBE97}"/>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pPr>
            <a:r>
              <a:rPr lang="es-ES" altLang="es-PA" sz="1000"/>
              <a:t>El modelo de referencia CMM establece una serie de áreas clave (hasta un total de dieciocho) agrupadas en los distintos niveles de madurez. Para que una organización pueda estar en un determinado nivel de madurez debe satisfacer los criterios de evaluación asociados con las áreas clave que pertenecen a ese nivel y a los niveles anteriores. Cada área clave de proceso o </a:t>
            </a:r>
            <a:r>
              <a:rPr lang="es-ES" altLang="es-PA" sz="1000" i="1"/>
              <a:t>KPA</a:t>
            </a:r>
            <a:r>
              <a:rPr lang="es-ES" altLang="es-PA" sz="1000"/>
              <a:t> </a:t>
            </a:r>
            <a:r>
              <a:rPr lang="es-ES" altLang="es-PA" sz="1000" i="1"/>
              <a:t>(Key Process Area)</a:t>
            </a:r>
            <a:r>
              <a:rPr lang="es-ES" altLang="es-PA" sz="1000"/>
              <a:t> se describe en función de una serie de prácticas clave </a:t>
            </a:r>
            <a:r>
              <a:rPr lang="es-ES" altLang="es-PA" sz="1000" i="1"/>
              <a:t>(KPs, Key Practices),</a:t>
            </a:r>
            <a:r>
              <a:rPr lang="es-ES" altLang="es-PA" sz="1000"/>
              <a:t> que a su vez se organizan en una serie de características comunes </a:t>
            </a:r>
            <a:r>
              <a:rPr lang="es-ES" altLang="es-PA" sz="1000" i="1"/>
              <a:t>(common features).</a:t>
            </a:r>
            <a:r>
              <a:rPr lang="es-ES" altLang="es-PA" sz="1000"/>
              <a:t> </a:t>
            </a:r>
          </a:p>
          <a:p>
            <a:pPr eaLnBrk="1" hangingPunct="1">
              <a:lnSpc>
                <a:spcPct val="90000"/>
              </a:lnSpc>
            </a:pPr>
            <a:r>
              <a:rPr lang="es-ES" altLang="es-PA" sz="1000"/>
              <a:t>Como se puede observar en la figura anterior, CMM proporciona la estructura necesaria para poder aplicar de forma sistemática un proceso de evaluación al estar claramente definido cada nivel de madurez en base a: </a:t>
            </a:r>
            <a:endParaRPr lang="es-ES" altLang="es-PA" sz="1000" b="1"/>
          </a:p>
          <a:p>
            <a:pPr eaLnBrk="1" hangingPunct="1">
              <a:lnSpc>
                <a:spcPct val="90000"/>
              </a:lnSpc>
            </a:pPr>
            <a:r>
              <a:rPr lang="es-ES" altLang="es-PA" sz="1000" b="1"/>
              <a:t>Áreas clave del proceso</a:t>
            </a:r>
            <a:r>
              <a:rPr lang="es-ES" altLang="es-PA" sz="1000"/>
              <a:t>. Cada nivel de madurez, excepto el nivel inicial se descompone en diferentes áreas clave del proceso. Ejemplos de áreas clave son la gestión de configuración y  planificación del proyecto del nivel dos de madurez, o la prevención de defectos y gestión de cambio del proceso correspondientes al nivel cinco de madurez. Cada área clave contiene un conjunto de objetivos o metas, que describen de forma general qué se debe hacer para dar soporte a un área clave de proceso. Las metas se usan para comprobar si efectivamente se implementa adecuadamente un área clave de proceso determinada.  </a:t>
            </a:r>
            <a:endParaRPr lang="es-ES" altLang="es-PA" sz="1000" b="1"/>
          </a:p>
          <a:p>
            <a:pPr eaLnBrk="1" hangingPunct="1">
              <a:lnSpc>
                <a:spcPct val="90000"/>
              </a:lnSpc>
            </a:pPr>
            <a:r>
              <a:rPr lang="es-ES" altLang="es-PA" sz="1000" b="1"/>
              <a:t>Características Comunes</a:t>
            </a:r>
            <a:r>
              <a:rPr lang="es-ES" altLang="es-PA" sz="1000"/>
              <a:t>. Cada área clave de proceso se organiza en una serie de características comunes que representan los atributos que debe tener el proceso. Mediante la evaluación de las características comunes se puede averiguar si la implementación de un área clave de proceso se ha realizado de forma que sea efectiva, repetible y duradera.</a:t>
            </a:r>
            <a:endParaRPr lang="es-ES" altLang="es-PA" sz="1000" b="1"/>
          </a:p>
          <a:p>
            <a:pPr eaLnBrk="1" hangingPunct="1">
              <a:lnSpc>
                <a:spcPct val="90000"/>
              </a:lnSpc>
            </a:pPr>
            <a:r>
              <a:rPr lang="es-ES" altLang="es-PA" sz="1000" b="1"/>
              <a:t>Prácticas Clave</a:t>
            </a:r>
            <a:r>
              <a:rPr lang="es-ES" altLang="es-PA" sz="1000"/>
              <a:t>. Constituyen los ejemplos de lo </a:t>
            </a:r>
            <a:r>
              <a:rPr lang="es-ES" altLang="es-PA" sz="1000" b="1"/>
              <a:t>qué</a:t>
            </a:r>
            <a:r>
              <a:rPr lang="es-ES" altLang="es-PA" sz="1000"/>
              <a:t> se debe hacer para satisfacer los objetivos de un área clave de proceso sin entrar en detalle de </a:t>
            </a:r>
            <a:r>
              <a:rPr lang="es-ES" altLang="es-PA" sz="1000" b="1"/>
              <a:t>cómo</a:t>
            </a:r>
            <a:r>
              <a:rPr lang="es-ES" altLang="es-PA" sz="1000"/>
              <a:t> hacerlo.</a:t>
            </a:r>
          </a:p>
          <a:p>
            <a:pPr eaLnBrk="1" hangingPunct="1">
              <a:lnSpc>
                <a:spcPct val="90000"/>
              </a:lnSpc>
            </a:pPr>
            <a:r>
              <a:rPr lang="es-ES" altLang="es-PA" sz="1000"/>
              <a:t>Para poder conocer el nivel de madurez de una organización es necesario realizar la evaluación de sus procesos software. Por este motivo y con el fin de proporcionar el medio necesario para realizar evaluaciones basadas en CMM y para poder comparar los resultados de evaluación se creó el marco de trabajo CAF, que identifica los requisitos y características necesarias en un método de evaluación basado en CMM para mejorar la consistencia y la fiabilidad de los diferentes métodos de evaluación y sus resultados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889AEBF-596D-E979-E7DE-23A54095A74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9E7DCC-38BF-4794-B7F7-722739861EC0}" type="slidenum">
              <a:rPr lang="es-ES" altLang="es-PA"/>
              <a:pPr/>
              <a:t>15</a:t>
            </a:fld>
            <a:endParaRPr lang="es-ES" altLang="es-PA"/>
          </a:p>
        </p:txBody>
      </p:sp>
      <p:sp>
        <p:nvSpPr>
          <p:cNvPr id="24579" name="Rectangle 2">
            <a:extLst>
              <a:ext uri="{FF2B5EF4-FFF2-40B4-BE49-F238E27FC236}">
                <a16:creationId xmlns:a16="http://schemas.microsoft.com/office/drawing/2014/main" id="{2DFE619D-E1DF-5F1B-2688-BDD28AD9DDC0}"/>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4AE8150B-4C51-B1C3-145E-E6CF4C8C9084}"/>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s-PA" altLang="es-P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5803AEFA-D3CB-0878-2723-DBAC4713879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93B110C-CFD1-4849-94D6-2000555DCA03}" type="slidenum">
              <a:rPr lang="es-ES" altLang="es-PA"/>
              <a:pPr/>
              <a:t>16</a:t>
            </a:fld>
            <a:endParaRPr lang="es-ES" altLang="es-PA"/>
          </a:p>
        </p:txBody>
      </p:sp>
      <p:sp>
        <p:nvSpPr>
          <p:cNvPr id="26627" name="Rectangle 2">
            <a:extLst>
              <a:ext uri="{FF2B5EF4-FFF2-40B4-BE49-F238E27FC236}">
                <a16:creationId xmlns:a16="http://schemas.microsoft.com/office/drawing/2014/main" id="{B03B8F09-4FCD-E28B-2C90-7C4099B61C49}"/>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65D323EA-F5C6-BEF8-45BD-593515011AB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s-PA" altLang="es-P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8591F60A-C9B5-D2DF-84A1-2CC83C8534D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597314-93F6-429C-A556-B45367966206}" type="slidenum">
              <a:rPr lang="es-ES" altLang="es-PA"/>
              <a:pPr/>
              <a:t>17</a:t>
            </a:fld>
            <a:endParaRPr lang="es-ES" altLang="es-PA"/>
          </a:p>
        </p:txBody>
      </p:sp>
      <p:sp>
        <p:nvSpPr>
          <p:cNvPr id="28675" name="Rectangle 2">
            <a:extLst>
              <a:ext uri="{FF2B5EF4-FFF2-40B4-BE49-F238E27FC236}">
                <a16:creationId xmlns:a16="http://schemas.microsoft.com/office/drawing/2014/main" id="{078CD9D2-9575-8557-BEF2-D86205AE2D22}"/>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D3D6E908-2EC9-EFE6-ED1F-1505F5128E9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s-PA" altLang="es-P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F75D8B11-F0C3-B9A2-7642-EC4CF235F5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94FA921-1B27-4EB4-9DFD-A6A1256CCC64}" type="slidenum">
              <a:rPr lang="es-ES" altLang="es-PA"/>
              <a:pPr/>
              <a:t>18</a:t>
            </a:fld>
            <a:endParaRPr lang="es-ES" altLang="es-PA"/>
          </a:p>
        </p:txBody>
      </p:sp>
      <p:sp>
        <p:nvSpPr>
          <p:cNvPr id="30723" name="Rectangle 2">
            <a:extLst>
              <a:ext uri="{FF2B5EF4-FFF2-40B4-BE49-F238E27FC236}">
                <a16:creationId xmlns:a16="http://schemas.microsoft.com/office/drawing/2014/main" id="{E13B46E0-93A9-42A5-C0ED-85CAC1381B00}"/>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A858EF73-8681-A457-3F2A-CC05A5DBA41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s-PA" altLang="es-P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3554" name="Group 2"/>
          <p:cNvGrpSpPr>
            <a:grpSpLocks/>
          </p:cNvGrpSpPr>
          <p:nvPr/>
        </p:nvGrpSpPr>
        <p:grpSpPr bwMode="auto">
          <a:xfrm>
            <a:off x="1658938" y="1600200"/>
            <a:ext cx="6837362" cy="3200400"/>
            <a:chOff x="1045" y="1008"/>
            <a:chExt cx="4307" cy="2016"/>
          </a:xfrm>
        </p:grpSpPr>
        <p:sp>
          <p:nvSpPr>
            <p:cNvPr id="2355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endParaRPr lang="en-US" sz="2400">
                <a:latin typeface="Times New Roman" pitchFamily="18" charset="0"/>
              </a:endParaRPr>
            </a:p>
          </p:txBody>
        </p:sp>
        <p:sp>
          <p:nvSpPr>
            <p:cNvPr id="2355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endParaRPr lang="en-US" sz="2400">
                <a:latin typeface="Times New Roman" pitchFamily="18" charset="0"/>
              </a:endParaRPr>
            </a:p>
          </p:txBody>
        </p:sp>
        <p:sp>
          <p:nvSpPr>
            <p:cNvPr id="2355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endParaRPr lang="en-US" sz="2400">
                <a:latin typeface="Times New Roman" pitchFamily="18" charset="0"/>
              </a:endParaRPr>
            </a:p>
          </p:txBody>
        </p:sp>
        <p:sp>
          <p:nvSpPr>
            <p:cNvPr id="2355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sp>
          <p:nvSpPr>
            <p:cNvPr id="2355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endParaRPr lang="en-US" sz="2400">
                <a:latin typeface="Times New Roman" pitchFamily="18" charset="0"/>
              </a:endParaRPr>
            </a:p>
          </p:txBody>
        </p:sp>
        <p:sp>
          <p:nvSpPr>
            <p:cNvPr id="2356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endParaRPr lang="en-US" sz="2400">
                <a:latin typeface="Times New Roman" pitchFamily="18" charset="0"/>
              </a:endParaRPr>
            </a:p>
          </p:txBody>
        </p:sp>
      </p:grpSp>
      <p:sp>
        <p:nvSpPr>
          <p:cNvPr id="23561" name="Rectangle 9"/>
          <p:cNvSpPr>
            <a:spLocks noGrp="1" noChangeArrowheads="1"/>
          </p:cNvSpPr>
          <p:nvPr>
            <p:ph type="dt" sz="half" idx="2"/>
          </p:nvPr>
        </p:nvSpPr>
        <p:spPr/>
        <p:txBody>
          <a:bodyPr/>
          <a:lstStyle>
            <a:lvl1pPr>
              <a:defRPr/>
            </a:lvl1pPr>
          </a:lstStyle>
          <a:p>
            <a:endParaRPr lang="es-ES"/>
          </a:p>
        </p:txBody>
      </p:sp>
      <p:sp>
        <p:nvSpPr>
          <p:cNvPr id="23562" name="Rectangle 10"/>
          <p:cNvSpPr>
            <a:spLocks noGrp="1" noChangeArrowheads="1"/>
          </p:cNvSpPr>
          <p:nvPr>
            <p:ph type="ftr" sz="quarter" idx="3"/>
          </p:nvPr>
        </p:nvSpPr>
        <p:spPr/>
        <p:txBody>
          <a:bodyPr/>
          <a:lstStyle>
            <a:lvl1pPr>
              <a:defRPr/>
            </a:lvl1pPr>
          </a:lstStyle>
          <a:p>
            <a:endParaRPr lang="es-ES"/>
          </a:p>
        </p:txBody>
      </p:sp>
      <p:sp>
        <p:nvSpPr>
          <p:cNvPr id="23563" name="Rectangle 11"/>
          <p:cNvSpPr>
            <a:spLocks noGrp="1" noChangeArrowheads="1"/>
          </p:cNvSpPr>
          <p:nvPr>
            <p:ph type="sldNum" sz="quarter" idx="4"/>
          </p:nvPr>
        </p:nvSpPr>
        <p:spPr/>
        <p:txBody>
          <a:bodyPr/>
          <a:lstStyle>
            <a:lvl1pPr>
              <a:defRPr/>
            </a:lvl1pPr>
          </a:lstStyle>
          <a:p>
            <a:fld id="{722479BF-BB72-4885-9972-EEAF8E3CA306}" type="slidenum">
              <a:rPr lang="es-ES"/>
              <a:pPr/>
              <a:t>‹Nº›</a:t>
            </a:fld>
            <a:endParaRPr lang="es-ES"/>
          </a:p>
        </p:txBody>
      </p:sp>
      <p:sp>
        <p:nvSpPr>
          <p:cNvPr id="23564" name="Rectangle 12"/>
          <p:cNvSpPr>
            <a:spLocks noGrp="1" noChangeArrowheads="1"/>
          </p:cNvSpPr>
          <p:nvPr>
            <p:ph type="ctrTitle"/>
          </p:nvPr>
        </p:nvSpPr>
        <p:spPr>
          <a:xfrm>
            <a:off x="685800" y="1219200"/>
            <a:ext cx="7772400" cy="1933575"/>
          </a:xfrm>
        </p:spPr>
        <p:txBody>
          <a:bodyPr anchor="b"/>
          <a:lstStyle>
            <a:lvl1pPr algn="r">
              <a:defRPr sz="4400"/>
            </a:lvl1pPr>
          </a:lstStyle>
          <a:p>
            <a:r>
              <a:rPr lang="es-ES"/>
              <a:t>Haga clic para cambiar el estilo de título	</a:t>
            </a:r>
          </a:p>
        </p:txBody>
      </p:sp>
      <p:sp>
        <p:nvSpPr>
          <p:cNvPr id="23565"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es-ES"/>
              <a:t>Haga clic para modificar el estilo de subtítulo del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4384F752-8A25-4EDF-AD7B-8F07B2063310}"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6287"/>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628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EA485891-A53A-4B08-9F18-050F807E17B7}" type="slidenum">
              <a:rPr lang="es-ES"/>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A"/>
          </a:p>
        </p:txBody>
      </p:sp>
      <p:sp>
        <p:nvSpPr>
          <p:cNvPr id="3" name="Marcador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Rectangle 9">
            <a:extLst>
              <a:ext uri="{FF2B5EF4-FFF2-40B4-BE49-F238E27FC236}">
                <a16:creationId xmlns:a16="http://schemas.microsoft.com/office/drawing/2014/main" id="{218FC892-83D1-3604-D97D-7CF89034A498}"/>
              </a:ext>
            </a:extLst>
          </p:cNvPr>
          <p:cNvSpPr>
            <a:spLocks noGrp="1" noChangeArrowheads="1"/>
          </p:cNvSpPr>
          <p:nvPr>
            <p:ph type="dt" sz="half" idx="10"/>
          </p:nvPr>
        </p:nvSpPr>
        <p:spPr>
          <a:ln/>
        </p:spPr>
        <p:txBody>
          <a:bodyPr/>
          <a:lstStyle>
            <a:lvl1pPr>
              <a:defRPr/>
            </a:lvl1pPr>
          </a:lstStyle>
          <a:p>
            <a:pPr>
              <a:defRPr/>
            </a:pPr>
            <a:endParaRPr lang="es-ES" altLang="es-PA"/>
          </a:p>
        </p:txBody>
      </p:sp>
      <p:sp>
        <p:nvSpPr>
          <p:cNvPr id="5" name="Rectangle 10">
            <a:extLst>
              <a:ext uri="{FF2B5EF4-FFF2-40B4-BE49-F238E27FC236}">
                <a16:creationId xmlns:a16="http://schemas.microsoft.com/office/drawing/2014/main" id="{1ED64D00-6666-E4F8-B305-386AD78D29C6}"/>
              </a:ext>
            </a:extLst>
          </p:cNvPr>
          <p:cNvSpPr>
            <a:spLocks noGrp="1" noChangeArrowheads="1"/>
          </p:cNvSpPr>
          <p:nvPr>
            <p:ph type="ftr" sz="quarter" idx="11"/>
          </p:nvPr>
        </p:nvSpPr>
        <p:spPr>
          <a:ln/>
        </p:spPr>
        <p:txBody>
          <a:bodyPr/>
          <a:lstStyle>
            <a:lvl1pPr>
              <a:defRPr/>
            </a:lvl1pPr>
          </a:lstStyle>
          <a:p>
            <a:pPr>
              <a:defRPr/>
            </a:pPr>
            <a:endParaRPr lang="es-ES" altLang="es-PA"/>
          </a:p>
        </p:txBody>
      </p:sp>
      <p:sp>
        <p:nvSpPr>
          <p:cNvPr id="6" name="Rectangle 11">
            <a:extLst>
              <a:ext uri="{FF2B5EF4-FFF2-40B4-BE49-F238E27FC236}">
                <a16:creationId xmlns:a16="http://schemas.microsoft.com/office/drawing/2014/main" id="{DD04AF0D-3DEC-6964-8DAA-F39F04F3C11D}"/>
              </a:ext>
            </a:extLst>
          </p:cNvPr>
          <p:cNvSpPr>
            <a:spLocks noGrp="1" noChangeArrowheads="1"/>
          </p:cNvSpPr>
          <p:nvPr>
            <p:ph type="sldNum" sz="quarter" idx="12"/>
          </p:nvPr>
        </p:nvSpPr>
        <p:spPr>
          <a:ln/>
        </p:spPr>
        <p:txBody>
          <a:bodyPr/>
          <a:lstStyle>
            <a:lvl1pPr>
              <a:defRPr/>
            </a:lvl1pPr>
          </a:lstStyle>
          <a:p>
            <a:pPr>
              <a:defRPr/>
            </a:pPr>
            <a:fld id="{8CAA9C7C-DE27-4FEF-AFE1-6FAF62532BF3}" type="slidenum">
              <a:rPr lang="es-ES" altLang="es-PA"/>
              <a:pPr>
                <a:defRPr/>
              </a:pPr>
              <a:t>‹Nº›</a:t>
            </a:fld>
            <a:endParaRPr lang="es-ES" altLang="es-PA"/>
          </a:p>
        </p:txBody>
      </p:sp>
    </p:spTree>
    <p:extLst>
      <p:ext uri="{BB962C8B-B14F-4D97-AF65-F5344CB8AC3E}">
        <p14:creationId xmlns:p14="http://schemas.microsoft.com/office/powerpoint/2010/main" val="872712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A"/>
          </a:p>
        </p:txBody>
      </p:sp>
      <p:sp>
        <p:nvSpPr>
          <p:cNvPr id="3" name="Rectangle 9">
            <a:extLst>
              <a:ext uri="{FF2B5EF4-FFF2-40B4-BE49-F238E27FC236}">
                <a16:creationId xmlns:a16="http://schemas.microsoft.com/office/drawing/2014/main" id="{52942C9B-07BE-59C1-EAFC-87F035C8468E}"/>
              </a:ext>
            </a:extLst>
          </p:cNvPr>
          <p:cNvSpPr>
            <a:spLocks noGrp="1" noChangeArrowheads="1"/>
          </p:cNvSpPr>
          <p:nvPr>
            <p:ph type="dt" sz="half" idx="10"/>
          </p:nvPr>
        </p:nvSpPr>
        <p:spPr>
          <a:ln/>
        </p:spPr>
        <p:txBody>
          <a:bodyPr/>
          <a:lstStyle>
            <a:lvl1pPr>
              <a:defRPr/>
            </a:lvl1pPr>
          </a:lstStyle>
          <a:p>
            <a:pPr>
              <a:defRPr/>
            </a:pPr>
            <a:endParaRPr lang="es-ES" altLang="es-PA"/>
          </a:p>
        </p:txBody>
      </p:sp>
      <p:sp>
        <p:nvSpPr>
          <p:cNvPr id="4" name="Rectangle 10">
            <a:extLst>
              <a:ext uri="{FF2B5EF4-FFF2-40B4-BE49-F238E27FC236}">
                <a16:creationId xmlns:a16="http://schemas.microsoft.com/office/drawing/2014/main" id="{333CF460-5E4C-2A9E-BF6B-678D555472F4}"/>
              </a:ext>
            </a:extLst>
          </p:cNvPr>
          <p:cNvSpPr>
            <a:spLocks noGrp="1" noChangeArrowheads="1"/>
          </p:cNvSpPr>
          <p:nvPr>
            <p:ph type="ftr" sz="quarter" idx="11"/>
          </p:nvPr>
        </p:nvSpPr>
        <p:spPr>
          <a:ln/>
        </p:spPr>
        <p:txBody>
          <a:bodyPr/>
          <a:lstStyle>
            <a:lvl1pPr>
              <a:defRPr/>
            </a:lvl1pPr>
          </a:lstStyle>
          <a:p>
            <a:pPr>
              <a:defRPr/>
            </a:pPr>
            <a:endParaRPr lang="es-ES" altLang="es-PA"/>
          </a:p>
        </p:txBody>
      </p:sp>
      <p:sp>
        <p:nvSpPr>
          <p:cNvPr id="5" name="Rectangle 11">
            <a:extLst>
              <a:ext uri="{FF2B5EF4-FFF2-40B4-BE49-F238E27FC236}">
                <a16:creationId xmlns:a16="http://schemas.microsoft.com/office/drawing/2014/main" id="{6D8A38FE-6E60-A64E-E4F8-80E09B62C165}"/>
              </a:ext>
            </a:extLst>
          </p:cNvPr>
          <p:cNvSpPr>
            <a:spLocks noGrp="1" noChangeArrowheads="1"/>
          </p:cNvSpPr>
          <p:nvPr>
            <p:ph type="sldNum" sz="quarter" idx="12"/>
          </p:nvPr>
        </p:nvSpPr>
        <p:spPr>
          <a:ln/>
        </p:spPr>
        <p:txBody>
          <a:bodyPr/>
          <a:lstStyle>
            <a:lvl1pPr>
              <a:defRPr/>
            </a:lvl1pPr>
          </a:lstStyle>
          <a:p>
            <a:pPr>
              <a:defRPr/>
            </a:pPr>
            <a:fld id="{211C67D5-F774-4728-92FA-88D017C243F0}" type="slidenum">
              <a:rPr lang="es-ES" altLang="es-PA"/>
              <a:pPr>
                <a:defRPr/>
              </a:pPr>
              <a:t>‹Nº›</a:t>
            </a:fld>
            <a:endParaRPr lang="es-ES" altLang="es-PA"/>
          </a:p>
        </p:txBody>
      </p:sp>
    </p:spTree>
    <p:extLst>
      <p:ext uri="{BB962C8B-B14F-4D97-AF65-F5344CB8AC3E}">
        <p14:creationId xmlns:p14="http://schemas.microsoft.com/office/powerpoint/2010/main" val="3973257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CE9F9E81-D450-32BE-1CC1-97A5B8AD1BC9}"/>
              </a:ext>
            </a:extLst>
          </p:cNvPr>
          <p:cNvSpPr>
            <a:spLocks noGrp="1" noChangeArrowheads="1"/>
          </p:cNvSpPr>
          <p:nvPr>
            <p:ph type="dt" sz="half" idx="10"/>
          </p:nvPr>
        </p:nvSpPr>
        <p:spPr>
          <a:ln/>
        </p:spPr>
        <p:txBody>
          <a:bodyPr/>
          <a:lstStyle>
            <a:lvl1pPr>
              <a:defRPr/>
            </a:lvl1pPr>
          </a:lstStyle>
          <a:p>
            <a:pPr>
              <a:defRPr/>
            </a:pPr>
            <a:endParaRPr lang="es-ES" altLang="es-PA"/>
          </a:p>
        </p:txBody>
      </p:sp>
      <p:sp>
        <p:nvSpPr>
          <p:cNvPr id="3" name="Rectangle 10">
            <a:extLst>
              <a:ext uri="{FF2B5EF4-FFF2-40B4-BE49-F238E27FC236}">
                <a16:creationId xmlns:a16="http://schemas.microsoft.com/office/drawing/2014/main" id="{D1CB4E4A-1F9B-0409-BB47-B72967C868E7}"/>
              </a:ext>
            </a:extLst>
          </p:cNvPr>
          <p:cNvSpPr>
            <a:spLocks noGrp="1" noChangeArrowheads="1"/>
          </p:cNvSpPr>
          <p:nvPr>
            <p:ph type="ftr" sz="quarter" idx="11"/>
          </p:nvPr>
        </p:nvSpPr>
        <p:spPr>
          <a:ln/>
        </p:spPr>
        <p:txBody>
          <a:bodyPr/>
          <a:lstStyle>
            <a:lvl1pPr>
              <a:defRPr/>
            </a:lvl1pPr>
          </a:lstStyle>
          <a:p>
            <a:pPr>
              <a:defRPr/>
            </a:pPr>
            <a:endParaRPr lang="es-ES" altLang="es-PA"/>
          </a:p>
        </p:txBody>
      </p:sp>
      <p:sp>
        <p:nvSpPr>
          <p:cNvPr id="4" name="Rectangle 11">
            <a:extLst>
              <a:ext uri="{FF2B5EF4-FFF2-40B4-BE49-F238E27FC236}">
                <a16:creationId xmlns:a16="http://schemas.microsoft.com/office/drawing/2014/main" id="{D0B909DC-92A9-A44B-C8E9-029AB38F3BA8}"/>
              </a:ext>
            </a:extLst>
          </p:cNvPr>
          <p:cNvSpPr>
            <a:spLocks noGrp="1" noChangeArrowheads="1"/>
          </p:cNvSpPr>
          <p:nvPr>
            <p:ph type="sldNum" sz="quarter" idx="12"/>
          </p:nvPr>
        </p:nvSpPr>
        <p:spPr>
          <a:ln/>
        </p:spPr>
        <p:txBody>
          <a:bodyPr/>
          <a:lstStyle>
            <a:lvl1pPr>
              <a:defRPr/>
            </a:lvl1pPr>
          </a:lstStyle>
          <a:p>
            <a:pPr>
              <a:defRPr/>
            </a:pPr>
            <a:fld id="{D86236CB-6A44-4E51-BB40-7BF27ECCB855}" type="slidenum">
              <a:rPr lang="es-ES" altLang="es-PA"/>
              <a:pPr>
                <a:defRPr/>
              </a:pPr>
              <a:t>‹Nº›</a:t>
            </a:fld>
            <a:endParaRPr lang="es-ES" altLang="es-PA"/>
          </a:p>
        </p:txBody>
      </p:sp>
    </p:spTree>
    <p:extLst>
      <p:ext uri="{BB962C8B-B14F-4D97-AF65-F5344CB8AC3E}">
        <p14:creationId xmlns:p14="http://schemas.microsoft.com/office/powerpoint/2010/main" val="830528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CE9F9E81-D450-32BE-1CC1-97A5B8AD1BC9}"/>
              </a:ext>
            </a:extLst>
          </p:cNvPr>
          <p:cNvSpPr>
            <a:spLocks noGrp="1" noChangeArrowheads="1"/>
          </p:cNvSpPr>
          <p:nvPr>
            <p:ph type="dt" sz="half" idx="10"/>
          </p:nvPr>
        </p:nvSpPr>
        <p:spPr>
          <a:ln/>
        </p:spPr>
        <p:txBody>
          <a:bodyPr/>
          <a:lstStyle>
            <a:lvl1pPr>
              <a:defRPr/>
            </a:lvl1pPr>
          </a:lstStyle>
          <a:p>
            <a:pPr>
              <a:defRPr/>
            </a:pPr>
            <a:endParaRPr lang="es-ES" altLang="es-PA"/>
          </a:p>
        </p:txBody>
      </p:sp>
      <p:sp>
        <p:nvSpPr>
          <p:cNvPr id="3" name="Rectangle 10">
            <a:extLst>
              <a:ext uri="{FF2B5EF4-FFF2-40B4-BE49-F238E27FC236}">
                <a16:creationId xmlns:a16="http://schemas.microsoft.com/office/drawing/2014/main" id="{D1CB4E4A-1F9B-0409-BB47-B72967C868E7}"/>
              </a:ext>
            </a:extLst>
          </p:cNvPr>
          <p:cNvSpPr>
            <a:spLocks noGrp="1" noChangeArrowheads="1"/>
          </p:cNvSpPr>
          <p:nvPr>
            <p:ph type="ftr" sz="quarter" idx="11"/>
          </p:nvPr>
        </p:nvSpPr>
        <p:spPr>
          <a:ln/>
        </p:spPr>
        <p:txBody>
          <a:bodyPr/>
          <a:lstStyle>
            <a:lvl1pPr>
              <a:defRPr/>
            </a:lvl1pPr>
          </a:lstStyle>
          <a:p>
            <a:pPr>
              <a:defRPr/>
            </a:pPr>
            <a:endParaRPr lang="es-ES" altLang="es-PA"/>
          </a:p>
        </p:txBody>
      </p:sp>
      <p:sp>
        <p:nvSpPr>
          <p:cNvPr id="4" name="Rectangle 11">
            <a:extLst>
              <a:ext uri="{FF2B5EF4-FFF2-40B4-BE49-F238E27FC236}">
                <a16:creationId xmlns:a16="http://schemas.microsoft.com/office/drawing/2014/main" id="{D0B909DC-92A9-A44B-C8E9-029AB38F3BA8}"/>
              </a:ext>
            </a:extLst>
          </p:cNvPr>
          <p:cNvSpPr>
            <a:spLocks noGrp="1" noChangeArrowheads="1"/>
          </p:cNvSpPr>
          <p:nvPr>
            <p:ph type="sldNum" sz="quarter" idx="12"/>
          </p:nvPr>
        </p:nvSpPr>
        <p:spPr>
          <a:ln/>
        </p:spPr>
        <p:txBody>
          <a:bodyPr/>
          <a:lstStyle>
            <a:lvl1pPr>
              <a:defRPr/>
            </a:lvl1pPr>
          </a:lstStyle>
          <a:p>
            <a:pPr>
              <a:defRPr/>
            </a:pPr>
            <a:fld id="{D86236CB-6A44-4E51-BB40-7BF27ECCB855}" type="slidenum">
              <a:rPr lang="es-ES" altLang="es-PA"/>
              <a:pPr>
                <a:defRPr/>
              </a:pPr>
              <a:t>‹Nº›</a:t>
            </a:fld>
            <a:endParaRPr lang="es-ES" altLang="es-PA"/>
          </a:p>
        </p:txBody>
      </p:sp>
    </p:spTree>
    <p:extLst>
      <p:ext uri="{BB962C8B-B14F-4D97-AF65-F5344CB8AC3E}">
        <p14:creationId xmlns:p14="http://schemas.microsoft.com/office/powerpoint/2010/main" val="830528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A"/>
          </a:p>
        </p:txBody>
      </p:sp>
      <p:sp>
        <p:nvSpPr>
          <p:cNvPr id="3" name="Marcador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Rectangle 9">
            <a:extLst>
              <a:ext uri="{FF2B5EF4-FFF2-40B4-BE49-F238E27FC236}">
                <a16:creationId xmlns:a16="http://schemas.microsoft.com/office/drawing/2014/main" id="{53128955-059B-E182-5ED9-D8982FF2EF57}"/>
              </a:ext>
            </a:extLst>
          </p:cNvPr>
          <p:cNvSpPr>
            <a:spLocks noGrp="1" noChangeArrowheads="1"/>
          </p:cNvSpPr>
          <p:nvPr>
            <p:ph type="dt" sz="half" idx="10"/>
          </p:nvPr>
        </p:nvSpPr>
        <p:spPr>
          <a:ln/>
        </p:spPr>
        <p:txBody>
          <a:bodyPr/>
          <a:lstStyle>
            <a:lvl1pPr>
              <a:defRPr/>
            </a:lvl1pPr>
          </a:lstStyle>
          <a:p>
            <a:pPr>
              <a:defRPr/>
            </a:pPr>
            <a:endParaRPr lang="es-ES" altLang="es-PA"/>
          </a:p>
        </p:txBody>
      </p:sp>
      <p:sp>
        <p:nvSpPr>
          <p:cNvPr id="5" name="Rectangle 10">
            <a:extLst>
              <a:ext uri="{FF2B5EF4-FFF2-40B4-BE49-F238E27FC236}">
                <a16:creationId xmlns:a16="http://schemas.microsoft.com/office/drawing/2014/main" id="{4245839C-D93A-D88B-96CD-8B6EDE77B6D4}"/>
              </a:ext>
            </a:extLst>
          </p:cNvPr>
          <p:cNvSpPr>
            <a:spLocks noGrp="1" noChangeArrowheads="1"/>
          </p:cNvSpPr>
          <p:nvPr>
            <p:ph type="ftr" sz="quarter" idx="11"/>
          </p:nvPr>
        </p:nvSpPr>
        <p:spPr>
          <a:ln/>
        </p:spPr>
        <p:txBody>
          <a:bodyPr/>
          <a:lstStyle>
            <a:lvl1pPr>
              <a:defRPr/>
            </a:lvl1pPr>
          </a:lstStyle>
          <a:p>
            <a:pPr>
              <a:defRPr/>
            </a:pPr>
            <a:endParaRPr lang="es-ES" altLang="es-PA"/>
          </a:p>
        </p:txBody>
      </p:sp>
      <p:sp>
        <p:nvSpPr>
          <p:cNvPr id="6" name="Rectangle 11">
            <a:extLst>
              <a:ext uri="{FF2B5EF4-FFF2-40B4-BE49-F238E27FC236}">
                <a16:creationId xmlns:a16="http://schemas.microsoft.com/office/drawing/2014/main" id="{D6714645-05EE-3D96-C179-78F89061FAF5}"/>
              </a:ext>
            </a:extLst>
          </p:cNvPr>
          <p:cNvSpPr>
            <a:spLocks noGrp="1" noChangeArrowheads="1"/>
          </p:cNvSpPr>
          <p:nvPr>
            <p:ph type="sldNum" sz="quarter" idx="12"/>
          </p:nvPr>
        </p:nvSpPr>
        <p:spPr>
          <a:ln/>
        </p:spPr>
        <p:txBody>
          <a:bodyPr/>
          <a:lstStyle>
            <a:lvl1pPr>
              <a:defRPr/>
            </a:lvl1pPr>
          </a:lstStyle>
          <a:p>
            <a:pPr>
              <a:defRPr/>
            </a:pPr>
            <a:fld id="{71DD59AF-0849-4D67-88BA-FBB1BFF1F4EC}" type="slidenum">
              <a:rPr lang="es-ES" altLang="es-PA"/>
              <a:pPr>
                <a:defRPr/>
              </a:pPr>
              <a:t>‹Nº›</a:t>
            </a:fld>
            <a:endParaRPr lang="es-ES" altLang="es-PA"/>
          </a:p>
        </p:txBody>
      </p:sp>
    </p:spTree>
    <p:extLst>
      <p:ext uri="{BB962C8B-B14F-4D97-AF65-F5344CB8AC3E}">
        <p14:creationId xmlns:p14="http://schemas.microsoft.com/office/powerpoint/2010/main" val="1247626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0F19D9CB-9AAD-A7B4-890D-C3324C0F4568}"/>
              </a:ext>
            </a:extLst>
          </p:cNvPr>
          <p:cNvSpPr>
            <a:spLocks noGrp="1" noChangeArrowheads="1"/>
          </p:cNvSpPr>
          <p:nvPr>
            <p:ph type="dt" sz="half" idx="10"/>
          </p:nvPr>
        </p:nvSpPr>
        <p:spPr>
          <a:ln/>
        </p:spPr>
        <p:txBody>
          <a:bodyPr/>
          <a:lstStyle>
            <a:lvl1pPr>
              <a:defRPr/>
            </a:lvl1pPr>
          </a:lstStyle>
          <a:p>
            <a:pPr>
              <a:defRPr/>
            </a:pPr>
            <a:endParaRPr lang="es-ES" altLang="es-PA"/>
          </a:p>
        </p:txBody>
      </p:sp>
      <p:sp>
        <p:nvSpPr>
          <p:cNvPr id="3" name="Rectangle 10">
            <a:extLst>
              <a:ext uri="{FF2B5EF4-FFF2-40B4-BE49-F238E27FC236}">
                <a16:creationId xmlns:a16="http://schemas.microsoft.com/office/drawing/2014/main" id="{06EA9A49-8E04-5B5C-12A0-24C836AB9BB4}"/>
              </a:ext>
            </a:extLst>
          </p:cNvPr>
          <p:cNvSpPr>
            <a:spLocks noGrp="1" noChangeArrowheads="1"/>
          </p:cNvSpPr>
          <p:nvPr>
            <p:ph type="ftr" sz="quarter" idx="11"/>
          </p:nvPr>
        </p:nvSpPr>
        <p:spPr>
          <a:ln/>
        </p:spPr>
        <p:txBody>
          <a:bodyPr/>
          <a:lstStyle>
            <a:lvl1pPr>
              <a:defRPr/>
            </a:lvl1pPr>
          </a:lstStyle>
          <a:p>
            <a:pPr>
              <a:defRPr/>
            </a:pPr>
            <a:endParaRPr lang="es-ES" altLang="es-PA"/>
          </a:p>
        </p:txBody>
      </p:sp>
      <p:sp>
        <p:nvSpPr>
          <p:cNvPr id="4" name="Rectangle 11">
            <a:extLst>
              <a:ext uri="{FF2B5EF4-FFF2-40B4-BE49-F238E27FC236}">
                <a16:creationId xmlns:a16="http://schemas.microsoft.com/office/drawing/2014/main" id="{9D296B9C-2C03-B153-2F4D-05ED97FC027B}"/>
              </a:ext>
            </a:extLst>
          </p:cNvPr>
          <p:cNvSpPr>
            <a:spLocks noGrp="1" noChangeArrowheads="1"/>
          </p:cNvSpPr>
          <p:nvPr>
            <p:ph type="sldNum" sz="quarter" idx="12"/>
          </p:nvPr>
        </p:nvSpPr>
        <p:spPr>
          <a:ln/>
        </p:spPr>
        <p:txBody>
          <a:bodyPr/>
          <a:lstStyle>
            <a:lvl1pPr>
              <a:defRPr/>
            </a:lvl1pPr>
          </a:lstStyle>
          <a:p>
            <a:pPr>
              <a:defRPr/>
            </a:pPr>
            <a:fld id="{6A479425-B5E2-4873-B6A5-C43A535D8BC1}" type="slidenum">
              <a:rPr lang="es-ES" altLang="es-PA"/>
              <a:pPr>
                <a:defRPr/>
              </a:pPr>
              <a:t>‹Nº›</a:t>
            </a:fld>
            <a:endParaRPr lang="es-ES" altLang="es-PA"/>
          </a:p>
        </p:txBody>
      </p:sp>
    </p:spTree>
    <p:extLst>
      <p:ext uri="{BB962C8B-B14F-4D97-AF65-F5344CB8AC3E}">
        <p14:creationId xmlns:p14="http://schemas.microsoft.com/office/powerpoint/2010/main" val="1734583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0F19D9CB-9AAD-A7B4-890D-C3324C0F4568}"/>
              </a:ext>
            </a:extLst>
          </p:cNvPr>
          <p:cNvSpPr>
            <a:spLocks noGrp="1" noChangeArrowheads="1"/>
          </p:cNvSpPr>
          <p:nvPr>
            <p:ph type="dt" sz="half" idx="10"/>
          </p:nvPr>
        </p:nvSpPr>
        <p:spPr>
          <a:ln/>
        </p:spPr>
        <p:txBody>
          <a:bodyPr/>
          <a:lstStyle>
            <a:lvl1pPr>
              <a:defRPr/>
            </a:lvl1pPr>
          </a:lstStyle>
          <a:p>
            <a:pPr>
              <a:defRPr/>
            </a:pPr>
            <a:endParaRPr lang="es-ES" altLang="es-PA"/>
          </a:p>
        </p:txBody>
      </p:sp>
      <p:sp>
        <p:nvSpPr>
          <p:cNvPr id="3" name="Rectangle 10">
            <a:extLst>
              <a:ext uri="{FF2B5EF4-FFF2-40B4-BE49-F238E27FC236}">
                <a16:creationId xmlns:a16="http://schemas.microsoft.com/office/drawing/2014/main" id="{06EA9A49-8E04-5B5C-12A0-24C836AB9BB4}"/>
              </a:ext>
            </a:extLst>
          </p:cNvPr>
          <p:cNvSpPr>
            <a:spLocks noGrp="1" noChangeArrowheads="1"/>
          </p:cNvSpPr>
          <p:nvPr>
            <p:ph type="ftr" sz="quarter" idx="11"/>
          </p:nvPr>
        </p:nvSpPr>
        <p:spPr>
          <a:ln/>
        </p:spPr>
        <p:txBody>
          <a:bodyPr/>
          <a:lstStyle>
            <a:lvl1pPr>
              <a:defRPr/>
            </a:lvl1pPr>
          </a:lstStyle>
          <a:p>
            <a:pPr>
              <a:defRPr/>
            </a:pPr>
            <a:endParaRPr lang="es-ES" altLang="es-PA"/>
          </a:p>
        </p:txBody>
      </p:sp>
      <p:sp>
        <p:nvSpPr>
          <p:cNvPr id="4" name="Rectangle 11">
            <a:extLst>
              <a:ext uri="{FF2B5EF4-FFF2-40B4-BE49-F238E27FC236}">
                <a16:creationId xmlns:a16="http://schemas.microsoft.com/office/drawing/2014/main" id="{9D296B9C-2C03-B153-2F4D-05ED97FC027B}"/>
              </a:ext>
            </a:extLst>
          </p:cNvPr>
          <p:cNvSpPr>
            <a:spLocks noGrp="1" noChangeArrowheads="1"/>
          </p:cNvSpPr>
          <p:nvPr>
            <p:ph type="sldNum" sz="quarter" idx="12"/>
          </p:nvPr>
        </p:nvSpPr>
        <p:spPr>
          <a:ln/>
        </p:spPr>
        <p:txBody>
          <a:bodyPr/>
          <a:lstStyle>
            <a:lvl1pPr>
              <a:defRPr/>
            </a:lvl1pPr>
          </a:lstStyle>
          <a:p>
            <a:pPr>
              <a:defRPr/>
            </a:pPr>
            <a:fld id="{6A479425-B5E2-4873-B6A5-C43A535D8BC1}" type="slidenum">
              <a:rPr lang="es-ES" altLang="es-PA"/>
              <a:pPr>
                <a:defRPr/>
              </a:pPr>
              <a:t>‹Nº›</a:t>
            </a:fld>
            <a:endParaRPr lang="es-ES" altLang="es-PA"/>
          </a:p>
        </p:txBody>
      </p:sp>
    </p:spTree>
    <p:extLst>
      <p:ext uri="{BB962C8B-B14F-4D97-AF65-F5344CB8AC3E}">
        <p14:creationId xmlns:p14="http://schemas.microsoft.com/office/powerpoint/2010/main" val="173458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CE490893-5DB2-45D3-A367-FB71A7C59754}"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8C8E3BFF-5BDC-4B84-93FF-9D9938062737}"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09C998BD-11F4-42AC-B0C9-A0F43BF72787}"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A7CACAFD-5B02-4017-ABFA-5CCF08E105D6}"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B5539411-B9F3-4FAD-AAE2-F9BE69077DCA}"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516E4F6C-C785-4876-821C-9E5BA249DD72}"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EEBB89B1-D4EF-4994-B499-5C09E70D6305}"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5A236561-FD30-40C3-B25A-C8702C19FD10}"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530" name="Group 2"/>
          <p:cNvGrpSpPr>
            <a:grpSpLocks/>
          </p:cNvGrpSpPr>
          <p:nvPr/>
        </p:nvGrpSpPr>
        <p:grpSpPr bwMode="auto">
          <a:xfrm>
            <a:off x="1071563" y="304800"/>
            <a:ext cx="7615237" cy="1106488"/>
            <a:chOff x="675" y="192"/>
            <a:chExt cx="4797" cy="697"/>
          </a:xfrm>
        </p:grpSpPr>
        <p:sp>
          <p:nvSpPr>
            <p:cNvPr id="22531"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sp>
          <p:nvSpPr>
            <p:cNvPr id="22532"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sp>
          <p:nvSpPr>
            <p:cNvPr id="22533"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sp>
          <p:nvSpPr>
            <p:cNvPr id="22534"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endParaRPr lang="en-US" sz="2400">
                <a:latin typeface="Times New Roman" pitchFamily="18" charset="0"/>
              </a:endParaRPr>
            </a:p>
          </p:txBody>
        </p:sp>
        <p:sp>
          <p:nvSpPr>
            <p:cNvPr id="22535"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endParaRPr lang="en-US" sz="2400">
                <a:latin typeface="Times New Roman" pitchFamily="18" charset="0"/>
              </a:endParaRPr>
            </a:p>
          </p:txBody>
        </p:sp>
      </p:grpSp>
      <p:sp>
        <p:nvSpPr>
          <p:cNvPr id="22536" name="Rectangle 8"/>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22537"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s-ES"/>
          </a:p>
        </p:txBody>
      </p:sp>
      <p:sp>
        <p:nvSpPr>
          <p:cNvPr id="22538"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s-ES"/>
          </a:p>
        </p:txBody>
      </p:sp>
      <p:sp>
        <p:nvSpPr>
          <p:cNvPr id="22539" name="Rectangle 11"/>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9695898D-2EFB-4B59-9B0B-1217478499AE}" type="slidenum">
              <a:rPr lang="es-ES"/>
              <a:pPr/>
              <a:t>‹Nº›</a:t>
            </a:fld>
            <a:endParaRPr lang="es-ES"/>
          </a:p>
        </p:txBody>
      </p:sp>
      <p:sp>
        <p:nvSpPr>
          <p:cNvPr id="22540"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Arial" charset="0"/>
        </a:defRPr>
      </a:lvl2pPr>
      <a:lvl3pPr algn="l" rtl="0" fontAlgn="base">
        <a:spcBef>
          <a:spcPct val="0"/>
        </a:spcBef>
        <a:spcAft>
          <a:spcPct val="0"/>
        </a:spcAft>
        <a:defRPr sz="3800">
          <a:solidFill>
            <a:schemeClr val="tx2"/>
          </a:solidFill>
          <a:latin typeface="Arial" charset="0"/>
        </a:defRPr>
      </a:lvl3pPr>
      <a:lvl4pPr algn="l" rtl="0" fontAlgn="base">
        <a:spcBef>
          <a:spcPct val="0"/>
        </a:spcBef>
        <a:spcAft>
          <a:spcPct val="0"/>
        </a:spcAft>
        <a:defRPr sz="3800">
          <a:solidFill>
            <a:schemeClr val="tx2"/>
          </a:solidFill>
          <a:latin typeface="Arial" charset="0"/>
        </a:defRPr>
      </a:lvl4pPr>
      <a:lvl5pPr algn="l" rtl="0" fontAlgn="base">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p:titleStyle>
    <p:bodyStyle>
      <a:lvl1pPr marL="342900" indent="-342900" algn="l" rtl="0" fontAlgn="base">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700">
          <a:solidFill>
            <a:schemeClr val="tx1"/>
          </a:solidFill>
          <a:latin typeface="+mn-lt"/>
        </a:defRPr>
      </a:lvl2pPr>
      <a:lvl3pPr marL="1143000" indent="-228600" algn="l" rtl="0" fontAlgn="base">
        <a:spcBef>
          <a:spcPct val="20000"/>
        </a:spcBef>
        <a:spcAft>
          <a:spcPct val="0"/>
        </a:spcAft>
        <a:buClr>
          <a:schemeClr val="accent1"/>
        </a:buClr>
        <a:buFont typeface="Wingdings" pitchFamily="2" charset="2"/>
        <a:buChar char="l"/>
        <a:defRPr sz="2300">
          <a:solidFill>
            <a:schemeClr val="tx1"/>
          </a:solidFill>
          <a:latin typeface="+mn-lt"/>
        </a:defRPr>
      </a:lvl3pPr>
      <a:lvl4pPr marL="1600200" indent="-228600" algn="l" rtl="0" fontAlgn="base">
        <a:spcBef>
          <a:spcPct val="20000"/>
        </a:spcBef>
        <a:spcAft>
          <a:spcPct val="0"/>
        </a:spcAft>
        <a:buClr>
          <a:schemeClr val="accent1"/>
        </a:buClr>
        <a:buChar char="•"/>
        <a:defRPr sz="2000">
          <a:solidFill>
            <a:schemeClr val="tx1"/>
          </a:solidFill>
          <a:latin typeface="+mn-lt"/>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83C23E0E-B55C-79CC-C537-14B15631EEFA}"/>
              </a:ext>
            </a:extLst>
          </p:cNvPr>
          <p:cNvGrpSpPr>
            <a:grpSpLocks/>
          </p:cNvGrpSpPr>
          <p:nvPr/>
        </p:nvGrpSpPr>
        <p:grpSpPr bwMode="auto">
          <a:xfrm>
            <a:off x="1071563" y="304800"/>
            <a:ext cx="7615237" cy="1106488"/>
            <a:chOff x="675" y="192"/>
            <a:chExt cx="4797" cy="697"/>
          </a:xfrm>
        </p:grpSpPr>
        <p:sp>
          <p:nvSpPr>
            <p:cNvPr id="1032" name="Oval 3">
              <a:extLst>
                <a:ext uri="{FF2B5EF4-FFF2-40B4-BE49-F238E27FC236}">
                  <a16:creationId xmlns:a16="http://schemas.microsoft.com/office/drawing/2014/main" id="{55B0AC7C-2222-E418-D70D-D359FF66ED6D}"/>
                </a:ext>
              </a:extLst>
            </p:cNvPr>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3" name="Oval 4">
              <a:extLst>
                <a:ext uri="{FF2B5EF4-FFF2-40B4-BE49-F238E27FC236}">
                  <a16:creationId xmlns:a16="http://schemas.microsoft.com/office/drawing/2014/main" id="{C763CF90-D09B-0401-A892-484A5F8A7476}"/>
                </a:ext>
              </a:extLst>
            </p:cNvPr>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4" name="Oval 5">
              <a:extLst>
                <a:ext uri="{FF2B5EF4-FFF2-40B4-BE49-F238E27FC236}">
                  <a16:creationId xmlns:a16="http://schemas.microsoft.com/office/drawing/2014/main" id="{CAC09E4A-8BDE-4F48-A670-1E9D47D458E7}"/>
                </a:ext>
              </a:extLst>
            </p:cNvPr>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5" name="Oval 6">
              <a:extLst>
                <a:ext uri="{FF2B5EF4-FFF2-40B4-BE49-F238E27FC236}">
                  <a16:creationId xmlns:a16="http://schemas.microsoft.com/office/drawing/2014/main" id="{26668DF9-44C4-737C-93D4-8034552E5074}"/>
                </a:ext>
              </a:extLst>
            </p:cNvPr>
            <p:cNvSpPr>
              <a:spLocks noChangeArrowheads="1"/>
            </p:cNvSpPr>
            <p:nvPr/>
          </p:nvSpPr>
          <p:spPr bwMode="hidden">
            <a:xfrm flipH="1">
              <a:off x="3984"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6" name="Oval 7">
              <a:extLst>
                <a:ext uri="{FF2B5EF4-FFF2-40B4-BE49-F238E27FC236}">
                  <a16:creationId xmlns:a16="http://schemas.microsoft.com/office/drawing/2014/main" id="{B8B08862-A35F-56F6-032C-1F1C2E090765}"/>
                </a:ext>
              </a:extLst>
            </p:cNvPr>
            <p:cNvSpPr>
              <a:spLocks noChangeArrowheads="1"/>
            </p:cNvSpPr>
            <p:nvPr/>
          </p:nvSpPr>
          <p:spPr bwMode="hidden">
            <a:xfrm flipH="1">
              <a:off x="1486"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grpSp>
      <p:sp>
        <p:nvSpPr>
          <p:cNvPr id="1027" name="Rectangle 8">
            <a:extLst>
              <a:ext uri="{FF2B5EF4-FFF2-40B4-BE49-F238E27FC236}">
                <a16:creationId xmlns:a16="http://schemas.microsoft.com/office/drawing/2014/main" id="{BB1A180D-B93A-F687-CF74-914CCCB72C22}"/>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PA"/>
              <a:t>Haga clic para modificar el estilo de texto del patrón</a:t>
            </a:r>
          </a:p>
          <a:p>
            <a:pPr lvl="1"/>
            <a:r>
              <a:rPr lang="es-ES" altLang="es-PA"/>
              <a:t>Segundo nivel</a:t>
            </a:r>
          </a:p>
          <a:p>
            <a:pPr lvl="2"/>
            <a:r>
              <a:rPr lang="es-ES" altLang="es-PA"/>
              <a:t>Tercer nivel</a:t>
            </a:r>
          </a:p>
          <a:p>
            <a:pPr lvl="3"/>
            <a:r>
              <a:rPr lang="es-ES" altLang="es-PA"/>
              <a:t>Cuarto nivel</a:t>
            </a:r>
          </a:p>
          <a:p>
            <a:pPr lvl="4"/>
            <a:r>
              <a:rPr lang="es-ES" altLang="es-PA"/>
              <a:t>Quinto nivel</a:t>
            </a:r>
          </a:p>
        </p:txBody>
      </p:sp>
      <p:sp>
        <p:nvSpPr>
          <p:cNvPr id="22537" name="Rectangle 9">
            <a:extLst>
              <a:ext uri="{FF2B5EF4-FFF2-40B4-BE49-F238E27FC236}">
                <a16:creationId xmlns:a16="http://schemas.microsoft.com/office/drawing/2014/main" id="{D747948D-9B51-D61B-43E6-FD0D435AC8FD}"/>
              </a:ext>
            </a:extLst>
          </p:cNvPr>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s-ES" altLang="es-PA"/>
          </a:p>
        </p:txBody>
      </p:sp>
      <p:sp>
        <p:nvSpPr>
          <p:cNvPr id="22538" name="Rectangle 10">
            <a:extLst>
              <a:ext uri="{FF2B5EF4-FFF2-40B4-BE49-F238E27FC236}">
                <a16:creationId xmlns:a16="http://schemas.microsoft.com/office/drawing/2014/main" id="{9274B944-4F37-DFEB-B72F-54D1B3689A3B}"/>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s-ES" altLang="es-PA"/>
          </a:p>
        </p:txBody>
      </p:sp>
      <p:sp>
        <p:nvSpPr>
          <p:cNvPr id="22539" name="Rectangle 11">
            <a:extLst>
              <a:ext uri="{FF2B5EF4-FFF2-40B4-BE49-F238E27FC236}">
                <a16:creationId xmlns:a16="http://schemas.microsoft.com/office/drawing/2014/main" id="{BC0EFF5C-6C86-14C5-BDF8-85F9F15A93CD}"/>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387D497C-7504-42B0-A6C6-CF34F98105F5}" type="slidenum">
              <a:rPr lang="es-ES" altLang="es-PA"/>
              <a:pPr>
                <a:defRPr/>
              </a:pPr>
              <a:t>‹Nº›</a:t>
            </a:fld>
            <a:endParaRPr lang="es-ES" altLang="es-PA"/>
          </a:p>
        </p:txBody>
      </p:sp>
      <p:sp>
        <p:nvSpPr>
          <p:cNvPr id="1031" name="Rectangle 12">
            <a:extLst>
              <a:ext uri="{FF2B5EF4-FFF2-40B4-BE49-F238E27FC236}">
                <a16:creationId xmlns:a16="http://schemas.microsoft.com/office/drawing/2014/main" id="{29DCCCB9-9CA2-6D7C-F546-AA56C43875A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PA"/>
              <a:t>Haga clic para cambiar el estilo de título	</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83C23E0E-B55C-79CC-C537-14B15631EEFA}"/>
              </a:ext>
            </a:extLst>
          </p:cNvPr>
          <p:cNvGrpSpPr>
            <a:grpSpLocks/>
          </p:cNvGrpSpPr>
          <p:nvPr/>
        </p:nvGrpSpPr>
        <p:grpSpPr bwMode="auto">
          <a:xfrm>
            <a:off x="1071563" y="304800"/>
            <a:ext cx="7615237" cy="1106488"/>
            <a:chOff x="675" y="192"/>
            <a:chExt cx="4797" cy="697"/>
          </a:xfrm>
        </p:grpSpPr>
        <p:sp>
          <p:nvSpPr>
            <p:cNvPr id="1032" name="Oval 3">
              <a:extLst>
                <a:ext uri="{FF2B5EF4-FFF2-40B4-BE49-F238E27FC236}">
                  <a16:creationId xmlns:a16="http://schemas.microsoft.com/office/drawing/2014/main" id="{55B0AC7C-2222-E418-D70D-D359FF66ED6D}"/>
                </a:ext>
              </a:extLst>
            </p:cNvPr>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3" name="Oval 4">
              <a:extLst>
                <a:ext uri="{FF2B5EF4-FFF2-40B4-BE49-F238E27FC236}">
                  <a16:creationId xmlns:a16="http://schemas.microsoft.com/office/drawing/2014/main" id="{C763CF90-D09B-0401-A892-484A5F8A7476}"/>
                </a:ext>
              </a:extLst>
            </p:cNvPr>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4" name="Oval 5">
              <a:extLst>
                <a:ext uri="{FF2B5EF4-FFF2-40B4-BE49-F238E27FC236}">
                  <a16:creationId xmlns:a16="http://schemas.microsoft.com/office/drawing/2014/main" id="{CAC09E4A-8BDE-4F48-A670-1E9D47D458E7}"/>
                </a:ext>
              </a:extLst>
            </p:cNvPr>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5" name="Oval 6">
              <a:extLst>
                <a:ext uri="{FF2B5EF4-FFF2-40B4-BE49-F238E27FC236}">
                  <a16:creationId xmlns:a16="http://schemas.microsoft.com/office/drawing/2014/main" id="{26668DF9-44C4-737C-93D4-8034552E5074}"/>
                </a:ext>
              </a:extLst>
            </p:cNvPr>
            <p:cNvSpPr>
              <a:spLocks noChangeArrowheads="1"/>
            </p:cNvSpPr>
            <p:nvPr/>
          </p:nvSpPr>
          <p:spPr bwMode="hidden">
            <a:xfrm flipH="1">
              <a:off x="3984"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6" name="Oval 7">
              <a:extLst>
                <a:ext uri="{FF2B5EF4-FFF2-40B4-BE49-F238E27FC236}">
                  <a16:creationId xmlns:a16="http://schemas.microsoft.com/office/drawing/2014/main" id="{B8B08862-A35F-56F6-032C-1F1C2E090765}"/>
                </a:ext>
              </a:extLst>
            </p:cNvPr>
            <p:cNvSpPr>
              <a:spLocks noChangeArrowheads="1"/>
            </p:cNvSpPr>
            <p:nvPr/>
          </p:nvSpPr>
          <p:spPr bwMode="hidden">
            <a:xfrm flipH="1">
              <a:off x="1486"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grpSp>
      <p:sp>
        <p:nvSpPr>
          <p:cNvPr id="1027" name="Rectangle 8">
            <a:extLst>
              <a:ext uri="{FF2B5EF4-FFF2-40B4-BE49-F238E27FC236}">
                <a16:creationId xmlns:a16="http://schemas.microsoft.com/office/drawing/2014/main" id="{BB1A180D-B93A-F687-CF74-914CCCB72C22}"/>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PA"/>
              <a:t>Haga clic para modificar el estilo de texto del patrón</a:t>
            </a:r>
          </a:p>
          <a:p>
            <a:pPr lvl="1"/>
            <a:r>
              <a:rPr lang="es-ES" altLang="es-PA"/>
              <a:t>Segundo nivel</a:t>
            </a:r>
          </a:p>
          <a:p>
            <a:pPr lvl="2"/>
            <a:r>
              <a:rPr lang="es-ES" altLang="es-PA"/>
              <a:t>Tercer nivel</a:t>
            </a:r>
          </a:p>
          <a:p>
            <a:pPr lvl="3"/>
            <a:r>
              <a:rPr lang="es-ES" altLang="es-PA"/>
              <a:t>Cuarto nivel</a:t>
            </a:r>
          </a:p>
          <a:p>
            <a:pPr lvl="4"/>
            <a:r>
              <a:rPr lang="es-ES" altLang="es-PA"/>
              <a:t>Quinto nivel</a:t>
            </a:r>
          </a:p>
        </p:txBody>
      </p:sp>
      <p:sp>
        <p:nvSpPr>
          <p:cNvPr id="22537" name="Rectangle 9">
            <a:extLst>
              <a:ext uri="{FF2B5EF4-FFF2-40B4-BE49-F238E27FC236}">
                <a16:creationId xmlns:a16="http://schemas.microsoft.com/office/drawing/2014/main" id="{D747948D-9B51-D61B-43E6-FD0D435AC8FD}"/>
              </a:ext>
            </a:extLst>
          </p:cNvPr>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s-ES" altLang="es-PA"/>
          </a:p>
        </p:txBody>
      </p:sp>
      <p:sp>
        <p:nvSpPr>
          <p:cNvPr id="22538" name="Rectangle 10">
            <a:extLst>
              <a:ext uri="{FF2B5EF4-FFF2-40B4-BE49-F238E27FC236}">
                <a16:creationId xmlns:a16="http://schemas.microsoft.com/office/drawing/2014/main" id="{9274B944-4F37-DFEB-B72F-54D1B3689A3B}"/>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s-ES" altLang="es-PA"/>
          </a:p>
        </p:txBody>
      </p:sp>
      <p:sp>
        <p:nvSpPr>
          <p:cNvPr id="22539" name="Rectangle 11">
            <a:extLst>
              <a:ext uri="{FF2B5EF4-FFF2-40B4-BE49-F238E27FC236}">
                <a16:creationId xmlns:a16="http://schemas.microsoft.com/office/drawing/2014/main" id="{BC0EFF5C-6C86-14C5-BDF8-85F9F15A93CD}"/>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387D497C-7504-42B0-A6C6-CF34F98105F5}" type="slidenum">
              <a:rPr lang="es-ES" altLang="es-PA"/>
              <a:pPr>
                <a:defRPr/>
              </a:pPr>
              <a:t>‹Nº›</a:t>
            </a:fld>
            <a:endParaRPr lang="es-ES" altLang="es-PA"/>
          </a:p>
        </p:txBody>
      </p:sp>
      <p:sp>
        <p:nvSpPr>
          <p:cNvPr id="1031" name="Rectangle 12">
            <a:extLst>
              <a:ext uri="{FF2B5EF4-FFF2-40B4-BE49-F238E27FC236}">
                <a16:creationId xmlns:a16="http://schemas.microsoft.com/office/drawing/2014/main" id="{29DCCCB9-9CA2-6D7C-F546-AA56C43875A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PA"/>
              <a:t>Haga clic para cambiar el estilo de título	</a:t>
            </a:r>
          </a:p>
        </p:txBody>
      </p:sp>
    </p:spTree>
  </p:cSld>
  <p:clrMap bg1="lt1" tx1="dk1" bg2="lt2" tx2="dk2" accent1="accent1" accent2="accent2" accent3="accent3" accent4="accent4" accent5="accent5" accent6="accent6" hlink="hlink" folHlink="folHlink"/>
  <p:sldLayoutIdLst>
    <p:sldLayoutId id="2147483666" r:id="rId1"/>
  </p:sldLayoutIdLst>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83C23E0E-B55C-79CC-C537-14B15631EEFA}"/>
              </a:ext>
            </a:extLst>
          </p:cNvPr>
          <p:cNvGrpSpPr>
            <a:grpSpLocks/>
          </p:cNvGrpSpPr>
          <p:nvPr/>
        </p:nvGrpSpPr>
        <p:grpSpPr bwMode="auto">
          <a:xfrm>
            <a:off x="1071563" y="304800"/>
            <a:ext cx="7615237" cy="1106488"/>
            <a:chOff x="675" y="192"/>
            <a:chExt cx="4797" cy="697"/>
          </a:xfrm>
        </p:grpSpPr>
        <p:sp>
          <p:nvSpPr>
            <p:cNvPr id="1032" name="Oval 3">
              <a:extLst>
                <a:ext uri="{FF2B5EF4-FFF2-40B4-BE49-F238E27FC236}">
                  <a16:creationId xmlns:a16="http://schemas.microsoft.com/office/drawing/2014/main" id="{55B0AC7C-2222-E418-D70D-D359FF66ED6D}"/>
                </a:ext>
              </a:extLst>
            </p:cNvPr>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3" name="Oval 4">
              <a:extLst>
                <a:ext uri="{FF2B5EF4-FFF2-40B4-BE49-F238E27FC236}">
                  <a16:creationId xmlns:a16="http://schemas.microsoft.com/office/drawing/2014/main" id="{C763CF90-D09B-0401-A892-484A5F8A7476}"/>
                </a:ext>
              </a:extLst>
            </p:cNvPr>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4" name="Oval 5">
              <a:extLst>
                <a:ext uri="{FF2B5EF4-FFF2-40B4-BE49-F238E27FC236}">
                  <a16:creationId xmlns:a16="http://schemas.microsoft.com/office/drawing/2014/main" id="{CAC09E4A-8BDE-4F48-A670-1E9D47D458E7}"/>
                </a:ext>
              </a:extLst>
            </p:cNvPr>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5" name="Oval 6">
              <a:extLst>
                <a:ext uri="{FF2B5EF4-FFF2-40B4-BE49-F238E27FC236}">
                  <a16:creationId xmlns:a16="http://schemas.microsoft.com/office/drawing/2014/main" id="{26668DF9-44C4-737C-93D4-8034552E5074}"/>
                </a:ext>
              </a:extLst>
            </p:cNvPr>
            <p:cNvSpPr>
              <a:spLocks noChangeArrowheads="1"/>
            </p:cNvSpPr>
            <p:nvPr/>
          </p:nvSpPr>
          <p:spPr bwMode="hidden">
            <a:xfrm flipH="1">
              <a:off x="3984"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6" name="Oval 7">
              <a:extLst>
                <a:ext uri="{FF2B5EF4-FFF2-40B4-BE49-F238E27FC236}">
                  <a16:creationId xmlns:a16="http://schemas.microsoft.com/office/drawing/2014/main" id="{B8B08862-A35F-56F6-032C-1F1C2E090765}"/>
                </a:ext>
              </a:extLst>
            </p:cNvPr>
            <p:cNvSpPr>
              <a:spLocks noChangeArrowheads="1"/>
            </p:cNvSpPr>
            <p:nvPr/>
          </p:nvSpPr>
          <p:spPr bwMode="hidden">
            <a:xfrm flipH="1">
              <a:off x="1486"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grpSp>
      <p:sp>
        <p:nvSpPr>
          <p:cNvPr id="1027" name="Rectangle 8">
            <a:extLst>
              <a:ext uri="{FF2B5EF4-FFF2-40B4-BE49-F238E27FC236}">
                <a16:creationId xmlns:a16="http://schemas.microsoft.com/office/drawing/2014/main" id="{BB1A180D-B93A-F687-CF74-914CCCB72C22}"/>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PA"/>
              <a:t>Haga clic para modificar el estilo de texto del patrón</a:t>
            </a:r>
          </a:p>
          <a:p>
            <a:pPr lvl="1"/>
            <a:r>
              <a:rPr lang="es-ES" altLang="es-PA"/>
              <a:t>Segundo nivel</a:t>
            </a:r>
          </a:p>
          <a:p>
            <a:pPr lvl="2"/>
            <a:r>
              <a:rPr lang="es-ES" altLang="es-PA"/>
              <a:t>Tercer nivel</a:t>
            </a:r>
          </a:p>
          <a:p>
            <a:pPr lvl="3"/>
            <a:r>
              <a:rPr lang="es-ES" altLang="es-PA"/>
              <a:t>Cuarto nivel</a:t>
            </a:r>
          </a:p>
          <a:p>
            <a:pPr lvl="4"/>
            <a:r>
              <a:rPr lang="es-ES" altLang="es-PA"/>
              <a:t>Quinto nivel</a:t>
            </a:r>
          </a:p>
        </p:txBody>
      </p:sp>
      <p:sp>
        <p:nvSpPr>
          <p:cNvPr id="22537" name="Rectangle 9">
            <a:extLst>
              <a:ext uri="{FF2B5EF4-FFF2-40B4-BE49-F238E27FC236}">
                <a16:creationId xmlns:a16="http://schemas.microsoft.com/office/drawing/2014/main" id="{D747948D-9B51-D61B-43E6-FD0D435AC8FD}"/>
              </a:ext>
            </a:extLst>
          </p:cNvPr>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s-ES" altLang="es-PA"/>
          </a:p>
        </p:txBody>
      </p:sp>
      <p:sp>
        <p:nvSpPr>
          <p:cNvPr id="22538" name="Rectangle 10">
            <a:extLst>
              <a:ext uri="{FF2B5EF4-FFF2-40B4-BE49-F238E27FC236}">
                <a16:creationId xmlns:a16="http://schemas.microsoft.com/office/drawing/2014/main" id="{9274B944-4F37-DFEB-B72F-54D1B3689A3B}"/>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s-ES" altLang="es-PA"/>
          </a:p>
        </p:txBody>
      </p:sp>
      <p:sp>
        <p:nvSpPr>
          <p:cNvPr id="22539" name="Rectangle 11">
            <a:extLst>
              <a:ext uri="{FF2B5EF4-FFF2-40B4-BE49-F238E27FC236}">
                <a16:creationId xmlns:a16="http://schemas.microsoft.com/office/drawing/2014/main" id="{BC0EFF5C-6C86-14C5-BDF8-85F9F15A93CD}"/>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387D497C-7504-42B0-A6C6-CF34F98105F5}" type="slidenum">
              <a:rPr lang="es-ES" altLang="es-PA"/>
              <a:pPr>
                <a:defRPr/>
              </a:pPr>
              <a:t>‹Nº›</a:t>
            </a:fld>
            <a:endParaRPr lang="es-ES" altLang="es-PA"/>
          </a:p>
        </p:txBody>
      </p:sp>
      <p:sp>
        <p:nvSpPr>
          <p:cNvPr id="1031" name="Rectangle 12">
            <a:extLst>
              <a:ext uri="{FF2B5EF4-FFF2-40B4-BE49-F238E27FC236}">
                <a16:creationId xmlns:a16="http://schemas.microsoft.com/office/drawing/2014/main" id="{29DCCCB9-9CA2-6D7C-F546-AA56C43875A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PA"/>
              <a:t>Haga clic para cambiar el estilo de título	</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83C23E0E-B55C-79CC-C537-14B15631EEFA}"/>
              </a:ext>
            </a:extLst>
          </p:cNvPr>
          <p:cNvGrpSpPr>
            <a:grpSpLocks/>
          </p:cNvGrpSpPr>
          <p:nvPr/>
        </p:nvGrpSpPr>
        <p:grpSpPr bwMode="auto">
          <a:xfrm>
            <a:off x="1071563" y="304800"/>
            <a:ext cx="7615237" cy="1106488"/>
            <a:chOff x="675" y="192"/>
            <a:chExt cx="4797" cy="697"/>
          </a:xfrm>
        </p:grpSpPr>
        <p:sp>
          <p:nvSpPr>
            <p:cNvPr id="1032" name="Oval 3">
              <a:extLst>
                <a:ext uri="{FF2B5EF4-FFF2-40B4-BE49-F238E27FC236}">
                  <a16:creationId xmlns:a16="http://schemas.microsoft.com/office/drawing/2014/main" id="{55B0AC7C-2222-E418-D70D-D359FF66ED6D}"/>
                </a:ext>
              </a:extLst>
            </p:cNvPr>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3" name="Oval 4">
              <a:extLst>
                <a:ext uri="{FF2B5EF4-FFF2-40B4-BE49-F238E27FC236}">
                  <a16:creationId xmlns:a16="http://schemas.microsoft.com/office/drawing/2014/main" id="{C763CF90-D09B-0401-A892-484A5F8A7476}"/>
                </a:ext>
              </a:extLst>
            </p:cNvPr>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4" name="Oval 5">
              <a:extLst>
                <a:ext uri="{FF2B5EF4-FFF2-40B4-BE49-F238E27FC236}">
                  <a16:creationId xmlns:a16="http://schemas.microsoft.com/office/drawing/2014/main" id="{CAC09E4A-8BDE-4F48-A670-1E9D47D458E7}"/>
                </a:ext>
              </a:extLst>
            </p:cNvPr>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5" name="Oval 6">
              <a:extLst>
                <a:ext uri="{FF2B5EF4-FFF2-40B4-BE49-F238E27FC236}">
                  <a16:creationId xmlns:a16="http://schemas.microsoft.com/office/drawing/2014/main" id="{26668DF9-44C4-737C-93D4-8034552E5074}"/>
                </a:ext>
              </a:extLst>
            </p:cNvPr>
            <p:cNvSpPr>
              <a:spLocks noChangeArrowheads="1"/>
            </p:cNvSpPr>
            <p:nvPr/>
          </p:nvSpPr>
          <p:spPr bwMode="hidden">
            <a:xfrm flipH="1">
              <a:off x="3984"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6" name="Oval 7">
              <a:extLst>
                <a:ext uri="{FF2B5EF4-FFF2-40B4-BE49-F238E27FC236}">
                  <a16:creationId xmlns:a16="http://schemas.microsoft.com/office/drawing/2014/main" id="{B8B08862-A35F-56F6-032C-1F1C2E090765}"/>
                </a:ext>
              </a:extLst>
            </p:cNvPr>
            <p:cNvSpPr>
              <a:spLocks noChangeArrowheads="1"/>
            </p:cNvSpPr>
            <p:nvPr/>
          </p:nvSpPr>
          <p:spPr bwMode="hidden">
            <a:xfrm flipH="1">
              <a:off x="1486"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grpSp>
      <p:sp>
        <p:nvSpPr>
          <p:cNvPr id="1027" name="Rectangle 8">
            <a:extLst>
              <a:ext uri="{FF2B5EF4-FFF2-40B4-BE49-F238E27FC236}">
                <a16:creationId xmlns:a16="http://schemas.microsoft.com/office/drawing/2014/main" id="{BB1A180D-B93A-F687-CF74-914CCCB72C22}"/>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PA"/>
              <a:t>Haga clic para modificar el estilo de texto del patrón</a:t>
            </a:r>
          </a:p>
          <a:p>
            <a:pPr lvl="1"/>
            <a:r>
              <a:rPr lang="es-ES" altLang="es-PA"/>
              <a:t>Segundo nivel</a:t>
            </a:r>
          </a:p>
          <a:p>
            <a:pPr lvl="2"/>
            <a:r>
              <a:rPr lang="es-ES" altLang="es-PA"/>
              <a:t>Tercer nivel</a:t>
            </a:r>
          </a:p>
          <a:p>
            <a:pPr lvl="3"/>
            <a:r>
              <a:rPr lang="es-ES" altLang="es-PA"/>
              <a:t>Cuarto nivel</a:t>
            </a:r>
          </a:p>
          <a:p>
            <a:pPr lvl="4"/>
            <a:r>
              <a:rPr lang="es-ES" altLang="es-PA"/>
              <a:t>Quinto nivel</a:t>
            </a:r>
          </a:p>
        </p:txBody>
      </p:sp>
      <p:sp>
        <p:nvSpPr>
          <p:cNvPr id="22537" name="Rectangle 9">
            <a:extLst>
              <a:ext uri="{FF2B5EF4-FFF2-40B4-BE49-F238E27FC236}">
                <a16:creationId xmlns:a16="http://schemas.microsoft.com/office/drawing/2014/main" id="{D747948D-9B51-D61B-43E6-FD0D435AC8FD}"/>
              </a:ext>
            </a:extLst>
          </p:cNvPr>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s-ES" altLang="es-PA"/>
          </a:p>
        </p:txBody>
      </p:sp>
      <p:sp>
        <p:nvSpPr>
          <p:cNvPr id="22538" name="Rectangle 10">
            <a:extLst>
              <a:ext uri="{FF2B5EF4-FFF2-40B4-BE49-F238E27FC236}">
                <a16:creationId xmlns:a16="http://schemas.microsoft.com/office/drawing/2014/main" id="{9274B944-4F37-DFEB-B72F-54D1B3689A3B}"/>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s-ES" altLang="es-PA"/>
          </a:p>
        </p:txBody>
      </p:sp>
      <p:sp>
        <p:nvSpPr>
          <p:cNvPr id="22539" name="Rectangle 11">
            <a:extLst>
              <a:ext uri="{FF2B5EF4-FFF2-40B4-BE49-F238E27FC236}">
                <a16:creationId xmlns:a16="http://schemas.microsoft.com/office/drawing/2014/main" id="{BC0EFF5C-6C86-14C5-BDF8-85F9F15A93CD}"/>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387D497C-7504-42B0-A6C6-CF34F98105F5}" type="slidenum">
              <a:rPr lang="es-ES" altLang="es-PA"/>
              <a:pPr>
                <a:defRPr/>
              </a:pPr>
              <a:t>‹Nº›</a:t>
            </a:fld>
            <a:endParaRPr lang="es-ES" altLang="es-PA"/>
          </a:p>
        </p:txBody>
      </p:sp>
      <p:sp>
        <p:nvSpPr>
          <p:cNvPr id="1031" name="Rectangle 12">
            <a:extLst>
              <a:ext uri="{FF2B5EF4-FFF2-40B4-BE49-F238E27FC236}">
                <a16:creationId xmlns:a16="http://schemas.microsoft.com/office/drawing/2014/main" id="{29DCCCB9-9CA2-6D7C-F546-AA56C43875A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PA"/>
              <a:t>Haga clic para cambiar el estilo de título	</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8FE76433-D659-ACC8-0962-41001595068A}"/>
              </a:ext>
            </a:extLst>
          </p:cNvPr>
          <p:cNvGrpSpPr>
            <a:grpSpLocks/>
          </p:cNvGrpSpPr>
          <p:nvPr/>
        </p:nvGrpSpPr>
        <p:grpSpPr bwMode="auto">
          <a:xfrm>
            <a:off x="1071563" y="304800"/>
            <a:ext cx="7615237" cy="1106488"/>
            <a:chOff x="675" y="192"/>
            <a:chExt cx="4797" cy="697"/>
          </a:xfrm>
        </p:grpSpPr>
        <p:sp>
          <p:nvSpPr>
            <p:cNvPr id="1032" name="Oval 3">
              <a:extLst>
                <a:ext uri="{FF2B5EF4-FFF2-40B4-BE49-F238E27FC236}">
                  <a16:creationId xmlns:a16="http://schemas.microsoft.com/office/drawing/2014/main" id="{31AEAB49-8E89-C868-C651-8C10ED1D226A}"/>
                </a:ext>
              </a:extLst>
            </p:cNvPr>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3" name="Oval 4">
              <a:extLst>
                <a:ext uri="{FF2B5EF4-FFF2-40B4-BE49-F238E27FC236}">
                  <a16:creationId xmlns:a16="http://schemas.microsoft.com/office/drawing/2014/main" id="{911A76DA-785A-BEAA-5379-77ADA3C939C7}"/>
                </a:ext>
              </a:extLst>
            </p:cNvPr>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4" name="Oval 5">
              <a:extLst>
                <a:ext uri="{FF2B5EF4-FFF2-40B4-BE49-F238E27FC236}">
                  <a16:creationId xmlns:a16="http://schemas.microsoft.com/office/drawing/2014/main" id="{9B342F53-90E4-8C56-8A04-C2D04EC1282B}"/>
                </a:ext>
              </a:extLst>
            </p:cNvPr>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5" name="Oval 6">
              <a:extLst>
                <a:ext uri="{FF2B5EF4-FFF2-40B4-BE49-F238E27FC236}">
                  <a16:creationId xmlns:a16="http://schemas.microsoft.com/office/drawing/2014/main" id="{D3E890F8-EBB1-12CD-6EC2-48CF771B0522}"/>
                </a:ext>
              </a:extLst>
            </p:cNvPr>
            <p:cNvSpPr>
              <a:spLocks noChangeArrowheads="1"/>
            </p:cNvSpPr>
            <p:nvPr/>
          </p:nvSpPr>
          <p:spPr bwMode="hidden">
            <a:xfrm flipH="1">
              <a:off x="3984"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6" name="Oval 7">
              <a:extLst>
                <a:ext uri="{FF2B5EF4-FFF2-40B4-BE49-F238E27FC236}">
                  <a16:creationId xmlns:a16="http://schemas.microsoft.com/office/drawing/2014/main" id="{C49C19C2-ADB3-DBE2-68A7-22610A47184D}"/>
                </a:ext>
              </a:extLst>
            </p:cNvPr>
            <p:cNvSpPr>
              <a:spLocks noChangeArrowheads="1"/>
            </p:cNvSpPr>
            <p:nvPr/>
          </p:nvSpPr>
          <p:spPr bwMode="hidden">
            <a:xfrm flipH="1">
              <a:off x="1486"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grpSp>
      <p:sp>
        <p:nvSpPr>
          <p:cNvPr id="1027" name="Rectangle 8">
            <a:extLst>
              <a:ext uri="{FF2B5EF4-FFF2-40B4-BE49-F238E27FC236}">
                <a16:creationId xmlns:a16="http://schemas.microsoft.com/office/drawing/2014/main" id="{9F577B23-B045-9BBF-24FB-C91D7BA85056}"/>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PA"/>
              <a:t>Haga clic para modificar el estilo de texto del patrón</a:t>
            </a:r>
          </a:p>
          <a:p>
            <a:pPr lvl="1"/>
            <a:r>
              <a:rPr lang="es-ES" altLang="es-PA"/>
              <a:t>Segundo nivel</a:t>
            </a:r>
          </a:p>
          <a:p>
            <a:pPr lvl="2"/>
            <a:r>
              <a:rPr lang="es-ES" altLang="es-PA"/>
              <a:t>Tercer nivel</a:t>
            </a:r>
          </a:p>
          <a:p>
            <a:pPr lvl="3"/>
            <a:r>
              <a:rPr lang="es-ES" altLang="es-PA"/>
              <a:t>Cuarto nivel</a:t>
            </a:r>
          </a:p>
          <a:p>
            <a:pPr lvl="4"/>
            <a:r>
              <a:rPr lang="es-ES" altLang="es-PA"/>
              <a:t>Quinto nivel</a:t>
            </a:r>
          </a:p>
        </p:txBody>
      </p:sp>
      <p:sp>
        <p:nvSpPr>
          <p:cNvPr id="22537" name="Rectangle 9">
            <a:extLst>
              <a:ext uri="{FF2B5EF4-FFF2-40B4-BE49-F238E27FC236}">
                <a16:creationId xmlns:a16="http://schemas.microsoft.com/office/drawing/2014/main" id="{E9FADBBA-FB21-59DB-2E25-173A9B275CC9}"/>
              </a:ext>
            </a:extLst>
          </p:cNvPr>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s-ES" altLang="es-PA"/>
          </a:p>
        </p:txBody>
      </p:sp>
      <p:sp>
        <p:nvSpPr>
          <p:cNvPr id="22538" name="Rectangle 10">
            <a:extLst>
              <a:ext uri="{FF2B5EF4-FFF2-40B4-BE49-F238E27FC236}">
                <a16:creationId xmlns:a16="http://schemas.microsoft.com/office/drawing/2014/main" id="{3D0C24C2-CFDF-5693-5626-8AA9982434B2}"/>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s-ES" altLang="es-PA"/>
          </a:p>
        </p:txBody>
      </p:sp>
      <p:sp>
        <p:nvSpPr>
          <p:cNvPr id="22539" name="Rectangle 11">
            <a:extLst>
              <a:ext uri="{FF2B5EF4-FFF2-40B4-BE49-F238E27FC236}">
                <a16:creationId xmlns:a16="http://schemas.microsoft.com/office/drawing/2014/main" id="{EFBA5C0E-2D82-7922-ECAB-2C74BDC51E5F}"/>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442324A1-EF80-4D42-8F90-AF797AE77F85}" type="slidenum">
              <a:rPr lang="es-ES" altLang="es-PA"/>
              <a:pPr>
                <a:defRPr/>
              </a:pPr>
              <a:t>‹Nº›</a:t>
            </a:fld>
            <a:endParaRPr lang="es-ES" altLang="es-PA"/>
          </a:p>
        </p:txBody>
      </p:sp>
      <p:sp>
        <p:nvSpPr>
          <p:cNvPr id="1031" name="Rectangle 12">
            <a:extLst>
              <a:ext uri="{FF2B5EF4-FFF2-40B4-BE49-F238E27FC236}">
                <a16:creationId xmlns:a16="http://schemas.microsoft.com/office/drawing/2014/main" id="{5DDB8A3A-03C8-1A8B-C408-0BE08414E940}"/>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PA"/>
              <a:t>Haga clic para cambiar el estilo de título	</a:t>
            </a:r>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8FE76433-D659-ACC8-0962-41001595068A}"/>
              </a:ext>
            </a:extLst>
          </p:cNvPr>
          <p:cNvGrpSpPr>
            <a:grpSpLocks/>
          </p:cNvGrpSpPr>
          <p:nvPr/>
        </p:nvGrpSpPr>
        <p:grpSpPr bwMode="auto">
          <a:xfrm>
            <a:off x="1071563" y="304800"/>
            <a:ext cx="7615237" cy="1106488"/>
            <a:chOff x="675" y="192"/>
            <a:chExt cx="4797" cy="697"/>
          </a:xfrm>
        </p:grpSpPr>
        <p:sp>
          <p:nvSpPr>
            <p:cNvPr id="1032" name="Oval 3">
              <a:extLst>
                <a:ext uri="{FF2B5EF4-FFF2-40B4-BE49-F238E27FC236}">
                  <a16:creationId xmlns:a16="http://schemas.microsoft.com/office/drawing/2014/main" id="{31AEAB49-8E89-C868-C651-8C10ED1D226A}"/>
                </a:ext>
              </a:extLst>
            </p:cNvPr>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3" name="Oval 4">
              <a:extLst>
                <a:ext uri="{FF2B5EF4-FFF2-40B4-BE49-F238E27FC236}">
                  <a16:creationId xmlns:a16="http://schemas.microsoft.com/office/drawing/2014/main" id="{911A76DA-785A-BEAA-5379-77ADA3C939C7}"/>
                </a:ext>
              </a:extLst>
            </p:cNvPr>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4" name="Oval 5">
              <a:extLst>
                <a:ext uri="{FF2B5EF4-FFF2-40B4-BE49-F238E27FC236}">
                  <a16:creationId xmlns:a16="http://schemas.microsoft.com/office/drawing/2014/main" id="{9B342F53-90E4-8C56-8A04-C2D04EC1282B}"/>
                </a:ext>
              </a:extLst>
            </p:cNvPr>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5" name="Oval 6">
              <a:extLst>
                <a:ext uri="{FF2B5EF4-FFF2-40B4-BE49-F238E27FC236}">
                  <a16:creationId xmlns:a16="http://schemas.microsoft.com/office/drawing/2014/main" id="{D3E890F8-EBB1-12CD-6EC2-48CF771B0522}"/>
                </a:ext>
              </a:extLst>
            </p:cNvPr>
            <p:cNvSpPr>
              <a:spLocks noChangeArrowheads="1"/>
            </p:cNvSpPr>
            <p:nvPr/>
          </p:nvSpPr>
          <p:spPr bwMode="hidden">
            <a:xfrm flipH="1">
              <a:off x="3984"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6" name="Oval 7">
              <a:extLst>
                <a:ext uri="{FF2B5EF4-FFF2-40B4-BE49-F238E27FC236}">
                  <a16:creationId xmlns:a16="http://schemas.microsoft.com/office/drawing/2014/main" id="{C49C19C2-ADB3-DBE2-68A7-22610A47184D}"/>
                </a:ext>
              </a:extLst>
            </p:cNvPr>
            <p:cNvSpPr>
              <a:spLocks noChangeArrowheads="1"/>
            </p:cNvSpPr>
            <p:nvPr/>
          </p:nvSpPr>
          <p:spPr bwMode="hidden">
            <a:xfrm flipH="1">
              <a:off x="1486"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grpSp>
      <p:sp>
        <p:nvSpPr>
          <p:cNvPr id="1027" name="Rectangle 8">
            <a:extLst>
              <a:ext uri="{FF2B5EF4-FFF2-40B4-BE49-F238E27FC236}">
                <a16:creationId xmlns:a16="http://schemas.microsoft.com/office/drawing/2014/main" id="{9F577B23-B045-9BBF-24FB-C91D7BA85056}"/>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PA"/>
              <a:t>Haga clic para modificar el estilo de texto del patrón</a:t>
            </a:r>
          </a:p>
          <a:p>
            <a:pPr lvl="1"/>
            <a:r>
              <a:rPr lang="es-ES" altLang="es-PA"/>
              <a:t>Segundo nivel</a:t>
            </a:r>
          </a:p>
          <a:p>
            <a:pPr lvl="2"/>
            <a:r>
              <a:rPr lang="es-ES" altLang="es-PA"/>
              <a:t>Tercer nivel</a:t>
            </a:r>
          </a:p>
          <a:p>
            <a:pPr lvl="3"/>
            <a:r>
              <a:rPr lang="es-ES" altLang="es-PA"/>
              <a:t>Cuarto nivel</a:t>
            </a:r>
          </a:p>
          <a:p>
            <a:pPr lvl="4"/>
            <a:r>
              <a:rPr lang="es-ES" altLang="es-PA"/>
              <a:t>Quinto nivel</a:t>
            </a:r>
          </a:p>
        </p:txBody>
      </p:sp>
      <p:sp>
        <p:nvSpPr>
          <p:cNvPr id="22537" name="Rectangle 9">
            <a:extLst>
              <a:ext uri="{FF2B5EF4-FFF2-40B4-BE49-F238E27FC236}">
                <a16:creationId xmlns:a16="http://schemas.microsoft.com/office/drawing/2014/main" id="{E9FADBBA-FB21-59DB-2E25-173A9B275CC9}"/>
              </a:ext>
            </a:extLst>
          </p:cNvPr>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s-ES" altLang="es-PA"/>
          </a:p>
        </p:txBody>
      </p:sp>
      <p:sp>
        <p:nvSpPr>
          <p:cNvPr id="22538" name="Rectangle 10">
            <a:extLst>
              <a:ext uri="{FF2B5EF4-FFF2-40B4-BE49-F238E27FC236}">
                <a16:creationId xmlns:a16="http://schemas.microsoft.com/office/drawing/2014/main" id="{3D0C24C2-CFDF-5693-5626-8AA9982434B2}"/>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s-ES" altLang="es-PA"/>
          </a:p>
        </p:txBody>
      </p:sp>
      <p:sp>
        <p:nvSpPr>
          <p:cNvPr id="22539" name="Rectangle 11">
            <a:extLst>
              <a:ext uri="{FF2B5EF4-FFF2-40B4-BE49-F238E27FC236}">
                <a16:creationId xmlns:a16="http://schemas.microsoft.com/office/drawing/2014/main" id="{EFBA5C0E-2D82-7922-ECAB-2C74BDC51E5F}"/>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442324A1-EF80-4D42-8F90-AF797AE77F85}" type="slidenum">
              <a:rPr lang="es-ES" altLang="es-PA"/>
              <a:pPr>
                <a:defRPr/>
              </a:pPr>
              <a:t>‹Nº›</a:t>
            </a:fld>
            <a:endParaRPr lang="es-ES" altLang="es-PA"/>
          </a:p>
        </p:txBody>
      </p:sp>
      <p:sp>
        <p:nvSpPr>
          <p:cNvPr id="1031" name="Rectangle 12">
            <a:extLst>
              <a:ext uri="{FF2B5EF4-FFF2-40B4-BE49-F238E27FC236}">
                <a16:creationId xmlns:a16="http://schemas.microsoft.com/office/drawing/2014/main" id="{5DDB8A3A-03C8-1A8B-C408-0BE08414E940}"/>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PA"/>
              <a:t>Haga clic para cambiar el estilo de título	</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8FE76433-D659-ACC8-0962-41001595068A}"/>
              </a:ext>
            </a:extLst>
          </p:cNvPr>
          <p:cNvGrpSpPr>
            <a:grpSpLocks/>
          </p:cNvGrpSpPr>
          <p:nvPr/>
        </p:nvGrpSpPr>
        <p:grpSpPr bwMode="auto">
          <a:xfrm>
            <a:off x="1071563" y="304800"/>
            <a:ext cx="7615237" cy="1106488"/>
            <a:chOff x="675" y="192"/>
            <a:chExt cx="4797" cy="697"/>
          </a:xfrm>
        </p:grpSpPr>
        <p:sp>
          <p:nvSpPr>
            <p:cNvPr id="1032" name="Oval 3">
              <a:extLst>
                <a:ext uri="{FF2B5EF4-FFF2-40B4-BE49-F238E27FC236}">
                  <a16:creationId xmlns:a16="http://schemas.microsoft.com/office/drawing/2014/main" id="{31AEAB49-8E89-C868-C651-8C10ED1D226A}"/>
                </a:ext>
              </a:extLst>
            </p:cNvPr>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3" name="Oval 4">
              <a:extLst>
                <a:ext uri="{FF2B5EF4-FFF2-40B4-BE49-F238E27FC236}">
                  <a16:creationId xmlns:a16="http://schemas.microsoft.com/office/drawing/2014/main" id="{911A76DA-785A-BEAA-5379-77ADA3C939C7}"/>
                </a:ext>
              </a:extLst>
            </p:cNvPr>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4" name="Oval 5">
              <a:extLst>
                <a:ext uri="{FF2B5EF4-FFF2-40B4-BE49-F238E27FC236}">
                  <a16:creationId xmlns:a16="http://schemas.microsoft.com/office/drawing/2014/main" id="{9B342F53-90E4-8C56-8A04-C2D04EC1282B}"/>
                </a:ext>
              </a:extLst>
            </p:cNvPr>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5" name="Oval 6">
              <a:extLst>
                <a:ext uri="{FF2B5EF4-FFF2-40B4-BE49-F238E27FC236}">
                  <a16:creationId xmlns:a16="http://schemas.microsoft.com/office/drawing/2014/main" id="{D3E890F8-EBB1-12CD-6EC2-48CF771B0522}"/>
                </a:ext>
              </a:extLst>
            </p:cNvPr>
            <p:cNvSpPr>
              <a:spLocks noChangeArrowheads="1"/>
            </p:cNvSpPr>
            <p:nvPr/>
          </p:nvSpPr>
          <p:spPr bwMode="hidden">
            <a:xfrm flipH="1">
              <a:off x="3984"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sp>
          <p:nvSpPr>
            <p:cNvPr id="1036" name="Oval 7">
              <a:extLst>
                <a:ext uri="{FF2B5EF4-FFF2-40B4-BE49-F238E27FC236}">
                  <a16:creationId xmlns:a16="http://schemas.microsoft.com/office/drawing/2014/main" id="{C49C19C2-ADB3-DBE2-68A7-22610A47184D}"/>
                </a:ext>
              </a:extLst>
            </p:cNvPr>
            <p:cNvSpPr>
              <a:spLocks noChangeArrowheads="1"/>
            </p:cNvSpPr>
            <p:nvPr/>
          </p:nvSpPr>
          <p:spPr bwMode="hidden">
            <a:xfrm flipH="1">
              <a:off x="1486"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A" altLang="es-PA" sz="2400">
                <a:latin typeface="Times New Roman" panose="02020603050405020304" pitchFamily="18" charset="0"/>
              </a:endParaRPr>
            </a:p>
          </p:txBody>
        </p:sp>
      </p:grpSp>
      <p:sp>
        <p:nvSpPr>
          <p:cNvPr id="1027" name="Rectangle 8">
            <a:extLst>
              <a:ext uri="{FF2B5EF4-FFF2-40B4-BE49-F238E27FC236}">
                <a16:creationId xmlns:a16="http://schemas.microsoft.com/office/drawing/2014/main" id="{9F577B23-B045-9BBF-24FB-C91D7BA85056}"/>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PA"/>
              <a:t>Haga clic para modificar el estilo de texto del patrón</a:t>
            </a:r>
          </a:p>
          <a:p>
            <a:pPr lvl="1"/>
            <a:r>
              <a:rPr lang="es-ES" altLang="es-PA"/>
              <a:t>Segundo nivel</a:t>
            </a:r>
          </a:p>
          <a:p>
            <a:pPr lvl="2"/>
            <a:r>
              <a:rPr lang="es-ES" altLang="es-PA"/>
              <a:t>Tercer nivel</a:t>
            </a:r>
          </a:p>
          <a:p>
            <a:pPr lvl="3"/>
            <a:r>
              <a:rPr lang="es-ES" altLang="es-PA"/>
              <a:t>Cuarto nivel</a:t>
            </a:r>
          </a:p>
          <a:p>
            <a:pPr lvl="4"/>
            <a:r>
              <a:rPr lang="es-ES" altLang="es-PA"/>
              <a:t>Quinto nivel</a:t>
            </a:r>
          </a:p>
        </p:txBody>
      </p:sp>
      <p:sp>
        <p:nvSpPr>
          <p:cNvPr id="22537" name="Rectangle 9">
            <a:extLst>
              <a:ext uri="{FF2B5EF4-FFF2-40B4-BE49-F238E27FC236}">
                <a16:creationId xmlns:a16="http://schemas.microsoft.com/office/drawing/2014/main" id="{E9FADBBA-FB21-59DB-2E25-173A9B275CC9}"/>
              </a:ext>
            </a:extLst>
          </p:cNvPr>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s-ES" altLang="es-PA"/>
          </a:p>
        </p:txBody>
      </p:sp>
      <p:sp>
        <p:nvSpPr>
          <p:cNvPr id="22538" name="Rectangle 10">
            <a:extLst>
              <a:ext uri="{FF2B5EF4-FFF2-40B4-BE49-F238E27FC236}">
                <a16:creationId xmlns:a16="http://schemas.microsoft.com/office/drawing/2014/main" id="{3D0C24C2-CFDF-5693-5626-8AA9982434B2}"/>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s-ES" altLang="es-PA"/>
          </a:p>
        </p:txBody>
      </p:sp>
      <p:sp>
        <p:nvSpPr>
          <p:cNvPr id="22539" name="Rectangle 11">
            <a:extLst>
              <a:ext uri="{FF2B5EF4-FFF2-40B4-BE49-F238E27FC236}">
                <a16:creationId xmlns:a16="http://schemas.microsoft.com/office/drawing/2014/main" id="{EFBA5C0E-2D82-7922-ECAB-2C74BDC51E5F}"/>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442324A1-EF80-4D42-8F90-AF797AE77F85}" type="slidenum">
              <a:rPr lang="es-ES" altLang="es-PA"/>
              <a:pPr>
                <a:defRPr/>
              </a:pPr>
              <a:t>‹Nº›</a:t>
            </a:fld>
            <a:endParaRPr lang="es-ES" altLang="es-PA"/>
          </a:p>
        </p:txBody>
      </p:sp>
      <p:sp>
        <p:nvSpPr>
          <p:cNvPr id="1031" name="Rectangle 12">
            <a:extLst>
              <a:ext uri="{FF2B5EF4-FFF2-40B4-BE49-F238E27FC236}">
                <a16:creationId xmlns:a16="http://schemas.microsoft.com/office/drawing/2014/main" id="{5DDB8A3A-03C8-1A8B-C408-0BE08414E940}"/>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PA"/>
              <a:t>Haga clic para cambiar el estilo de título	</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defRPr>
      </a:lvl2pPr>
      <a:lvl3pPr algn="l" rtl="0" eaLnBrk="0" fontAlgn="base" hangingPunct="0">
        <a:spcBef>
          <a:spcPct val="0"/>
        </a:spcBef>
        <a:spcAft>
          <a:spcPct val="0"/>
        </a:spcAft>
        <a:defRPr sz="3800">
          <a:solidFill>
            <a:schemeClr val="tx2"/>
          </a:solidFill>
          <a:latin typeface="Arial" panose="020B0604020202020204" pitchFamily="34" charset="0"/>
        </a:defRPr>
      </a:lvl3pPr>
      <a:lvl4pPr algn="l" rtl="0" eaLnBrk="0" fontAlgn="base" hangingPunct="0">
        <a:spcBef>
          <a:spcPct val="0"/>
        </a:spcBef>
        <a:spcAft>
          <a:spcPct val="0"/>
        </a:spcAft>
        <a:defRPr sz="3800">
          <a:solidFill>
            <a:schemeClr val="tx2"/>
          </a:solidFill>
          <a:latin typeface="Arial" panose="020B0604020202020204" pitchFamily="34" charset="0"/>
        </a:defRPr>
      </a:lvl4pPr>
      <a:lvl5pPr algn="l" rtl="0" eaLnBrk="0" fontAlgn="base" hangingPunct="0">
        <a:spcBef>
          <a:spcPct val="0"/>
        </a:spcBef>
        <a:spcAft>
          <a:spcPct val="0"/>
        </a:spcAft>
        <a:defRPr sz="3800">
          <a:solidFill>
            <a:schemeClr val="tx2"/>
          </a:solidFill>
          <a:latin typeface="Arial" panose="020B0604020202020204" pitchFamily="34" charset="0"/>
        </a:defRPr>
      </a:lvl5pPr>
      <a:lvl6pPr marL="457200" algn="l" rtl="0" fontAlgn="base">
        <a:spcBef>
          <a:spcPct val="0"/>
        </a:spcBef>
        <a:spcAft>
          <a:spcPct val="0"/>
        </a:spcAft>
        <a:defRPr sz="3800">
          <a:solidFill>
            <a:schemeClr val="tx2"/>
          </a:solidFill>
          <a:latin typeface="Arial" panose="020B0604020202020204" pitchFamily="34" charset="0"/>
        </a:defRPr>
      </a:lvl6pPr>
      <a:lvl7pPr marL="914400" algn="l" rtl="0" fontAlgn="base">
        <a:spcBef>
          <a:spcPct val="0"/>
        </a:spcBef>
        <a:spcAft>
          <a:spcPct val="0"/>
        </a:spcAft>
        <a:defRPr sz="3800">
          <a:solidFill>
            <a:schemeClr val="tx2"/>
          </a:solidFill>
          <a:latin typeface="Arial" panose="020B0604020202020204" pitchFamily="34" charset="0"/>
        </a:defRPr>
      </a:lvl7pPr>
      <a:lvl8pPr marL="1371600" algn="l" rtl="0" fontAlgn="base">
        <a:spcBef>
          <a:spcPct val="0"/>
        </a:spcBef>
        <a:spcAft>
          <a:spcPct val="0"/>
        </a:spcAft>
        <a:defRPr sz="3800">
          <a:solidFill>
            <a:schemeClr val="tx2"/>
          </a:solidFill>
          <a:latin typeface="Arial" panose="020B0604020202020204" pitchFamily="34" charset="0"/>
        </a:defRPr>
      </a:lvl8pPr>
      <a:lvl9pPr marL="1828800" algn="l" rtl="0" fontAlgn="base">
        <a:spcBef>
          <a:spcPct val="0"/>
        </a:spcBef>
        <a:spcAft>
          <a:spcPct val="0"/>
        </a:spcAft>
        <a:defRPr sz="38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s-ES" dirty="0"/>
              <a:t>Capitulo 4</a:t>
            </a:r>
          </a:p>
        </p:txBody>
      </p:sp>
      <p:sp>
        <p:nvSpPr>
          <p:cNvPr id="2051" name="Rectangle 3"/>
          <p:cNvSpPr>
            <a:spLocks noGrp="1" noChangeArrowheads="1"/>
          </p:cNvSpPr>
          <p:nvPr>
            <p:ph type="subTitle" idx="1"/>
          </p:nvPr>
        </p:nvSpPr>
        <p:spPr/>
        <p:txBody>
          <a:bodyPr/>
          <a:lstStyle/>
          <a:p>
            <a:r>
              <a:rPr lang="es-ES" dirty="0"/>
              <a:t>Garantizando la Calidad del proceso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s-ES" sz="3200" b="1"/>
              <a:t>Enfoque en los Procesos</a:t>
            </a:r>
          </a:p>
        </p:txBody>
      </p:sp>
      <p:sp>
        <p:nvSpPr>
          <p:cNvPr id="15363" name="Rectangle 3"/>
          <p:cNvSpPr>
            <a:spLocks noGrp="1" noChangeArrowheads="1"/>
          </p:cNvSpPr>
          <p:nvPr>
            <p:ph type="body" idx="1"/>
          </p:nvPr>
        </p:nvSpPr>
        <p:spPr/>
        <p:txBody>
          <a:bodyPr/>
          <a:lstStyle/>
          <a:p>
            <a:pPr>
              <a:buClr>
                <a:schemeClr val="tx1"/>
              </a:buClr>
              <a:buFont typeface="Wingdings" pitchFamily="2" charset="2"/>
              <a:buNone/>
            </a:pPr>
            <a:r>
              <a:rPr lang="es-ES"/>
              <a:t>Un </a:t>
            </a:r>
            <a:r>
              <a:rPr lang="es-ES" b="1"/>
              <a:t>MODELO </a:t>
            </a:r>
            <a:r>
              <a:rPr lang="es-ES"/>
              <a:t>es una representación descriptiva de los  procesos que afectan el rendimiento de una organización, los cuales proporcionan:</a:t>
            </a:r>
          </a:p>
          <a:p>
            <a:pPr lvl="1">
              <a:buClr>
                <a:schemeClr val="tx1"/>
              </a:buClr>
              <a:buFont typeface="Wingdings" pitchFamily="2" charset="2"/>
              <a:buNone/>
            </a:pPr>
            <a:r>
              <a:rPr lang="es-ES"/>
              <a:t>– un mapa o ruta para la mejora</a:t>
            </a:r>
          </a:p>
          <a:p>
            <a:pPr lvl="1">
              <a:buClr>
                <a:schemeClr val="tx1"/>
              </a:buClr>
              <a:buFont typeface="Wingdings" pitchFamily="2" charset="2"/>
              <a:buNone/>
            </a:pPr>
            <a:r>
              <a:rPr lang="es-ES"/>
              <a:t>– una herramienta para evaluar la mejora en la organización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s-ES" sz="3200" b="1"/>
              <a:t>Enfoque en los Procesos</a:t>
            </a:r>
          </a:p>
        </p:txBody>
      </p:sp>
      <p:sp>
        <p:nvSpPr>
          <p:cNvPr id="16387" name="Rectangle 3"/>
          <p:cNvSpPr>
            <a:spLocks noGrp="1" noChangeArrowheads="1"/>
          </p:cNvSpPr>
          <p:nvPr>
            <p:ph type="body" idx="1"/>
          </p:nvPr>
        </p:nvSpPr>
        <p:spPr/>
        <p:txBody>
          <a:bodyPr/>
          <a:lstStyle/>
          <a:p>
            <a:pPr>
              <a:lnSpc>
                <a:spcPct val="90000"/>
              </a:lnSpc>
              <a:buClr>
                <a:schemeClr val="tx1"/>
              </a:buClr>
              <a:buFont typeface="Wingdings" pitchFamily="2" charset="2"/>
              <a:buNone/>
            </a:pPr>
            <a:r>
              <a:rPr lang="es-ES" sz="2800"/>
              <a:t>Sin embargo, debemos tomar en cuenta que los</a:t>
            </a:r>
          </a:p>
          <a:p>
            <a:pPr>
              <a:lnSpc>
                <a:spcPct val="90000"/>
              </a:lnSpc>
              <a:buClr>
                <a:schemeClr val="tx1"/>
              </a:buClr>
              <a:buFont typeface="Wingdings" pitchFamily="2" charset="2"/>
              <a:buNone/>
            </a:pPr>
            <a:r>
              <a:rPr lang="es-ES" sz="2800"/>
              <a:t>modelos:</a:t>
            </a:r>
          </a:p>
          <a:p>
            <a:pPr>
              <a:lnSpc>
                <a:spcPct val="90000"/>
              </a:lnSpc>
              <a:buClr>
                <a:schemeClr val="tx1"/>
              </a:buClr>
              <a:buFont typeface="Wingdings" pitchFamily="2" charset="2"/>
              <a:buNone/>
            </a:pPr>
            <a:r>
              <a:rPr lang="es-ES" sz="2800"/>
              <a:t>– Son simplificaciones</a:t>
            </a:r>
          </a:p>
          <a:p>
            <a:pPr>
              <a:lnSpc>
                <a:spcPct val="90000"/>
              </a:lnSpc>
              <a:buClr>
                <a:schemeClr val="tx1"/>
              </a:buClr>
              <a:buFont typeface="Wingdings" pitchFamily="2" charset="2"/>
              <a:buNone/>
            </a:pPr>
            <a:r>
              <a:rPr lang="es-ES" sz="2800"/>
              <a:t>– Representan sólo una parte del todo</a:t>
            </a:r>
          </a:p>
          <a:p>
            <a:pPr>
              <a:lnSpc>
                <a:spcPct val="90000"/>
              </a:lnSpc>
              <a:buClr>
                <a:schemeClr val="tx1"/>
              </a:buClr>
              <a:buFont typeface="Wingdings" pitchFamily="2" charset="2"/>
              <a:buNone/>
            </a:pPr>
            <a:r>
              <a:rPr lang="es-ES" sz="2800"/>
              <a:t>– Es necesario </a:t>
            </a:r>
            <a:r>
              <a:rPr lang="es-ES" sz="2800" b="1"/>
              <a:t>buen criterio </a:t>
            </a:r>
            <a:r>
              <a:rPr lang="es-ES" sz="2800"/>
              <a:t>para la</a:t>
            </a:r>
          </a:p>
          <a:p>
            <a:pPr>
              <a:lnSpc>
                <a:spcPct val="90000"/>
              </a:lnSpc>
              <a:buClr>
                <a:schemeClr val="tx1"/>
              </a:buClr>
              <a:buFont typeface="Wingdings" pitchFamily="2" charset="2"/>
              <a:buNone/>
            </a:pPr>
            <a:r>
              <a:rPr lang="es-ES" sz="2800"/>
              <a:t>interpretación del modelo en un contexto dado.</a:t>
            </a:r>
          </a:p>
          <a:p>
            <a:pPr>
              <a:lnSpc>
                <a:spcPct val="90000"/>
              </a:lnSpc>
              <a:buClr>
                <a:schemeClr val="tx1"/>
              </a:buClr>
              <a:buFont typeface="Wingdings" pitchFamily="2" charset="2"/>
              <a:buNone/>
            </a:pPr>
            <a:endParaRPr lang="es-ES" sz="2800"/>
          </a:p>
          <a:p>
            <a:pPr>
              <a:lnSpc>
                <a:spcPct val="90000"/>
              </a:lnSpc>
              <a:buClr>
                <a:schemeClr val="tx1"/>
              </a:buClr>
              <a:buFont typeface="Wingdings" pitchFamily="2" charset="2"/>
              <a:buNone/>
            </a:pPr>
            <a:r>
              <a:rPr lang="es-ES" sz="2800" b="1">
                <a:solidFill>
                  <a:srgbClr val="CC3300"/>
                </a:solidFill>
              </a:rPr>
              <a:t>    Proporcionan los “qué hacer”, pero no los</a:t>
            </a:r>
          </a:p>
          <a:p>
            <a:pPr>
              <a:lnSpc>
                <a:spcPct val="90000"/>
              </a:lnSpc>
              <a:buClr>
                <a:schemeClr val="tx1"/>
              </a:buClr>
              <a:buFont typeface="Wingdings" pitchFamily="2" charset="2"/>
              <a:buNone/>
            </a:pPr>
            <a:r>
              <a:rPr lang="es-ES" sz="2800" b="1">
                <a:solidFill>
                  <a:srgbClr val="CC3300"/>
                </a:solidFill>
              </a:rPr>
              <a:t>    “cómo hacerlo”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9AEF165-DF43-8E93-2D81-0900F2756202}"/>
              </a:ext>
            </a:extLst>
          </p:cNvPr>
          <p:cNvSpPr>
            <a:spLocks noGrp="1" noChangeArrowheads="1"/>
          </p:cNvSpPr>
          <p:nvPr>
            <p:ph type="title"/>
          </p:nvPr>
        </p:nvSpPr>
        <p:spPr>
          <a:xfrm>
            <a:off x="679450" y="403225"/>
            <a:ext cx="7629525" cy="912813"/>
          </a:xfrm>
        </p:spPr>
        <p:txBody>
          <a:bodyPr/>
          <a:lstStyle/>
          <a:p>
            <a:pPr algn="ctr" eaLnBrk="1" hangingPunct="1"/>
            <a:r>
              <a:rPr lang="es-CL" altLang="es-PA"/>
              <a:t>Estructura de RUP</a:t>
            </a:r>
          </a:p>
        </p:txBody>
      </p:sp>
      <p:grpSp>
        <p:nvGrpSpPr>
          <p:cNvPr id="19459" name="Group 3">
            <a:extLst>
              <a:ext uri="{FF2B5EF4-FFF2-40B4-BE49-F238E27FC236}">
                <a16:creationId xmlns:a16="http://schemas.microsoft.com/office/drawing/2014/main" id="{BEE11905-BC87-6254-B24D-C7DABA5A7F3D}"/>
              </a:ext>
            </a:extLst>
          </p:cNvPr>
          <p:cNvGrpSpPr>
            <a:grpSpLocks/>
          </p:cNvGrpSpPr>
          <p:nvPr/>
        </p:nvGrpSpPr>
        <p:grpSpPr bwMode="auto">
          <a:xfrm>
            <a:off x="250825" y="1412875"/>
            <a:ext cx="8355013" cy="4968875"/>
            <a:chOff x="158" y="1001"/>
            <a:chExt cx="5284" cy="3019"/>
          </a:xfrm>
        </p:grpSpPr>
        <p:sp>
          <p:nvSpPr>
            <p:cNvPr id="19460" name="Rectangle 4">
              <a:extLst>
                <a:ext uri="{FF2B5EF4-FFF2-40B4-BE49-F238E27FC236}">
                  <a16:creationId xmlns:a16="http://schemas.microsoft.com/office/drawing/2014/main" id="{31C29945-5CF1-90FA-6AD4-B5C9EF1E105E}"/>
                </a:ext>
              </a:extLst>
            </p:cNvPr>
            <p:cNvSpPr>
              <a:spLocks noChangeArrowheads="1"/>
            </p:cNvSpPr>
            <p:nvPr/>
          </p:nvSpPr>
          <p:spPr bwMode="auto">
            <a:xfrm>
              <a:off x="2290" y="1015"/>
              <a:ext cx="3124" cy="2990"/>
            </a:xfrm>
            <a:prstGeom prst="rect">
              <a:avLst/>
            </a:prstGeom>
            <a:solidFill>
              <a:srgbClr val="BBE0E3"/>
            </a:solidFill>
            <a:ln w="9525">
              <a:solidFill>
                <a:srgbClr val="808080"/>
              </a:solidFill>
              <a:miter lim="800000"/>
              <a:headEnd/>
              <a:tailEnd/>
            </a:ln>
            <a:effectLst>
              <a:outerShdw dist="35921" dir="2700000" algn="ctr" rotWithShape="0">
                <a:srgbClr val="808080">
                  <a:alpha val="50000"/>
                </a:srgbClr>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19461" name="Text Box 5">
              <a:extLst>
                <a:ext uri="{FF2B5EF4-FFF2-40B4-BE49-F238E27FC236}">
                  <a16:creationId xmlns:a16="http://schemas.microsoft.com/office/drawing/2014/main" id="{DC32F8FF-5067-A705-FDD4-74F6D21579C4}"/>
                </a:ext>
              </a:extLst>
            </p:cNvPr>
            <p:cNvSpPr txBox="1">
              <a:spLocks noChangeArrowheads="1"/>
            </p:cNvSpPr>
            <p:nvPr/>
          </p:nvSpPr>
          <p:spPr bwMode="auto">
            <a:xfrm>
              <a:off x="740" y="1465"/>
              <a:ext cx="1187" cy="19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1200">
                  <a:solidFill>
                    <a:srgbClr val="000000"/>
                  </a:solidFill>
                  <a:latin typeface="Tahoma" panose="020B0604030504040204" pitchFamily="34" charset="0"/>
                </a:rPr>
                <a:t>Modelado del Negocio</a:t>
              </a:r>
              <a:endParaRPr lang="es-ES" altLang="es-PA" sz="1200">
                <a:latin typeface="Times New Roman" panose="02020603050405020304" pitchFamily="18" charset="0"/>
              </a:endParaRPr>
            </a:p>
          </p:txBody>
        </p:sp>
        <p:sp>
          <p:nvSpPr>
            <p:cNvPr id="19462" name="Text Box 6">
              <a:extLst>
                <a:ext uri="{FF2B5EF4-FFF2-40B4-BE49-F238E27FC236}">
                  <a16:creationId xmlns:a16="http://schemas.microsoft.com/office/drawing/2014/main" id="{BF4AC87E-1443-8FCC-F0AE-478EE1F504E0}"/>
                </a:ext>
              </a:extLst>
            </p:cNvPr>
            <p:cNvSpPr txBox="1">
              <a:spLocks noChangeArrowheads="1"/>
            </p:cNvSpPr>
            <p:nvPr/>
          </p:nvSpPr>
          <p:spPr bwMode="auto">
            <a:xfrm>
              <a:off x="732" y="1721"/>
              <a:ext cx="871" cy="19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1200">
                  <a:solidFill>
                    <a:srgbClr val="000000"/>
                  </a:solidFill>
                  <a:latin typeface="Tahoma" panose="020B0604030504040204" pitchFamily="34" charset="0"/>
                </a:rPr>
                <a:t>Requerimientos</a:t>
              </a:r>
              <a:endParaRPr lang="es-ES" altLang="es-PA" sz="1200">
                <a:latin typeface="Times New Roman" panose="02020603050405020304" pitchFamily="18" charset="0"/>
              </a:endParaRPr>
            </a:p>
          </p:txBody>
        </p:sp>
        <p:sp>
          <p:nvSpPr>
            <p:cNvPr id="19463" name="Text Box 7">
              <a:extLst>
                <a:ext uri="{FF2B5EF4-FFF2-40B4-BE49-F238E27FC236}">
                  <a16:creationId xmlns:a16="http://schemas.microsoft.com/office/drawing/2014/main" id="{56687497-97BE-8ED2-CBA7-2B5E16CE75CF}"/>
                </a:ext>
              </a:extLst>
            </p:cNvPr>
            <p:cNvSpPr txBox="1">
              <a:spLocks noChangeArrowheads="1"/>
            </p:cNvSpPr>
            <p:nvPr/>
          </p:nvSpPr>
          <p:spPr bwMode="auto">
            <a:xfrm>
              <a:off x="742" y="1968"/>
              <a:ext cx="996" cy="21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1200">
                  <a:solidFill>
                    <a:srgbClr val="000000"/>
                  </a:solidFill>
                  <a:latin typeface="Tahoma" panose="020B0604030504040204" pitchFamily="34" charset="0"/>
                </a:rPr>
                <a:t>Análisis y Diseño </a:t>
              </a:r>
              <a:endParaRPr lang="es-ES" altLang="es-PA" sz="1200">
                <a:latin typeface="Times New Roman" panose="02020603050405020304" pitchFamily="18" charset="0"/>
              </a:endParaRPr>
            </a:p>
          </p:txBody>
        </p:sp>
        <p:sp>
          <p:nvSpPr>
            <p:cNvPr id="19464" name="Text Box 8">
              <a:extLst>
                <a:ext uri="{FF2B5EF4-FFF2-40B4-BE49-F238E27FC236}">
                  <a16:creationId xmlns:a16="http://schemas.microsoft.com/office/drawing/2014/main" id="{B4FE6DC6-6CD7-7BD2-0F5C-99C8BC6114F1}"/>
                </a:ext>
              </a:extLst>
            </p:cNvPr>
            <p:cNvSpPr txBox="1">
              <a:spLocks noChangeArrowheads="1"/>
            </p:cNvSpPr>
            <p:nvPr/>
          </p:nvSpPr>
          <p:spPr bwMode="auto">
            <a:xfrm>
              <a:off x="732" y="2210"/>
              <a:ext cx="925" cy="20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1200">
                  <a:solidFill>
                    <a:srgbClr val="000000"/>
                  </a:solidFill>
                  <a:latin typeface="Tahoma" panose="020B0604030504040204" pitchFamily="34" charset="0"/>
                </a:rPr>
                <a:t>Implementación </a:t>
              </a:r>
              <a:endParaRPr lang="es-ES" altLang="es-PA" sz="1200">
                <a:latin typeface="Times New Roman" panose="02020603050405020304" pitchFamily="18" charset="0"/>
              </a:endParaRPr>
            </a:p>
          </p:txBody>
        </p:sp>
        <p:sp>
          <p:nvSpPr>
            <p:cNvPr id="19465" name="Text Box 9">
              <a:extLst>
                <a:ext uri="{FF2B5EF4-FFF2-40B4-BE49-F238E27FC236}">
                  <a16:creationId xmlns:a16="http://schemas.microsoft.com/office/drawing/2014/main" id="{CFF65147-C49E-089C-2DA3-3D6B2A3AFECF}"/>
                </a:ext>
              </a:extLst>
            </p:cNvPr>
            <p:cNvSpPr txBox="1">
              <a:spLocks noChangeArrowheads="1"/>
            </p:cNvSpPr>
            <p:nvPr/>
          </p:nvSpPr>
          <p:spPr bwMode="auto">
            <a:xfrm>
              <a:off x="732" y="2427"/>
              <a:ext cx="508" cy="19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1200">
                  <a:solidFill>
                    <a:srgbClr val="000000"/>
                  </a:solidFill>
                  <a:latin typeface="Tahoma" panose="020B0604030504040204" pitchFamily="34" charset="0"/>
                </a:rPr>
                <a:t>Prueba </a:t>
              </a:r>
              <a:endParaRPr lang="es-ES" altLang="es-PA" sz="1200">
                <a:latin typeface="Times New Roman" panose="02020603050405020304" pitchFamily="18" charset="0"/>
              </a:endParaRPr>
            </a:p>
          </p:txBody>
        </p:sp>
        <p:sp>
          <p:nvSpPr>
            <p:cNvPr id="19466" name="Text Box 10">
              <a:extLst>
                <a:ext uri="{FF2B5EF4-FFF2-40B4-BE49-F238E27FC236}">
                  <a16:creationId xmlns:a16="http://schemas.microsoft.com/office/drawing/2014/main" id="{B921FF94-6FB7-16D6-9D29-D66983457459}"/>
                </a:ext>
              </a:extLst>
            </p:cNvPr>
            <p:cNvSpPr txBox="1">
              <a:spLocks noChangeArrowheads="1"/>
            </p:cNvSpPr>
            <p:nvPr/>
          </p:nvSpPr>
          <p:spPr bwMode="auto">
            <a:xfrm>
              <a:off x="703" y="2617"/>
              <a:ext cx="793" cy="19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1200">
                  <a:solidFill>
                    <a:srgbClr val="000000"/>
                  </a:solidFill>
                  <a:latin typeface="Tahoma" panose="020B0604030504040204" pitchFamily="34" charset="0"/>
                </a:rPr>
                <a:t>Organización </a:t>
              </a:r>
              <a:endParaRPr lang="es-ES" altLang="es-PA" sz="1200">
                <a:latin typeface="Times New Roman" panose="02020603050405020304" pitchFamily="18" charset="0"/>
              </a:endParaRPr>
            </a:p>
          </p:txBody>
        </p:sp>
        <p:sp>
          <p:nvSpPr>
            <p:cNvPr id="19467" name="Text Box 11">
              <a:extLst>
                <a:ext uri="{FF2B5EF4-FFF2-40B4-BE49-F238E27FC236}">
                  <a16:creationId xmlns:a16="http://schemas.microsoft.com/office/drawing/2014/main" id="{0EE6AFBB-B351-7498-BBD1-771D3723F2A9}"/>
                </a:ext>
              </a:extLst>
            </p:cNvPr>
            <p:cNvSpPr txBox="1">
              <a:spLocks noChangeArrowheads="1"/>
            </p:cNvSpPr>
            <p:nvPr/>
          </p:nvSpPr>
          <p:spPr bwMode="auto">
            <a:xfrm>
              <a:off x="703" y="3022"/>
              <a:ext cx="1678" cy="22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1200">
                  <a:solidFill>
                    <a:srgbClr val="000000"/>
                  </a:solidFill>
                  <a:latin typeface="Tahoma" panose="020B0604030504040204" pitchFamily="34" charset="0"/>
                </a:rPr>
                <a:t>Configuración y Admón. de cambios</a:t>
              </a:r>
              <a:endParaRPr lang="es-ES" altLang="es-PA" sz="1200">
                <a:latin typeface="Times New Roman" panose="02020603050405020304" pitchFamily="18" charset="0"/>
              </a:endParaRPr>
            </a:p>
          </p:txBody>
        </p:sp>
        <p:sp>
          <p:nvSpPr>
            <p:cNvPr id="19468" name="Text Box 12">
              <a:extLst>
                <a:ext uri="{FF2B5EF4-FFF2-40B4-BE49-F238E27FC236}">
                  <a16:creationId xmlns:a16="http://schemas.microsoft.com/office/drawing/2014/main" id="{98BB037E-0D4D-E877-E52E-D9BEA48072E7}"/>
                </a:ext>
              </a:extLst>
            </p:cNvPr>
            <p:cNvSpPr txBox="1">
              <a:spLocks noChangeArrowheads="1"/>
            </p:cNvSpPr>
            <p:nvPr/>
          </p:nvSpPr>
          <p:spPr bwMode="auto">
            <a:xfrm>
              <a:off x="703" y="3294"/>
              <a:ext cx="1361" cy="181"/>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1200">
                  <a:solidFill>
                    <a:srgbClr val="000000"/>
                  </a:solidFill>
                  <a:latin typeface="Tahoma" panose="020B0604030504040204" pitchFamily="34" charset="0"/>
                </a:rPr>
                <a:t>Administración del proyecto</a:t>
              </a:r>
              <a:endParaRPr lang="es-ES" altLang="es-PA" sz="1200">
                <a:latin typeface="Times New Roman" panose="02020603050405020304" pitchFamily="18" charset="0"/>
              </a:endParaRPr>
            </a:p>
          </p:txBody>
        </p:sp>
        <p:sp>
          <p:nvSpPr>
            <p:cNvPr id="19469" name="Text Box 13">
              <a:extLst>
                <a:ext uri="{FF2B5EF4-FFF2-40B4-BE49-F238E27FC236}">
                  <a16:creationId xmlns:a16="http://schemas.microsoft.com/office/drawing/2014/main" id="{4034B590-16AC-456E-F045-B79C115F3AD6}"/>
                </a:ext>
              </a:extLst>
            </p:cNvPr>
            <p:cNvSpPr txBox="1">
              <a:spLocks noChangeArrowheads="1"/>
            </p:cNvSpPr>
            <p:nvPr/>
          </p:nvSpPr>
          <p:spPr bwMode="auto">
            <a:xfrm>
              <a:off x="703" y="3475"/>
              <a:ext cx="677" cy="24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1200">
                  <a:solidFill>
                    <a:srgbClr val="000000"/>
                  </a:solidFill>
                  <a:latin typeface="Tahoma" panose="020B0604030504040204" pitchFamily="34" charset="0"/>
                </a:rPr>
                <a:t>Ambiente  </a:t>
              </a:r>
              <a:endParaRPr lang="es-ES" altLang="es-PA" sz="1200">
                <a:latin typeface="Times New Roman" panose="02020603050405020304" pitchFamily="18" charset="0"/>
              </a:endParaRPr>
            </a:p>
          </p:txBody>
        </p:sp>
        <p:sp>
          <p:nvSpPr>
            <p:cNvPr id="19470" name="Text Box 14">
              <a:extLst>
                <a:ext uri="{FF2B5EF4-FFF2-40B4-BE49-F238E27FC236}">
                  <a16:creationId xmlns:a16="http://schemas.microsoft.com/office/drawing/2014/main" id="{FB8351D7-E450-3F3A-5582-92D6F85B4266}"/>
                </a:ext>
              </a:extLst>
            </p:cNvPr>
            <p:cNvSpPr txBox="1">
              <a:spLocks noChangeArrowheads="1"/>
            </p:cNvSpPr>
            <p:nvPr/>
          </p:nvSpPr>
          <p:spPr bwMode="auto">
            <a:xfrm>
              <a:off x="3677" y="1001"/>
              <a:ext cx="496" cy="36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1200" b="1">
                  <a:solidFill>
                    <a:srgbClr val="000000"/>
                  </a:solidFill>
                  <a:latin typeface="Tahoma" panose="020B0604030504040204" pitchFamily="34" charset="0"/>
                </a:rPr>
                <a:t>FASES</a:t>
              </a:r>
            </a:p>
            <a:p>
              <a:r>
                <a:rPr lang="es-ES" altLang="es-PA" sz="1200" b="1">
                  <a:solidFill>
                    <a:srgbClr val="000000"/>
                  </a:solidFill>
                  <a:latin typeface="Times New Roman" panose="02020603050405020304" pitchFamily="18" charset="0"/>
                </a:rPr>
                <a:t> </a:t>
              </a:r>
              <a:endParaRPr lang="es-ES" altLang="es-PA" sz="1200" b="1">
                <a:latin typeface="Times New Roman" panose="02020603050405020304" pitchFamily="18" charset="0"/>
              </a:endParaRPr>
            </a:p>
          </p:txBody>
        </p:sp>
        <p:sp>
          <p:nvSpPr>
            <p:cNvPr id="19471" name="Text Box 15">
              <a:extLst>
                <a:ext uri="{FF2B5EF4-FFF2-40B4-BE49-F238E27FC236}">
                  <a16:creationId xmlns:a16="http://schemas.microsoft.com/office/drawing/2014/main" id="{B37C772A-1212-C19F-7AF8-ACF31C234BB7}"/>
                </a:ext>
              </a:extLst>
            </p:cNvPr>
            <p:cNvSpPr txBox="1">
              <a:spLocks noChangeArrowheads="1"/>
            </p:cNvSpPr>
            <p:nvPr/>
          </p:nvSpPr>
          <p:spPr bwMode="auto">
            <a:xfrm>
              <a:off x="158" y="2224"/>
              <a:ext cx="737" cy="59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1200">
                  <a:solidFill>
                    <a:srgbClr val="000000"/>
                  </a:solidFill>
                </a:rPr>
                <a:t> </a:t>
              </a:r>
              <a:r>
                <a:rPr lang="es-ES" altLang="es-PA" sz="1000" b="1">
                  <a:solidFill>
                    <a:srgbClr val="000000"/>
                  </a:solidFill>
                  <a:latin typeface="Tahoma" panose="020B0604030504040204" pitchFamily="34" charset="0"/>
                </a:rPr>
                <a:t>FLUJOS</a:t>
              </a:r>
            </a:p>
            <a:p>
              <a:r>
                <a:rPr lang="es-ES" altLang="es-PA" sz="1000" b="1">
                  <a:solidFill>
                    <a:srgbClr val="000000"/>
                  </a:solidFill>
                  <a:latin typeface="Tahoma" panose="020B0604030504040204" pitchFamily="34" charset="0"/>
                </a:rPr>
                <a:t>    DE</a:t>
              </a:r>
            </a:p>
            <a:p>
              <a:r>
                <a:rPr lang="es-ES" altLang="es-PA" sz="1000" b="1">
                  <a:solidFill>
                    <a:srgbClr val="000000"/>
                  </a:solidFill>
                  <a:latin typeface="Tahoma" panose="020B0604030504040204" pitchFamily="34" charset="0"/>
                </a:rPr>
                <a:t>TRABAJO</a:t>
              </a:r>
              <a:r>
                <a:rPr lang="es-ES" altLang="es-PA" sz="1200">
                  <a:solidFill>
                    <a:srgbClr val="000000"/>
                  </a:solidFill>
                  <a:latin typeface="Tahoma" panose="020B0604030504040204" pitchFamily="34" charset="0"/>
                </a:rPr>
                <a:t>   </a:t>
              </a:r>
            </a:p>
            <a:p>
              <a:r>
                <a:rPr lang="es-ES" altLang="es-PA" sz="1200">
                  <a:solidFill>
                    <a:srgbClr val="000000"/>
                  </a:solidFill>
                </a:rPr>
                <a:t> </a:t>
              </a:r>
              <a:endParaRPr lang="es-ES" altLang="es-PA" sz="1200">
                <a:latin typeface="Times New Roman" panose="02020603050405020304" pitchFamily="18" charset="0"/>
              </a:endParaRPr>
            </a:p>
          </p:txBody>
        </p:sp>
        <p:sp>
          <p:nvSpPr>
            <p:cNvPr id="19472" name="Line 16">
              <a:extLst>
                <a:ext uri="{FF2B5EF4-FFF2-40B4-BE49-F238E27FC236}">
                  <a16:creationId xmlns:a16="http://schemas.microsoft.com/office/drawing/2014/main" id="{FC6A57B3-78B2-37F5-91F3-B3B7ACE42214}"/>
                </a:ext>
              </a:extLst>
            </p:cNvPr>
            <p:cNvSpPr>
              <a:spLocks noChangeShapeType="1"/>
            </p:cNvSpPr>
            <p:nvPr/>
          </p:nvSpPr>
          <p:spPr bwMode="auto">
            <a:xfrm>
              <a:off x="3191" y="1437"/>
              <a:ext cx="0" cy="2176"/>
            </a:xfrm>
            <a:prstGeom prst="line">
              <a:avLst/>
            </a:prstGeom>
            <a:noFill/>
            <a:ln w="9525">
              <a:solidFill>
                <a:srgbClr val="5F5F5F"/>
              </a:solidFill>
              <a:prstDash val="dash"/>
              <a:round/>
              <a:headEnd/>
              <a:tailEnd/>
            </a:ln>
            <a:extLst>
              <a:ext uri="{909E8E84-426E-40DD-AFC4-6F175D3DCCD1}">
                <a14:hiddenFill xmlns:a14="http://schemas.microsoft.com/office/drawing/2010/main">
                  <a:noFill/>
                </a14:hiddenFill>
              </a:ext>
            </a:extLst>
          </p:spPr>
          <p:txBody>
            <a:bodyPr anchor="ctr"/>
            <a:lstStyle/>
            <a:p>
              <a:endParaRPr lang="es-PA"/>
            </a:p>
          </p:txBody>
        </p:sp>
        <p:sp>
          <p:nvSpPr>
            <p:cNvPr id="19473" name="Line 17">
              <a:extLst>
                <a:ext uri="{FF2B5EF4-FFF2-40B4-BE49-F238E27FC236}">
                  <a16:creationId xmlns:a16="http://schemas.microsoft.com/office/drawing/2014/main" id="{DE74E9BC-D9AF-2C19-AF6D-FCFFCD790A02}"/>
                </a:ext>
              </a:extLst>
            </p:cNvPr>
            <p:cNvSpPr>
              <a:spLocks noChangeShapeType="1"/>
            </p:cNvSpPr>
            <p:nvPr/>
          </p:nvSpPr>
          <p:spPr bwMode="auto">
            <a:xfrm>
              <a:off x="3911" y="1437"/>
              <a:ext cx="0" cy="2176"/>
            </a:xfrm>
            <a:prstGeom prst="line">
              <a:avLst/>
            </a:prstGeom>
            <a:noFill/>
            <a:ln w="9525">
              <a:solidFill>
                <a:srgbClr val="5F5F5F"/>
              </a:solidFill>
              <a:prstDash val="dash"/>
              <a:round/>
              <a:headEnd/>
              <a:tailEnd/>
            </a:ln>
            <a:extLst>
              <a:ext uri="{909E8E84-426E-40DD-AFC4-6F175D3DCCD1}">
                <a14:hiddenFill xmlns:a14="http://schemas.microsoft.com/office/drawing/2010/main">
                  <a:noFill/>
                </a14:hiddenFill>
              </a:ext>
            </a:extLst>
          </p:spPr>
          <p:txBody>
            <a:bodyPr anchor="ctr"/>
            <a:lstStyle/>
            <a:p>
              <a:endParaRPr lang="es-PA"/>
            </a:p>
          </p:txBody>
        </p:sp>
        <p:sp>
          <p:nvSpPr>
            <p:cNvPr id="19474" name="Line 18">
              <a:extLst>
                <a:ext uri="{FF2B5EF4-FFF2-40B4-BE49-F238E27FC236}">
                  <a16:creationId xmlns:a16="http://schemas.microsoft.com/office/drawing/2014/main" id="{7F7DA6A8-FAC2-1BC8-1E9B-611B141AB04D}"/>
                </a:ext>
              </a:extLst>
            </p:cNvPr>
            <p:cNvSpPr>
              <a:spLocks noChangeShapeType="1"/>
            </p:cNvSpPr>
            <p:nvPr/>
          </p:nvSpPr>
          <p:spPr bwMode="auto">
            <a:xfrm>
              <a:off x="4664" y="1428"/>
              <a:ext cx="0" cy="2176"/>
            </a:xfrm>
            <a:prstGeom prst="line">
              <a:avLst/>
            </a:prstGeom>
            <a:noFill/>
            <a:ln w="9525">
              <a:solidFill>
                <a:srgbClr val="5F5F5F"/>
              </a:solidFill>
              <a:prstDash val="dash"/>
              <a:round/>
              <a:headEnd/>
              <a:tailEnd/>
            </a:ln>
            <a:extLst>
              <a:ext uri="{909E8E84-426E-40DD-AFC4-6F175D3DCCD1}">
                <a14:hiddenFill xmlns:a14="http://schemas.microsoft.com/office/drawing/2010/main">
                  <a:noFill/>
                </a14:hiddenFill>
              </a:ext>
            </a:extLst>
          </p:spPr>
          <p:txBody>
            <a:bodyPr anchor="ctr"/>
            <a:lstStyle/>
            <a:p>
              <a:endParaRPr lang="es-PA"/>
            </a:p>
          </p:txBody>
        </p:sp>
        <p:sp>
          <p:nvSpPr>
            <p:cNvPr id="19475" name="Freeform 19">
              <a:extLst>
                <a:ext uri="{FF2B5EF4-FFF2-40B4-BE49-F238E27FC236}">
                  <a16:creationId xmlns:a16="http://schemas.microsoft.com/office/drawing/2014/main" id="{BFA72C2D-F20B-3466-CBB9-62C97D7ED7DF}"/>
                </a:ext>
              </a:extLst>
            </p:cNvPr>
            <p:cNvSpPr>
              <a:spLocks/>
            </p:cNvSpPr>
            <p:nvPr/>
          </p:nvSpPr>
          <p:spPr bwMode="auto">
            <a:xfrm>
              <a:off x="2552" y="1422"/>
              <a:ext cx="2504" cy="188"/>
            </a:xfrm>
            <a:custGeom>
              <a:avLst/>
              <a:gdLst>
                <a:gd name="T0" fmla="*/ 16 w 2192"/>
                <a:gd name="T1" fmla="*/ 168 h 226"/>
                <a:gd name="T2" fmla="*/ 160 w 2192"/>
                <a:gd name="T3" fmla="*/ 43 h 226"/>
                <a:gd name="T4" fmla="*/ 345 w 2192"/>
                <a:gd name="T5" fmla="*/ 3 h 226"/>
                <a:gd name="T6" fmla="*/ 557 w 2192"/>
                <a:gd name="T7" fmla="*/ 23 h 226"/>
                <a:gd name="T8" fmla="*/ 811 w 2192"/>
                <a:gd name="T9" fmla="*/ 78 h 226"/>
                <a:gd name="T10" fmla="*/ 1044 w 2192"/>
                <a:gd name="T11" fmla="*/ 108 h 226"/>
                <a:gd name="T12" fmla="*/ 1517 w 2192"/>
                <a:gd name="T13" fmla="*/ 128 h 226"/>
                <a:gd name="T14" fmla="*/ 2100 w 2192"/>
                <a:gd name="T15" fmla="*/ 143 h 226"/>
                <a:gd name="T16" fmla="*/ 2374 w 2192"/>
                <a:gd name="T17" fmla="*/ 163 h 226"/>
                <a:gd name="T18" fmla="*/ 2326 w 2192"/>
                <a:gd name="T19" fmla="*/ 163 h 226"/>
                <a:gd name="T20" fmla="*/ 1305 w 2192"/>
                <a:gd name="T21" fmla="*/ 163 h 226"/>
                <a:gd name="T22" fmla="*/ 647 w 2192"/>
                <a:gd name="T23" fmla="*/ 163 h 226"/>
                <a:gd name="T24" fmla="*/ 180 w 2192"/>
                <a:gd name="T25" fmla="*/ 163 h 226"/>
                <a:gd name="T26" fmla="*/ 64 w 2192"/>
                <a:gd name="T27" fmla="*/ 163 h 226"/>
                <a:gd name="T28" fmla="*/ 16 w 2192"/>
                <a:gd name="T29" fmla="*/ 168 h 2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92" h="226">
                  <a:moveTo>
                    <a:pt x="14" y="202"/>
                  </a:moveTo>
                  <a:cubicBezTo>
                    <a:pt x="28" y="178"/>
                    <a:pt x="92" y="85"/>
                    <a:pt x="140" y="52"/>
                  </a:cubicBezTo>
                  <a:cubicBezTo>
                    <a:pt x="188" y="19"/>
                    <a:pt x="244" y="8"/>
                    <a:pt x="302" y="4"/>
                  </a:cubicBezTo>
                  <a:cubicBezTo>
                    <a:pt x="360" y="0"/>
                    <a:pt x="420" y="13"/>
                    <a:pt x="488" y="28"/>
                  </a:cubicBezTo>
                  <a:cubicBezTo>
                    <a:pt x="556" y="43"/>
                    <a:pt x="639" y="77"/>
                    <a:pt x="710" y="94"/>
                  </a:cubicBezTo>
                  <a:cubicBezTo>
                    <a:pt x="781" y="111"/>
                    <a:pt x="811" y="120"/>
                    <a:pt x="914" y="130"/>
                  </a:cubicBezTo>
                  <a:cubicBezTo>
                    <a:pt x="1017" y="140"/>
                    <a:pt x="1174" y="147"/>
                    <a:pt x="1328" y="154"/>
                  </a:cubicBezTo>
                  <a:cubicBezTo>
                    <a:pt x="1482" y="161"/>
                    <a:pt x="1713" y="165"/>
                    <a:pt x="1838" y="172"/>
                  </a:cubicBezTo>
                  <a:cubicBezTo>
                    <a:pt x="1963" y="179"/>
                    <a:pt x="2045" y="192"/>
                    <a:pt x="2078" y="196"/>
                  </a:cubicBezTo>
                  <a:cubicBezTo>
                    <a:pt x="2111" y="200"/>
                    <a:pt x="2192" y="196"/>
                    <a:pt x="2036" y="196"/>
                  </a:cubicBezTo>
                  <a:cubicBezTo>
                    <a:pt x="1880" y="196"/>
                    <a:pt x="1387" y="196"/>
                    <a:pt x="1142" y="196"/>
                  </a:cubicBezTo>
                  <a:cubicBezTo>
                    <a:pt x="897" y="196"/>
                    <a:pt x="730" y="196"/>
                    <a:pt x="566" y="196"/>
                  </a:cubicBezTo>
                  <a:cubicBezTo>
                    <a:pt x="402" y="196"/>
                    <a:pt x="243" y="196"/>
                    <a:pt x="158" y="196"/>
                  </a:cubicBezTo>
                  <a:cubicBezTo>
                    <a:pt x="73" y="196"/>
                    <a:pt x="80" y="196"/>
                    <a:pt x="56" y="196"/>
                  </a:cubicBezTo>
                  <a:cubicBezTo>
                    <a:pt x="32" y="196"/>
                    <a:pt x="0" y="226"/>
                    <a:pt x="14" y="202"/>
                  </a:cubicBezTo>
                  <a:close/>
                </a:path>
              </a:pathLst>
            </a:custGeom>
            <a:solidFill>
              <a:srgbClr val="DC0000"/>
            </a:solidFill>
            <a:ln w="9525">
              <a:solidFill>
                <a:srgbClr val="FF0000"/>
              </a:solidFill>
              <a:round/>
              <a:headEnd/>
              <a:tailEnd/>
            </a:ln>
          </p:spPr>
          <p:txBody>
            <a:bodyPr anchor="ctr"/>
            <a:lstStyle/>
            <a:p>
              <a:endParaRPr lang="es-PA"/>
            </a:p>
          </p:txBody>
        </p:sp>
        <p:sp>
          <p:nvSpPr>
            <p:cNvPr id="19476" name="Freeform 20">
              <a:extLst>
                <a:ext uri="{FF2B5EF4-FFF2-40B4-BE49-F238E27FC236}">
                  <a16:creationId xmlns:a16="http://schemas.microsoft.com/office/drawing/2014/main" id="{3E3BA6EC-4149-94A9-9B14-DC468A1CCB11}"/>
                </a:ext>
              </a:extLst>
            </p:cNvPr>
            <p:cNvSpPr>
              <a:spLocks/>
            </p:cNvSpPr>
            <p:nvPr/>
          </p:nvSpPr>
          <p:spPr bwMode="auto">
            <a:xfrm>
              <a:off x="2506" y="1685"/>
              <a:ext cx="2692" cy="185"/>
            </a:xfrm>
            <a:custGeom>
              <a:avLst/>
              <a:gdLst>
                <a:gd name="T0" fmla="*/ 28 w 2334"/>
                <a:gd name="T1" fmla="*/ 176 h 231"/>
                <a:gd name="T2" fmla="*/ 159 w 2334"/>
                <a:gd name="T3" fmla="*/ 114 h 231"/>
                <a:gd name="T4" fmla="*/ 249 w 2334"/>
                <a:gd name="T5" fmla="*/ 56 h 231"/>
                <a:gd name="T6" fmla="*/ 325 w 2334"/>
                <a:gd name="T7" fmla="*/ 22 h 231"/>
                <a:gd name="T8" fmla="*/ 381 w 2334"/>
                <a:gd name="T9" fmla="*/ 13 h 231"/>
                <a:gd name="T10" fmla="*/ 457 w 2334"/>
                <a:gd name="T11" fmla="*/ 3 h 231"/>
                <a:gd name="T12" fmla="*/ 547 w 2334"/>
                <a:gd name="T13" fmla="*/ 3 h 231"/>
                <a:gd name="T14" fmla="*/ 727 w 2334"/>
                <a:gd name="T15" fmla="*/ 22 h 231"/>
                <a:gd name="T16" fmla="*/ 955 w 2334"/>
                <a:gd name="T17" fmla="*/ 99 h 231"/>
                <a:gd name="T18" fmla="*/ 1225 w 2334"/>
                <a:gd name="T19" fmla="*/ 114 h 231"/>
                <a:gd name="T20" fmla="*/ 1495 w 2334"/>
                <a:gd name="T21" fmla="*/ 75 h 231"/>
                <a:gd name="T22" fmla="*/ 1557 w 2334"/>
                <a:gd name="T23" fmla="*/ 66 h 231"/>
                <a:gd name="T24" fmla="*/ 1668 w 2334"/>
                <a:gd name="T25" fmla="*/ 70 h 231"/>
                <a:gd name="T26" fmla="*/ 1813 w 2334"/>
                <a:gd name="T27" fmla="*/ 90 h 231"/>
                <a:gd name="T28" fmla="*/ 1945 w 2334"/>
                <a:gd name="T29" fmla="*/ 75 h 231"/>
                <a:gd name="T30" fmla="*/ 2069 w 2334"/>
                <a:gd name="T31" fmla="*/ 104 h 231"/>
                <a:gd name="T32" fmla="*/ 2208 w 2334"/>
                <a:gd name="T33" fmla="*/ 133 h 231"/>
                <a:gd name="T34" fmla="*/ 2602 w 2334"/>
                <a:gd name="T35" fmla="*/ 162 h 231"/>
                <a:gd name="T36" fmla="*/ 1668 w 2334"/>
                <a:gd name="T37" fmla="*/ 167 h 231"/>
                <a:gd name="T38" fmla="*/ 491 w 2334"/>
                <a:gd name="T39" fmla="*/ 167 h 231"/>
                <a:gd name="T40" fmla="*/ 76 w 2334"/>
                <a:gd name="T41" fmla="*/ 167 h 231"/>
                <a:gd name="T42" fmla="*/ 28 w 2334"/>
                <a:gd name="T43" fmla="*/ 176 h 2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34" h="231">
                  <a:moveTo>
                    <a:pt x="24" y="220"/>
                  </a:moveTo>
                  <a:cubicBezTo>
                    <a:pt x="36" y="209"/>
                    <a:pt x="106" y="167"/>
                    <a:pt x="138" y="142"/>
                  </a:cubicBezTo>
                  <a:cubicBezTo>
                    <a:pt x="170" y="117"/>
                    <a:pt x="192" y="89"/>
                    <a:pt x="216" y="70"/>
                  </a:cubicBezTo>
                  <a:cubicBezTo>
                    <a:pt x="240" y="51"/>
                    <a:pt x="263" y="37"/>
                    <a:pt x="282" y="28"/>
                  </a:cubicBezTo>
                  <a:cubicBezTo>
                    <a:pt x="301" y="19"/>
                    <a:pt x="311" y="20"/>
                    <a:pt x="330" y="16"/>
                  </a:cubicBezTo>
                  <a:cubicBezTo>
                    <a:pt x="349" y="12"/>
                    <a:pt x="372" y="6"/>
                    <a:pt x="396" y="4"/>
                  </a:cubicBezTo>
                  <a:cubicBezTo>
                    <a:pt x="420" y="2"/>
                    <a:pt x="435" y="0"/>
                    <a:pt x="474" y="4"/>
                  </a:cubicBezTo>
                  <a:cubicBezTo>
                    <a:pt x="513" y="8"/>
                    <a:pt x="571" y="8"/>
                    <a:pt x="630" y="28"/>
                  </a:cubicBezTo>
                  <a:cubicBezTo>
                    <a:pt x="689" y="48"/>
                    <a:pt x="756" y="105"/>
                    <a:pt x="828" y="124"/>
                  </a:cubicBezTo>
                  <a:cubicBezTo>
                    <a:pt x="900" y="143"/>
                    <a:pt x="984" y="147"/>
                    <a:pt x="1062" y="142"/>
                  </a:cubicBezTo>
                  <a:cubicBezTo>
                    <a:pt x="1140" y="137"/>
                    <a:pt x="1248" y="104"/>
                    <a:pt x="1296" y="94"/>
                  </a:cubicBezTo>
                  <a:cubicBezTo>
                    <a:pt x="1344" y="84"/>
                    <a:pt x="1325" y="83"/>
                    <a:pt x="1350" y="82"/>
                  </a:cubicBezTo>
                  <a:cubicBezTo>
                    <a:pt x="1375" y="81"/>
                    <a:pt x="1409" y="83"/>
                    <a:pt x="1446" y="88"/>
                  </a:cubicBezTo>
                  <a:cubicBezTo>
                    <a:pt x="1483" y="93"/>
                    <a:pt x="1532" y="111"/>
                    <a:pt x="1572" y="112"/>
                  </a:cubicBezTo>
                  <a:cubicBezTo>
                    <a:pt x="1612" y="113"/>
                    <a:pt x="1649" y="91"/>
                    <a:pt x="1686" y="94"/>
                  </a:cubicBezTo>
                  <a:cubicBezTo>
                    <a:pt x="1723" y="97"/>
                    <a:pt x="1756" y="118"/>
                    <a:pt x="1794" y="130"/>
                  </a:cubicBezTo>
                  <a:cubicBezTo>
                    <a:pt x="1832" y="142"/>
                    <a:pt x="1837" y="154"/>
                    <a:pt x="1914" y="166"/>
                  </a:cubicBezTo>
                  <a:cubicBezTo>
                    <a:pt x="1991" y="178"/>
                    <a:pt x="2334" y="195"/>
                    <a:pt x="2256" y="202"/>
                  </a:cubicBezTo>
                  <a:cubicBezTo>
                    <a:pt x="2178" y="209"/>
                    <a:pt x="1751" y="207"/>
                    <a:pt x="1446" y="208"/>
                  </a:cubicBezTo>
                  <a:cubicBezTo>
                    <a:pt x="1141" y="209"/>
                    <a:pt x="656" y="208"/>
                    <a:pt x="426" y="208"/>
                  </a:cubicBezTo>
                  <a:cubicBezTo>
                    <a:pt x="196" y="208"/>
                    <a:pt x="132" y="208"/>
                    <a:pt x="66" y="208"/>
                  </a:cubicBezTo>
                  <a:cubicBezTo>
                    <a:pt x="0" y="208"/>
                    <a:pt x="12" y="231"/>
                    <a:pt x="24" y="220"/>
                  </a:cubicBezTo>
                  <a:close/>
                </a:path>
              </a:pathLst>
            </a:custGeom>
            <a:solidFill>
              <a:srgbClr val="FF7A5B"/>
            </a:solidFill>
            <a:ln w="9525">
              <a:solidFill>
                <a:srgbClr val="FF9933"/>
              </a:solidFill>
              <a:round/>
              <a:headEnd/>
              <a:tailEnd/>
            </a:ln>
          </p:spPr>
          <p:txBody>
            <a:bodyPr anchor="ctr"/>
            <a:lstStyle/>
            <a:p>
              <a:endParaRPr lang="es-PA"/>
            </a:p>
          </p:txBody>
        </p:sp>
        <p:sp>
          <p:nvSpPr>
            <p:cNvPr id="19477" name="Freeform 21">
              <a:extLst>
                <a:ext uri="{FF2B5EF4-FFF2-40B4-BE49-F238E27FC236}">
                  <a16:creationId xmlns:a16="http://schemas.microsoft.com/office/drawing/2014/main" id="{7A03993F-545F-544B-0902-DF1A843B59E4}"/>
                </a:ext>
              </a:extLst>
            </p:cNvPr>
            <p:cNvSpPr>
              <a:spLocks/>
            </p:cNvSpPr>
            <p:nvPr/>
          </p:nvSpPr>
          <p:spPr bwMode="auto">
            <a:xfrm>
              <a:off x="2849" y="1977"/>
              <a:ext cx="2297" cy="130"/>
            </a:xfrm>
            <a:custGeom>
              <a:avLst/>
              <a:gdLst>
                <a:gd name="T0" fmla="*/ 0 w 1987"/>
                <a:gd name="T1" fmla="*/ 130 h 202"/>
                <a:gd name="T2" fmla="*/ 194 w 1987"/>
                <a:gd name="T3" fmla="*/ 80 h 202"/>
                <a:gd name="T4" fmla="*/ 340 w 1987"/>
                <a:gd name="T5" fmla="*/ 30 h 202"/>
                <a:gd name="T6" fmla="*/ 451 w 1987"/>
                <a:gd name="T7" fmla="*/ 3 h 202"/>
                <a:gd name="T8" fmla="*/ 617 w 1987"/>
                <a:gd name="T9" fmla="*/ 14 h 202"/>
                <a:gd name="T10" fmla="*/ 742 w 1987"/>
                <a:gd name="T11" fmla="*/ 41 h 202"/>
                <a:gd name="T12" fmla="*/ 881 w 1987"/>
                <a:gd name="T13" fmla="*/ 72 h 202"/>
                <a:gd name="T14" fmla="*/ 985 w 1987"/>
                <a:gd name="T15" fmla="*/ 88 h 202"/>
                <a:gd name="T16" fmla="*/ 1082 w 1987"/>
                <a:gd name="T17" fmla="*/ 72 h 202"/>
                <a:gd name="T18" fmla="*/ 1151 w 1987"/>
                <a:gd name="T19" fmla="*/ 49 h 202"/>
                <a:gd name="T20" fmla="*/ 1221 w 1987"/>
                <a:gd name="T21" fmla="*/ 45 h 202"/>
                <a:gd name="T22" fmla="*/ 1311 w 1987"/>
                <a:gd name="T23" fmla="*/ 60 h 202"/>
                <a:gd name="T24" fmla="*/ 1450 w 1987"/>
                <a:gd name="T25" fmla="*/ 107 h 202"/>
                <a:gd name="T26" fmla="*/ 1581 w 1987"/>
                <a:gd name="T27" fmla="*/ 80 h 202"/>
                <a:gd name="T28" fmla="*/ 1672 w 1987"/>
                <a:gd name="T29" fmla="*/ 64 h 202"/>
                <a:gd name="T30" fmla="*/ 1914 w 1987"/>
                <a:gd name="T31" fmla="*/ 111 h 202"/>
                <a:gd name="T32" fmla="*/ 2046 w 1987"/>
                <a:gd name="T33" fmla="*/ 122 h 202"/>
                <a:gd name="T34" fmla="*/ 409 w 1987"/>
                <a:gd name="T35" fmla="*/ 122 h 202"/>
                <a:gd name="T36" fmla="*/ 166 w 1987"/>
                <a:gd name="T37" fmla="*/ 122 h 202"/>
                <a:gd name="T38" fmla="*/ 42 w 1987"/>
                <a:gd name="T39" fmla="*/ 122 h 2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987" h="202">
                  <a:moveTo>
                    <a:pt x="0" y="202"/>
                  </a:moveTo>
                  <a:cubicBezTo>
                    <a:pt x="59" y="176"/>
                    <a:pt x="119" y="150"/>
                    <a:pt x="168" y="124"/>
                  </a:cubicBezTo>
                  <a:cubicBezTo>
                    <a:pt x="217" y="98"/>
                    <a:pt x="257" y="66"/>
                    <a:pt x="294" y="46"/>
                  </a:cubicBezTo>
                  <a:cubicBezTo>
                    <a:pt x="331" y="26"/>
                    <a:pt x="350" y="8"/>
                    <a:pt x="390" y="4"/>
                  </a:cubicBezTo>
                  <a:cubicBezTo>
                    <a:pt x="430" y="0"/>
                    <a:pt x="492" y="12"/>
                    <a:pt x="534" y="22"/>
                  </a:cubicBezTo>
                  <a:cubicBezTo>
                    <a:pt x="576" y="32"/>
                    <a:pt x="604" y="49"/>
                    <a:pt x="642" y="64"/>
                  </a:cubicBezTo>
                  <a:cubicBezTo>
                    <a:pt x="680" y="79"/>
                    <a:pt x="727" y="100"/>
                    <a:pt x="762" y="112"/>
                  </a:cubicBezTo>
                  <a:cubicBezTo>
                    <a:pt x="797" y="124"/>
                    <a:pt x="823" y="136"/>
                    <a:pt x="852" y="136"/>
                  </a:cubicBezTo>
                  <a:cubicBezTo>
                    <a:pt x="881" y="136"/>
                    <a:pt x="912" y="122"/>
                    <a:pt x="936" y="112"/>
                  </a:cubicBezTo>
                  <a:cubicBezTo>
                    <a:pt x="960" y="102"/>
                    <a:pt x="976" y="83"/>
                    <a:pt x="996" y="76"/>
                  </a:cubicBezTo>
                  <a:cubicBezTo>
                    <a:pt x="1016" y="69"/>
                    <a:pt x="1033" y="67"/>
                    <a:pt x="1056" y="70"/>
                  </a:cubicBezTo>
                  <a:cubicBezTo>
                    <a:pt x="1079" y="73"/>
                    <a:pt x="1101" y="78"/>
                    <a:pt x="1134" y="94"/>
                  </a:cubicBezTo>
                  <a:cubicBezTo>
                    <a:pt x="1167" y="110"/>
                    <a:pt x="1215" y="161"/>
                    <a:pt x="1254" y="166"/>
                  </a:cubicBezTo>
                  <a:cubicBezTo>
                    <a:pt x="1293" y="171"/>
                    <a:pt x="1336" y="135"/>
                    <a:pt x="1368" y="124"/>
                  </a:cubicBezTo>
                  <a:cubicBezTo>
                    <a:pt x="1400" y="113"/>
                    <a:pt x="1398" y="92"/>
                    <a:pt x="1446" y="100"/>
                  </a:cubicBezTo>
                  <a:cubicBezTo>
                    <a:pt x="1494" y="108"/>
                    <a:pt x="1602" y="157"/>
                    <a:pt x="1656" y="172"/>
                  </a:cubicBezTo>
                  <a:cubicBezTo>
                    <a:pt x="1710" y="187"/>
                    <a:pt x="1987" y="187"/>
                    <a:pt x="1770" y="190"/>
                  </a:cubicBezTo>
                  <a:cubicBezTo>
                    <a:pt x="1553" y="193"/>
                    <a:pt x="625" y="190"/>
                    <a:pt x="354" y="190"/>
                  </a:cubicBezTo>
                  <a:cubicBezTo>
                    <a:pt x="83" y="190"/>
                    <a:pt x="197" y="190"/>
                    <a:pt x="144" y="190"/>
                  </a:cubicBezTo>
                  <a:cubicBezTo>
                    <a:pt x="91" y="190"/>
                    <a:pt x="63" y="190"/>
                    <a:pt x="36" y="190"/>
                  </a:cubicBezTo>
                </a:path>
              </a:pathLst>
            </a:custGeom>
            <a:solidFill>
              <a:srgbClr val="FF9933"/>
            </a:solidFill>
            <a:ln w="9525">
              <a:solidFill>
                <a:srgbClr val="FF9933"/>
              </a:solidFill>
              <a:round/>
              <a:headEnd/>
              <a:tailEnd/>
            </a:ln>
          </p:spPr>
          <p:txBody>
            <a:bodyPr anchor="ctr"/>
            <a:lstStyle/>
            <a:p>
              <a:endParaRPr lang="es-PA"/>
            </a:p>
          </p:txBody>
        </p:sp>
        <p:sp>
          <p:nvSpPr>
            <p:cNvPr id="19478" name="Freeform 22">
              <a:extLst>
                <a:ext uri="{FF2B5EF4-FFF2-40B4-BE49-F238E27FC236}">
                  <a16:creationId xmlns:a16="http://schemas.microsoft.com/office/drawing/2014/main" id="{A2A9F516-4F97-DF0C-7CC6-746DDA8811A2}"/>
                </a:ext>
              </a:extLst>
            </p:cNvPr>
            <p:cNvSpPr>
              <a:spLocks/>
            </p:cNvSpPr>
            <p:nvPr/>
          </p:nvSpPr>
          <p:spPr bwMode="auto">
            <a:xfrm>
              <a:off x="3164" y="2234"/>
              <a:ext cx="2053" cy="131"/>
            </a:xfrm>
            <a:custGeom>
              <a:avLst/>
              <a:gdLst>
                <a:gd name="T0" fmla="*/ 7 w 1775"/>
                <a:gd name="T1" fmla="*/ 126 h 192"/>
                <a:gd name="T2" fmla="*/ 167 w 1775"/>
                <a:gd name="T3" fmla="*/ 89 h 192"/>
                <a:gd name="T4" fmla="*/ 291 w 1775"/>
                <a:gd name="T5" fmla="*/ 72 h 192"/>
                <a:gd name="T6" fmla="*/ 423 w 1775"/>
                <a:gd name="T7" fmla="*/ 52 h 192"/>
                <a:gd name="T8" fmla="*/ 493 w 1775"/>
                <a:gd name="T9" fmla="*/ 52 h 192"/>
                <a:gd name="T10" fmla="*/ 534 w 1775"/>
                <a:gd name="T11" fmla="*/ 52 h 192"/>
                <a:gd name="T12" fmla="*/ 777 w 1775"/>
                <a:gd name="T13" fmla="*/ 19 h 192"/>
                <a:gd name="T14" fmla="*/ 847 w 1775"/>
                <a:gd name="T15" fmla="*/ 7 h 192"/>
                <a:gd name="T16" fmla="*/ 1041 w 1775"/>
                <a:gd name="T17" fmla="*/ 7 h 192"/>
                <a:gd name="T18" fmla="*/ 1256 w 1775"/>
                <a:gd name="T19" fmla="*/ 7 h 192"/>
                <a:gd name="T20" fmla="*/ 1374 w 1775"/>
                <a:gd name="T21" fmla="*/ 48 h 192"/>
                <a:gd name="T22" fmla="*/ 1443 w 1775"/>
                <a:gd name="T23" fmla="*/ 85 h 192"/>
                <a:gd name="T24" fmla="*/ 1485 w 1775"/>
                <a:gd name="T25" fmla="*/ 105 h 192"/>
                <a:gd name="T26" fmla="*/ 1534 w 1775"/>
                <a:gd name="T27" fmla="*/ 105 h 192"/>
                <a:gd name="T28" fmla="*/ 1582 w 1775"/>
                <a:gd name="T29" fmla="*/ 76 h 192"/>
                <a:gd name="T30" fmla="*/ 1679 w 1775"/>
                <a:gd name="T31" fmla="*/ 85 h 192"/>
                <a:gd name="T32" fmla="*/ 1721 w 1775"/>
                <a:gd name="T33" fmla="*/ 105 h 192"/>
                <a:gd name="T34" fmla="*/ 1888 w 1775"/>
                <a:gd name="T35" fmla="*/ 121 h 192"/>
                <a:gd name="T36" fmla="*/ 729 w 1775"/>
                <a:gd name="T37" fmla="*/ 121 h 192"/>
                <a:gd name="T38" fmla="*/ 125 w 1775"/>
                <a:gd name="T39" fmla="*/ 121 h 192"/>
                <a:gd name="T40" fmla="*/ 7 w 1775"/>
                <a:gd name="T41" fmla="*/ 126 h 1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75" h="192">
                  <a:moveTo>
                    <a:pt x="6" y="184"/>
                  </a:moveTo>
                  <a:cubicBezTo>
                    <a:pt x="12" y="176"/>
                    <a:pt x="103" y="143"/>
                    <a:pt x="144" y="130"/>
                  </a:cubicBezTo>
                  <a:cubicBezTo>
                    <a:pt x="185" y="117"/>
                    <a:pt x="215" y="115"/>
                    <a:pt x="252" y="106"/>
                  </a:cubicBezTo>
                  <a:cubicBezTo>
                    <a:pt x="289" y="97"/>
                    <a:pt x="337" y="81"/>
                    <a:pt x="366" y="76"/>
                  </a:cubicBezTo>
                  <a:cubicBezTo>
                    <a:pt x="395" y="71"/>
                    <a:pt x="410" y="76"/>
                    <a:pt x="426" y="76"/>
                  </a:cubicBezTo>
                  <a:cubicBezTo>
                    <a:pt x="442" y="76"/>
                    <a:pt x="421" y="84"/>
                    <a:pt x="462" y="76"/>
                  </a:cubicBezTo>
                  <a:cubicBezTo>
                    <a:pt x="503" y="68"/>
                    <a:pt x="627" y="39"/>
                    <a:pt x="672" y="28"/>
                  </a:cubicBezTo>
                  <a:cubicBezTo>
                    <a:pt x="717" y="17"/>
                    <a:pt x="694" y="13"/>
                    <a:pt x="732" y="10"/>
                  </a:cubicBezTo>
                  <a:cubicBezTo>
                    <a:pt x="770" y="7"/>
                    <a:pt x="841" y="10"/>
                    <a:pt x="900" y="10"/>
                  </a:cubicBezTo>
                  <a:cubicBezTo>
                    <a:pt x="959" y="10"/>
                    <a:pt x="1038" y="0"/>
                    <a:pt x="1086" y="10"/>
                  </a:cubicBezTo>
                  <a:cubicBezTo>
                    <a:pt x="1134" y="20"/>
                    <a:pt x="1161" y="51"/>
                    <a:pt x="1188" y="70"/>
                  </a:cubicBezTo>
                  <a:cubicBezTo>
                    <a:pt x="1215" y="89"/>
                    <a:pt x="1232" y="110"/>
                    <a:pt x="1248" y="124"/>
                  </a:cubicBezTo>
                  <a:cubicBezTo>
                    <a:pt x="1264" y="138"/>
                    <a:pt x="1271" y="149"/>
                    <a:pt x="1284" y="154"/>
                  </a:cubicBezTo>
                  <a:cubicBezTo>
                    <a:pt x="1297" y="159"/>
                    <a:pt x="1312" y="161"/>
                    <a:pt x="1326" y="154"/>
                  </a:cubicBezTo>
                  <a:cubicBezTo>
                    <a:pt x="1340" y="147"/>
                    <a:pt x="1347" y="117"/>
                    <a:pt x="1368" y="112"/>
                  </a:cubicBezTo>
                  <a:cubicBezTo>
                    <a:pt x="1389" y="107"/>
                    <a:pt x="1432" y="117"/>
                    <a:pt x="1452" y="124"/>
                  </a:cubicBezTo>
                  <a:cubicBezTo>
                    <a:pt x="1472" y="131"/>
                    <a:pt x="1458" y="145"/>
                    <a:pt x="1488" y="154"/>
                  </a:cubicBezTo>
                  <a:cubicBezTo>
                    <a:pt x="1518" y="163"/>
                    <a:pt x="1775" y="174"/>
                    <a:pt x="1632" y="178"/>
                  </a:cubicBezTo>
                  <a:cubicBezTo>
                    <a:pt x="1489" y="182"/>
                    <a:pt x="884" y="178"/>
                    <a:pt x="630" y="178"/>
                  </a:cubicBezTo>
                  <a:cubicBezTo>
                    <a:pt x="376" y="178"/>
                    <a:pt x="210" y="178"/>
                    <a:pt x="108" y="178"/>
                  </a:cubicBezTo>
                  <a:cubicBezTo>
                    <a:pt x="6" y="178"/>
                    <a:pt x="0" y="192"/>
                    <a:pt x="6" y="184"/>
                  </a:cubicBezTo>
                  <a:close/>
                </a:path>
              </a:pathLst>
            </a:custGeom>
            <a:solidFill>
              <a:srgbClr val="FFFF66"/>
            </a:solidFill>
            <a:ln w="9525">
              <a:solidFill>
                <a:srgbClr val="FFFF00"/>
              </a:solidFill>
              <a:round/>
              <a:headEnd/>
              <a:tailEnd/>
            </a:ln>
          </p:spPr>
          <p:txBody>
            <a:bodyPr anchor="ctr"/>
            <a:lstStyle/>
            <a:p>
              <a:endParaRPr lang="es-PA"/>
            </a:p>
          </p:txBody>
        </p:sp>
        <p:sp>
          <p:nvSpPr>
            <p:cNvPr id="19479" name="Freeform 23">
              <a:extLst>
                <a:ext uri="{FF2B5EF4-FFF2-40B4-BE49-F238E27FC236}">
                  <a16:creationId xmlns:a16="http://schemas.microsoft.com/office/drawing/2014/main" id="{50950CED-9FAB-B49B-900B-7E2CA80E3833}"/>
                </a:ext>
              </a:extLst>
            </p:cNvPr>
            <p:cNvSpPr>
              <a:spLocks/>
            </p:cNvSpPr>
            <p:nvPr/>
          </p:nvSpPr>
          <p:spPr bwMode="auto">
            <a:xfrm>
              <a:off x="3033" y="2535"/>
              <a:ext cx="2137" cy="83"/>
            </a:xfrm>
            <a:custGeom>
              <a:avLst/>
              <a:gdLst>
                <a:gd name="T0" fmla="*/ 0 w 1889"/>
                <a:gd name="T1" fmla="*/ 78 h 83"/>
                <a:gd name="T2" fmla="*/ 244 w 1889"/>
                <a:gd name="T3" fmla="*/ 60 h 83"/>
                <a:gd name="T4" fmla="*/ 502 w 1889"/>
                <a:gd name="T5" fmla="*/ 30 h 83"/>
                <a:gd name="T6" fmla="*/ 584 w 1889"/>
                <a:gd name="T7" fmla="*/ 12 h 83"/>
                <a:gd name="T8" fmla="*/ 760 w 1889"/>
                <a:gd name="T9" fmla="*/ 54 h 83"/>
                <a:gd name="T10" fmla="*/ 930 w 1889"/>
                <a:gd name="T11" fmla="*/ 24 h 83"/>
                <a:gd name="T12" fmla="*/ 991 w 1889"/>
                <a:gd name="T13" fmla="*/ 6 h 83"/>
                <a:gd name="T14" fmla="*/ 1140 w 1889"/>
                <a:gd name="T15" fmla="*/ 60 h 83"/>
                <a:gd name="T16" fmla="*/ 1208 w 1889"/>
                <a:gd name="T17" fmla="*/ 60 h 83"/>
                <a:gd name="T18" fmla="*/ 1263 w 1889"/>
                <a:gd name="T19" fmla="*/ 36 h 83"/>
                <a:gd name="T20" fmla="*/ 1317 w 1889"/>
                <a:gd name="T21" fmla="*/ 36 h 83"/>
                <a:gd name="T22" fmla="*/ 1385 w 1889"/>
                <a:gd name="T23" fmla="*/ 66 h 83"/>
                <a:gd name="T24" fmla="*/ 1446 w 1889"/>
                <a:gd name="T25" fmla="*/ 60 h 83"/>
                <a:gd name="T26" fmla="*/ 1541 w 1889"/>
                <a:gd name="T27" fmla="*/ 30 h 83"/>
                <a:gd name="T28" fmla="*/ 1656 w 1889"/>
                <a:gd name="T29" fmla="*/ 54 h 83"/>
                <a:gd name="T30" fmla="*/ 1751 w 1889"/>
                <a:gd name="T31" fmla="*/ 30 h 83"/>
                <a:gd name="T32" fmla="*/ 1812 w 1889"/>
                <a:gd name="T33" fmla="*/ 12 h 83"/>
                <a:gd name="T34" fmla="*/ 1955 w 1889"/>
                <a:gd name="T35" fmla="*/ 42 h 83"/>
                <a:gd name="T36" fmla="*/ 2084 w 1889"/>
                <a:gd name="T37" fmla="*/ 78 h 83"/>
                <a:gd name="T38" fmla="*/ 1636 w 1889"/>
                <a:gd name="T39" fmla="*/ 72 h 83"/>
                <a:gd name="T40" fmla="*/ 1249 w 1889"/>
                <a:gd name="T41" fmla="*/ 72 h 83"/>
                <a:gd name="T42" fmla="*/ 604 w 1889"/>
                <a:gd name="T43" fmla="*/ 72 h 83"/>
                <a:gd name="T44" fmla="*/ 41 w 1889"/>
                <a:gd name="T45" fmla="*/ 72 h 8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89" h="83">
                  <a:moveTo>
                    <a:pt x="0" y="78"/>
                  </a:moveTo>
                  <a:cubicBezTo>
                    <a:pt x="71" y="73"/>
                    <a:pt x="142" y="68"/>
                    <a:pt x="216" y="60"/>
                  </a:cubicBezTo>
                  <a:cubicBezTo>
                    <a:pt x="290" y="52"/>
                    <a:pt x="394" y="38"/>
                    <a:pt x="444" y="30"/>
                  </a:cubicBezTo>
                  <a:cubicBezTo>
                    <a:pt x="494" y="22"/>
                    <a:pt x="478" y="8"/>
                    <a:pt x="516" y="12"/>
                  </a:cubicBezTo>
                  <a:cubicBezTo>
                    <a:pt x="554" y="16"/>
                    <a:pt x="621" y="52"/>
                    <a:pt x="672" y="54"/>
                  </a:cubicBezTo>
                  <a:cubicBezTo>
                    <a:pt x="723" y="56"/>
                    <a:pt x="788" y="32"/>
                    <a:pt x="822" y="24"/>
                  </a:cubicBezTo>
                  <a:cubicBezTo>
                    <a:pt x="856" y="16"/>
                    <a:pt x="845" y="0"/>
                    <a:pt x="876" y="6"/>
                  </a:cubicBezTo>
                  <a:cubicBezTo>
                    <a:pt x="907" y="12"/>
                    <a:pt x="976" y="51"/>
                    <a:pt x="1008" y="60"/>
                  </a:cubicBezTo>
                  <a:cubicBezTo>
                    <a:pt x="1040" y="69"/>
                    <a:pt x="1050" y="64"/>
                    <a:pt x="1068" y="60"/>
                  </a:cubicBezTo>
                  <a:cubicBezTo>
                    <a:pt x="1086" y="56"/>
                    <a:pt x="1100" y="40"/>
                    <a:pt x="1116" y="36"/>
                  </a:cubicBezTo>
                  <a:cubicBezTo>
                    <a:pt x="1132" y="32"/>
                    <a:pt x="1146" y="31"/>
                    <a:pt x="1164" y="36"/>
                  </a:cubicBezTo>
                  <a:cubicBezTo>
                    <a:pt x="1182" y="41"/>
                    <a:pt x="1205" y="62"/>
                    <a:pt x="1224" y="66"/>
                  </a:cubicBezTo>
                  <a:cubicBezTo>
                    <a:pt x="1243" y="70"/>
                    <a:pt x="1255" y="66"/>
                    <a:pt x="1278" y="60"/>
                  </a:cubicBezTo>
                  <a:cubicBezTo>
                    <a:pt x="1301" y="54"/>
                    <a:pt x="1331" y="31"/>
                    <a:pt x="1362" y="30"/>
                  </a:cubicBezTo>
                  <a:cubicBezTo>
                    <a:pt x="1393" y="29"/>
                    <a:pt x="1433" y="54"/>
                    <a:pt x="1464" y="54"/>
                  </a:cubicBezTo>
                  <a:cubicBezTo>
                    <a:pt x="1495" y="54"/>
                    <a:pt x="1525" y="37"/>
                    <a:pt x="1548" y="30"/>
                  </a:cubicBezTo>
                  <a:cubicBezTo>
                    <a:pt x="1571" y="23"/>
                    <a:pt x="1572" y="10"/>
                    <a:pt x="1602" y="12"/>
                  </a:cubicBezTo>
                  <a:cubicBezTo>
                    <a:pt x="1632" y="14"/>
                    <a:pt x="1688" y="31"/>
                    <a:pt x="1728" y="42"/>
                  </a:cubicBezTo>
                  <a:cubicBezTo>
                    <a:pt x="1768" y="53"/>
                    <a:pt x="1889" y="73"/>
                    <a:pt x="1842" y="78"/>
                  </a:cubicBezTo>
                  <a:cubicBezTo>
                    <a:pt x="1795" y="83"/>
                    <a:pt x="1569" y="73"/>
                    <a:pt x="1446" y="72"/>
                  </a:cubicBezTo>
                  <a:cubicBezTo>
                    <a:pt x="1323" y="71"/>
                    <a:pt x="1256" y="72"/>
                    <a:pt x="1104" y="72"/>
                  </a:cubicBezTo>
                  <a:cubicBezTo>
                    <a:pt x="952" y="72"/>
                    <a:pt x="712" y="72"/>
                    <a:pt x="534" y="72"/>
                  </a:cubicBezTo>
                  <a:cubicBezTo>
                    <a:pt x="356" y="72"/>
                    <a:pt x="196" y="72"/>
                    <a:pt x="36" y="72"/>
                  </a:cubicBezTo>
                </a:path>
              </a:pathLst>
            </a:custGeom>
            <a:solidFill>
              <a:srgbClr val="66FF66"/>
            </a:solidFill>
            <a:ln w="9525">
              <a:solidFill>
                <a:srgbClr val="00FF00"/>
              </a:solidFill>
              <a:round/>
              <a:headEnd/>
              <a:tailEnd/>
            </a:ln>
          </p:spPr>
          <p:txBody>
            <a:bodyPr anchor="ctr"/>
            <a:lstStyle/>
            <a:p>
              <a:endParaRPr lang="es-PA"/>
            </a:p>
          </p:txBody>
        </p:sp>
        <p:sp>
          <p:nvSpPr>
            <p:cNvPr id="19480" name="Freeform 24">
              <a:extLst>
                <a:ext uri="{FF2B5EF4-FFF2-40B4-BE49-F238E27FC236}">
                  <a16:creationId xmlns:a16="http://schemas.microsoft.com/office/drawing/2014/main" id="{AC000A95-5423-7CFD-D1E3-63A0EC72567A}"/>
                </a:ext>
              </a:extLst>
            </p:cNvPr>
            <p:cNvSpPr>
              <a:spLocks/>
            </p:cNvSpPr>
            <p:nvPr/>
          </p:nvSpPr>
          <p:spPr bwMode="auto">
            <a:xfrm>
              <a:off x="3394" y="2728"/>
              <a:ext cx="1709" cy="124"/>
            </a:xfrm>
            <a:custGeom>
              <a:avLst/>
              <a:gdLst>
                <a:gd name="T0" fmla="*/ 2 w 1521"/>
                <a:gd name="T1" fmla="*/ 110 h 155"/>
                <a:gd name="T2" fmla="*/ 575 w 1521"/>
                <a:gd name="T3" fmla="*/ 96 h 155"/>
                <a:gd name="T4" fmla="*/ 858 w 1521"/>
                <a:gd name="T5" fmla="*/ 72 h 155"/>
                <a:gd name="T6" fmla="*/ 1027 w 1521"/>
                <a:gd name="T7" fmla="*/ 48 h 155"/>
                <a:gd name="T8" fmla="*/ 1182 w 1521"/>
                <a:gd name="T9" fmla="*/ 19 h 155"/>
                <a:gd name="T10" fmla="*/ 1297 w 1521"/>
                <a:gd name="T11" fmla="*/ 10 h 155"/>
                <a:gd name="T12" fmla="*/ 1405 w 1521"/>
                <a:gd name="T13" fmla="*/ 10 h 155"/>
                <a:gd name="T14" fmla="*/ 1587 w 1521"/>
                <a:gd name="T15" fmla="*/ 67 h 155"/>
                <a:gd name="T16" fmla="*/ 1688 w 1521"/>
                <a:gd name="T17" fmla="*/ 115 h 155"/>
                <a:gd name="T18" fmla="*/ 1526 w 1521"/>
                <a:gd name="T19" fmla="*/ 120 h 155"/>
                <a:gd name="T20" fmla="*/ 589 w 1521"/>
                <a:gd name="T21" fmla="*/ 115 h 155"/>
                <a:gd name="T22" fmla="*/ 2 w 1521"/>
                <a:gd name="T23" fmla="*/ 110 h 1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21" h="155">
                  <a:moveTo>
                    <a:pt x="2" y="138"/>
                  </a:moveTo>
                  <a:cubicBezTo>
                    <a:pt x="0" y="134"/>
                    <a:pt x="385" y="128"/>
                    <a:pt x="512" y="120"/>
                  </a:cubicBezTo>
                  <a:cubicBezTo>
                    <a:pt x="639" y="112"/>
                    <a:pt x="697" y="100"/>
                    <a:pt x="764" y="90"/>
                  </a:cubicBezTo>
                  <a:cubicBezTo>
                    <a:pt x="831" y="80"/>
                    <a:pt x="866" y="71"/>
                    <a:pt x="914" y="60"/>
                  </a:cubicBezTo>
                  <a:cubicBezTo>
                    <a:pt x="962" y="49"/>
                    <a:pt x="1012" y="32"/>
                    <a:pt x="1052" y="24"/>
                  </a:cubicBezTo>
                  <a:cubicBezTo>
                    <a:pt x="1092" y="16"/>
                    <a:pt x="1121" y="14"/>
                    <a:pt x="1154" y="12"/>
                  </a:cubicBezTo>
                  <a:cubicBezTo>
                    <a:pt x="1187" y="10"/>
                    <a:pt x="1207" y="0"/>
                    <a:pt x="1250" y="12"/>
                  </a:cubicBezTo>
                  <a:cubicBezTo>
                    <a:pt x="1293" y="24"/>
                    <a:pt x="1370" y="62"/>
                    <a:pt x="1412" y="84"/>
                  </a:cubicBezTo>
                  <a:cubicBezTo>
                    <a:pt x="1454" y="106"/>
                    <a:pt x="1511" y="133"/>
                    <a:pt x="1502" y="144"/>
                  </a:cubicBezTo>
                  <a:cubicBezTo>
                    <a:pt x="1493" y="155"/>
                    <a:pt x="1521" y="150"/>
                    <a:pt x="1358" y="150"/>
                  </a:cubicBezTo>
                  <a:cubicBezTo>
                    <a:pt x="1195" y="150"/>
                    <a:pt x="745" y="145"/>
                    <a:pt x="524" y="144"/>
                  </a:cubicBezTo>
                  <a:cubicBezTo>
                    <a:pt x="303" y="143"/>
                    <a:pt x="4" y="142"/>
                    <a:pt x="2" y="138"/>
                  </a:cubicBezTo>
                  <a:close/>
                </a:path>
              </a:pathLst>
            </a:custGeom>
            <a:solidFill>
              <a:srgbClr val="66FF99"/>
            </a:solidFill>
            <a:ln w="9525">
              <a:solidFill>
                <a:srgbClr val="66FF66"/>
              </a:solidFill>
              <a:round/>
              <a:headEnd/>
              <a:tailEnd/>
            </a:ln>
          </p:spPr>
          <p:txBody>
            <a:bodyPr anchor="ctr"/>
            <a:lstStyle/>
            <a:p>
              <a:endParaRPr lang="es-PA"/>
            </a:p>
          </p:txBody>
        </p:sp>
        <p:sp>
          <p:nvSpPr>
            <p:cNvPr id="19481" name="Freeform 25">
              <a:extLst>
                <a:ext uri="{FF2B5EF4-FFF2-40B4-BE49-F238E27FC236}">
                  <a16:creationId xmlns:a16="http://schemas.microsoft.com/office/drawing/2014/main" id="{4CBB949B-3267-08C3-484E-C5506F2E05F8}"/>
                </a:ext>
              </a:extLst>
            </p:cNvPr>
            <p:cNvSpPr>
              <a:spLocks/>
            </p:cNvSpPr>
            <p:nvPr/>
          </p:nvSpPr>
          <p:spPr bwMode="auto">
            <a:xfrm>
              <a:off x="2795" y="3072"/>
              <a:ext cx="2431" cy="83"/>
            </a:xfrm>
            <a:custGeom>
              <a:avLst/>
              <a:gdLst>
                <a:gd name="T0" fmla="*/ 0 w 2130"/>
                <a:gd name="T1" fmla="*/ 81 h 107"/>
                <a:gd name="T2" fmla="*/ 253 w 2130"/>
                <a:gd name="T3" fmla="*/ 49 h 107"/>
                <a:gd name="T4" fmla="*/ 301 w 2130"/>
                <a:gd name="T5" fmla="*/ 44 h 107"/>
                <a:gd name="T6" fmla="*/ 863 w 2130"/>
                <a:gd name="T7" fmla="*/ 35 h 107"/>
                <a:gd name="T8" fmla="*/ 1150 w 2130"/>
                <a:gd name="T9" fmla="*/ 12 h 107"/>
                <a:gd name="T10" fmla="*/ 1281 w 2130"/>
                <a:gd name="T11" fmla="*/ 2 h 107"/>
                <a:gd name="T12" fmla="*/ 1685 w 2130"/>
                <a:gd name="T13" fmla="*/ 2 h 107"/>
                <a:gd name="T14" fmla="*/ 2178 w 2130"/>
                <a:gd name="T15" fmla="*/ 16 h 107"/>
                <a:gd name="T16" fmla="*/ 2294 w 2130"/>
                <a:gd name="T17" fmla="*/ 40 h 107"/>
                <a:gd name="T18" fmla="*/ 2369 w 2130"/>
                <a:gd name="T19" fmla="*/ 77 h 107"/>
                <a:gd name="T20" fmla="*/ 1924 w 2130"/>
                <a:gd name="T21" fmla="*/ 77 h 107"/>
                <a:gd name="T22" fmla="*/ 1007 w 2130"/>
                <a:gd name="T23" fmla="*/ 77 h 107"/>
                <a:gd name="T24" fmla="*/ 62 w 2130"/>
                <a:gd name="T25" fmla="*/ 77 h 1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30" h="107">
                  <a:moveTo>
                    <a:pt x="0" y="105"/>
                  </a:moveTo>
                  <a:cubicBezTo>
                    <a:pt x="89" y="88"/>
                    <a:pt x="178" y="71"/>
                    <a:pt x="222" y="63"/>
                  </a:cubicBezTo>
                  <a:cubicBezTo>
                    <a:pt x="266" y="55"/>
                    <a:pt x="175" y="60"/>
                    <a:pt x="264" y="57"/>
                  </a:cubicBezTo>
                  <a:cubicBezTo>
                    <a:pt x="353" y="54"/>
                    <a:pt x="632" y="52"/>
                    <a:pt x="756" y="45"/>
                  </a:cubicBezTo>
                  <a:cubicBezTo>
                    <a:pt x="880" y="38"/>
                    <a:pt x="947" y="22"/>
                    <a:pt x="1008" y="15"/>
                  </a:cubicBezTo>
                  <a:cubicBezTo>
                    <a:pt x="1069" y="8"/>
                    <a:pt x="1044" y="5"/>
                    <a:pt x="1122" y="3"/>
                  </a:cubicBezTo>
                  <a:cubicBezTo>
                    <a:pt x="1200" y="1"/>
                    <a:pt x="1345" y="0"/>
                    <a:pt x="1476" y="3"/>
                  </a:cubicBezTo>
                  <a:cubicBezTo>
                    <a:pt x="1607" y="6"/>
                    <a:pt x="1819" y="13"/>
                    <a:pt x="1908" y="21"/>
                  </a:cubicBezTo>
                  <a:cubicBezTo>
                    <a:pt x="1997" y="29"/>
                    <a:pt x="1982" y="38"/>
                    <a:pt x="2010" y="51"/>
                  </a:cubicBezTo>
                  <a:cubicBezTo>
                    <a:pt x="2038" y="64"/>
                    <a:pt x="2130" y="91"/>
                    <a:pt x="2076" y="99"/>
                  </a:cubicBezTo>
                  <a:cubicBezTo>
                    <a:pt x="2022" y="107"/>
                    <a:pt x="1885" y="99"/>
                    <a:pt x="1686" y="99"/>
                  </a:cubicBezTo>
                  <a:cubicBezTo>
                    <a:pt x="1487" y="99"/>
                    <a:pt x="1154" y="99"/>
                    <a:pt x="882" y="99"/>
                  </a:cubicBezTo>
                  <a:cubicBezTo>
                    <a:pt x="610" y="99"/>
                    <a:pt x="332" y="99"/>
                    <a:pt x="54" y="99"/>
                  </a:cubicBezTo>
                </a:path>
              </a:pathLst>
            </a:custGeom>
            <a:solidFill>
              <a:srgbClr val="0099CC"/>
            </a:solidFill>
            <a:ln w="9525">
              <a:solidFill>
                <a:srgbClr val="3366FF"/>
              </a:solidFill>
              <a:round/>
              <a:headEnd/>
              <a:tailEnd/>
            </a:ln>
          </p:spPr>
          <p:txBody>
            <a:bodyPr anchor="ctr"/>
            <a:lstStyle/>
            <a:p>
              <a:endParaRPr lang="es-PA"/>
            </a:p>
          </p:txBody>
        </p:sp>
        <p:sp>
          <p:nvSpPr>
            <p:cNvPr id="19482" name="Freeform 26">
              <a:extLst>
                <a:ext uri="{FF2B5EF4-FFF2-40B4-BE49-F238E27FC236}">
                  <a16:creationId xmlns:a16="http://schemas.microsoft.com/office/drawing/2014/main" id="{4DA4EA58-1224-9840-51C9-4412A37F1D22}"/>
                </a:ext>
              </a:extLst>
            </p:cNvPr>
            <p:cNvSpPr>
              <a:spLocks/>
            </p:cNvSpPr>
            <p:nvPr/>
          </p:nvSpPr>
          <p:spPr bwMode="auto">
            <a:xfrm>
              <a:off x="2498" y="3303"/>
              <a:ext cx="2739" cy="108"/>
            </a:xfrm>
            <a:custGeom>
              <a:avLst/>
              <a:gdLst>
                <a:gd name="T0" fmla="*/ 83 w 2398"/>
                <a:gd name="T1" fmla="*/ 99 h 112"/>
                <a:gd name="T2" fmla="*/ 296 w 2398"/>
                <a:gd name="T3" fmla="*/ 47 h 112"/>
                <a:gd name="T4" fmla="*/ 385 w 2398"/>
                <a:gd name="T5" fmla="*/ 30 h 112"/>
                <a:gd name="T6" fmla="*/ 501 w 2398"/>
                <a:gd name="T7" fmla="*/ 53 h 112"/>
                <a:gd name="T8" fmla="*/ 611 w 2398"/>
                <a:gd name="T9" fmla="*/ 76 h 112"/>
                <a:gd name="T10" fmla="*/ 700 w 2398"/>
                <a:gd name="T11" fmla="*/ 70 h 112"/>
                <a:gd name="T12" fmla="*/ 817 w 2398"/>
                <a:gd name="T13" fmla="*/ 36 h 112"/>
                <a:gd name="T14" fmla="*/ 865 w 2398"/>
                <a:gd name="T15" fmla="*/ 30 h 112"/>
                <a:gd name="T16" fmla="*/ 926 w 2398"/>
                <a:gd name="T17" fmla="*/ 30 h 112"/>
                <a:gd name="T18" fmla="*/ 947 w 2398"/>
                <a:gd name="T19" fmla="*/ 65 h 112"/>
                <a:gd name="T20" fmla="*/ 1015 w 2398"/>
                <a:gd name="T21" fmla="*/ 76 h 112"/>
                <a:gd name="T22" fmla="*/ 1098 w 2398"/>
                <a:gd name="T23" fmla="*/ 59 h 112"/>
                <a:gd name="T24" fmla="*/ 1125 w 2398"/>
                <a:gd name="T25" fmla="*/ 24 h 112"/>
                <a:gd name="T26" fmla="*/ 1207 w 2398"/>
                <a:gd name="T27" fmla="*/ 30 h 112"/>
                <a:gd name="T28" fmla="*/ 1310 w 2398"/>
                <a:gd name="T29" fmla="*/ 70 h 112"/>
                <a:gd name="T30" fmla="*/ 1372 w 2398"/>
                <a:gd name="T31" fmla="*/ 70 h 112"/>
                <a:gd name="T32" fmla="*/ 1468 w 2398"/>
                <a:gd name="T33" fmla="*/ 59 h 112"/>
                <a:gd name="T34" fmla="*/ 1516 w 2398"/>
                <a:gd name="T35" fmla="*/ 36 h 112"/>
                <a:gd name="T36" fmla="*/ 1557 w 2398"/>
                <a:gd name="T37" fmla="*/ 41 h 112"/>
                <a:gd name="T38" fmla="*/ 1598 w 2398"/>
                <a:gd name="T39" fmla="*/ 70 h 112"/>
                <a:gd name="T40" fmla="*/ 1653 w 2398"/>
                <a:gd name="T41" fmla="*/ 65 h 112"/>
                <a:gd name="T42" fmla="*/ 1687 w 2398"/>
                <a:gd name="T43" fmla="*/ 36 h 112"/>
                <a:gd name="T44" fmla="*/ 1735 w 2398"/>
                <a:gd name="T45" fmla="*/ 24 h 112"/>
                <a:gd name="T46" fmla="*/ 1776 w 2398"/>
                <a:gd name="T47" fmla="*/ 65 h 112"/>
                <a:gd name="T48" fmla="*/ 1845 w 2398"/>
                <a:gd name="T49" fmla="*/ 65 h 112"/>
                <a:gd name="T50" fmla="*/ 1893 w 2398"/>
                <a:gd name="T51" fmla="*/ 30 h 112"/>
                <a:gd name="T52" fmla="*/ 1968 w 2398"/>
                <a:gd name="T53" fmla="*/ 13 h 112"/>
                <a:gd name="T54" fmla="*/ 2057 w 2398"/>
                <a:gd name="T55" fmla="*/ 24 h 112"/>
                <a:gd name="T56" fmla="*/ 2119 w 2398"/>
                <a:gd name="T57" fmla="*/ 88 h 112"/>
                <a:gd name="T58" fmla="*/ 2160 w 2398"/>
                <a:gd name="T59" fmla="*/ 70 h 112"/>
                <a:gd name="T60" fmla="*/ 2331 w 2398"/>
                <a:gd name="T61" fmla="*/ 13 h 112"/>
                <a:gd name="T62" fmla="*/ 2372 w 2398"/>
                <a:gd name="T63" fmla="*/ 41 h 112"/>
                <a:gd name="T64" fmla="*/ 2427 w 2398"/>
                <a:gd name="T65" fmla="*/ 70 h 112"/>
                <a:gd name="T66" fmla="*/ 2489 w 2398"/>
                <a:gd name="T67" fmla="*/ 36 h 112"/>
                <a:gd name="T68" fmla="*/ 2516 w 2398"/>
                <a:gd name="T69" fmla="*/ 7 h 112"/>
                <a:gd name="T70" fmla="*/ 2571 w 2398"/>
                <a:gd name="T71" fmla="*/ 18 h 112"/>
                <a:gd name="T72" fmla="*/ 2633 w 2398"/>
                <a:gd name="T73" fmla="*/ 7 h 112"/>
                <a:gd name="T74" fmla="*/ 2701 w 2398"/>
                <a:gd name="T75" fmla="*/ 59 h 112"/>
                <a:gd name="T76" fmla="*/ 2736 w 2398"/>
                <a:gd name="T77" fmla="*/ 99 h 112"/>
                <a:gd name="T78" fmla="*/ 2688 w 2398"/>
                <a:gd name="T79" fmla="*/ 94 h 112"/>
                <a:gd name="T80" fmla="*/ 2427 w 2398"/>
                <a:gd name="T81" fmla="*/ 99 h 112"/>
                <a:gd name="T82" fmla="*/ 1865 w 2398"/>
                <a:gd name="T83" fmla="*/ 99 h 112"/>
                <a:gd name="T84" fmla="*/ 796 w 2398"/>
                <a:gd name="T85" fmla="*/ 99 h 112"/>
                <a:gd name="T86" fmla="*/ 83 w 2398"/>
                <a:gd name="T87" fmla="*/ 99 h 11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398" h="112">
                  <a:moveTo>
                    <a:pt x="73" y="103"/>
                  </a:moveTo>
                  <a:cubicBezTo>
                    <a:pt x="0" y="94"/>
                    <a:pt x="215" y="61"/>
                    <a:pt x="259" y="49"/>
                  </a:cubicBezTo>
                  <a:cubicBezTo>
                    <a:pt x="303" y="37"/>
                    <a:pt x="307" y="30"/>
                    <a:pt x="337" y="31"/>
                  </a:cubicBezTo>
                  <a:cubicBezTo>
                    <a:pt x="367" y="32"/>
                    <a:pt x="406" y="47"/>
                    <a:pt x="439" y="55"/>
                  </a:cubicBezTo>
                  <a:cubicBezTo>
                    <a:pt x="472" y="63"/>
                    <a:pt x="506" y="76"/>
                    <a:pt x="535" y="79"/>
                  </a:cubicBezTo>
                  <a:cubicBezTo>
                    <a:pt x="564" y="82"/>
                    <a:pt x="583" y="80"/>
                    <a:pt x="613" y="73"/>
                  </a:cubicBezTo>
                  <a:cubicBezTo>
                    <a:pt x="643" y="66"/>
                    <a:pt x="691" y="44"/>
                    <a:pt x="715" y="37"/>
                  </a:cubicBezTo>
                  <a:cubicBezTo>
                    <a:pt x="739" y="30"/>
                    <a:pt x="741" y="32"/>
                    <a:pt x="757" y="31"/>
                  </a:cubicBezTo>
                  <a:cubicBezTo>
                    <a:pt x="773" y="30"/>
                    <a:pt x="799" y="25"/>
                    <a:pt x="811" y="31"/>
                  </a:cubicBezTo>
                  <a:cubicBezTo>
                    <a:pt x="823" y="37"/>
                    <a:pt x="816" y="59"/>
                    <a:pt x="829" y="67"/>
                  </a:cubicBezTo>
                  <a:cubicBezTo>
                    <a:pt x="842" y="75"/>
                    <a:pt x="867" y="80"/>
                    <a:pt x="889" y="79"/>
                  </a:cubicBezTo>
                  <a:cubicBezTo>
                    <a:pt x="911" y="78"/>
                    <a:pt x="945" y="70"/>
                    <a:pt x="961" y="61"/>
                  </a:cubicBezTo>
                  <a:cubicBezTo>
                    <a:pt x="977" y="52"/>
                    <a:pt x="969" y="30"/>
                    <a:pt x="985" y="25"/>
                  </a:cubicBezTo>
                  <a:cubicBezTo>
                    <a:pt x="1001" y="20"/>
                    <a:pt x="1030" y="23"/>
                    <a:pt x="1057" y="31"/>
                  </a:cubicBezTo>
                  <a:cubicBezTo>
                    <a:pt x="1084" y="39"/>
                    <a:pt x="1123" y="66"/>
                    <a:pt x="1147" y="73"/>
                  </a:cubicBezTo>
                  <a:cubicBezTo>
                    <a:pt x="1171" y="80"/>
                    <a:pt x="1178" y="75"/>
                    <a:pt x="1201" y="73"/>
                  </a:cubicBezTo>
                  <a:cubicBezTo>
                    <a:pt x="1224" y="71"/>
                    <a:pt x="1264" y="67"/>
                    <a:pt x="1285" y="61"/>
                  </a:cubicBezTo>
                  <a:cubicBezTo>
                    <a:pt x="1306" y="55"/>
                    <a:pt x="1314" y="40"/>
                    <a:pt x="1327" y="37"/>
                  </a:cubicBezTo>
                  <a:cubicBezTo>
                    <a:pt x="1340" y="34"/>
                    <a:pt x="1351" y="37"/>
                    <a:pt x="1363" y="43"/>
                  </a:cubicBezTo>
                  <a:cubicBezTo>
                    <a:pt x="1375" y="49"/>
                    <a:pt x="1385" y="69"/>
                    <a:pt x="1399" y="73"/>
                  </a:cubicBezTo>
                  <a:cubicBezTo>
                    <a:pt x="1413" y="77"/>
                    <a:pt x="1434" y="73"/>
                    <a:pt x="1447" y="67"/>
                  </a:cubicBezTo>
                  <a:cubicBezTo>
                    <a:pt x="1460" y="61"/>
                    <a:pt x="1465" y="44"/>
                    <a:pt x="1477" y="37"/>
                  </a:cubicBezTo>
                  <a:cubicBezTo>
                    <a:pt x="1489" y="30"/>
                    <a:pt x="1506" y="20"/>
                    <a:pt x="1519" y="25"/>
                  </a:cubicBezTo>
                  <a:cubicBezTo>
                    <a:pt x="1532" y="30"/>
                    <a:pt x="1539" y="60"/>
                    <a:pt x="1555" y="67"/>
                  </a:cubicBezTo>
                  <a:cubicBezTo>
                    <a:pt x="1571" y="74"/>
                    <a:pt x="1598" y="73"/>
                    <a:pt x="1615" y="67"/>
                  </a:cubicBezTo>
                  <a:cubicBezTo>
                    <a:pt x="1632" y="61"/>
                    <a:pt x="1639" y="40"/>
                    <a:pt x="1657" y="31"/>
                  </a:cubicBezTo>
                  <a:cubicBezTo>
                    <a:pt x="1675" y="22"/>
                    <a:pt x="1699" y="14"/>
                    <a:pt x="1723" y="13"/>
                  </a:cubicBezTo>
                  <a:cubicBezTo>
                    <a:pt x="1747" y="12"/>
                    <a:pt x="1779" y="12"/>
                    <a:pt x="1801" y="25"/>
                  </a:cubicBezTo>
                  <a:cubicBezTo>
                    <a:pt x="1823" y="38"/>
                    <a:pt x="1840" y="83"/>
                    <a:pt x="1855" y="91"/>
                  </a:cubicBezTo>
                  <a:cubicBezTo>
                    <a:pt x="1870" y="99"/>
                    <a:pt x="1860" y="86"/>
                    <a:pt x="1891" y="73"/>
                  </a:cubicBezTo>
                  <a:cubicBezTo>
                    <a:pt x="1922" y="60"/>
                    <a:pt x="2010" y="18"/>
                    <a:pt x="2041" y="13"/>
                  </a:cubicBezTo>
                  <a:cubicBezTo>
                    <a:pt x="2072" y="8"/>
                    <a:pt x="2063" y="33"/>
                    <a:pt x="2077" y="43"/>
                  </a:cubicBezTo>
                  <a:cubicBezTo>
                    <a:pt x="2091" y="53"/>
                    <a:pt x="2108" y="74"/>
                    <a:pt x="2125" y="73"/>
                  </a:cubicBezTo>
                  <a:cubicBezTo>
                    <a:pt x="2142" y="72"/>
                    <a:pt x="2166" y="48"/>
                    <a:pt x="2179" y="37"/>
                  </a:cubicBezTo>
                  <a:cubicBezTo>
                    <a:pt x="2192" y="26"/>
                    <a:pt x="2191" y="10"/>
                    <a:pt x="2203" y="7"/>
                  </a:cubicBezTo>
                  <a:cubicBezTo>
                    <a:pt x="2215" y="4"/>
                    <a:pt x="2234" y="19"/>
                    <a:pt x="2251" y="19"/>
                  </a:cubicBezTo>
                  <a:cubicBezTo>
                    <a:pt x="2268" y="19"/>
                    <a:pt x="2286" y="0"/>
                    <a:pt x="2305" y="7"/>
                  </a:cubicBezTo>
                  <a:cubicBezTo>
                    <a:pt x="2324" y="14"/>
                    <a:pt x="2350" y="45"/>
                    <a:pt x="2365" y="61"/>
                  </a:cubicBezTo>
                  <a:cubicBezTo>
                    <a:pt x="2380" y="77"/>
                    <a:pt x="2397" y="97"/>
                    <a:pt x="2395" y="103"/>
                  </a:cubicBezTo>
                  <a:cubicBezTo>
                    <a:pt x="2393" y="109"/>
                    <a:pt x="2398" y="97"/>
                    <a:pt x="2353" y="97"/>
                  </a:cubicBezTo>
                  <a:cubicBezTo>
                    <a:pt x="2308" y="97"/>
                    <a:pt x="2245" y="102"/>
                    <a:pt x="2125" y="103"/>
                  </a:cubicBezTo>
                  <a:cubicBezTo>
                    <a:pt x="2005" y="104"/>
                    <a:pt x="1871" y="103"/>
                    <a:pt x="1633" y="103"/>
                  </a:cubicBezTo>
                  <a:cubicBezTo>
                    <a:pt x="1395" y="103"/>
                    <a:pt x="955" y="103"/>
                    <a:pt x="697" y="103"/>
                  </a:cubicBezTo>
                  <a:cubicBezTo>
                    <a:pt x="439" y="103"/>
                    <a:pt x="146" y="112"/>
                    <a:pt x="73" y="103"/>
                  </a:cubicBezTo>
                  <a:close/>
                </a:path>
              </a:pathLst>
            </a:custGeom>
            <a:solidFill>
              <a:srgbClr val="3333CC"/>
            </a:solidFill>
            <a:ln w="9525">
              <a:solidFill>
                <a:srgbClr val="333399"/>
              </a:solidFill>
              <a:round/>
              <a:headEnd/>
              <a:tailEnd/>
            </a:ln>
          </p:spPr>
          <p:txBody>
            <a:bodyPr anchor="ctr"/>
            <a:lstStyle/>
            <a:p>
              <a:endParaRPr lang="es-PA"/>
            </a:p>
          </p:txBody>
        </p:sp>
        <p:sp>
          <p:nvSpPr>
            <p:cNvPr id="19483" name="Freeform 27">
              <a:extLst>
                <a:ext uri="{FF2B5EF4-FFF2-40B4-BE49-F238E27FC236}">
                  <a16:creationId xmlns:a16="http://schemas.microsoft.com/office/drawing/2014/main" id="{D99912FF-6717-D90B-FE1D-B4FDC35F63C4}"/>
                </a:ext>
              </a:extLst>
            </p:cNvPr>
            <p:cNvSpPr>
              <a:spLocks/>
            </p:cNvSpPr>
            <p:nvPr/>
          </p:nvSpPr>
          <p:spPr bwMode="auto">
            <a:xfrm>
              <a:off x="2575" y="3539"/>
              <a:ext cx="2690" cy="105"/>
            </a:xfrm>
            <a:custGeom>
              <a:avLst/>
              <a:gdLst>
                <a:gd name="T0" fmla="*/ 27 w 2355"/>
                <a:gd name="T1" fmla="*/ 95 h 120"/>
                <a:gd name="T2" fmla="*/ 62 w 2355"/>
                <a:gd name="T3" fmla="*/ 58 h 120"/>
                <a:gd name="T4" fmla="*/ 130 w 2355"/>
                <a:gd name="T5" fmla="*/ 21 h 120"/>
                <a:gd name="T6" fmla="*/ 247 w 2355"/>
                <a:gd name="T7" fmla="*/ 58 h 120"/>
                <a:gd name="T8" fmla="*/ 541 w 2355"/>
                <a:gd name="T9" fmla="*/ 74 h 120"/>
                <a:gd name="T10" fmla="*/ 658 w 2355"/>
                <a:gd name="T11" fmla="*/ 42 h 120"/>
                <a:gd name="T12" fmla="*/ 706 w 2355"/>
                <a:gd name="T13" fmla="*/ 26 h 120"/>
                <a:gd name="T14" fmla="*/ 966 w 2355"/>
                <a:gd name="T15" fmla="*/ 58 h 120"/>
                <a:gd name="T16" fmla="*/ 1288 w 2355"/>
                <a:gd name="T17" fmla="*/ 74 h 120"/>
                <a:gd name="T18" fmla="*/ 1371 w 2355"/>
                <a:gd name="T19" fmla="*/ 53 h 120"/>
                <a:gd name="T20" fmla="*/ 1405 w 2355"/>
                <a:gd name="T21" fmla="*/ 11 h 120"/>
                <a:gd name="T22" fmla="*/ 1453 w 2355"/>
                <a:gd name="T23" fmla="*/ 11 h 120"/>
                <a:gd name="T24" fmla="*/ 2035 w 2355"/>
                <a:gd name="T25" fmla="*/ 74 h 120"/>
                <a:gd name="T26" fmla="*/ 2173 w 2355"/>
                <a:gd name="T27" fmla="*/ 26 h 120"/>
                <a:gd name="T28" fmla="*/ 2248 w 2355"/>
                <a:gd name="T29" fmla="*/ 32 h 120"/>
                <a:gd name="T30" fmla="*/ 2652 w 2355"/>
                <a:gd name="T31" fmla="*/ 95 h 120"/>
                <a:gd name="T32" fmla="*/ 2474 w 2355"/>
                <a:gd name="T33" fmla="*/ 95 h 120"/>
                <a:gd name="T34" fmla="*/ 1940 w 2355"/>
                <a:gd name="T35" fmla="*/ 95 h 120"/>
                <a:gd name="T36" fmla="*/ 788 w 2355"/>
                <a:gd name="T37" fmla="*/ 95 h 120"/>
                <a:gd name="T38" fmla="*/ 226 w 2355"/>
                <a:gd name="T39" fmla="*/ 95 h 120"/>
                <a:gd name="T40" fmla="*/ 27 w 2355"/>
                <a:gd name="T41" fmla="*/ 95 h 1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355" h="120">
                  <a:moveTo>
                    <a:pt x="24" y="108"/>
                  </a:moveTo>
                  <a:cubicBezTo>
                    <a:pt x="0" y="101"/>
                    <a:pt x="39" y="80"/>
                    <a:pt x="54" y="66"/>
                  </a:cubicBezTo>
                  <a:cubicBezTo>
                    <a:pt x="69" y="52"/>
                    <a:pt x="87" y="24"/>
                    <a:pt x="114" y="24"/>
                  </a:cubicBezTo>
                  <a:cubicBezTo>
                    <a:pt x="141" y="24"/>
                    <a:pt x="156" y="56"/>
                    <a:pt x="216" y="66"/>
                  </a:cubicBezTo>
                  <a:cubicBezTo>
                    <a:pt x="276" y="76"/>
                    <a:pt x="414" y="87"/>
                    <a:pt x="474" y="84"/>
                  </a:cubicBezTo>
                  <a:cubicBezTo>
                    <a:pt x="534" y="81"/>
                    <a:pt x="552" y="57"/>
                    <a:pt x="576" y="48"/>
                  </a:cubicBezTo>
                  <a:cubicBezTo>
                    <a:pt x="600" y="39"/>
                    <a:pt x="573" y="27"/>
                    <a:pt x="618" y="30"/>
                  </a:cubicBezTo>
                  <a:cubicBezTo>
                    <a:pt x="663" y="33"/>
                    <a:pt x="761" y="57"/>
                    <a:pt x="846" y="66"/>
                  </a:cubicBezTo>
                  <a:cubicBezTo>
                    <a:pt x="931" y="75"/>
                    <a:pt x="1069" y="85"/>
                    <a:pt x="1128" y="84"/>
                  </a:cubicBezTo>
                  <a:cubicBezTo>
                    <a:pt x="1187" y="83"/>
                    <a:pt x="1183" y="72"/>
                    <a:pt x="1200" y="60"/>
                  </a:cubicBezTo>
                  <a:cubicBezTo>
                    <a:pt x="1217" y="48"/>
                    <a:pt x="1218" y="20"/>
                    <a:pt x="1230" y="12"/>
                  </a:cubicBezTo>
                  <a:cubicBezTo>
                    <a:pt x="1242" y="4"/>
                    <a:pt x="1180" y="0"/>
                    <a:pt x="1272" y="12"/>
                  </a:cubicBezTo>
                  <a:cubicBezTo>
                    <a:pt x="1364" y="24"/>
                    <a:pt x="1677" y="81"/>
                    <a:pt x="1782" y="84"/>
                  </a:cubicBezTo>
                  <a:cubicBezTo>
                    <a:pt x="1887" y="87"/>
                    <a:pt x="1871" y="38"/>
                    <a:pt x="1902" y="30"/>
                  </a:cubicBezTo>
                  <a:cubicBezTo>
                    <a:pt x="1933" y="22"/>
                    <a:pt x="1898" y="23"/>
                    <a:pt x="1968" y="36"/>
                  </a:cubicBezTo>
                  <a:cubicBezTo>
                    <a:pt x="2038" y="49"/>
                    <a:pt x="2289" y="96"/>
                    <a:pt x="2322" y="108"/>
                  </a:cubicBezTo>
                  <a:cubicBezTo>
                    <a:pt x="2355" y="120"/>
                    <a:pt x="2270" y="108"/>
                    <a:pt x="2166" y="108"/>
                  </a:cubicBezTo>
                  <a:cubicBezTo>
                    <a:pt x="2062" y="108"/>
                    <a:pt x="1944" y="108"/>
                    <a:pt x="1698" y="108"/>
                  </a:cubicBezTo>
                  <a:cubicBezTo>
                    <a:pt x="1452" y="108"/>
                    <a:pt x="940" y="108"/>
                    <a:pt x="690" y="108"/>
                  </a:cubicBezTo>
                  <a:cubicBezTo>
                    <a:pt x="440" y="108"/>
                    <a:pt x="310" y="109"/>
                    <a:pt x="198" y="108"/>
                  </a:cubicBezTo>
                  <a:cubicBezTo>
                    <a:pt x="86" y="107"/>
                    <a:pt x="48" y="115"/>
                    <a:pt x="24" y="108"/>
                  </a:cubicBezTo>
                  <a:close/>
                </a:path>
              </a:pathLst>
            </a:custGeom>
            <a:solidFill>
              <a:srgbClr val="6600CC"/>
            </a:solidFill>
            <a:ln w="9525">
              <a:solidFill>
                <a:srgbClr val="666699"/>
              </a:solidFill>
              <a:round/>
              <a:headEnd/>
              <a:tailEnd/>
            </a:ln>
          </p:spPr>
          <p:txBody>
            <a:bodyPr anchor="ctr"/>
            <a:lstStyle/>
            <a:p>
              <a:endParaRPr lang="es-PA"/>
            </a:p>
          </p:txBody>
        </p:sp>
        <p:sp>
          <p:nvSpPr>
            <p:cNvPr id="19484" name="Rectangle 28">
              <a:extLst>
                <a:ext uri="{FF2B5EF4-FFF2-40B4-BE49-F238E27FC236}">
                  <a16:creationId xmlns:a16="http://schemas.microsoft.com/office/drawing/2014/main" id="{6A7DA37C-DA47-3B9B-2D1E-21186F980C07}"/>
                </a:ext>
              </a:extLst>
            </p:cNvPr>
            <p:cNvSpPr>
              <a:spLocks noChangeArrowheads="1"/>
            </p:cNvSpPr>
            <p:nvPr/>
          </p:nvSpPr>
          <p:spPr bwMode="auto">
            <a:xfrm>
              <a:off x="2430" y="1170"/>
              <a:ext cx="693" cy="180"/>
            </a:xfrm>
            <a:prstGeom prst="rect">
              <a:avLst/>
            </a:prstGeom>
            <a:solidFill>
              <a:srgbClr val="FFFF00"/>
            </a:solidFill>
            <a:ln w="9525">
              <a:solidFill>
                <a:srgbClr val="FFFF00"/>
              </a:solidFill>
              <a:miter lim="800000"/>
              <a:headEnd/>
              <a:tailEnd/>
            </a:ln>
            <a:effectLst>
              <a:outerShdw dist="35921" dir="2700000" algn="ctr" rotWithShape="0">
                <a:srgbClr val="808080"/>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19485" name="Text Box 29">
              <a:extLst>
                <a:ext uri="{FF2B5EF4-FFF2-40B4-BE49-F238E27FC236}">
                  <a16:creationId xmlns:a16="http://schemas.microsoft.com/office/drawing/2014/main" id="{085BC725-7E24-FA73-FE3B-9311F49833E1}"/>
                </a:ext>
              </a:extLst>
            </p:cNvPr>
            <p:cNvSpPr txBox="1">
              <a:spLocks noChangeArrowheads="1"/>
            </p:cNvSpPr>
            <p:nvPr/>
          </p:nvSpPr>
          <p:spPr bwMode="auto">
            <a:xfrm>
              <a:off x="2434" y="1154"/>
              <a:ext cx="767" cy="19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1000">
                  <a:solidFill>
                    <a:srgbClr val="000000"/>
                  </a:solidFill>
                  <a:latin typeface="Tahoma" panose="020B0604030504040204" pitchFamily="34" charset="0"/>
                </a:rPr>
                <a:t>Concepción</a:t>
              </a:r>
              <a:endParaRPr lang="es-ES" altLang="es-PA" sz="2400">
                <a:latin typeface="Times New Roman" panose="02020603050405020304" pitchFamily="18" charset="0"/>
              </a:endParaRPr>
            </a:p>
          </p:txBody>
        </p:sp>
        <p:sp>
          <p:nvSpPr>
            <p:cNvPr id="19486" name="Rectangle 30">
              <a:extLst>
                <a:ext uri="{FF2B5EF4-FFF2-40B4-BE49-F238E27FC236}">
                  <a16:creationId xmlns:a16="http://schemas.microsoft.com/office/drawing/2014/main" id="{D5E27E80-4993-32FA-9B40-BB6BFCAAD2BB}"/>
                </a:ext>
              </a:extLst>
            </p:cNvPr>
            <p:cNvSpPr>
              <a:spLocks noChangeArrowheads="1"/>
            </p:cNvSpPr>
            <p:nvPr/>
          </p:nvSpPr>
          <p:spPr bwMode="auto">
            <a:xfrm>
              <a:off x="3189" y="1170"/>
              <a:ext cx="692" cy="180"/>
            </a:xfrm>
            <a:prstGeom prst="rect">
              <a:avLst/>
            </a:prstGeom>
            <a:solidFill>
              <a:srgbClr val="FFFF00"/>
            </a:solidFill>
            <a:ln w="9525">
              <a:solidFill>
                <a:srgbClr val="FFFF00"/>
              </a:solidFill>
              <a:miter lim="800000"/>
              <a:headEnd/>
              <a:tailEnd/>
            </a:ln>
            <a:effectLst>
              <a:outerShdw dist="35921" dir="2700000" algn="ctr" rotWithShape="0">
                <a:srgbClr val="808080"/>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19487" name="Rectangle 31">
              <a:extLst>
                <a:ext uri="{FF2B5EF4-FFF2-40B4-BE49-F238E27FC236}">
                  <a16:creationId xmlns:a16="http://schemas.microsoft.com/office/drawing/2014/main" id="{E91C4A5E-48EB-93E6-B26F-91E6573FD51E}"/>
                </a:ext>
              </a:extLst>
            </p:cNvPr>
            <p:cNvSpPr>
              <a:spLocks noChangeArrowheads="1"/>
            </p:cNvSpPr>
            <p:nvPr/>
          </p:nvSpPr>
          <p:spPr bwMode="auto">
            <a:xfrm>
              <a:off x="3927" y="1170"/>
              <a:ext cx="693" cy="180"/>
            </a:xfrm>
            <a:prstGeom prst="rect">
              <a:avLst/>
            </a:prstGeom>
            <a:solidFill>
              <a:srgbClr val="FFFF00"/>
            </a:solidFill>
            <a:ln w="9525">
              <a:solidFill>
                <a:srgbClr val="FFFF00"/>
              </a:solidFill>
              <a:miter lim="800000"/>
              <a:headEnd/>
              <a:tailEnd/>
            </a:ln>
            <a:effectLst>
              <a:outerShdw dist="35921" dir="2700000" algn="ctr" rotWithShape="0">
                <a:srgbClr val="808080"/>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19488" name="Rectangle 32">
              <a:extLst>
                <a:ext uri="{FF2B5EF4-FFF2-40B4-BE49-F238E27FC236}">
                  <a16:creationId xmlns:a16="http://schemas.microsoft.com/office/drawing/2014/main" id="{319B72BB-9522-89AD-E60E-4933D6D5DA26}"/>
                </a:ext>
              </a:extLst>
            </p:cNvPr>
            <p:cNvSpPr>
              <a:spLocks noChangeArrowheads="1"/>
            </p:cNvSpPr>
            <p:nvPr/>
          </p:nvSpPr>
          <p:spPr bwMode="auto">
            <a:xfrm>
              <a:off x="4682" y="1170"/>
              <a:ext cx="692" cy="180"/>
            </a:xfrm>
            <a:prstGeom prst="rect">
              <a:avLst/>
            </a:prstGeom>
            <a:solidFill>
              <a:srgbClr val="FFFF00"/>
            </a:solidFill>
            <a:ln w="9525">
              <a:solidFill>
                <a:srgbClr val="FFFF00"/>
              </a:solidFill>
              <a:miter lim="800000"/>
              <a:headEnd/>
              <a:tailEnd/>
            </a:ln>
            <a:effectLst>
              <a:outerShdw dist="35921" dir="2700000" algn="ctr" rotWithShape="0">
                <a:srgbClr val="808080"/>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19489" name="Text Box 33">
              <a:extLst>
                <a:ext uri="{FF2B5EF4-FFF2-40B4-BE49-F238E27FC236}">
                  <a16:creationId xmlns:a16="http://schemas.microsoft.com/office/drawing/2014/main" id="{42B26B86-9FA0-5669-206E-244C802CEDCA}"/>
                </a:ext>
              </a:extLst>
            </p:cNvPr>
            <p:cNvSpPr txBox="1">
              <a:spLocks noChangeArrowheads="1"/>
            </p:cNvSpPr>
            <p:nvPr/>
          </p:nvSpPr>
          <p:spPr bwMode="auto">
            <a:xfrm>
              <a:off x="3187" y="1145"/>
              <a:ext cx="888" cy="35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1000">
                  <a:solidFill>
                    <a:srgbClr val="000000"/>
                  </a:solidFill>
                  <a:latin typeface="Tahoma" panose="020B0604030504040204" pitchFamily="34" charset="0"/>
                </a:rPr>
                <a:t>Elaboración</a:t>
              </a:r>
            </a:p>
            <a:p>
              <a:r>
                <a:rPr lang="es-ES" altLang="es-PA" sz="1000">
                  <a:solidFill>
                    <a:srgbClr val="000000"/>
                  </a:solidFill>
                  <a:latin typeface="Times New Roman" panose="02020603050405020304" pitchFamily="18" charset="0"/>
                </a:rPr>
                <a:t>   </a:t>
              </a:r>
              <a:endParaRPr lang="es-ES" altLang="es-PA" sz="2400">
                <a:latin typeface="Times New Roman" panose="02020603050405020304" pitchFamily="18" charset="0"/>
              </a:endParaRPr>
            </a:p>
          </p:txBody>
        </p:sp>
        <p:sp>
          <p:nvSpPr>
            <p:cNvPr id="19490" name="Text Box 34">
              <a:extLst>
                <a:ext uri="{FF2B5EF4-FFF2-40B4-BE49-F238E27FC236}">
                  <a16:creationId xmlns:a16="http://schemas.microsoft.com/office/drawing/2014/main" id="{4E0C1C16-5F90-F438-6438-832957081223}"/>
                </a:ext>
              </a:extLst>
            </p:cNvPr>
            <p:cNvSpPr txBox="1">
              <a:spLocks noChangeArrowheads="1"/>
            </p:cNvSpPr>
            <p:nvPr/>
          </p:nvSpPr>
          <p:spPr bwMode="auto">
            <a:xfrm>
              <a:off x="3895" y="1145"/>
              <a:ext cx="822" cy="216"/>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1000">
                  <a:solidFill>
                    <a:srgbClr val="000000"/>
                  </a:solidFill>
                  <a:latin typeface="Tahoma" panose="020B0604030504040204" pitchFamily="34" charset="0"/>
                </a:rPr>
                <a:t>Construcción</a:t>
              </a:r>
            </a:p>
            <a:p>
              <a:r>
                <a:rPr lang="es-ES" altLang="es-PA" sz="1000">
                  <a:solidFill>
                    <a:srgbClr val="000000"/>
                  </a:solidFill>
                  <a:latin typeface="Times New Roman" panose="02020603050405020304" pitchFamily="18" charset="0"/>
                </a:rPr>
                <a:t>   </a:t>
              </a:r>
              <a:endParaRPr lang="es-ES" altLang="es-PA" sz="2400">
                <a:latin typeface="Times New Roman" panose="02020603050405020304" pitchFamily="18" charset="0"/>
              </a:endParaRPr>
            </a:p>
          </p:txBody>
        </p:sp>
        <p:sp>
          <p:nvSpPr>
            <p:cNvPr id="19491" name="Text Box 35">
              <a:extLst>
                <a:ext uri="{FF2B5EF4-FFF2-40B4-BE49-F238E27FC236}">
                  <a16:creationId xmlns:a16="http://schemas.microsoft.com/office/drawing/2014/main" id="{EDE2F8AD-23D8-394F-7397-CFEF8F4348EB}"/>
                </a:ext>
              </a:extLst>
            </p:cNvPr>
            <p:cNvSpPr txBox="1">
              <a:spLocks noChangeArrowheads="1"/>
            </p:cNvSpPr>
            <p:nvPr/>
          </p:nvSpPr>
          <p:spPr bwMode="auto">
            <a:xfrm>
              <a:off x="4664" y="1145"/>
              <a:ext cx="778" cy="207"/>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1000">
                  <a:solidFill>
                    <a:srgbClr val="000000"/>
                  </a:solidFill>
                  <a:latin typeface="Tahoma" panose="020B0604030504040204" pitchFamily="34" charset="0"/>
                </a:rPr>
                <a:t>Transición</a:t>
              </a:r>
            </a:p>
            <a:p>
              <a:r>
                <a:rPr lang="es-ES" altLang="es-PA" sz="1000">
                  <a:solidFill>
                    <a:srgbClr val="000000"/>
                  </a:solidFill>
                  <a:latin typeface="Times New Roman" panose="02020603050405020304" pitchFamily="18" charset="0"/>
                </a:rPr>
                <a:t>   </a:t>
              </a:r>
              <a:endParaRPr lang="es-ES" altLang="es-PA" sz="2400">
                <a:latin typeface="Times New Roman" panose="02020603050405020304" pitchFamily="18" charset="0"/>
              </a:endParaRPr>
            </a:p>
          </p:txBody>
        </p:sp>
        <p:sp>
          <p:nvSpPr>
            <p:cNvPr id="19492" name="Rectangle 36">
              <a:extLst>
                <a:ext uri="{FF2B5EF4-FFF2-40B4-BE49-F238E27FC236}">
                  <a16:creationId xmlns:a16="http://schemas.microsoft.com/office/drawing/2014/main" id="{062C4BCB-3B78-BADC-B736-D327F2A8155A}"/>
                </a:ext>
              </a:extLst>
            </p:cNvPr>
            <p:cNvSpPr>
              <a:spLocks noChangeArrowheads="1"/>
            </p:cNvSpPr>
            <p:nvPr/>
          </p:nvSpPr>
          <p:spPr bwMode="auto">
            <a:xfrm>
              <a:off x="2572" y="3699"/>
              <a:ext cx="566" cy="149"/>
            </a:xfrm>
            <a:prstGeom prst="rect">
              <a:avLst/>
            </a:prstGeom>
            <a:solidFill>
              <a:srgbClr val="FFFF00">
                <a:alpha val="59999"/>
              </a:srgbClr>
            </a:solidFill>
            <a:ln w="9525">
              <a:solidFill>
                <a:srgbClr val="FFFF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19493" name="Rectangle 37">
              <a:extLst>
                <a:ext uri="{FF2B5EF4-FFF2-40B4-BE49-F238E27FC236}">
                  <a16:creationId xmlns:a16="http://schemas.microsoft.com/office/drawing/2014/main" id="{62902AC8-D900-AAF9-2EA5-CAACC488C503}"/>
                </a:ext>
              </a:extLst>
            </p:cNvPr>
            <p:cNvSpPr>
              <a:spLocks noChangeArrowheads="1"/>
            </p:cNvSpPr>
            <p:nvPr/>
          </p:nvSpPr>
          <p:spPr bwMode="auto">
            <a:xfrm>
              <a:off x="3193" y="3704"/>
              <a:ext cx="333" cy="150"/>
            </a:xfrm>
            <a:prstGeom prst="rect">
              <a:avLst/>
            </a:prstGeom>
            <a:solidFill>
              <a:srgbClr val="FFFF00">
                <a:alpha val="59999"/>
              </a:srgbClr>
            </a:solidFill>
            <a:ln w="9525">
              <a:solidFill>
                <a:srgbClr val="FFFF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19494" name="Rectangle 38">
              <a:extLst>
                <a:ext uri="{FF2B5EF4-FFF2-40B4-BE49-F238E27FC236}">
                  <a16:creationId xmlns:a16="http://schemas.microsoft.com/office/drawing/2014/main" id="{26FFE016-4EB6-05E5-14F9-2CB3918F3C4A}"/>
                </a:ext>
              </a:extLst>
            </p:cNvPr>
            <p:cNvSpPr>
              <a:spLocks noChangeArrowheads="1"/>
            </p:cNvSpPr>
            <p:nvPr/>
          </p:nvSpPr>
          <p:spPr bwMode="auto">
            <a:xfrm>
              <a:off x="3556" y="3701"/>
              <a:ext cx="333" cy="150"/>
            </a:xfrm>
            <a:prstGeom prst="rect">
              <a:avLst/>
            </a:prstGeom>
            <a:solidFill>
              <a:srgbClr val="FFFF00">
                <a:alpha val="59999"/>
              </a:srgbClr>
            </a:solidFill>
            <a:ln w="9525">
              <a:solidFill>
                <a:srgbClr val="FFFF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19495" name="Rectangle 39">
              <a:extLst>
                <a:ext uri="{FF2B5EF4-FFF2-40B4-BE49-F238E27FC236}">
                  <a16:creationId xmlns:a16="http://schemas.microsoft.com/office/drawing/2014/main" id="{3BBE941C-DEA8-717B-531A-D52EEB7CFC54}"/>
                </a:ext>
              </a:extLst>
            </p:cNvPr>
            <p:cNvSpPr>
              <a:spLocks noChangeArrowheads="1"/>
            </p:cNvSpPr>
            <p:nvPr/>
          </p:nvSpPr>
          <p:spPr bwMode="auto">
            <a:xfrm>
              <a:off x="3936" y="3699"/>
              <a:ext cx="216" cy="149"/>
            </a:xfrm>
            <a:prstGeom prst="rect">
              <a:avLst/>
            </a:prstGeom>
            <a:solidFill>
              <a:srgbClr val="FFFF00">
                <a:alpha val="59999"/>
              </a:srgbClr>
            </a:solidFill>
            <a:ln w="9525">
              <a:solidFill>
                <a:srgbClr val="FFFF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19496" name="Rectangle 40">
              <a:extLst>
                <a:ext uri="{FF2B5EF4-FFF2-40B4-BE49-F238E27FC236}">
                  <a16:creationId xmlns:a16="http://schemas.microsoft.com/office/drawing/2014/main" id="{DAB8F984-C31A-3D99-464A-7DEDE0AB101B}"/>
                </a:ext>
              </a:extLst>
            </p:cNvPr>
            <p:cNvSpPr>
              <a:spLocks noChangeArrowheads="1"/>
            </p:cNvSpPr>
            <p:nvPr/>
          </p:nvSpPr>
          <p:spPr bwMode="auto">
            <a:xfrm>
              <a:off x="4208" y="3704"/>
              <a:ext cx="216" cy="150"/>
            </a:xfrm>
            <a:prstGeom prst="rect">
              <a:avLst/>
            </a:prstGeom>
            <a:solidFill>
              <a:srgbClr val="FFFF00">
                <a:alpha val="59999"/>
              </a:srgbClr>
            </a:solidFill>
            <a:ln w="9525">
              <a:solidFill>
                <a:srgbClr val="FFFF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19497" name="Rectangle 41">
              <a:extLst>
                <a:ext uri="{FF2B5EF4-FFF2-40B4-BE49-F238E27FC236}">
                  <a16:creationId xmlns:a16="http://schemas.microsoft.com/office/drawing/2014/main" id="{A0FAAE1D-3429-5DC4-B2DC-C1E9173EBB58}"/>
                </a:ext>
              </a:extLst>
            </p:cNvPr>
            <p:cNvSpPr>
              <a:spLocks noChangeArrowheads="1"/>
            </p:cNvSpPr>
            <p:nvPr/>
          </p:nvSpPr>
          <p:spPr bwMode="auto">
            <a:xfrm>
              <a:off x="4466" y="3704"/>
              <a:ext cx="216" cy="150"/>
            </a:xfrm>
            <a:prstGeom prst="rect">
              <a:avLst/>
            </a:prstGeom>
            <a:solidFill>
              <a:srgbClr val="FFFF00">
                <a:alpha val="59999"/>
              </a:srgbClr>
            </a:solidFill>
            <a:ln w="9525">
              <a:solidFill>
                <a:srgbClr val="FFFF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19498" name="Rectangle 42">
              <a:extLst>
                <a:ext uri="{FF2B5EF4-FFF2-40B4-BE49-F238E27FC236}">
                  <a16:creationId xmlns:a16="http://schemas.microsoft.com/office/drawing/2014/main" id="{AE98AA0C-510D-A438-C823-57786B1EFD90}"/>
                </a:ext>
              </a:extLst>
            </p:cNvPr>
            <p:cNvSpPr>
              <a:spLocks noChangeArrowheads="1"/>
            </p:cNvSpPr>
            <p:nvPr/>
          </p:nvSpPr>
          <p:spPr bwMode="auto">
            <a:xfrm>
              <a:off x="4713" y="3701"/>
              <a:ext cx="274" cy="150"/>
            </a:xfrm>
            <a:prstGeom prst="rect">
              <a:avLst/>
            </a:prstGeom>
            <a:solidFill>
              <a:srgbClr val="FFFF00">
                <a:alpha val="59999"/>
              </a:srgbClr>
            </a:solidFill>
            <a:ln w="9525">
              <a:solidFill>
                <a:srgbClr val="FFFF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19499" name="Rectangle 43">
              <a:extLst>
                <a:ext uri="{FF2B5EF4-FFF2-40B4-BE49-F238E27FC236}">
                  <a16:creationId xmlns:a16="http://schemas.microsoft.com/office/drawing/2014/main" id="{0FC0EC91-0CDD-6E4D-25E2-E730D7B26F4B}"/>
                </a:ext>
              </a:extLst>
            </p:cNvPr>
            <p:cNvSpPr>
              <a:spLocks noChangeArrowheads="1"/>
            </p:cNvSpPr>
            <p:nvPr/>
          </p:nvSpPr>
          <p:spPr bwMode="auto">
            <a:xfrm>
              <a:off x="5026" y="3699"/>
              <a:ext cx="275" cy="149"/>
            </a:xfrm>
            <a:prstGeom prst="rect">
              <a:avLst/>
            </a:prstGeom>
            <a:solidFill>
              <a:srgbClr val="FFFF00">
                <a:alpha val="59999"/>
              </a:srgbClr>
            </a:solidFill>
            <a:ln w="9525">
              <a:solidFill>
                <a:srgbClr val="FFFF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19500" name="Text Box 44">
              <a:extLst>
                <a:ext uri="{FF2B5EF4-FFF2-40B4-BE49-F238E27FC236}">
                  <a16:creationId xmlns:a16="http://schemas.microsoft.com/office/drawing/2014/main" id="{9B120295-BBD4-10A7-8AC8-609E87030F4D}"/>
                </a:ext>
              </a:extLst>
            </p:cNvPr>
            <p:cNvSpPr txBox="1">
              <a:spLocks noChangeArrowheads="1"/>
            </p:cNvSpPr>
            <p:nvPr/>
          </p:nvSpPr>
          <p:spPr bwMode="auto">
            <a:xfrm>
              <a:off x="2598" y="3686"/>
              <a:ext cx="496" cy="1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900">
                  <a:solidFill>
                    <a:srgbClr val="000000"/>
                  </a:solidFill>
                  <a:latin typeface="Tahoma" panose="020B0604030504040204" pitchFamily="34" charset="0"/>
                </a:rPr>
                <a:t>Con 1. </a:t>
              </a:r>
              <a:r>
                <a:rPr lang="es-ES" altLang="es-PA" sz="1200">
                  <a:solidFill>
                    <a:srgbClr val="000000"/>
                  </a:solidFill>
                  <a:latin typeface="Tahoma" panose="020B0604030504040204" pitchFamily="34" charset="0"/>
                </a:rPr>
                <a:t> </a:t>
              </a:r>
              <a:endParaRPr lang="es-ES" altLang="es-PA" sz="2400">
                <a:latin typeface="Times New Roman" panose="02020603050405020304" pitchFamily="18" charset="0"/>
              </a:endParaRPr>
            </a:p>
          </p:txBody>
        </p:sp>
        <p:sp>
          <p:nvSpPr>
            <p:cNvPr id="19501" name="Text Box 45">
              <a:extLst>
                <a:ext uri="{FF2B5EF4-FFF2-40B4-BE49-F238E27FC236}">
                  <a16:creationId xmlns:a16="http://schemas.microsoft.com/office/drawing/2014/main" id="{707069E1-6864-5F0E-54B4-23FC954CC88E}"/>
                </a:ext>
              </a:extLst>
            </p:cNvPr>
            <p:cNvSpPr txBox="1">
              <a:spLocks noChangeArrowheads="1"/>
            </p:cNvSpPr>
            <p:nvPr/>
          </p:nvSpPr>
          <p:spPr bwMode="auto">
            <a:xfrm>
              <a:off x="3165" y="3666"/>
              <a:ext cx="473" cy="241"/>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900">
                  <a:solidFill>
                    <a:srgbClr val="000000"/>
                  </a:solidFill>
                  <a:latin typeface="Tahoma" panose="020B0604030504040204" pitchFamily="34" charset="0"/>
                </a:rPr>
                <a:t>Ela 1. </a:t>
              </a:r>
              <a:r>
                <a:rPr lang="es-ES" altLang="es-PA" sz="1200">
                  <a:solidFill>
                    <a:srgbClr val="000000"/>
                  </a:solidFill>
                  <a:latin typeface="Tahoma" panose="020B0604030504040204" pitchFamily="34" charset="0"/>
                </a:rPr>
                <a:t> </a:t>
              </a:r>
              <a:endParaRPr lang="es-ES" altLang="es-PA" sz="2400">
                <a:latin typeface="Times New Roman" panose="02020603050405020304" pitchFamily="18" charset="0"/>
              </a:endParaRPr>
            </a:p>
          </p:txBody>
        </p:sp>
        <p:sp>
          <p:nvSpPr>
            <p:cNvPr id="19502" name="Text Box 46">
              <a:extLst>
                <a:ext uri="{FF2B5EF4-FFF2-40B4-BE49-F238E27FC236}">
                  <a16:creationId xmlns:a16="http://schemas.microsoft.com/office/drawing/2014/main" id="{27EC88BE-FA9A-4D51-0A61-FEDF53EB4CEC}"/>
                </a:ext>
              </a:extLst>
            </p:cNvPr>
            <p:cNvSpPr txBox="1">
              <a:spLocks noChangeArrowheads="1"/>
            </p:cNvSpPr>
            <p:nvPr/>
          </p:nvSpPr>
          <p:spPr bwMode="auto">
            <a:xfrm>
              <a:off x="3528" y="3664"/>
              <a:ext cx="491" cy="19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900">
                  <a:solidFill>
                    <a:srgbClr val="000000"/>
                  </a:solidFill>
                  <a:latin typeface="Tahoma" panose="020B0604030504040204" pitchFamily="34" charset="0"/>
                </a:rPr>
                <a:t>Ela 2. </a:t>
              </a:r>
              <a:r>
                <a:rPr lang="es-ES" altLang="es-PA" sz="1200">
                  <a:solidFill>
                    <a:srgbClr val="000000"/>
                  </a:solidFill>
                  <a:latin typeface="Tahoma" panose="020B0604030504040204" pitchFamily="34" charset="0"/>
                </a:rPr>
                <a:t> </a:t>
              </a:r>
              <a:endParaRPr lang="es-ES" altLang="es-PA" sz="2400">
                <a:latin typeface="Times New Roman" panose="02020603050405020304" pitchFamily="18" charset="0"/>
              </a:endParaRPr>
            </a:p>
          </p:txBody>
        </p:sp>
        <p:sp>
          <p:nvSpPr>
            <p:cNvPr id="19503" name="Text Box 47">
              <a:extLst>
                <a:ext uri="{FF2B5EF4-FFF2-40B4-BE49-F238E27FC236}">
                  <a16:creationId xmlns:a16="http://schemas.microsoft.com/office/drawing/2014/main" id="{B8C44DF2-40BC-F50C-5ACD-A132CED6A56D}"/>
                </a:ext>
              </a:extLst>
            </p:cNvPr>
            <p:cNvSpPr txBox="1">
              <a:spLocks noChangeArrowheads="1"/>
            </p:cNvSpPr>
            <p:nvPr/>
          </p:nvSpPr>
          <p:spPr bwMode="auto">
            <a:xfrm>
              <a:off x="3895" y="3672"/>
              <a:ext cx="391" cy="18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900">
                  <a:solidFill>
                    <a:srgbClr val="000000"/>
                  </a:solidFill>
                  <a:latin typeface="Tahoma" panose="020B0604030504040204" pitchFamily="34" charset="0"/>
                </a:rPr>
                <a:t>C 1. </a:t>
              </a:r>
              <a:r>
                <a:rPr lang="es-ES" altLang="es-PA" sz="1200">
                  <a:solidFill>
                    <a:srgbClr val="000000"/>
                  </a:solidFill>
                  <a:latin typeface="Tahoma" panose="020B0604030504040204" pitchFamily="34" charset="0"/>
                </a:rPr>
                <a:t> </a:t>
              </a:r>
              <a:endParaRPr lang="es-ES" altLang="es-PA" sz="2400">
                <a:latin typeface="Times New Roman" panose="02020603050405020304" pitchFamily="18" charset="0"/>
              </a:endParaRPr>
            </a:p>
          </p:txBody>
        </p:sp>
        <p:sp>
          <p:nvSpPr>
            <p:cNvPr id="19504" name="Text Box 48">
              <a:extLst>
                <a:ext uri="{FF2B5EF4-FFF2-40B4-BE49-F238E27FC236}">
                  <a16:creationId xmlns:a16="http://schemas.microsoft.com/office/drawing/2014/main" id="{F120E2C2-0244-D23A-6375-8E404F628673}"/>
                </a:ext>
              </a:extLst>
            </p:cNvPr>
            <p:cNvSpPr txBox="1">
              <a:spLocks noChangeArrowheads="1"/>
            </p:cNvSpPr>
            <p:nvPr/>
          </p:nvSpPr>
          <p:spPr bwMode="auto">
            <a:xfrm>
              <a:off x="4158" y="3677"/>
              <a:ext cx="407" cy="23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900">
                  <a:solidFill>
                    <a:srgbClr val="000000"/>
                  </a:solidFill>
                  <a:latin typeface="Tahoma" panose="020B0604030504040204" pitchFamily="34" charset="0"/>
                </a:rPr>
                <a:t>C 2. </a:t>
              </a:r>
              <a:r>
                <a:rPr lang="es-ES" altLang="es-PA" sz="1200">
                  <a:solidFill>
                    <a:srgbClr val="000000"/>
                  </a:solidFill>
                  <a:latin typeface="Tahoma" panose="020B0604030504040204" pitchFamily="34" charset="0"/>
                </a:rPr>
                <a:t> </a:t>
              </a:r>
              <a:endParaRPr lang="es-ES" altLang="es-PA" sz="2400">
                <a:latin typeface="Times New Roman" panose="02020603050405020304" pitchFamily="18" charset="0"/>
              </a:endParaRPr>
            </a:p>
          </p:txBody>
        </p:sp>
        <p:sp>
          <p:nvSpPr>
            <p:cNvPr id="19505" name="Text Box 49">
              <a:extLst>
                <a:ext uri="{FF2B5EF4-FFF2-40B4-BE49-F238E27FC236}">
                  <a16:creationId xmlns:a16="http://schemas.microsoft.com/office/drawing/2014/main" id="{1657D76D-368C-77A9-D805-5E7C80027D92}"/>
                </a:ext>
              </a:extLst>
            </p:cNvPr>
            <p:cNvSpPr txBox="1">
              <a:spLocks noChangeArrowheads="1"/>
            </p:cNvSpPr>
            <p:nvPr/>
          </p:nvSpPr>
          <p:spPr bwMode="auto">
            <a:xfrm>
              <a:off x="4427" y="3672"/>
              <a:ext cx="399" cy="1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900">
                  <a:solidFill>
                    <a:srgbClr val="000000"/>
                  </a:solidFill>
                  <a:latin typeface="Tahoma" panose="020B0604030504040204" pitchFamily="34" charset="0"/>
                </a:rPr>
                <a:t>C n. </a:t>
              </a:r>
              <a:r>
                <a:rPr lang="es-ES" altLang="es-PA" sz="1200">
                  <a:solidFill>
                    <a:srgbClr val="000000"/>
                  </a:solidFill>
                  <a:latin typeface="Tahoma" panose="020B0604030504040204" pitchFamily="34" charset="0"/>
                </a:rPr>
                <a:t> </a:t>
              </a:r>
              <a:endParaRPr lang="es-ES" altLang="es-PA" sz="2400">
                <a:latin typeface="Times New Roman" panose="02020603050405020304" pitchFamily="18" charset="0"/>
              </a:endParaRPr>
            </a:p>
          </p:txBody>
        </p:sp>
        <p:sp>
          <p:nvSpPr>
            <p:cNvPr id="19506" name="Text Box 50">
              <a:extLst>
                <a:ext uri="{FF2B5EF4-FFF2-40B4-BE49-F238E27FC236}">
                  <a16:creationId xmlns:a16="http://schemas.microsoft.com/office/drawing/2014/main" id="{E90BB1F3-66AD-AE75-6EB3-D29B6CB81D43}"/>
                </a:ext>
              </a:extLst>
            </p:cNvPr>
            <p:cNvSpPr txBox="1">
              <a:spLocks noChangeArrowheads="1"/>
            </p:cNvSpPr>
            <p:nvPr/>
          </p:nvSpPr>
          <p:spPr bwMode="auto">
            <a:xfrm>
              <a:off x="4694" y="3672"/>
              <a:ext cx="399" cy="18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900">
                  <a:solidFill>
                    <a:srgbClr val="000000"/>
                  </a:solidFill>
                  <a:latin typeface="Tahoma" panose="020B0604030504040204" pitchFamily="34" charset="0"/>
                </a:rPr>
                <a:t>T 1. </a:t>
              </a:r>
              <a:r>
                <a:rPr lang="es-ES" altLang="es-PA" sz="1200">
                  <a:solidFill>
                    <a:srgbClr val="000000"/>
                  </a:solidFill>
                  <a:latin typeface="Tahoma" panose="020B0604030504040204" pitchFamily="34" charset="0"/>
                </a:rPr>
                <a:t> </a:t>
              </a:r>
              <a:endParaRPr lang="es-ES" altLang="es-PA" sz="2400">
                <a:latin typeface="Times New Roman" panose="02020603050405020304" pitchFamily="18" charset="0"/>
              </a:endParaRPr>
            </a:p>
          </p:txBody>
        </p:sp>
        <p:sp>
          <p:nvSpPr>
            <p:cNvPr id="19507" name="Text Box 51">
              <a:extLst>
                <a:ext uri="{FF2B5EF4-FFF2-40B4-BE49-F238E27FC236}">
                  <a16:creationId xmlns:a16="http://schemas.microsoft.com/office/drawing/2014/main" id="{A6423150-5005-35B0-0163-A5670508A537}"/>
                </a:ext>
              </a:extLst>
            </p:cNvPr>
            <p:cNvSpPr txBox="1">
              <a:spLocks noChangeArrowheads="1"/>
            </p:cNvSpPr>
            <p:nvPr/>
          </p:nvSpPr>
          <p:spPr bwMode="auto">
            <a:xfrm>
              <a:off x="4999" y="3678"/>
              <a:ext cx="416" cy="18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A" sz="900">
                  <a:solidFill>
                    <a:srgbClr val="000000"/>
                  </a:solidFill>
                  <a:latin typeface="Tahoma" panose="020B0604030504040204" pitchFamily="34" charset="0"/>
                </a:rPr>
                <a:t>T 2. </a:t>
              </a:r>
              <a:r>
                <a:rPr lang="es-ES" altLang="es-PA" sz="1200">
                  <a:solidFill>
                    <a:srgbClr val="000000"/>
                  </a:solidFill>
                  <a:latin typeface="Tahoma" panose="020B0604030504040204" pitchFamily="34" charset="0"/>
                </a:rPr>
                <a:t> </a:t>
              </a:r>
              <a:endParaRPr lang="es-ES" altLang="es-PA" sz="2400">
                <a:latin typeface="Times New Roman" panose="02020603050405020304" pitchFamily="18" charset="0"/>
              </a:endParaRPr>
            </a:p>
          </p:txBody>
        </p:sp>
        <p:sp>
          <p:nvSpPr>
            <p:cNvPr id="19508" name="Text Box 52">
              <a:extLst>
                <a:ext uri="{FF2B5EF4-FFF2-40B4-BE49-F238E27FC236}">
                  <a16:creationId xmlns:a16="http://schemas.microsoft.com/office/drawing/2014/main" id="{0DCAF955-17C3-7F7C-14AD-B6812814B7ED}"/>
                </a:ext>
              </a:extLst>
            </p:cNvPr>
            <p:cNvSpPr txBox="1">
              <a:spLocks noChangeArrowheads="1"/>
            </p:cNvSpPr>
            <p:nvPr/>
          </p:nvSpPr>
          <p:spPr bwMode="auto">
            <a:xfrm>
              <a:off x="3553" y="3835"/>
              <a:ext cx="871" cy="18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s-PA" sz="1200" b="1">
                  <a:solidFill>
                    <a:srgbClr val="000000"/>
                  </a:solidFill>
                  <a:latin typeface="Tahoma" panose="020B0604030504040204" pitchFamily="34" charset="0"/>
                </a:rPr>
                <a:t>ITERACIONES</a:t>
              </a:r>
              <a:endParaRPr lang="es-ES" altLang="es-PA" sz="1200" b="1">
                <a:solidFill>
                  <a:srgbClr val="000000"/>
                </a:solidFill>
                <a:latin typeface="Tahoma" panose="020B0604030504040204" pitchFamily="34" charset="0"/>
              </a:endParaRPr>
            </a:p>
            <a:p>
              <a:r>
                <a:rPr lang="es-ES" altLang="es-PA" sz="1200">
                  <a:solidFill>
                    <a:srgbClr val="000000"/>
                  </a:solidFill>
                  <a:latin typeface="Times New Roman" panose="02020603050405020304" pitchFamily="18" charset="0"/>
                </a:rPr>
                <a:t> </a:t>
              </a:r>
              <a:endParaRPr lang="es-ES" altLang="es-PA" sz="2400">
                <a:latin typeface="Times New Roman" panose="02020603050405020304" pitchFamily="18" charset="0"/>
              </a:endParaRPr>
            </a:p>
          </p:txBody>
        </p:sp>
        <p:sp>
          <p:nvSpPr>
            <p:cNvPr id="19509" name="Line 53">
              <a:extLst>
                <a:ext uri="{FF2B5EF4-FFF2-40B4-BE49-F238E27FC236}">
                  <a16:creationId xmlns:a16="http://schemas.microsoft.com/office/drawing/2014/main" id="{6E6BE920-F83A-6E10-2BB0-31A6D3E2803F}"/>
                </a:ext>
              </a:extLst>
            </p:cNvPr>
            <p:cNvSpPr>
              <a:spLocks noChangeShapeType="1"/>
            </p:cNvSpPr>
            <p:nvPr/>
          </p:nvSpPr>
          <p:spPr bwMode="auto">
            <a:xfrm>
              <a:off x="657" y="1299"/>
              <a:ext cx="0" cy="2313"/>
            </a:xfrm>
            <a:prstGeom prst="line">
              <a:avLst/>
            </a:prstGeom>
            <a:noFill/>
            <a:ln w="317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A"/>
            </a:p>
          </p:txBody>
        </p:sp>
        <p:sp>
          <p:nvSpPr>
            <p:cNvPr id="19510" name="Text Box 54">
              <a:extLst>
                <a:ext uri="{FF2B5EF4-FFF2-40B4-BE49-F238E27FC236}">
                  <a16:creationId xmlns:a16="http://schemas.microsoft.com/office/drawing/2014/main" id="{BBC0BA5A-4A0A-24DD-5D17-3BB957652B1D}"/>
                </a:ext>
              </a:extLst>
            </p:cNvPr>
            <p:cNvSpPr txBox="1">
              <a:spLocks noChangeArrowheads="1"/>
            </p:cNvSpPr>
            <p:nvPr/>
          </p:nvSpPr>
          <p:spPr bwMode="auto">
            <a:xfrm>
              <a:off x="656" y="2885"/>
              <a:ext cx="1498"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s-PA" altLang="es-PA" sz="1200" b="1">
                  <a:latin typeface="Times New Roman" panose="02020603050405020304" pitchFamily="18" charset="0"/>
                </a:rPr>
                <a:t>Flujo de Trabajo de Soporte</a:t>
              </a:r>
              <a:endParaRPr lang="es-ES" altLang="es-PA" sz="1200" b="1">
                <a:latin typeface="Times New Roman" panose="02020603050405020304" pitchFamily="18" charset="0"/>
              </a:endParaRPr>
            </a:p>
          </p:txBody>
        </p:sp>
        <p:sp>
          <p:nvSpPr>
            <p:cNvPr id="19511" name="Text Box 55">
              <a:extLst>
                <a:ext uri="{FF2B5EF4-FFF2-40B4-BE49-F238E27FC236}">
                  <a16:creationId xmlns:a16="http://schemas.microsoft.com/office/drawing/2014/main" id="{2FC178D2-F0F1-A6DE-9BC2-DC2533B4249C}"/>
                </a:ext>
              </a:extLst>
            </p:cNvPr>
            <p:cNvSpPr txBox="1">
              <a:spLocks noChangeArrowheads="1"/>
            </p:cNvSpPr>
            <p:nvPr/>
          </p:nvSpPr>
          <p:spPr bwMode="auto">
            <a:xfrm>
              <a:off x="656" y="1298"/>
              <a:ext cx="1498"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s-PA" altLang="es-PA" sz="1200" b="1">
                  <a:latin typeface="Times New Roman" panose="02020603050405020304" pitchFamily="18" charset="0"/>
                </a:rPr>
                <a:t>Flujo de Trabajo de Procesos</a:t>
              </a:r>
              <a:endParaRPr lang="es-ES" altLang="es-PA" sz="1200" b="1">
                <a:latin typeface="Times New Roman" panose="02020603050405020304" pitchFamily="18" charset="0"/>
              </a:endParaRPr>
            </a:p>
          </p:txBody>
        </p:sp>
      </p:grpSp>
    </p:spTree>
    <p:extLst>
      <p:ext uri="{BB962C8B-B14F-4D97-AF65-F5344CB8AC3E}">
        <p14:creationId xmlns:p14="http://schemas.microsoft.com/office/powerpoint/2010/main" val="414052662"/>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B99EBEA-0E45-A217-ACE0-45EA01C198BE}"/>
              </a:ext>
            </a:extLst>
          </p:cNvPr>
          <p:cNvSpPr>
            <a:spLocks noGrp="1" noChangeArrowheads="1"/>
          </p:cNvSpPr>
          <p:nvPr>
            <p:ph type="title"/>
          </p:nvPr>
        </p:nvSpPr>
        <p:spPr/>
        <p:txBody>
          <a:bodyPr/>
          <a:lstStyle/>
          <a:p>
            <a:pPr algn="ctr" eaLnBrk="1" hangingPunct="1"/>
            <a:r>
              <a:rPr lang="es-CL" altLang="es-PA"/>
              <a:t>Fases e Hitos en RUP</a:t>
            </a:r>
          </a:p>
        </p:txBody>
      </p:sp>
      <p:sp>
        <p:nvSpPr>
          <p:cNvPr id="20483" name="Line 3">
            <a:extLst>
              <a:ext uri="{FF2B5EF4-FFF2-40B4-BE49-F238E27FC236}">
                <a16:creationId xmlns:a16="http://schemas.microsoft.com/office/drawing/2014/main" id="{C46FC238-68E9-8BAA-B807-57D62D230E93}"/>
              </a:ext>
            </a:extLst>
          </p:cNvPr>
          <p:cNvSpPr>
            <a:spLocks noChangeShapeType="1"/>
          </p:cNvSpPr>
          <p:nvPr/>
        </p:nvSpPr>
        <p:spPr bwMode="auto">
          <a:xfrm>
            <a:off x="685800" y="4813300"/>
            <a:ext cx="7632700" cy="0"/>
          </a:xfrm>
          <a:prstGeom prst="line">
            <a:avLst/>
          </a:prstGeom>
          <a:noFill/>
          <a:ln w="34925">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20484" name="Rectangle 4">
            <a:extLst>
              <a:ext uri="{FF2B5EF4-FFF2-40B4-BE49-F238E27FC236}">
                <a16:creationId xmlns:a16="http://schemas.microsoft.com/office/drawing/2014/main" id="{A804BA63-B777-71D1-AAA3-840A8982ABCE}"/>
              </a:ext>
            </a:extLst>
          </p:cNvPr>
          <p:cNvSpPr>
            <a:spLocks noChangeArrowheads="1"/>
          </p:cNvSpPr>
          <p:nvPr/>
        </p:nvSpPr>
        <p:spPr bwMode="auto">
          <a:xfrm>
            <a:off x="546100" y="4797425"/>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s-PA">
                <a:latin typeface="Tahoma" panose="020B0604030504040204" pitchFamily="34" charset="0"/>
              </a:rPr>
              <a:t>Ti</a:t>
            </a:r>
            <a:r>
              <a:rPr lang="es-ES" altLang="es-PA">
                <a:latin typeface="Tahoma" panose="020B0604030504040204" pitchFamily="34" charset="0"/>
              </a:rPr>
              <a:t>empo</a:t>
            </a:r>
            <a:endParaRPr lang="en-US" altLang="es-PA">
              <a:latin typeface="Tahoma" panose="020B0604030504040204" pitchFamily="34" charset="0"/>
            </a:endParaRPr>
          </a:p>
        </p:txBody>
      </p:sp>
      <p:sp>
        <p:nvSpPr>
          <p:cNvPr id="20485" name="Text Box 5">
            <a:extLst>
              <a:ext uri="{FF2B5EF4-FFF2-40B4-BE49-F238E27FC236}">
                <a16:creationId xmlns:a16="http://schemas.microsoft.com/office/drawing/2014/main" id="{B164A71D-DAAB-CABA-B8BF-346C964DF460}"/>
              </a:ext>
            </a:extLst>
          </p:cNvPr>
          <p:cNvSpPr txBox="1">
            <a:spLocks noChangeArrowheads="1"/>
          </p:cNvSpPr>
          <p:nvPr/>
        </p:nvSpPr>
        <p:spPr bwMode="auto">
          <a:xfrm>
            <a:off x="1420813" y="3619500"/>
            <a:ext cx="11271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s-ES" altLang="es-PA">
                <a:latin typeface="Tahoma" panose="020B0604030504040204" pitchFamily="34" charset="0"/>
              </a:rPr>
              <a:t>Objetivos</a:t>
            </a:r>
          </a:p>
          <a:p>
            <a:pPr algn="ctr"/>
            <a:r>
              <a:rPr lang="es-ES" altLang="es-PA">
                <a:latin typeface="Tahoma" panose="020B0604030504040204" pitchFamily="34" charset="0"/>
              </a:rPr>
              <a:t>(Visión)</a:t>
            </a:r>
            <a:r>
              <a:rPr lang="en-US" altLang="es-PA">
                <a:latin typeface="Tahoma" panose="020B0604030504040204" pitchFamily="34" charset="0"/>
              </a:rPr>
              <a:t> </a:t>
            </a:r>
          </a:p>
          <a:p>
            <a:pPr algn="ctr"/>
            <a:endParaRPr lang="en-US" altLang="es-PA">
              <a:latin typeface="Tahoma" panose="020B0604030504040204" pitchFamily="34" charset="0"/>
            </a:endParaRPr>
          </a:p>
        </p:txBody>
      </p:sp>
      <p:sp>
        <p:nvSpPr>
          <p:cNvPr id="20486" name="AutoShape 6">
            <a:extLst>
              <a:ext uri="{FF2B5EF4-FFF2-40B4-BE49-F238E27FC236}">
                <a16:creationId xmlns:a16="http://schemas.microsoft.com/office/drawing/2014/main" id="{FB141B46-58E4-F852-0FD5-A88BBBE14E9C}"/>
              </a:ext>
            </a:extLst>
          </p:cNvPr>
          <p:cNvSpPr>
            <a:spLocks noChangeArrowheads="1"/>
          </p:cNvSpPr>
          <p:nvPr/>
        </p:nvSpPr>
        <p:spPr bwMode="auto">
          <a:xfrm>
            <a:off x="1793875" y="3079750"/>
            <a:ext cx="381000" cy="381000"/>
          </a:xfrm>
          <a:prstGeom prst="triangle">
            <a:avLst>
              <a:gd name="adj" fmla="val 50000"/>
            </a:avLst>
          </a:prstGeom>
          <a:solidFill>
            <a:srgbClr val="00FF00"/>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20487" name="Text Box 7">
            <a:extLst>
              <a:ext uri="{FF2B5EF4-FFF2-40B4-BE49-F238E27FC236}">
                <a16:creationId xmlns:a16="http://schemas.microsoft.com/office/drawing/2014/main" id="{9B4BE8CD-824E-2D09-98BA-6E316A192915}"/>
              </a:ext>
            </a:extLst>
          </p:cNvPr>
          <p:cNvSpPr txBox="1">
            <a:spLocks noChangeArrowheads="1"/>
          </p:cNvSpPr>
          <p:nvPr/>
        </p:nvSpPr>
        <p:spPr bwMode="auto">
          <a:xfrm>
            <a:off x="2881313" y="3619500"/>
            <a:ext cx="1489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s-PA">
                <a:latin typeface="Tahoma" panose="020B0604030504040204" pitchFamily="34" charset="0"/>
              </a:rPr>
              <a:t>Ar</a:t>
            </a:r>
            <a:r>
              <a:rPr lang="es-ES" altLang="es-PA">
                <a:latin typeface="Tahoma" panose="020B0604030504040204" pitchFamily="34" charset="0"/>
              </a:rPr>
              <a:t>qui</a:t>
            </a:r>
            <a:r>
              <a:rPr lang="en-US" altLang="es-PA">
                <a:latin typeface="Tahoma" panose="020B0604030504040204" pitchFamily="34" charset="0"/>
              </a:rPr>
              <a:t>tectur</a:t>
            </a:r>
            <a:r>
              <a:rPr lang="es-ES" altLang="es-PA">
                <a:latin typeface="Tahoma" panose="020B0604030504040204" pitchFamily="34" charset="0"/>
              </a:rPr>
              <a:t>a</a:t>
            </a:r>
            <a:r>
              <a:rPr lang="en-US" altLang="es-PA">
                <a:latin typeface="Tahoma" panose="020B0604030504040204" pitchFamily="34" charset="0"/>
              </a:rPr>
              <a:t> </a:t>
            </a:r>
          </a:p>
          <a:p>
            <a:pPr algn="ctr"/>
            <a:endParaRPr lang="en-US" altLang="es-PA">
              <a:latin typeface="Tahoma" panose="020B0604030504040204" pitchFamily="34" charset="0"/>
            </a:endParaRPr>
          </a:p>
        </p:txBody>
      </p:sp>
      <p:sp>
        <p:nvSpPr>
          <p:cNvPr id="20488" name="AutoShape 8">
            <a:extLst>
              <a:ext uri="{FF2B5EF4-FFF2-40B4-BE49-F238E27FC236}">
                <a16:creationId xmlns:a16="http://schemas.microsoft.com/office/drawing/2014/main" id="{1CA55579-3DBB-2EA4-C12B-B506F69C5ABF}"/>
              </a:ext>
            </a:extLst>
          </p:cNvPr>
          <p:cNvSpPr>
            <a:spLocks noChangeArrowheads="1"/>
          </p:cNvSpPr>
          <p:nvPr/>
        </p:nvSpPr>
        <p:spPr bwMode="auto">
          <a:xfrm>
            <a:off x="3435350" y="3079750"/>
            <a:ext cx="381000" cy="381000"/>
          </a:xfrm>
          <a:prstGeom prst="triangle">
            <a:avLst>
              <a:gd name="adj" fmla="val 50000"/>
            </a:avLst>
          </a:prstGeom>
          <a:solidFill>
            <a:srgbClr val="00FF00"/>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20489" name="Text Box 9">
            <a:extLst>
              <a:ext uri="{FF2B5EF4-FFF2-40B4-BE49-F238E27FC236}">
                <a16:creationId xmlns:a16="http://schemas.microsoft.com/office/drawing/2014/main" id="{8D364F26-2951-0EB7-89A5-3C416E768859}"/>
              </a:ext>
            </a:extLst>
          </p:cNvPr>
          <p:cNvSpPr txBox="1">
            <a:spLocks noChangeArrowheads="1"/>
          </p:cNvSpPr>
          <p:nvPr/>
        </p:nvSpPr>
        <p:spPr bwMode="auto">
          <a:xfrm>
            <a:off x="5397500" y="3606800"/>
            <a:ext cx="13779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s-ES" altLang="es-PA">
                <a:latin typeface="Tahoma" panose="020B0604030504040204" pitchFamily="34" charset="0"/>
              </a:rPr>
              <a:t>Capacidad</a:t>
            </a:r>
          </a:p>
          <a:p>
            <a:pPr algn="ctr"/>
            <a:r>
              <a:rPr lang="es-ES" altLang="es-PA">
                <a:latin typeface="Tahoma" panose="020B0604030504040204" pitchFamily="34" charset="0"/>
              </a:rPr>
              <a:t>Operacional</a:t>
            </a:r>
          </a:p>
          <a:p>
            <a:pPr algn="ctr"/>
            <a:r>
              <a:rPr lang="es-ES" altLang="es-PA">
                <a:latin typeface="Tahoma" panose="020B0604030504040204" pitchFamily="34" charset="0"/>
              </a:rPr>
              <a:t>Inicial</a:t>
            </a:r>
            <a:r>
              <a:rPr lang="en-US" altLang="es-PA">
                <a:latin typeface="Tahoma" panose="020B0604030504040204" pitchFamily="34" charset="0"/>
              </a:rPr>
              <a:t> </a:t>
            </a:r>
          </a:p>
          <a:p>
            <a:pPr algn="ctr"/>
            <a:endParaRPr lang="en-US" altLang="es-PA">
              <a:latin typeface="Tahoma" panose="020B0604030504040204" pitchFamily="34" charset="0"/>
            </a:endParaRPr>
          </a:p>
        </p:txBody>
      </p:sp>
      <p:sp>
        <p:nvSpPr>
          <p:cNvPr id="20490" name="AutoShape 10">
            <a:extLst>
              <a:ext uri="{FF2B5EF4-FFF2-40B4-BE49-F238E27FC236}">
                <a16:creationId xmlns:a16="http://schemas.microsoft.com/office/drawing/2014/main" id="{C083548A-5295-DC5C-18C8-EBD793F7A778}"/>
              </a:ext>
            </a:extLst>
          </p:cNvPr>
          <p:cNvSpPr>
            <a:spLocks noChangeArrowheads="1"/>
          </p:cNvSpPr>
          <p:nvPr/>
        </p:nvSpPr>
        <p:spPr bwMode="auto">
          <a:xfrm>
            <a:off x="5895975" y="3067050"/>
            <a:ext cx="381000" cy="381000"/>
          </a:xfrm>
          <a:prstGeom prst="triangle">
            <a:avLst>
              <a:gd name="adj" fmla="val 50000"/>
            </a:avLst>
          </a:prstGeom>
          <a:solidFill>
            <a:srgbClr val="00FF00"/>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20491" name="Text Box 11">
            <a:extLst>
              <a:ext uri="{FF2B5EF4-FFF2-40B4-BE49-F238E27FC236}">
                <a16:creationId xmlns:a16="http://schemas.microsoft.com/office/drawing/2014/main" id="{F7396E29-6755-A7C7-8E15-66C1A3559184}"/>
              </a:ext>
            </a:extLst>
          </p:cNvPr>
          <p:cNvSpPr txBox="1">
            <a:spLocks noChangeArrowheads="1"/>
          </p:cNvSpPr>
          <p:nvPr/>
        </p:nvSpPr>
        <p:spPr bwMode="auto">
          <a:xfrm>
            <a:off x="7280275" y="3619500"/>
            <a:ext cx="14462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s-ES" altLang="es-PA">
                <a:latin typeface="Tahoma" panose="020B0604030504040204" pitchFamily="34" charset="0"/>
              </a:rPr>
              <a:t>Release</a:t>
            </a:r>
          </a:p>
          <a:p>
            <a:pPr algn="ctr"/>
            <a:r>
              <a:rPr lang="es-ES" altLang="es-PA">
                <a:latin typeface="Tahoma" panose="020B0604030504040204" pitchFamily="34" charset="0"/>
              </a:rPr>
              <a:t>del Producto</a:t>
            </a:r>
            <a:endParaRPr lang="en-US" altLang="es-PA">
              <a:latin typeface="Tahoma" panose="020B0604030504040204" pitchFamily="34" charset="0"/>
            </a:endParaRPr>
          </a:p>
        </p:txBody>
      </p:sp>
      <p:sp>
        <p:nvSpPr>
          <p:cNvPr id="20492" name="AutoShape 12">
            <a:extLst>
              <a:ext uri="{FF2B5EF4-FFF2-40B4-BE49-F238E27FC236}">
                <a16:creationId xmlns:a16="http://schemas.microsoft.com/office/drawing/2014/main" id="{6D54A7F6-2F84-7F7D-BA0B-46165569C60D}"/>
              </a:ext>
            </a:extLst>
          </p:cNvPr>
          <p:cNvSpPr>
            <a:spLocks noChangeArrowheads="1"/>
          </p:cNvSpPr>
          <p:nvPr/>
        </p:nvSpPr>
        <p:spPr bwMode="auto">
          <a:xfrm>
            <a:off x="7810500" y="3079750"/>
            <a:ext cx="381000" cy="381000"/>
          </a:xfrm>
          <a:prstGeom prst="triangle">
            <a:avLst>
              <a:gd name="adj" fmla="val 50000"/>
            </a:avLst>
          </a:prstGeom>
          <a:solidFill>
            <a:srgbClr val="00FF00"/>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20493" name="Rectangle 13">
            <a:extLst>
              <a:ext uri="{FF2B5EF4-FFF2-40B4-BE49-F238E27FC236}">
                <a16:creationId xmlns:a16="http://schemas.microsoft.com/office/drawing/2014/main" id="{30E7040C-9B50-2DDB-72D9-046A03000419}"/>
              </a:ext>
            </a:extLst>
          </p:cNvPr>
          <p:cNvSpPr>
            <a:spLocks noChangeArrowheads="1"/>
          </p:cNvSpPr>
          <p:nvPr/>
        </p:nvSpPr>
        <p:spPr bwMode="ltGray">
          <a:xfrm>
            <a:off x="685800" y="2498725"/>
            <a:ext cx="7315200" cy="568325"/>
          </a:xfrm>
          <a:prstGeom prst="rect">
            <a:avLst/>
          </a:prstGeom>
          <a:gradFill rotWithShape="0">
            <a:gsLst>
              <a:gs pos="0">
                <a:srgbClr val="33CCCC"/>
              </a:gs>
              <a:gs pos="100000">
                <a:srgbClr val="0000CC"/>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1F7A7A"/>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26638" name="Rectangle 14">
            <a:extLst>
              <a:ext uri="{FF2B5EF4-FFF2-40B4-BE49-F238E27FC236}">
                <a16:creationId xmlns:a16="http://schemas.microsoft.com/office/drawing/2014/main" id="{3823A510-3D13-9DB5-11E9-ED5EE497335C}"/>
              </a:ext>
            </a:extLst>
          </p:cNvPr>
          <p:cNvSpPr>
            <a:spLocks noChangeArrowheads="1"/>
          </p:cNvSpPr>
          <p:nvPr/>
        </p:nvSpPr>
        <p:spPr bwMode="auto">
          <a:xfrm>
            <a:off x="762000" y="2574925"/>
            <a:ext cx="1235075" cy="396875"/>
          </a:xfrm>
          <a:prstGeom prst="rect">
            <a:avLst/>
          </a:prstGeom>
          <a:noFill/>
          <a:ln>
            <a:noFill/>
          </a:ln>
          <a:effectLst/>
        </p:spPr>
        <p:txBody>
          <a:bodyPr wrap="none" lIns="92075" tIns="46038" rIns="92075" bIns="46038">
            <a:spAutoFit/>
          </a:bodyPr>
          <a:lstStyle/>
          <a:p>
            <a:pPr>
              <a:defRPr/>
            </a:pPr>
            <a:r>
              <a:rPr lang="en-US" altLang="es-PA" sz="2000">
                <a:latin typeface="Tahoma" panose="020B0604030504040204" pitchFamily="34" charset="0"/>
              </a:rPr>
              <a:t>Inception</a:t>
            </a:r>
            <a:endParaRPr lang="en-US" altLang="es-PA" sz="2000" b="1">
              <a:solidFill>
                <a:srgbClr val="FFFF00"/>
              </a:solidFill>
              <a:effectLst>
                <a:outerShdw blurRad="38100" dist="38100" dir="2700000" algn="tl">
                  <a:srgbClr val="C0C0C0"/>
                </a:outerShdw>
              </a:effectLst>
              <a:latin typeface="Tahoma" panose="020B0604030504040204" pitchFamily="34" charset="0"/>
            </a:endParaRPr>
          </a:p>
        </p:txBody>
      </p:sp>
      <p:sp>
        <p:nvSpPr>
          <p:cNvPr id="26639" name="Rectangle 15">
            <a:extLst>
              <a:ext uri="{FF2B5EF4-FFF2-40B4-BE49-F238E27FC236}">
                <a16:creationId xmlns:a16="http://schemas.microsoft.com/office/drawing/2014/main" id="{B2D4A594-B73F-901C-1A1B-E38ED2E71F8B}"/>
              </a:ext>
            </a:extLst>
          </p:cNvPr>
          <p:cNvSpPr>
            <a:spLocks noChangeArrowheads="1"/>
          </p:cNvSpPr>
          <p:nvPr/>
        </p:nvSpPr>
        <p:spPr bwMode="auto">
          <a:xfrm>
            <a:off x="2133600" y="2574925"/>
            <a:ext cx="1446213" cy="396875"/>
          </a:xfrm>
          <a:prstGeom prst="rect">
            <a:avLst/>
          </a:prstGeom>
          <a:noFill/>
          <a:ln>
            <a:noFill/>
          </a:ln>
          <a:effectLst/>
        </p:spPr>
        <p:txBody>
          <a:bodyPr wrap="none" lIns="92075" tIns="46038" rIns="92075" bIns="46038">
            <a:spAutoFit/>
          </a:bodyPr>
          <a:lstStyle/>
          <a:p>
            <a:pPr>
              <a:defRPr/>
            </a:pPr>
            <a:r>
              <a:rPr lang="en-US" altLang="es-PA" sz="2000">
                <a:latin typeface="Tahoma" panose="020B0604030504040204" pitchFamily="34" charset="0"/>
              </a:rPr>
              <a:t>Elaboration</a:t>
            </a:r>
            <a:endParaRPr lang="en-US" altLang="es-PA" sz="2000" b="1">
              <a:solidFill>
                <a:srgbClr val="FFFF00"/>
              </a:solidFill>
              <a:effectLst>
                <a:outerShdw blurRad="38100" dist="38100" dir="2700000" algn="tl">
                  <a:srgbClr val="C0C0C0"/>
                </a:outerShdw>
              </a:effectLst>
              <a:latin typeface="Tahoma" panose="020B0604030504040204" pitchFamily="34" charset="0"/>
            </a:endParaRPr>
          </a:p>
        </p:txBody>
      </p:sp>
      <p:sp>
        <p:nvSpPr>
          <p:cNvPr id="26640" name="Rectangle 16">
            <a:extLst>
              <a:ext uri="{FF2B5EF4-FFF2-40B4-BE49-F238E27FC236}">
                <a16:creationId xmlns:a16="http://schemas.microsoft.com/office/drawing/2014/main" id="{F924B34F-EF0F-5DDC-C7AB-186DF20D1333}"/>
              </a:ext>
            </a:extLst>
          </p:cNvPr>
          <p:cNvSpPr>
            <a:spLocks noChangeArrowheads="1"/>
          </p:cNvSpPr>
          <p:nvPr/>
        </p:nvSpPr>
        <p:spPr bwMode="auto">
          <a:xfrm>
            <a:off x="4038600" y="2574925"/>
            <a:ext cx="1589088" cy="396875"/>
          </a:xfrm>
          <a:prstGeom prst="rect">
            <a:avLst/>
          </a:prstGeom>
          <a:noFill/>
          <a:ln>
            <a:noFill/>
          </a:ln>
          <a:effectLst/>
        </p:spPr>
        <p:txBody>
          <a:bodyPr wrap="none" lIns="92075" tIns="46038" rIns="92075" bIns="46038">
            <a:spAutoFit/>
          </a:bodyPr>
          <a:lstStyle/>
          <a:p>
            <a:pPr>
              <a:defRPr/>
            </a:pPr>
            <a:r>
              <a:rPr lang="en-US" altLang="es-PA" sz="2000">
                <a:latin typeface="Tahoma" panose="020B0604030504040204" pitchFamily="34" charset="0"/>
              </a:rPr>
              <a:t>Construction</a:t>
            </a:r>
            <a:endParaRPr lang="en-US" altLang="es-PA" sz="2000" b="1">
              <a:effectLst>
                <a:outerShdw blurRad="38100" dist="38100" dir="2700000" algn="tl">
                  <a:srgbClr val="C0C0C0"/>
                </a:outerShdw>
              </a:effectLst>
              <a:latin typeface="Tahoma" panose="020B0604030504040204" pitchFamily="34" charset="0"/>
            </a:endParaRPr>
          </a:p>
        </p:txBody>
      </p:sp>
      <p:sp>
        <p:nvSpPr>
          <p:cNvPr id="26641" name="Rectangle 17">
            <a:extLst>
              <a:ext uri="{FF2B5EF4-FFF2-40B4-BE49-F238E27FC236}">
                <a16:creationId xmlns:a16="http://schemas.microsoft.com/office/drawing/2014/main" id="{499CCC7E-A3FD-3805-BD28-99BF88BE0DBE}"/>
              </a:ext>
            </a:extLst>
          </p:cNvPr>
          <p:cNvSpPr>
            <a:spLocks noChangeArrowheads="1"/>
          </p:cNvSpPr>
          <p:nvPr/>
        </p:nvSpPr>
        <p:spPr bwMode="auto">
          <a:xfrm>
            <a:off x="6440488" y="2589213"/>
            <a:ext cx="1293812" cy="396875"/>
          </a:xfrm>
          <a:prstGeom prst="rect">
            <a:avLst/>
          </a:prstGeom>
          <a:noFill/>
          <a:ln>
            <a:noFill/>
          </a:ln>
          <a:effectLst/>
        </p:spPr>
        <p:txBody>
          <a:bodyPr wrap="none" lIns="92075" tIns="46038" rIns="92075" bIns="46038">
            <a:spAutoFit/>
          </a:bodyPr>
          <a:lstStyle/>
          <a:p>
            <a:pPr>
              <a:defRPr/>
            </a:pPr>
            <a:r>
              <a:rPr lang="en-US" altLang="es-PA" sz="2000">
                <a:latin typeface="Tahoma" panose="020B0604030504040204" pitchFamily="34" charset="0"/>
              </a:rPr>
              <a:t>Transition</a:t>
            </a:r>
            <a:endParaRPr lang="en-US" altLang="es-PA" sz="2000" b="1">
              <a:solidFill>
                <a:srgbClr val="FFFF00"/>
              </a:solidFill>
              <a:effectLst>
                <a:outerShdw blurRad="38100" dist="38100" dir="2700000" algn="tl">
                  <a:srgbClr val="C0C0C0"/>
                </a:outerShdw>
              </a:effectLst>
              <a:latin typeface="Tahoma" panose="020B0604030504040204" pitchFamily="34" charset="0"/>
            </a:endParaRPr>
          </a:p>
        </p:txBody>
      </p:sp>
    </p:spTree>
    <p:extLst>
      <p:ext uri="{BB962C8B-B14F-4D97-AF65-F5344CB8AC3E}">
        <p14:creationId xmlns:p14="http://schemas.microsoft.com/office/powerpoint/2010/main" val="1412296798"/>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3C1555F-8CC9-AD7B-071F-DE7291459EFE}"/>
              </a:ext>
            </a:extLst>
          </p:cNvPr>
          <p:cNvSpPr>
            <a:spLocks noChangeArrowheads="1"/>
          </p:cNvSpPr>
          <p:nvPr/>
        </p:nvSpPr>
        <p:spPr bwMode="auto">
          <a:xfrm>
            <a:off x="609600" y="193675"/>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lang="es-ES_tradnl" altLang="es-PA" sz="1600" b="1">
                <a:solidFill>
                  <a:schemeClr val="tx2"/>
                </a:solidFill>
                <a:latin typeface="Times New Roman" panose="02020603050405020304" pitchFamily="18" charset="0"/>
              </a:rPr>
              <a:t>                EVALUACION DE PROCESOS</a:t>
            </a:r>
          </a:p>
        </p:txBody>
      </p:sp>
      <p:sp>
        <p:nvSpPr>
          <p:cNvPr id="21507" name="Rectangle 3">
            <a:extLst>
              <a:ext uri="{FF2B5EF4-FFF2-40B4-BE49-F238E27FC236}">
                <a16:creationId xmlns:a16="http://schemas.microsoft.com/office/drawing/2014/main" id="{AF5CB7BF-B1CD-AA45-6A43-50ED00516908}"/>
              </a:ext>
            </a:extLst>
          </p:cNvPr>
          <p:cNvSpPr>
            <a:spLocks noChangeArrowheads="1"/>
          </p:cNvSpPr>
          <p:nvPr/>
        </p:nvSpPr>
        <p:spPr bwMode="auto">
          <a:xfrm>
            <a:off x="768350" y="158750"/>
            <a:ext cx="7531100" cy="679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21508" name="AutoShape 4">
            <a:extLst>
              <a:ext uri="{FF2B5EF4-FFF2-40B4-BE49-F238E27FC236}">
                <a16:creationId xmlns:a16="http://schemas.microsoft.com/office/drawing/2014/main" id="{01A15E1E-D514-D8DA-09A5-FDDB0D89FB73}"/>
              </a:ext>
            </a:extLst>
          </p:cNvPr>
          <p:cNvSpPr>
            <a:spLocks noChangeAspect="1" noChangeArrowheads="1" noTextEdit="1"/>
          </p:cNvSpPr>
          <p:nvPr/>
        </p:nvSpPr>
        <p:spPr bwMode="auto">
          <a:xfrm>
            <a:off x="611188" y="981075"/>
            <a:ext cx="7705725" cy="574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PA"/>
          </a:p>
        </p:txBody>
      </p:sp>
      <p:sp>
        <p:nvSpPr>
          <p:cNvPr id="21509" name="Rectangle 5">
            <a:extLst>
              <a:ext uri="{FF2B5EF4-FFF2-40B4-BE49-F238E27FC236}">
                <a16:creationId xmlns:a16="http://schemas.microsoft.com/office/drawing/2014/main" id="{782D70D3-1421-1AD6-F07F-7308F1E6E17E}"/>
              </a:ext>
            </a:extLst>
          </p:cNvPr>
          <p:cNvSpPr>
            <a:spLocks noChangeArrowheads="1"/>
          </p:cNvSpPr>
          <p:nvPr/>
        </p:nvSpPr>
        <p:spPr bwMode="auto">
          <a:xfrm>
            <a:off x="611188" y="6699250"/>
            <a:ext cx="539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A" sz="1700">
                <a:solidFill>
                  <a:srgbClr val="000000"/>
                </a:solidFill>
                <a:latin typeface="Times New Roman" panose="02020603050405020304" pitchFamily="18" charset="0"/>
              </a:rPr>
              <a:t> </a:t>
            </a:r>
            <a:endParaRPr lang="es-ES" altLang="es-PA" sz="2400">
              <a:latin typeface="Times New Roman" panose="02020603050405020304" pitchFamily="18" charset="0"/>
            </a:endParaRPr>
          </a:p>
        </p:txBody>
      </p:sp>
      <p:grpSp>
        <p:nvGrpSpPr>
          <p:cNvPr id="21510" name="Group 6">
            <a:extLst>
              <a:ext uri="{FF2B5EF4-FFF2-40B4-BE49-F238E27FC236}">
                <a16:creationId xmlns:a16="http://schemas.microsoft.com/office/drawing/2014/main" id="{64676D89-7B25-B008-3C8D-96E7BCDEEA1A}"/>
              </a:ext>
            </a:extLst>
          </p:cNvPr>
          <p:cNvGrpSpPr>
            <a:grpSpLocks/>
          </p:cNvGrpSpPr>
          <p:nvPr/>
        </p:nvGrpSpPr>
        <p:grpSpPr bwMode="auto">
          <a:xfrm>
            <a:off x="1322388" y="1201738"/>
            <a:ext cx="6200775" cy="5251450"/>
            <a:chOff x="833" y="757"/>
            <a:chExt cx="3906" cy="3308"/>
          </a:xfrm>
        </p:grpSpPr>
        <p:sp>
          <p:nvSpPr>
            <p:cNvPr id="21513" name="AutoShape 7">
              <a:extLst>
                <a:ext uri="{FF2B5EF4-FFF2-40B4-BE49-F238E27FC236}">
                  <a16:creationId xmlns:a16="http://schemas.microsoft.com/office/drawing/2014/main" id="{7E4185DE-7E07-5EDD-8045-89730DCE677F}"/>
                </a:ext>
              </a:extLst>
            </p:cNvPr>
            <p:cNvSpPr>
              <a:spLocks noChangeArrowheads="1"/>
            </p:cNvSpPr>
            <p:nvPr/>
          </p:nvSpPr>
          <p:spPr bwMode="auto">
            <a:xfrm>
              <a:off x="833" y="757"/>
              <a:ext cx="3906" cy="3308"/>
            </a:xfrm>
            <a:prstGeom prst="roundRect">
              <a:avLst>
                <a:gd name="adj" fmla="val 16704"/>
              </a:avLst>
            </a:prstGeom>
            <a:solidFill>
              <a:srgbClr val="C0C0C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21514" name="Rectangle 8">
              <a:extLst>
                <a:ext uri="{FF2B5EF4-FFF2-40B4-BE49-F238E27FC236}">
                  <a16:creationId xmlns:a16="http://schemas.microsoft.com/office/drawing/2014/main" id="{D73BD4A0-4F8D-BCA1-1C8C-19DF525140F0}"/>
                </a:ext>
              </a:extLst>
            </p:cNvPr>
            <p:cNvSpPr>
              <a:spLocks noChangeArrowheads="1"/>
            </p:cNvSpPr>
            <p:nvPr/>
          </p:nvSpPr>
          <p:spPr bwMode="auto">
            <a:xfrm>
              <a:off x="1229" y="771"/>
              <a:ext cx="156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A" sz="2400" b="1">
                  <a:solidFill>
                    <a:srgbClr val="000000"/>
                  </a:solidFill>
                </a:rPr>
                <a:t>Nivel de Madurez</a:t>
              </a:r>
              <a:endParaRPr lang="es-ES" altLang="es-PA" sz="2400">
                <a:latin typeface="Times New Roman" panose="02020603050405020304" pitchFamily="18" charset="0"/>
              </a:endParaRPr>
            </a:p>
          </p:txBody>
        </p:sp>
        <p:sp>
          <p:nvSpPr>
            <p:cNvPr id="21515" name="AutoShape 9">
              <a:extLst>
                <a:ext uri="{FF2B5EF4-FFF2-40B4-BE49-F238E27FC236}">
                  <a16:creationId xmlns:a16="http://schemas.microsoft.com/office/drawing/2014/main" id="{E0ED5E83-D783-E199-26CF-82583E637ED7}"/>
                </a:ext>
              </a:extLst>
            </p:cNvPr>
            <p:cNvSpPr>
              <a:spLocks noChangeArrowheads="1"/>
            </p:cNvSpPr>
            <p:nvPr/>
          </p:nvSpPr>
          <p:spPr bwMode="auto">
            <a:xfrm>
              <a:off x="981" y="1062"/>
              <a:ext cx="3591" cy="2905"/>
            </a:xfrm>
            <a:prstGeom prst="roundRect">
              <a:avLst>
                <a:gd name="adj" fmla="val 16681"/>
              </a:avLst>
            </a:prstGeom>
            <a:solidFill>
              <a:srgbClr val="E0E0E0"/>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21516" name="Rectangle 10">
              <a:extLst>
                <a:ext uri="{FF2B5EF4-FFF2-40B4-BE49-F238E27FC236}">
                  <a16:creationId xmlns:a16="http://schemas.microsoft.com/office/drawing/2014/main" id="{06AAFBE7-8B70-B215-D45E-AAA50A02208D}"/>
                </a:ext>
              </a:extLst>
            </p:cNvPr>
            <p:cNvSpPr>
              <a:spLocks noChangeArrowheads="1"/>
            </p:cNvSpPr>
            <p:nvPr/>
          </p:nvSpPr>
          <p:spPr bwMode="auto">
            <a:xfrm>
              <a:off x="1415" y="1093"/>
              <a:ext cx="2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A" b="1">
                  <a:solidFill>
                    <a:srgbClr val="0000FF"/>
                  </a:solidFill>
                </a:rPr>
                <a:t>Áreas Clave del Proceso (KPAs)</a:t>
              </a:r>
              <a:endParaRPr lang="es-ES" altLang="es-PA" sz="2400">
                <a:latin typeface="Times New Roman" panose="02020603050405020304" pitchFamily="18" charset="0"/>
              </a:endParaRPr>
            </a:p>
          </p:txBody>
        </p:sp>
        <p:sp>
          <p:nvSpPr>
            <p:cNvPr id="21517" name="Rectangle 11">
              <a:extLst>
                <a:ext uri="{FF2B5EF4-FFF2-40B4-BE49-F238E27FC236}">
                  <a16:creationId xmlns:a16="http://schemas.microsoft.com/office/drawing/2014/main" id="{85223978-C712-599D-8AA3-ACF2D4A1EE89}"/>
                </a:ext>
              </a:extLst>
            </p:cNvPr>
            <p:cNvSpPr>
              <a:spLocks noChangeArrowheads="1"/>
            </p:cNvSpPr>
            <p:nvPr/>
          </p:nvSpPr>
          <p:spPr bwMode="auto">
            <a:xfrm>
              <a:off x="1621" y="1346"/>
              <a:ext cx="22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A" sz="1600" b="1">
                  <a:solidFill>
                    <a:srgbClr val="0000FF"/>
                  </a:solidFill>
                  <a:latin typeface="Times New Roman" panose="02020603050405020304" pitchFamily="18" charset="0"/>
                </a:rPr>
                <a:t>Grupo de Actividades que satisfacen un  </a:t>
              </a:r>
              <a:endParaRPr lang="es-ES" altLang="es-PA" sz="2400">
                <a:latin typeface="Times New Roman" panose="02020603050405020304" pitchFamily="18" charset="0"/>
              </a:endParaRPr>
            </a:p>
          </p:txBody>
        </p:sp>
        <p:sp>
          <p:nvSpPr>
            <p:cNvPr id="21518" name="Rectangle 12">
              <a:extLst>
                <a:ext uri="{FF2B5EF4-FFF2-40B4-BE49-F238E27FC236}">
                  <a16:creationId xmlns:a16="http://schemas.microsoft.com/office/drawing/2014/main" id="{BC53EC1D-072C-5BEE-7423-F2E33BF99BEE}"/>
                </a:ext>
              </a:extLst>
            </p:cNvPr>
            <p:cNvSpPr>
              <a:spLocks noChangeArrowheads="1"/>
            </p:cNvSpPr>
            <p:nvPr/>
          </p:nvSpPr>
          <p:spPr bwMode="auto">
            <a:xfrm>
              <a:off x="2103" y="1499"/>
              <a:ext cx="12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A" sz="1600" b="1">
                  <a:solidFill>
                    <a:srgbClr val="0000FF"/>
                  </a:solidFill>
                  <a:latin typeface="Times New Roman" panose="02020603050405020304" pitchFamily="18" charset="0"/>
                </a:rPr>
                <a:t>conjunto de objetivos </a:t>
              </a:r>
              <a:endParaRPr lang="es-ES" altLang="es-PA" sz="2400">
                <a:latin typeface="Times New Roman" panose="02020603050405020304" pitchFamily="18" charset="0"/>
              </a:endParaRPr>
            </a:p>
          </p:txBody>
        </p:sp>
        <p:sp>
          <p:nvSpPr>
            <p:cNvPr id="21519" name="AutoShape 13">
              <a:extLst>
                <a:ext uri="{FF2B5EF4-FFF2-40B4-BE49-F238E27FC236}">
                  <a16:creationId xmlns:a16="http://schemas.microsoft.com/office/drawing/2014/main" id="{02634759-D349-C03A-CA3F-FFF26153321E}"/>
                </a:ext>
              </a:extLst>
            </p:cNvPr>
            <p:cNvSpPr>
              <a:spLocks noChangeArrowheads="1"/>
            </p:cNvSpPr>
            <p:nvPr/>
          </p:nvSpPr>
          <p:spPr bwMode="auto">
            <a:xfrm>
              <a:off x="1138" y="1701"/>
              <a:ext cx="3277" cy="2116"/>
            </a:xfrm>
            <a:prstGeom prst="roundRect">
              <a:avLst>
                <a:gd name="adj" fmla="val 16685"/>
              </a:avLst>
            </a:prstGeom>
            <a:solidFill>
              <a:srgbClr val="FFE6CC"/>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21520" name="AutoShape 14">
              <a:extLst>
                <a:ext uri="{FF2B5EF4-FFF2-40B4-BE49-F238E27FC236}">
                  <a16:creationId xmlns:a16="http://schemas.microsoft.com/office/drawing/2014/main" id="{0498A896-626D-05E7-606C-97EFD06E55FC}"/>
                </a:ext>
              </a:extLst>
            </p:cNvPr>
            <p:cNvSpPr>
              <a:spLocks noChangeArrowheads="1"/>
            </p:cNvSpPr>
            <p:nvPr/>
          </p:nvSpPr>
          <p:spPr bwMode="auto">
            <a:xfrm>
              <a:off x="1258" y="2644"/>
              <a:ext cx="3037" cy="1074"/>
            </a:xfrm>
            <a:prstGeom prst="roundRect">
              <a:avLst>
                <a:gd name="adj" fmla="val 16704"/>
              </a:avLst>
            </a:prstGeom>
            <a:solidFill>
              <a:srgbClr val="FFFFCC"/>
            </a:solidFill>
            <a:ln w="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21521" name="Rectangle 15">
              <a:extLst>
                <a:ext uri="{FF2B5EF4-FFF2-40B4-BE49-F238E27FC236}">
                  <a16:creationId xmlns:a16="http://schemas.microsoft.com/office/drawing/2014/main" id="{C1CF9EAB-08D4-46B2-6429-5C56F4275AA4}"/>
                </a:ext>
              </a:extLst>
            </p:cNvPr>
            <p:cNvSpPr>
              <a:spLocks noChangeArrowheads="1"/>
            </p:cNvSpPr>
            <p:nvPr/>
          </p:nvSpPr>
          <p:spPr bwMode="auto">
            <a:xfrm>
              <a:off x="1767" y="1839"/>
              <a:ext cx="17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A" b="1">
                  <a:solidFill>
                    <a:srgbClr val="FF8000"/>
                  </a:solidFill>
                </a:rPr>
                <a:t>Características Comunes</a:t>
              </a:r>
              <a:endParaRPr lang="es-ES" altLang="es-PA" sz="2400">
                <a:latin typeface="Times New Roman" panose="02020603050405020304" pitchFamily="18" charset="0"/>
              </a:endParaRPr>
            </a:p>
          </p:txBody>
        </p:sp>
        <p:sp>
          <p:nvSpPr>
            <p:cNvPr id="21522" name="Rectangle 16">
              <a:extLst>
                <a:ext uri="{FF2B5EF4-FFF2-40B4-BE49-F238E27FC236}">
                  <a16:creationId xmlns:a16="http://schemas.microsoft.com/office/drawing/2014/main" id="{A7C4A906-A7ED-BAC7-03A7-1D6421E48A3B}"/>
                </a:ext>
              </a:extLst>
            </p:cNvPr>
            <p:cNvSpPr>
              <a:spLocks noChangeArrowheads="1"/>
            </p:cNvSpPr>
            <p:nvPr/>
          </p:nvSpPr>
          <p:spPr bwMode="auto">
            <a:xfrm>
              <a:off x="1535" y="2106"/>
              <a:ext cx="25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A" sz="1600" b="1">
                  <a:solidFill>
                    <a:srgbClr val="FF8000"/>
                  </a:solidFill>
                  <a:latin typeface="Times New Roman" panose="02020603050405020304" pitchFamily="18" charset="0"/>
                </a:rPr>
                <a:t>Conjunto de Atributos que indican el grado de </a:t>
              </a:r>
              <a:endParaRPr lang="es-ES" altLang="es-PA" sz="2400">
                <a:latin typeface="Times New Roman" panose="02020603050405020304" pitchFamily="18" charset="0"/>
              </a:endParaRPr>
            </a:p>
          </p:txBody>
        </p:sp>
        <p:sp>
          <p:nvSpPr>
            <p:cNvPr id="21523" name="Rectangle 17">
              <a:extLst>
                <a:ext uri="{FF2B5EF4-FFF2-40B4-BE49-F238E27FC236}">
                  <a16:creationId xmlns:a16="http://schemas.microsoft.com/office/drawing/2014/main" id="{3D218112-A000-9854-E5A8-BFDB4DCC9F8B}"/>
                </a:ext>
              </a:extLst>
            </p:cNvPr>
            <p:cNvSpPr>
              <a:spLocks noChangeArrowheads="1"/>
            </p:cNvSpPr>
            <p:nvPr/>
          </p:nvSpPr>
          <p:spPr bwMode="auto">
            <a:xfrm>
              <a:off x="1605" y="2259"/>
              <a:ext cx="242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A" sz="1600" b="1">
                  <a:solidFill>
                    <a:srgbClr val="FF8000"/>
                  </a:solidFill>
                  <a:latin typeface="Times New Roman" panose="02020603050405020304" pitchFamily="18" charset="0"/>
                </a:rPr>
                <a:t>implementación e institucionalización de un </a:t>
              </a:r>
              <a:endParaRPr lang="es-ES" altLang="es-PA" sz="2400">
                <a:latin typeface="Times New Roman" panose="02020603050405020304" pitchFamily="18" charset="0"/>
              </a:endParaRPr>
            </a:p>
          </p:txBody>
        </p:sp>
        <p:sp>
          <p:nvSpPr>
            <p:cNvPr id="21524" name="Rectangle 18">
              <a:extLst>
                <a:ext uri="{FF2B5EF4-FFF2-40B4-BE49-F238E27FC236}">
                  <a16:creationId xmlns:a16="http://schemas.microsoft.com/office/drawing/2014/main" id="{83CFA13B-3A49-64DA-03A4-E65A8F1E9CA6}"/>
                </a:ext>
              </a:extLst>
            </p:cNvPr>
            <p:cNvSpPr>
              <a:spLocks noChangeArrowheads="1"/>
            </p:cNvSpPr>
            <p:nvPr/>
          </p:nvSpPr>
          <p:spPr bwMode="auto">
            <a:xfrm>
              <a:off x="2201" y="2411"/>
              <a:ext cx="11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A" sz="1600" b="1">
                  <a:solidFill>
                    <a:srgbClr val="FF8000"/>
                  </a:solidFill>
                  <a:latin typeface="Times New Roman" panose="02020603050405020304" pitchFamily="18" charset="0"/>
                </a:rPr>
                <a:t>área clave de proceso</a:t>
              </a:r>
              <a:endParaRPr lang="es-ES" altLang="es-PA" sz="2400">
                <a:latin typeface="Times New Roman" panose="02020603050405020304" pitchFamily="18" charset="0"/>
              </a:endParaRPr>
            </a:p>
          </p:txBody>
        </p:sp>
        <p:sp>
          <p:nvSpPr>
            <p:cNvPr id="21525" name="Rectangle 19">
              <a:extLst>
                <a:ext uri="{FF2B5EF4-FFF2-40B4-BE49-F238E27FC236}">
                  <a16:creationId xmlns:a16="http://schemas.microsoft.com/office/drawing/2014/main" id="{AA2A9C08-3839-13DA-D39C-8C1B1549F3E8}"/>
                </a:ext>
              </a:extLst>
            </p:cNvPr>
            <p:cNvSpPr>
              <a:spLocks noChangeArrowheads="1"/>
            </p:cNvSpPr>
            <p:nvPr/>
          </p:nvSpPr>
          <p:spPr bwMode="auto">
            <a:xfrm>
              <a:off x="2189" y="2740"/>
              <a:ext cx="10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A" b="1">
                  <a:solidFill>
                    <a:srgbClr val="800000"/>
                  </a:solidFill>
                </a:rPr>
                <a:t>Prácticas Clave</a:t>
              </a:r>
              <a:endParaRPr lang="es-ES" altLang="es-PA" sz="2400">
                <a:latin typeface="Times New Roman" panose="02020603050405020304" pitchFamily="18" charset="0"/>
              </a:endParaRPr>
            </a:p>
          </p:txBody>
        </p:sp>
        <p:sp>
          <p:nvSpPr>
            <p:cNvPr id="21526" name="Rectangle 20">
              <a:extLst>
                <a:ext uri="{FF2B5EF4-FFF2-40B4-BE49-F238E27FC236}">
                  <a16:creationId xmlns:a16="http://schemas.microsoft.com/office/drawing/2014/main" id="{5AF81E30-67D4-FE43-9734-2C0D21C5AC8B}"/>
                </a:ext>
              </a:extLst>
            </p:cNvPr>
            <p:cNvSpPr>
              <a:spLocks noChangeArrowheads="1"/>
            </p:cNvSpPr>
            <p:nvPr/>
          </p:nvSpPr>
          <p:spPr bwMode="auto">
            <a:xfrm>
              <a:off x="1844" y="3068"/>
              <a:ext cx="189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A" sz="1600" b="1">
                  <a:solidFill>
                    <a:srgbClr val="800000"/>
                  </a:solidFill>
                  <a:latin typeface="Times New Roman" panose="02020603050405020304" pitchFamily="18" charset="0"/>
                </a:rPr>
                <a:t>Actividades e infraestructura que  </a:t>
              </a:r>
              <a:endParaRPr lang="es-ES" altLang="es-PA" sz="2400">
                <a:latin typeface="Times New Roman" panose="02020603050405020304" pitchFamily="18" charset="0"/>
              </a:endParaRPr>
            </a:p>
          </p:txBody>
        </p:sp>
        <p:sp>
          <p:nvSpPr>
            <p:cNvPr id="21527" name="Rectangle 21">
              <a:extLst>
                <a:ext uri="{FF2B5EF4-FFF2-40B4-BE49-F238E27FC236}">
                  <a16:creationId xmlns:a16="http://schemas.microsoft.com/office/drawing/2014/main" id="{41A4D1DB-0C07-FBED-22E9-6236E5B87872}"/>
                </a:ext>
              </a:extLst>
            </p:cNvPr>
            <p:cNvSpPr>
              <a:spLocks noChangeArrowheads="1"/>
            </p:cNvSpPr>
            <p:nvPr/>
          </p:nvSpPr>
          <p:spPr bwMode="auto">
            <a:xfrm>
              <a:off x="1915" y="3221"/>
              <a:ext cx="17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A" sz="1600" b="1">
                  <a:solidFill>
                    <a:srgbClr val="800000"/>
                  </a:solidFill>
                  <a:latin typeface="Times New Roman" panose="02020603050405020304" pitchFamily="18" charset="0"/>
                </a:rPr>
                <a:t>contribuyen en su mayoría a la  </a:t>
              </a:r>
              <a:endParaRPr lang="es-ES" altLang="es-PA" sz="2400">
                <a:latin typeface="Times New Roman" panose="02020603050405020304" pitchFamily="18" charset="0"/>
              </a:endParaRPr>
            </a:p>
          </p:txBody>
        </p:sp>
        <p:sp>
          <p:nvSpPr>
            <p:cNvPr id="21528" name="Rectangle 22">
              <a:extLst>
                <a:ext uri="{FF2B5EF4-FFF2-40B4-BE49-F238E27FC236}">
                  <a16:creationId xmlns:a16="http://schemas.microsoft.com/office/drawing/2014/main" id="{7141E533-1ED9-0E76-617C-A05D759D11A2}"/>
                </a:ext>
              </a:extLst>
            </p:cNvPr>
            <p:cNvSpPr>
              <a:spLocks noChangeArrowheads="1"/>
            </p:cNvSpPr>
            <p:nvPr/>
          </p:nvSpPr>
          <p:spPr bwMode="auto">
            <a:xfrm>
              <a:off x="1589" y="3373"/>
              <a:ext cx="24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 altLang="es-PA" sz="1600" b="1">
                  <a:solidFill>
                    <a:srgbClr val="800000"/>
                  </a:solidFill>
                  <a:latin typeface="Times New Roman" panose="02020603050405020304" pitchFamily="18" charset="0"/>
                </a:rPr>
                <a:t>implementación de un área clave de proceso</a:t>
              </a:r>
              <a:endParaRPr lang="es-ES" altLang="es-PA" sz="2400">
                <a:latin typeface="Times New Roman" panose="02020603050405020304" pitchFamily="18" charset="0"/>
              </a:endParaRPr>
            </a:p>
          </p:txBody>
        </p:sp>
      </p:grpSp>
      <p:sp>
        <p:nvSpPr>
          <p:cNvPr id="21511" name="Rectangle 23">
            <a:extLst>
              <a:ext uri="{FF2B5EF4-FFF2-40B4-BE49-F238E27FC236}">
                <a16:creationId xmlns:a16="http://schemas.microsoft.com/office/drawing/2014/main" id="{805FBA9A-4380-FB4C-D0E8-E1E3A9923CCF}"/>
              </a:ext>
            </a:extLst>
          </p:cNvPr>
          <p:cNvSpPr>
            <a:spLocks noChangeArrowheads="1"/>
          </p:cNvSpPr>
          <p:nvPr/>
        </p:nvSpPr>
        <p:spPr bwMode="auto">
          <a:xfrm>
            <a:off x="5568950" y="276225"/>
            <a:ext cx="25781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21512" name="Rectangle 24">
            <a:extLst>
              <a:ext uri="{FF2B5EF4-FFF2-40B4-BE49-F238E27FC236}">
                <a16:creationId xmlns:a16="http://schemas.microsoft.com/office/drawing/2014/main" id="{20DA6874-C1AB-49F5-FC32-3C28E971DF0C}"/>
              </a:ext>
            </a:extLst>
          </p:cNvPr>
          <p:cNvSpPr>
            <a:spLocks noChangeArrowheads="1"/>
          </p:cNvSpPr>
          <p:nvPr/>
        </p:nvSpPr>
        <p:spPr bwMode="auto">
          <a:xfrm>
            <a:off x="6156325" y="315913"/>
            <a:ext cx="971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lang="es-ES_tradnl" altLang="es-PA">
                <a:latin typeface="Times New Roman" panose="02020603050405020304" pitchFamily="18" charset="0"/>
              </a:rPr>
              <a:t>    CMM</a:t>
            </a:r>
          </a:p>
        </p:txBody>
      </p:sp>
    </p:spTree>
    <p:extLst>
      <p:ext uri="{BB962C8B-B14F-4D97-AF65-F5344CB8AC3E}">
        <p14:creationId xmlns:p14="http://schemas.microsoft.com/office/powerpoint/2010/main" val="35266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F8BEC0F-1830-BEE2-9169-A3B6EBF6DE57}"/>
              </a:ext>
            </a:extLst>
          </p:cNvPr>
          <p:cNvSpPr>
            <a:spLocks noChangeArrowheads="1"/>
          </p:cNvSpPr>
          <p:nvPr/>
        </p:nvSpPr>
        <p:spPr bwMode="auto">
          <a:xfrm>
            <a:off x="609600" y="193675"/>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lang="es-ES_tradnl" altLang="es-PA" sz="1600" b="1">
                <a:solidFill>
                  <a:schemeClr val="tx2"/>
                </a:solidFill>
                <a:latin typeface="Times New Roman" panose="02020603050405020304" pitchFamily="18" charset="0"/>
              </a:rPr>
              <a:t>                EVALUACION DE PROCESOS</a:t>
            </a:r>
          </a:p>
        </p:txBody>
      </p:sp>
      <p:sp>
        <p:nvSpPr>
          <p:cNvPr id="23555" name="Rectangle 3">
            <a:extLst>
              <a:ext uri="{FF2B5EF4-FFF2-40B4-BE49-F238E27FC236}">
                <a16:creationId xmlns:a16="http://schemas.microsoft.com/office/drawing/2014/main" id="{80CD9B7D-C38D-4598-51C7-5B84ABD70E46}"/>
              </a:ext>
            </a:extLst>
          </p:cNvPr>
          <p:cNvSpPr>
            <a:spLocks noChangeArrowheads="1"/>
          </p:cNvSpPr>
          <p:nvPr/>
        </p:nvSpPr>
        <p:spPr bwMode="auto">
          <a:xfrm>
            <a:off x="768350" y="158750"/>
            <a:ext cx="7531100" cy="679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23556" name="Rectangle 4">
            <a:extLst>
              <a:ext uri="{FF2B5EF4-FFF2-40B4-BE49-F238E27FC236}">
                <a16:creationId xmlns:a16="http://schemas.microsoft.com/office/drawing/2014/main" id="{9234D41A-C1F5-6894-FA65-CA5C929A7E0A}"/>
              </a:ext>
            </a:extLst>
          </p:cNvPr>
          <p:cNvSpPr>
            <a:spLocks noChangeArrowheads="1"/>
          </p:cNvSpPr>
          <p:nvPr/>
        </p:nvSpPr>
        <p:spPr bwMode="auto">
          <a:xfrm>
            <a:off x="5568950" y="276225"/>
            <a:ext cx="25781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sp>
        <p:nvSpPr>
          <p:cNvPr id="23557" name="Rectangle 5">
            <a:extLst>
              <a:ext uri="{FF2B5EF4-FFF2-40B4-BE49-F238E27FC236}">
                <a16:creationId xmlns:a16="http://schemas.microsoft.com/office/drawing/2014/main" id="{C11C526E-E197-67A4-FF23-20D7F5B50B93}"/>
              </a:ext>
            </a:extLst>
          </p:cNvPr>
          <p:cNvSpPr>
            <a:spLocks noChangeArrowheads="1"/>
          </p:cNvSpPr>
          <p:nvPr/>
        </p:nvSpPr>
        <p:spPr bwMode="auto">
          <a:xfrm>
            <a:off x="6156325" y="315913"/>
            <a:ext cx="1047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r>
              <a:rPr lang="es-ES_tradnl" altLang="es-PA">
                <a:latin typeface="Times New Roman" panose="02020603050405020304" pitchFamily="18" charset="0"/>
              </a:rPr>
              <a:t>    CMMI</a:t>
            </a:r>
          </a:p>
        </p:txBody>
      </p:sp>
      <p:sp>
        <p:nvSpPr>
          <p:cNvPr id="23558" name="Rectangle 6">
            <a:extLst>
              <a:ext uri="{FF2B5EF4-FFF2-40B4-BE49-F238E27FC236}">
                <a16:creationId xmlns:a16="http://schemas.microsoft.com/office/drawing/2014/main" id="{9815365D-1B73-90F8-3674-56FCD1714EF1}"/>
              </a:ext>
            </a:extLst>
          </p:cNvPr>
          <p:cNvSpPr>
            <a:spLocks noChangeArrowheads="1"/>
          </p:cNvSpPr>
          <p:nvPr/>
        </p:nvSpPr>
        <p:spPr bwMode="auto">
          <a:xfrm>
            <a:off x="0" y="1766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PA" altLang="es-PA"/>
          </a:p>
        </p:txBody>
      </p:sp>
      <p:graphicFrame>
        <p:nvGraphicFramePr>
          <p:cNvPr id="23559" name="Object 7">
            <a:extLst>
              <a:ext uri="{FF2B5EF4-FFF2-40B4-BE49-F238E27FC236}">
                <a16:creationId xmlns:a16="http://schemas.microsoft.com/office/drawing/2014/main" id="{8279CD46-5CC4-D6E2-6443-7D45027A6576}"/>
              </a:ext>
            </a:extLst>
          </p:cNvPr>
          <p:cNvGraphicFramePr>
            <a:graphicFrameLocks noChangeAspect="1"/>
          </p:cNvGraphicFramePr>
          <p:nvPr/>
        </p:nvGraphicFramePr>
        <p:xfrm>
          <a:off x="0" y="719138"/>
          <a:ext cx="9144000" cy="6319837"/>
        </p:xfrm>
        <a:graphic>
          <a:graphicData uri="http://schemas.openxmlformats.org/presentationml/2006/ole">
            <mc:AlternateContent xmlns:mc="http://schemas.openxmlformats.org/markup-compatibility/2006">
              <mc:Choice xmlns:v="urn:schemas-microsoft-com:vml" Requires="v">
                <p:oleObj r:id="rId3" imgW="11295698" imgH="7783830" progId="ABCFlowCharter6.Document">
                  <p:embed/>
                </p:oleObj>
              </mc:Choice>
              <mc:Fallback>
                <p:oleObj r:id="rId3" imgW="11295698" imgH="7783830" progId="ABCFlowCharter6.Document">
                  <p:embed/>
                  <p:pic>
                    <p:nvPicPr>
                      <p:cNvPr id="23559" name="Object 7">
                        <a:extLst>
                          <a:ext uri="{FF2B5EF4-FFF2-40B4-BE49-F238E27FC236}">
                            <a16:creationId xmlns:a16="http://schemas.microsoft.com/office/drawing/2014/main" id="{8279CD46-5CC4-D6E2-6443-7D45027A6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19138"/>
                        <a:ext cx="9144000" cy="631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44641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6881380-B10D-AE82-3AE7-3D1622D12D31}"/>
              </a:ext>
            </a:extLst>
          </p:cNvPr>
          <p:cNvSpPr>
            <a:spLocks noGrp="1" noChangeArrowheads="1"/>
          </p:cNvSpPr>
          <p:nvPr>
            <p:ph type="title"/>
          </p:nvPr>
        </p:nvSpPr>
        <p:spPr>
          <a:xfrm>
            <a:off x="457200" y="274638"/>
            <a:ext cx="8362950" cy="561975"/>
          </a:xfrm>
        </p:spPr>
        <p:txBody>
          <a:bodyPr/>
          <a:lstStyle/>
          <a:p>
            <a:pPr eaLnBrk="1" hangingPunct="1"/>
            <a:r>
              <a:rPr lang="es-VE" altLang="es-PA" sz="3400"/>
              <a:t>Administración de Requerimientos</a:t>
            </a:r>
          </a:p>
        </p:txBody>
      </p:sp>
      <p:sp>
        <p:nvSpPr>
          <p:cNvPr id="25603" name="Rectangle 3">
            <a:extLst>
              <a:ext uri="{FF2B5EF4-FFF2-40B4-BE49-F238E27FC236}">
                <a16:creationId xmlns:a16="http://schemas.microsoft.com/office/drawing/2014/main" id="{12CB8176-4D48-9590-DC96-E15DE90B1FBE}"/>
              </a:ext>
            </a:extLst>
          </p:cNvPr>
          <p:cNvSpPr>
            <a:spLocks noGrp="1" noChangeArrowheads="1"/>
          </p:cNvSpPr>
          <p:nvPr>
            <p:ph type="body" idx="1"/>
          </p:nvPr>
        </p:nvSpPr>
        <p:spPr>
          <a:xfrm>
            <a:off x="309563" y="1196975"/>
            <a:ext cx="8583612" cy="5472113"/>
          </a:xfrm>
        </p:spPr>
        <p:txBody>
          <a:bodyPr/>
          <a:lstStyle/>
          <a:p>
            <a:pPr marL="914400" lvl="1" indent="-457200" eaLnBrk="1" hangingPunct="1">
              <a:lnSpc>
                <a:spcPct val="90000"/>
              </a:lnSpc>
            </a:pPr>
            <a:r>
              <a:rPr lang="es-ES" altLang="es-PA" sz="2300" b="1"/>
              <a:t>SG-1: 	Administración de requerimientos: </a:t>
            </a:r>
          </a:p>
          <a:p>
            <a:pPr marL="914400" lvl="1" indent="-457200" eaLnBrk="1" hangingPunct="1">
              <a:lnSpc>
                <a:spcPct val="90000"/>
              </a:lnSpc>
              <a:buFont typeface="Wingdings" panose="05000000000000000000" pitchFamily="2" charset="2"/>
              <a:buNone/>
            </a:pPr>
            <a:r>
              <a:rPr lang="es-ES" altLang="es-PA" sz="2300"/>
              <a:t>	</a:t>
            </a:r>
            <a:r>
              <a:rPr lang="es-ES" altLang="es-PA" sz="2300" b="1"/>
              <a:t>  SP-1.1 Obtener acuerdos sobre los requerimientos</a:t>
            </a:r>
            <a:endParaRPr lang="es-ES" altLang="es-PA" sz="2300" u="sng"/>
          </a:p>
          <a:p>
            <a:pPr marL="1714500" lvl="3" indent="-342900" eaLnBrk="1" hangingPunct="1">
              <a:lnSpc>
                <a:spcPct val="90000"/>
              </a:lnSpc>
            </a:pPr>
            <a:r>
              <a:rPr lang="es-ES" altLang="es-PA"/>
              <a:t>Establecer criterios para distinguir los proveedores apropiados de requerimientos</a:t>
            </a:r>
          </a:p>
          <a:p>
            <a:pPr marL="1714500" lvl="3" indent="-342900" eaLnBrk="1" hangingPunct="1">
              <a:lnSpc>
                <a:spcPct val="90000"/>
              </a:lnSpc>
            </a:pPr>
            <a:r>
              <a:rPr lang="es-ES" altLang="es-PA"/>
              <a:t>Establecer criterios objetivos para la aceptación de requerimientos</a:t>
            </a:r>
          </a:p>
          <a:p>
            <a:pPr marL="1714500" lvl="3" indent="-342900" eaLnBrk="1" hangingPunct="1">
              <a:lnSpc>
                <a:spcPct val="90000"/>
              </a:lnSpc>
            </a:pPr>
            <a:r>
              <a:rPr lang="es-ES" altLang="es-PA"/>
              <a:t>Analizar los requerimientos para asegurar que los criterios establecidos se cumplen</a:t>
            </a:r>
          </a:p>
          <a:p>
            <a:pPr marL="1714500" lvl="3" indent="-342900" eaLnBrk="1" hangingPunct="1">
              <a:lnSpc>
                <a:spcPct val="90000"/>
              </a:lnSpc>
            </a:pPr>
            <a:r>
              <a:rPr lang="es-ES" altLang="es-PA"/>
              <a:t>Lograr un entendimiento sobre los requerimientos con los proveedores de los mismos, de manera que puedan obtenerse compromisos por parte de los involucrados</a:t>
            </a:r>
            <a:endParaRPr lang="es-ES" altLang="es-PA" u="sng"/>
          </a:p>
          <a:p>
            <a:pPr marL="1295400" lvl="2" indent="-381000" eaLnBrk="1" hangingPunct="1">
              <a:lnSpc>
                <a:spcPct val="90000"/>
              </a:lnSpc>
            </a:pPr>
            <a:r>
              <a:rPr lang="es-ES" altLang="es-PA" sz="2100" b="1"/>
              <a:t>SP-1.2 Obtener compromisos sobre los requerimientos</a:t>
            </a:r>
            <a:endParaRPr lang="es-ES" altLang="es-PA" sz="2100" u="sng"/>
          </a:p>
          <a:p>
            <a:pPr marL="1714500" lvl="3" indent="-342900" eaLnBrk="1" hangingPunct="1">
              <a:lnSpc>
                <a:spcPct val="90000"/>
              </a:lnSpc>
            </a:pPr>
            <a:r>
              <a:rPr lang="es-ES" altLang="es-PA"/>
              <a:t>Evaluar el impacto de los requerimientos en los compromisos existentes</a:t>
            </a:r>
          </a:p>
          <a:p>
            <a:pPr marL="1714500" lvl="3" indent="-342900" eaLnBrk="1" hangingPunct="1">
              <a:lnSpc>
                <a:spcPct val="90000"/>
              </a:lnSpc>
            </a:pPr>
            <a:r>
              <a:rPr lang="es-ES" altLang="es-PA"/>
              <a:t>Negociar y documentar los requerimientos</a:t>
            </a:r>
            <a:endParaRPr lang="es-VE" altLang="es-PA"/>
          </a:p>
        </p:txBody>
      </p:sp>
    </p:spTree>
    <p:extLst>
      <p:ext uri="{BB962C8B-B14F-4D97-AF65-F5344CB8AC3E}">
        <p14:creationId xmlns:p14="http://schemas.microsoft.com/office/powerpoint/2010/main" val="378287683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BD03F2B5-E0E8-33E8-4753-138681EDC715}"/>
              </a:ext>
            </a:extLst>
          </p:cNvPr>
          <p:cNvSpPr>
            <a:spLocks noGrp="1" noChangeArrowheads="1"/>
          </p:cNvSpPr>
          <p:nvPr>
            <p:ph type="body" idx="4294967295"/>
          </p:nvPr>
        </p:nvSpPr>
        <p:spPr>
          <a:xfrm>
            <a:off x="560388" y="333375"/>
            <a:ext cx="8583612" cy="5716588"/>
          </a:xfrm>
        </p:spPr>
        <p:txBody>
          <a:bodyPr/>
          <a:lstStyle/>
          <a:p>
            <a:pPr marL="914400" lvl="1" indent="-457200" eaLnBrk="1" hangingPunct="1">
              <a:lnSpc>
                <a:spcPct val="90000"/>
              </a:lnSpc>
            </a:pPr>
            <a:r>
              <a:rPr lang="es-ES" altLang="es-PA" sz="2300" b="1"/>
              <a:t>SG-1: Administración de requerimientos: </a:t>
            </a:r>
          </a:p>
          <a:p>
            <a:pPr marL="1295400" lvl="2" indent="-381000" eaLnBrk="1" hangingPunct="1">
              <a:lnSpc>
                <a:spcPct val="90000"/>
              </a:lnSpc>
            </a:pPr>
            <a:r>
              <a:rPr lang="es-ES" altLang="es-PA" sz="2100" b="1"/>
              <a:t>SP-1.3 Gestionar los cambios en los requerimientos</a:t>
            </a:r>
          </a:p>
          <a:p>
            <a:pPr marL="1714500" lvl="3" indent="-342900" eaLnBrk="1" hangingPunct="1">
              <a:lnSpc>
                <a:spcPct val="80000"/>
              </a:lnSpc>
            </a:pPr>
            <a:r>
              <a:rPr lang="es-ES" altLang="es-PA"/>
              <a:t>Capturar todos los requerimientos, así como los cambios sobre éstos, dados al proyecto o generados por éste.</a:t>
            </a:r>
          </a:p>
          <a:p>
            <a:pPr marL="1714500" lvl="3" indent="-342900" eaLnBrk="1" hangingPunct="1">
              <a:lnSpc>
                <a:spcPct val="80000"/>
              </a:lnSpc>
            </a:pPr>
            <a:r>
              <a:rPr lang="es-ES" altLang="es-PA"/>
              <a:t>Mantener historia de los cambios de los requerimientos y de la relación entre éstos </a:t>
            </a:r>
          </a:p>
          <a:p>
            <a:pPr marL="1714500" lvl="3" indent="-342900" eaLnBrk="1" hangingPunct="1">
              <a:lnSpc>
                <a:spcPct val="80000"/>
              </a:lnSpc>
            </a:pPr>
            <a:r>
              <a:rPr lang="es-ES" altLang="es-PA"/>
              <a:t>Evaluar el impacto de los cambios en los requerimientos desde el punto de vista relevante para los “patrocinantes”</a:t>
            </a:r>
          </a:p>
          <a:p>
            <a:pPr marL="1714500" lvl="3" indent="-342900" eaLnBrk="1" hangingPunct="1">
              <a:lnSpc>
                <a:spcPct val="80000"/>
              </a:lnSpc>
            </a:pPr>
            <a:r>
              <a:rPr lang="es-ES" altLang="es-PA"/>
              <a:t>Mantener registros disponibles sobre los requerimientos y cambios en éstos</a:t>
            </a:r>
            <a:endParaRPr lang="es-ES" altLang="es-PA" u="sng"/>
          </a:p>
          <a:p>
            <a:pPr marL="1295400" lvl="2" indent="-381000" eaLnBrk="1" hangingPunct="1">
              <a:lnSpc>
                <a:spcPct val="90000"/>
              </a:lnSpc>
            </a:pPr>
            <a:r>
              <a:rPr lang="es-ES" altLang="es-PA" sz="2100" b="1"/>
              <a:t>SP-1.4 Mantener trazabilidad bidireccional de los requerimientos</a:t>
            </a:r>
          </a:p>
          <a:p>
            <a:pPr marL="1714500" lvl="3" indent="-342900" eaLnBrk="1" hangingPunct="1">
              <a:lnSpc>
                <a:spcPct val="90000"/>
              </a:lnSpc>
            </a:pPr>
            <a:r>
              <a:rPr lang="es-ES" altLang="es-PA"/>
              <a:t>Mantener trazabilidad de los requerimientos para asegurar que la fuente de bajo nivel (derivados) está documentada.</a:t>
            </a:r>
          </a:p>
          <a:p>
            <a:pPr marL="1714500" lvl="3" indent="-342900" eaLnBrk="1" hangingPunct="1">
              <a:lnSpc>
                <a:spcPct val="90000"/>
              </a:lnSpc>
            </a:pPr>
            <a:r>
              <a:rPr lang="es-ES" altLang="es-PA"/>
              <a:t>Mantener trazabilidad de un requerimientos hasta todos los requisitos derivados, así como, hacia las funciones, objetos, personas, procesos y productos de trabajo identificados.</a:t>
            </a:r>
          </a:p>
          <a:p>
            <a:pPr marL="1714500" lvl="3" indent="-342900" eaLnBrk="1" hangingPunct="1">
              <a:lnSpc>
                <a:spcPct val="90000"/>
              </a:lnSpc>
            </a:pPr>
            <a:r>
              <a:rPr lang="es-ES" altLang="es-PA"/>
              <a:t>Mantener trazabilidad horizontal entre funciones e interfases.</a:t>
            </a:r>
          </a:p>
          <a:p>
            <a:pPr marL="1714500" lvl="3" indent="-342900" eaLnBrk="1" hangingPunct="1">
              <a:lnSpc>
                <a:spcPct val="90000"/>
              </a:lnSpc>
            </a:pPr>
            <a:r>
              <a:rPr lang="es-ES" altLang="es-PA"/>
              <a:t>Generar una matriz de trazabilidad de requerimientos</a:t>
            </a:r>
          </a:p>
        </p:txBody>
      </p:sp>
    </p:spTree>
    <p:extLst>
      <p:ext uri="{BB962C8B-B14F-4D97-AF65-F5344CB8AC3E}">
        <p14:creationId xmlns:p14="http://schemas.microsoft.com/office/powerpoint/2010/main" val="28138653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47DA69F3-12BD-9CDE-8DD8-078B8ED6B243}"/>
              </a:ext>
            </a:extLst>
          </p:cNvPr>
          <p:cNvSpPr>
            <a:spLocks noGrp="1" noChangeArrowheads="1"/>
          </p:cNvSpPr>
          <p:nvPr>
            <p:ph type="body" idx="4294967295"/>
          </p:nvPr>
        </p:nvSpPr>
        <p:spPr>
          <a:xfrm>
            <a:off x="250825" y="765175"/>
            <a:ext cx="8713788" cy="5903913"/>
          </a:xfrm>
        </p:spPr>
        <p:txBody>
          <a:bodyPr/>
          <a:lstStyle/>
          <a:p>
            <a:pPr marL="914400" lvl="1" indent="-457200" eaLnBrk="1" hangingPunct="1">
              <a:lnSpc>
                <a:spcPct val="90000"/>
              </a:lnSpc>
            </a:pPr>
            <a:r>
              <a:rPr lang="es-ES" altLang="es-PA" sz="2300" b="1"/>
              <a:t>SG-1: Administración de requerimientos: </a:t>
            </a:r>
          </a:p>
          <a:p>
            <a:pPr marL="1295400" lvl="2" indent="-381000" eaLnBrk="1" hangingPunct="1">
              <a:lnSpc>
                <a:spcPct val="90000"/>
              </a:lnSpc>
            </a:pPr>
            <a:r>
              <a:rPr lang="es-ES" altLang="es-PA" sz="2100" b="1"/>
              <a:t>SP-1.5 Identificar las inconsistencias entre los productos de trabajo y los requerimientos</a:t>
            </a:r>
          </a:p>
          <a:p>
            <a:pPr marL="1714500" lvl="3" indent="-342900" eaLnBrk="1" hangingPunct="1"/>
            <a:r>
              <a:rPr lang="es-ES" altLang="es-PA"/>
              <a:t>Revisar los planes, actividades y productos de trabajo del proyecto para asegurar consistencia con los requerimientos y cambios en los mismos.</a:t>
            </a:r>
          </a:p>
          <a:p>
            <a:pPr marL="1714500" lvl="3" indent="-342900" eaLnBrk="1" hangingPunct="1"/>
            <a:r>
              <a:rPr lang="es-ES" altLang="es-PA"/>
              <a:t>Identificar la(s) fuente(s) de inconsistencia de los requerimientos y su relación con los mismos.</a:t>
            </a:r>
          </a:p>
          <a:p>
            <a:pPr marL="1714500" lvl="3" indent="-342900" eaLnBrk="1" hangingPunct="1"/>
            <a:r>
              <a:rPr lang="es-ES" altLang="es-PA"/>
              <a:t>Identificar los cambios que se necesitan hacer en los planes y productos de trabajo producto de cambios en los requerimientos de base (inicialmente identificados).</a:t>
            </a:r>
          </a:p>
          <a:p>
            <a:pPr marL="1714500" lvl="3" indent="-342900" eaLnBrk="1" hangingPunct="1"/>
            <a:r>
              <a:rPr lang="es-ES" altLang="es-PA"/>
              <a:t>Tomar acciones correctivas.</a:t>
            </a:r>
          </a:p>
        </p:txBody>
      </p:sp>
    </p:spTree>
    <p:extLst>
      <p:ext uri="{BB962C8B-B14F-4D97-AF65-F5344CB8AC3E}">
        <p14:creationId xmlns:p14="http://schemas.microsoft.com/office/powerpoint/2010/main" val="158395027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74638"/>
            <a:ext cx="8258204" cy="1011222"/>
          </a:xfrm>
        </p:spPr>
        <p:txBody>
          <a:bodyPr/>
          <a:lstStyle/>
          <a:p>
            <a:br>
              <a:rPr lang="es-ES" sz="4800" b="1" dirty="0">
                <a:solidFill>
                  <a:schemeClr val="tx1"/>
                </a:solidFill>
                <a:latin typeface="+mj-lt"/>
                <a:ea typeface="+mj-ea"/>
                <a:cs typeface="+mj-cs"/>
              </a:rPr>
            </a:br>
            <a:r>
              <a:rPr lang="es-ES" sz="2400" b="1" dirty="0">
                <a:solidFill>
                  <a:schemeClr val="tx1"/>
                </a:solidFill>
                <a:latin typeface="+mj-lt"/>
                <a:ea typeface="+mj-ea"/>
                <a:cs typeface="+mj-cs"/>
              </a:rPr>
              <a:t>Requerimientos para que una iniciativa de mejora sea efectiva:</a:t>
            </a:r>
            <a:br>
              <a:rPr lang="pt-BR" sz="4800" dirty="0">
                <a:solidFill>
                  <a:schemeClr val="tx1"/>
                </a:solidFill>
                <a:latin typeface="+mj-lt"/>
                <a:ea typeface="+mj-ea"/>
                <a:cs typeface="+mj-cs"/>
              </a:rPr>
            </a:br>
            <a:endParaRPr lang="en-US" dirty="0"/>
          </a:p>
        </p:txBody>
      </p:sp>
      <p:sp>
        <p:nvSpPr>
          <p:cNvPr id="3" name="2 Marcador de contenido"/>
          <p:cNvSpPr>
            <a:spLocks noGrp="1"/>
          </p:cNvSpPr>
          <p:nvPr>
            <p:ph idx="1"/>
          </p:nvPr>
        </p:nvSpPr>
        <p:spPr/>
        <p:txBody>
          <a:bodyPr/>
          <a:lstStyle/>
          <a:p>
            <a:r>
              <a:rPr lang="es-ES" sz="1400" dirty="0">
                <a:solidFill>
                  <a:schemeClr val="tx1"/>
                </a:solidFill>
                <a:latin typeface="+mn-lt"/>
                <a:ea typeface="+mn-ea"/>
                <a:cs typeface="+mn-cs"/>
              </a:rPr>
              <a:t>El </a:t>
            </a:r>
            <a:r>
              <a:rPr lang="es-ES" sz="1400" b="1" dirty="0">
                <a:solidFill>
                  <a:schemeClr val="tx1"/>
                </a:solidFill>
                <a:latin typeface="+mn-lt"/>
                <a:ea typeface="+mn-ea"/>
                <a:cs typeface="+mn-cs"/>
              </a:rPr>
              <a:t>patrocinio y compromiso de los líderes de la organización, para evitar que se </a:t>
            </a:r>
            <a:r>
              <a:rPr lang="es-ES" sz="1400" dirty="0">
                <a:solidFill>
                  <a:schemeClr val="tx1"/>
                </a:solidFill>
                <a:latin typeface="+mn-lt"/>
                <a:ea typeface="+mn-ea"/>
                <a:cs typeface="+mn-cs"/>
              </a:rPr>
              <a:t>genere confusión entre el personal que va a diseñar la mejora y sobre todo, de aquél que va a implementar los cambios asociados a la mejora.</a:t>
            </a:r>
          </a:p>
          <a:p>
            <a:r>
              <a:rPr lang="es-ES" sz="1400" dirty="0">
                <a:solidFill>
                  <a:schemeClr val="tx1"/>
                </a:solidFill>
                <a:latin typeface="+mn-lt"/>
                <a:ea typeface="+mn-ea"/>
                <a:cs typeface="+mn-cs"/>
              </a:rPr>
              <a:t>Que quienes van a diseñar e implementar la mejora sean </a:t>
            </a:r>
            <a:r>
              <a:rPr lang="es-ES" sz="1400" b="1" dirty="0">
                <a:solidFill>
                  <a:schemeClr val="tx1"/>
                </a:solidFill>
                <a:latin typeface="+mn-lt"/>
                <a:ea typeface="+mn-ea"/>
                <a:cs typeface="+mn-cs"/>
              </a:rPr>
              <a:t>competentes sobre la base de </a:t>
            </a:r>
            <a:r>
              <a:rPr lang="es-ES" sz="1400" dirty="0">
                <a:solidFill>
                  <a:schemeClr val="tx1"/>
                </a:solidFill>
                <a:latin typeface="+mn-lt"/>
                <a:ea typeface="+mn-ea"/>
                <a:cs typeface="+mn-cs"/>
              </a:rPr>
              <a:t>una buena formación en los modelos de referencia y en los objetivos que la organización se plantea para la iniciativa de mejora, de manera que no se genere resistencia al cambio por el estrés de tener que hacer cosas para las cuales no se está preparado o no se </a:t>
            </a:r>
            <a:r>
              <a:rPr lang="en-US" sz="1400" dirty="0" err="1">
                <a:solidFill>
                  <a:schemeClr val="tx1"/>
                </a:solidFill>
                <a:latin typeface="+mn-lt"/>
                <a:ea typeface="+mn-ea"/>
                <a:cs typeface="+mn-cs"/>
              </a:rPr>
              <a:t>conoce</a:t>
            </a:r>
            <a:r>
              <a:rPr lang="en-US" sz="1400" dirty="0">
                <a:solidFill>
                  <a:schemeClr val="tx1"/>
                </a:solidFill>
                <a:latin typeface="+mn-lt"/>
                <a:ea typeface="+mn-ea"/>
                <a:cs typeface="+mn-cs"/>
              </a:rPr>
              <a:t> el valor </a:t>
            </a:r>
            <a:r>
              <a:rPr lang="en-US" sz="1400" dirty="0" err="1">
                <a:solidFill>
                  <a:schemeClr val="tx1"/>
                </a:solidFill>
                <a:latin typeface="+mn-lt"/>
                <a:ea typeface="+mn-ea"/>
                <a:cs typeface="+mn-cs"/>
              </a:rPr>
              <a:t>intrínseco</a:t>
            </a:r>
            <a:r>
              <a:rPr lang="en-US" sz="1400" dirty="0">
                <a:solidFill>
                  <a:schemeClr val="tx1"/>
                </a:solidFill>
                <a:latin typeface="+mn-lt"/>
                <a:ea typeface="+mn-ea"/>
                <a:cs typeface="+mn-cs"/>
              </a:rPr>
              <a:t>.</a:t>
            </a:r>
          </a:p>
          <a:p>
            <a:r>
              <a:rPr lang="es-ES" sz="1400" dirty="0">
                <a:solidFill>
                  <a:schemeClr val="tx1"/>
                </a:solidFill>
                <a:latin typeface="+mn-lt"/>
                <a:ea typeface="+mn-ea"/>
                <a:cs typeface="+mn-cs"/>
              </a:rPr>
              <a:t>La </a:t>
            </a:r>
            <a:r>
              <a:rPr lang="es-ES" sz="1400" b="1" dirty="0">
                <a:solidFill>
                  <a:schemeClr val="tx1"/>
                </a:solidFill>
                <a:latin typeface="+mn-lt"/>
                <a:ea typeface="+mn-ea"/>
                <a:cs typeface="+mn-cs"/>
              </a:rPr>
              <a:t>provisión de recursos (personal, infraestructura, monetarios) adecuados, pues </a:t>
            </a:r>
            <a:r>
              <a:rPr lang="es-ES" sz="1400" dirty="0">
                <a:solidFill>
                  <a:schemeClr val="tx1"/>
                </a:solidFill>
                <a:latin typeface="+mn-lt"/>
                <a:ea typeface="+mn-ea"/>
                <a:cs typeface="+mn-cs"/>
              </a:rPr>
              <a:t>cuando hay carencia de los mismos, se produce frustración y demoras, resultando la mayoría de las veces, en la cancelación de la iniciativa.</a:t>
            </a:r>
          </a:p>
          <a:p>
            <a:r>
              <a:rPr lang="es-ES" sz="1400" dirty="0">
                <a:solidFill>
                  <a:schemeClr val="tx1"/>
                </a:solidFill>
                <a:latin typeface="+mn-lt"/>
                <a:ea typeface="+mn-ea"/>
                <a:cs typeface="+mn-cs"/>
              </a:rPr>
              <a:t>Generar </a:t>
            </a:r>
            <a:r>
              <a:rPr lang="es-ES" sz="1400" b="1" dirty="0">
                <a:solidFill>
                  <a:schemeClr val="tx1"/>
                </a:solidFill>
                <a:latin typeface="+mn-lt"/>
                <a:ea typeface="+mn-ea"/>
                <a:cs typeface="+mn-cs"/>
              </a:rPr>
              <a:t>planes de acción factibles para no estar cabalgando sobre tentativas </a:t>
            </a:r>
            <a:r>
              <a:rPr lang="en-US" sz="1400" dirty="0" err="1">
                <a:solidFill>
                  <a:schemeClr val="tx1"/>
                </a:solidFill>
                <a:latin typeface="+mn-lt"/>
                <a:ea typeface="+mn-ea"/>
                <a:cs typeface="+mn-cs"/>
              </a:rPr>
              <a:t>equivocadas</a:t>
            </a:r>
            <a:r>
              <a:rPr lang="en-US" sz="1400" dirty="0">
                <a:solidFill>
                  <a:schemeClr val="tx1"/>
                </a:solidFill>
                <a:latin typeface="+mn-lt"/>
                <a:ea typeface="+mn-ea"/>
                <a:cs typeface="+mn-cs"/>
              </a:rPr>
              <a:t>.</a:t>
            </a:r>
          </a:p>
          <a:p>
            <a:r>
              <a:rPr lang="es-ES" sz="1400" b="1" dirty="0">
                <a:solidFill>
                  <a:schemeClr val="tx1"/>
                </a:solidFill>
                <a:latin typeface="+mn-lt"/>
                <a:ea typeface="+mn-ea"/>
                <a:cs typeface="+mn-cs"/>
              </a:rPr>
              <a:t>Gestionar la mejora como un proyecto, para asegurar la correcta visualización de </a:t>
            </a:r>
            <a:r>
              <a:rPr lang="en-US" sz="1400" dirty="0">
                <a:solidFill>
                  <a:schemeClr val="tx1"/>
                </a:solidFill>
                <a:latin typeface="+mn-lt"/>
                <a:ea typeface="+mn-ea"/>
                <a:cs typeface="+mn-cs"/>
              </a:rPr>
              <a:t>los </a:t>
            </a:r>
            <a:r>
              <a:rPr lang="en-US" sz="1400" dirty="0" err="1">
                <a:solidFill>
                  <a:schemeClr val="tx1"/>
                </a:solidFill>
                <a:latin typeface="+mn-lt"/>
                <a:ea typeface="+mn-ea"/>
                <a:cs typeface="+mn-cs"/>
              </a:rPr>
              <a:t>objetivos</a:t>
            </a:r>
            <a:r>
              <a:rPr lang="en-US" sz="1400" dirty="0">
                <a:solidFill>
                  <a:schemeClr val="tx1"/>
                </a:solidFill>
                <a:latin typeface="+mn-lt"/>
                <a:ea typeface="+mn-ea"/>
                <a:cs typeface="+mn-cs"/>
              </a:rPr>
              <a:t> a </a:t>
            </a:r>
            <a:r>
              <a:rPr lang="en-US" sz="1400" dirty="0" err="1">
                <a:solidFill>
                  <a:schemeClr val="tx1"/>
                </a:solidFill>
                <a:latin typeface="+mn-lt"/>
                <a:ea typeface="+mn-ea"/>
                <a:cs typeface="+mn-cs"/>
              </a:rPr>
              <a:t>alcanzar</a:t>
            </a:r>
            <a:r>
              <a:rPr lang="en-US" sz="1400" dirty="0">
                <a:solidFill>
                  <a:schemeClr val="tx1"/>
                </a:solidFill>
                <a:latin typeface="+mn-lt"/>
                <a:ea typeface="+mn-ea"/>
                <a:cs typeface="+mn-cs"/>
              </a:rPr>
              <a:t>.</a:t>
            </a:r>
          </a:p>
          <a:p>
            <a:r>
              <a:rPr lang="es-ES" sz="1400" b="1" dirty="0">
                <a:solidFill>
                  <a:schemeClr val="tx1"/>
                </a:solidFill>
                <a:latin typeface="+mn-lt"/>
                <a:ea typeface="+mn-ea"/>
                <a:cs typeface="+mn-cs"/>
              </a:rPr>
              <a:t>Hacer seguimiento periódico a los planes, tomando acciones correctivas cuando sea </a:t>
            </a:r>
            <a:r>
              <a:rPr lang="es-ES" sz="1400" dirty="0">
                <a:solidFill>
                  <a:schemeClr val="tx1"/>
                </a:solidFill>
                <a:latin typeface="+mn-lt"/>
                <a:ea typeface="+mn-ea"/>
                <a:cs typeface="+mn-cs"/>
              </a:rPr>
              <a:t>necesario y siempre visualizando el panorama global, para evitar pérdidas de dirección y </a:t>
            </a:r>
            <a:r>
              <a:rPr lang="en-US" sz="1400" dirty="0" err="1">
                <a:solidFill>
                  <a:schemeClr val="tx1"/>
                </a:solidFill>
                <a:latin typeface="+mn-lt"/>
                <a:ea typeface="+mn-ea"/>
                <a:cs typeface="+mn-cs"/>
              </a:rPr>
              <a:t>resultados</a:t>
            </a:r>
            <a:r>
              <a:rPr lang="en-US" sz="1400" dirty="0">
                <a:solidFill>
                  <a:schemeClr val="tx1"/>
                </a:solidFill>
                <a:latin typeface="+mn-lt"/>
                <a:ea typeface="+mn-ea"/>
                <a:cs typeface="+mn-cs"/>
              </a:rPr>
              <a:t> </a:t>
            </a:r>
            <a:r>
              <a:rPr lang="en-US" sz="1400" dirty="0" err="1">
                <a:solidFill>
                  <a:schemeClr val="tx1"/>
                </a:solidFill>
                <a:latin typeface="+mn-lt"/>
                <a:ea typeface="+mn-ea"/>
                <a:cs typeface="+mn-cs"/>
              </a:rPr>
              <a:t>erróneos</a:t>
            </a:r>
            <a:r>
              <a:rPr lang="en-US" sz="1400" dirty="0">
                <a:solidFill>
                  <a:schemeClr val="tx1"/>
                </a:solidFill>
                <a:latin typeface="+mn-lt"/>
                <a:ea typeface="+mn-ea"/>
                <a:cs typeface="+mn-cs"/>
              </a:rPr>
              <a:t>.</a:t>
            </a:r>
          </a:p>
          <a:p>
            <a:r>
              <a:rPr lang="es-ES" sz="1400" dirty="0">
                <a:solidFill>
                  <a:schemeClr val="tx1"/>
                </a:solidFill>
                <a:latin typeface="+mn-lt"/>
                <a:ea typeface="+mn-ea"/>
                <a:cs typeface="+mn-cs"/>
              </a:rPr>
              <a:t>Asegurar en todo momento una </a:t>
            </a:r>
            <a:r>
              <a:rPr lang="es-ES" sz="1400" b="1" dirty="0">
                <a:solidFill>
                  <a:schemeClr val="tx1"/>
                </a:solidFill>
                <a:latin typeface="+mn-lt"/>
                <a:ea typeface="+mn-ea"/>
                <a:cs typeface="+mn-cs"/>
              </a:rPr>
              <a:t>comunicación efectiva, de lo contrario se produce </a:t>
            </a:r>
            <a:r>
              <a:rPr lang="es-ES" sz="1400" dirty="0">
                <a:solidFill>
                  <a:schemeClr val="tx1"/>
                </a:solidFill>
                <a:latin typeface="+mn-lt"/>
                <a:ea typeface="+mn-ea"/>
                <a:cs typeface="+mn-cs"/>
              </a:rPr>
              <a:t>indiferencia y desmotivación del personal.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922337"/>
          </a:xfrm>
        </p:spPr>
        <p:txBody>
          <a:bodyPr/>
          <a:lstStyle/>
          <a:p>
            <a:r>
              <a:rPr lang="es-ES" sz="3200" b="1"/>
              <a:t>Enfoque en los Procesos</a:t>
            </a:r>
          </a:p>
        </p:txBody>
      </p:sp>
      <p:sp>
        <p:nvSpPr>
          <p:cNvPr id="7171" name="Rectangle 3"/>
          <p:cNvSpPr>
            <a:spLocks noGrp="1" noChangeArrowheads="1"/>
          </p:cNvSpPr>
          <p:nvPr>
            <p:ph type="body" idx="1"/>
          </p:nvPr>
        </p:nvSpPr>
        <p:spPr>
          <a:xfrm>
            <a:off x="468313" y="1412875"/>
            <a:ext cx="8424862" cy="5111750"/>
          </a:xfrm>
        </p:spPr>
        <p:txBody>
          <a:bodyPr/>
          <a:lstStyle/>
          <a:p>
            <a:pPr>
              <a:buClr>
                <a:schemeClr val="tx1"/>
              </a:buClr>
              <a:buFont typeface="Wingdings" pitchFamily="2" charset="2"/>
              <a:buNone/>
            </a:pPr>
            <a:r>
              <a:rPr lang="es-ES" sz="2800"/>
              <a:t>El tema de la calidad es visto en muchas empresas</a:t>
            </a:r>
          </a:p>
          <a:p>
            <a:pPr>
              <a:buClr>
                <a:schemeClr val="tx1"/>
              </a:buClr>
              <a:buFont typeface="Wingdings" pitchFamily="2" charset="2"/>
              <a:buNone/>
            </a:pPr>
            <a:r>
              <a:rPr lang="es-ES" sz="2800"/>
              <a:t>como un asunto de producir los resultados en</a:t>
            </a:r>
          </a:p>
          <a:p>
            <a:pPr>
              <a:buClr>
                <a:schemeClr val="tx1"/>
              </a:buClr>
              <a:buFont typeface="Wingdings" pitchFamily="2" charset="2"/>
              <a:buNone/>
            </a:pPr>
            <a:r>
              <a:rPr lang="es-ES" sz="2800"/>
              <a:t>lugar de cómo producirlos.</a:t>
            </a:r>
          </a:p>
          <a:p>
            <a:pPr>
              <a:buClr>
                <a:schemeClr val="tx1"/>
              </a:buClr>
              <a:buFont typeface="Wingdings" pitchFamily="2" charset="2"/>
              <a:buNone/>
            </a:pPr>
            <a:endParaRPr lang="es-ES" sz="2800"/>
          </a:p>
          <a:p>
            <a:pPr>
              <a:buClr>
                <a:schemeClr val="tx1"/>
              </a:buClr>
              <a:buFont typeface="Wingdings" pitchFamily="2" charset="2"/>
              <a:buNone/>
            </a:pPr>
            <a:r>
              <a:rPr lang="es-ES" sz="2800"/>
              <a:t>Cuando el enfoque es en los productos en lugar de los procesos:</a:t>
            </a:r>
          </a:p>
          <a:p>
            <a:pPr lvl="2">
              <a:buFont typeface="Wingdings" pitchFamily="2" charset="2"/>
              <a:buBlip>
                <a:blip r:embed="rId2"/>
              </a:buBlip>
            </a:pPr>
            <a:r>
              <a:rPr lang="es-ES" sz="2200"/>
              <a:t>Se diluye el conocimiento de cómo realizar el producto</a:t>
            </a:r>
          </a:p>
          <a:p>
            <a:pPr lvl="2">
              <a:buFont typeface="Wingdings" pitchFamily="2" charset="2"/>
              <a:buBlip>
                <a:blip r:embed="rId2"/>
              </a:buBlip>
            </a:pPr>
            <a:r>
              <a:rPr lang="es-ES" sz="2200"/>
              <a:t>Los resultados estimados no son los esperados</a:t>
            </a:r>
          </a:p>
          <a:p>
            <a:pPr lvl="2">
              <a:buFont typeface="Wingdings" pitchFamily="2" charset="2"/>
              <a:buBlip>
                <a:blip r:embed="rId2"/>
              </a:buBlip>
            </a:pPr>
            <a:r>
              <a:rPr lang="es-ES" sz="2200"/>
              <a:t>Los buenos resultados no son repetibles</a:t>
            </a:r>
          </a:p>
          <a:p>
            <a:pPr lvl="2">
              <a:buFont typeface="Wingdings" pitchFamily="2" charset="2"/>
              <a:buBlip>
                <a:blip r:embed="rId2"/>
              </a:buBlip>
            </a:pPr>
            <a:r>
              <a:rPr lang="es-ES" sz="2200"/>
              <a:t> No es posible analizar tendencias</a:t>
            </a:r>
          </a:p>
          <a:p>
            <a:pPr lvl="2">
              <a:buFont typeface="Wingdings" pitchFamily="2" charset="2"/>
              <a:buBlip>
                <a:blip r:embed="rId2"/>
              </a:buBlip>
            </a:pPr>
            <a:r>
              <a:rPr lang="es-ES" sz="2200"/>
              <a:t>Se dificulta elevar la calidad de los productos</a:t>
            </a:r>
          </a:p>
          <a:p>
            <a:pPr lvl="2">
              <a:buFont typeface="Wingdings" pitchFamily="2" charset="2"/>
              <a:buNone/>
            </a:pPr>
            <a:endParaRPr lang="es-ES" sz="2200"/>
          </a:p>
          <a:p>
            <a:pPr lvl="2">
              <a:buFont typeface="Wingdings" pitchFamily="2" charset="2"/>
              <a:buBlip>
                <a:blip r:embed="rId2"/>
              </a:buBlip>
            </a:pPr>
            <a:endParaRPr lang="es-ES"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sz="3200" dirty="0"/>
              <a:t>Estrategias para Implementar la Calidad</a:t>
            </a:r>
            <a:endParaRPr lang="en-US" sz="3200" dirty="0"/>
          </a:p>
        </p:txBody>
      </p:sp>
      <p:pic>
        <p:nvPicPr>
          <p:cNvPr id="43010" name="Picture 2"/>
          <p:cNvPicPr>
            <a:picLocks noChangeAspect="1" noChangeArrowheads="1"/>
          </p:cNvPicPr>
          <p:nvPr/>
        </p:nvPicPr>
        <p:blipFill>
          <a:blip r:embed="rId2"/>
          <a:srcRect/>
          <a:stretch>
            <a:fillRect/>
          </a:stretch>
        </p:blipFill>
        <p:spPr bwMode="auto">
          <a:xfrm>
            <a:off x="809654" y="1728808"/>
            <a:ext cx="7905750" cy="46291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sz="3200" dirty="0"/>
              <a:t>Estrategias para la Resistencia al Cambio</a:t>
            </a:r>
            <a:endParaRPr lang="en-US" sz="3200" dirty="0"/>
          </a:p>
        </p:txBody>
      </p:sp>
      <p:pic>
        <p:nvPicPr>
          <p:cNvPr id="45058" name="Picture 2"/>
          <p:cNvPicPr>
            <a:picLocks noChangeAspect="1" noChangeArrowheads="1"/>
          </p:cNvPicPr>
          <p:nvPr/>
        </p:nvPicPr>
        <p:blipFill>
          <a:blip r:embed="rId2"/>
          <a:srcRect/>
          <a:stretch>
            <a:fillRect/>
          </a:stretch>
        </p:blipFill>
        <p:spPr bwMode="auto">
          <a:xfrm>
            <a:off x="608148" y="2100267"/>
            <a:ext cx="8035818" cy="4400567"/>
          </a:xfrm>
          <a:prstGeom prst="rect">
            <a:avLst/>
          </a:prstGeom>
          <a:noFill/>
          <a:ln w="9525">
            <a:noFill/>
            <a:miter lim="800000"/>
            <a:headEnd/>
            <a:tailEnd/>
          </a:ln>
          <a:effectLst/>
        </p:spPr>
      </p:pic>
      <p:sp>
        <p:nvSpPr>
          <p:cNvPr id="4" name="3 CuadroTexto"/>
          <p:cNvSpPr txBox="1"/>
          <p:nvPr/>
        </p:nvSpPr>
        <p:spPr>
          <a:xfrm>
            <a:off x="785786" y="1630908"/>
            <a:ext cx="4357718" cy="369332"/>
          </a:xfrm>
          <a:prstGeom prst="rect">
            <a:avLst/>
          </a:prstGeom>
          <a:noFill/>
        </p:spPr>
        <p:txBody>
          <a:bodyPr wrap="square" rtlCol="0">
            <a:spAutoFit/>
          </a:bodyPr>
          <a:lstStyle/>
          <a:p>
            <a:r>
              <a:rPr lang="es-MX" dirty="0"/>
              <a:t>Que ocurre con la ausencia de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74638"/>
            <a:ext cx="8429684" cy="1082660"/>
          </a:xfrm>
        </p:spPr>
        <p:txBody>
          <a:bodyPr/>
          <a:lstStyle/>
          <a:p>
            <a:r>
              <a:rPr lang="en-US" sz="3600" dirty="0" err="1">
                <a:solidFill>
                  <a:schemeClr val="tx1"/>
                </a:solidFill>
                <a:latin typeface="+mj-lt"/>
                <a:ea typeface="+mj-ea"/>
                <a:cs typeface="+mj-cs"/>
              </a:rPr>
              <a:t>Método</a:t>
            </a:r>
            <a:r>
              <a:rPr lang="en-US" sz="3600" dirty="0">
                <a:solidFill>
                  <a:schemeClr val="tx1"/>
                </a:solidFill>
                <a:latin typeface="+mj-lt"/>
                <a:ea typeface="+mj-ea"/>
                <a:cs typeface="+mj-cs"/>
              </a:rPr>
              <a:t> de </a:t>
            </a:r>
            <a:r>
              <a:rPr lang="en-US" sz="3600" dirty="0" err="1">
                <a:solidFill>
                  <a:schemeClr val="tx1"/>
                </a:solidFill>
                <a:latin typeface="+mj-lt"/>
                <a:ea typeface="+mj-ea"/>
                <a:cs typeface="+mj-cs"/>
              </a:rPr>
              <a:t>Evaluación</a:t>
            </a:r>
            <a:r>
              <a:rPr lang="en-US" sz="3600" dirty="0">
                <a:solidFill>
                  <a:schemeClr val="tx1"/>
                </a:solidFill>
                <a:latin typeface="+mj-lt"/>
                <a:ea typeface="+mj-ea"/>
                <a:cs typeface="+mj-cs"/>
              </a:rPr>
              <a:t>: SCAMPI</a:t>
            </a:r>
            <a:br>
              <a:rPr lang="en-US" sz="3600" dirty="0">
                <a:solidFill>
                  <a:schemeClr val="tx1"/>
                </a:solidFill>
                <a:latin typeface="+mj-lt"/>
                <a:ea typeface="+mj-ea"/>
                <a:cs typeface="+mj-cs"/>
              </a:rPr>
            </a:br>
            <a:r>
              <a:rPr lang="en-US" sz="2000" b="1" dirty="0">
                <a:solidFill>
                  <a:schemeClr val="tx1"/>
                </a:solidFill>
                <a:latin typeface="+mj-lt"/>
                <a:ea typeface="+mj-ea"/>
                <a:cs typeface="+mj-cs"/>
              </a:rPr>
              <a:t>Standard CMMI Appraisal Method for Process  </a:t>
            </a:r>
            <a:r>
              <a:rPr lang="es-ES" sz="2000" b="1" dirty="0" err="1">
                <a:solidFill>
                  <a:schemeClr val="tx1"/>
                </a:solidFill>
                <a:latin typeface="+mj-lt"/>
                <a:ea typeface="+mj-ea"/>
                <a:cs typeface="+mj-cs"/>
              </a:rPr>
              <a:t>Improvement</a:t>
            </a:r>
            <a:endParaRPr lang="en-US" sz="2000" dirty="0"/>
          </a:p>
        </p:txBody>
      </p:sp>
      <p:sp>
        <p:nvSpPr>
          <p:cNvPr id="3" name="2 Marcador de contenido"/>
          <p:cNvSpPr>
            <a:spLocks noGrp="1"/>
          </p:cNvSpPr>
          <p:nvPr>
            <p:ph idx="1"/>
          </p:nvPr>
        </p:nvSpPr>
        <p:spPr>
          <a:xfrm>
            <a:off x="457200" y="1600200"/>
            <a:ext cx="8329642" cy="4972072"/>
          </a:xfrm>
        </p:spPr>
        <p:txBody>
          <a:bodyPr/>
          <a:lstStyle/>
          <a:p>
            <a:r>
              <a:rPr lang="en-US" sz="2400" dirty="0">
                <a:latin typeface="+mj-lt"/>
                <a:ea typeface="+mj-ea"/>
                <a:cs typeface="+mj-cs"/>
              </a:rPr>
              <a:t>SCAMPI </a:t>
            </a:r>
            <a:r>
              <a:rPr lang="es-ES" sz="2400" dirty="0">
                <a:latin typeface="+mj-lt"/>
                <a:ea typeface="+mj-ea"/>
                <a:cs typeface="+mj-cs"/>
              </a:rPr>
              <a:t>está diseñado para proveer una calificación</a:t>
            </a:r>
          </a:p>
          <a:p>
            <a:pPr>
              <a:buNone/>
            </a:pPr>
            <a:r>
              <a:rPr lang="es-ES" sz="2400" dirty="0">
                <a:latin typeface="+mj-lt"/>
                <a:ea typeface="+mj-ea"/>
                <a:cs typeface="+mj-cs"/>
              </a:rPr>
              <a:t>(rating) de calidad relativo al modelo CMMI</a:t>
            </a:r>
          </a:p>
          <a:p>
            <a:r>
              <a:rPr lang="es-ES" sz="2400" dirty="0">
                <a:latin typeface="+mj-lt"/>
                <a:ea typeface="+mj-ea"/>
                <a:cs typeface="+mj-cs"/>
              </a:rPr>
              <a:t>Como método benchmarking de evaluación, se basa en una </a:t>
            </a:r>
            <a:r>
              <a:rPr lang="en-US" sz="2400" dirty="0" err="1">
                <a:latin typeface="+mj-lt"/>
                <a:ea typeface="+mj-ea"/>
                <a:cs typeface="+mj-cs"/>
              </a:rPr>
              <a:t>agregación</a:t>
            </a:r>
            <a:r>
              <a:rPr lang="en-US" sz="2400" dirty="0">
                <a:latin typeface="+mj-lt"/>
                <a:ea typeface="+mj-ea"/>
                <a:cs typeface="+mj-cs"/>
              </a:rPr>
              <a:t> de </a:t>
            </a:r>
            <a:r>
              <a:rPr lang="en-US" sz="2400" dirty="0" err="1">
                <a:latin typeface="+mj-lt"/>
                <a:ea typeface="+mj-ea"/>
                <a:cs typeface="+mj-cs"/>
              </a:rPr>
              <a:t>evidencia</a:t>
            </a:r>
            <a:r>
              <a:rPr lang="en-US" sz="2400" dirty="0">
                <a:latin typeface="+mj-lt"/>
                <a:ea typeface="+mj-ea"/>
                <a:cs typeface="+mj-cs"/>
              </a:rPr>
              <a:t> </a:t>
            </a:r>
            <a:r>
              <a:rPr lang="en-US" sz="2400" dirty="0" err="1">
                <a:latin typeface="+mj-lt"/>
                <a:ea typeface="+mj-ea"/>
                <a:cs typeface="+mj-cs"/>
              </a:rPr>
              <a:t>que</a:t>
            </a:r>
            <a:r>
              <a:rPr lang="en-US" sz="2400" dirty="0">
                <a:latin typeface="+mj-lt"/>
                <a:ea typeface="+mj-ea"/>
                <a:cs typeface="+mj-cs"/>
              </a:rPr>
              <a:t> se </a:t>
            </a:r>
            <a:r>
              <a:rPr lang="en-US" sz="2400" dirty="0" err="1">
                <a:latin typeface="+mj-lt"/>
                <a:ea typeface="+mj-ea"/>
                <a:cs typeface="+mj-cs"/>
              </a:rPr>
              <a:t>recoge</a:t>
            </a:r>
            <a:r>
              <a:rPr lang="en-US" sz="2400" dirty="0">
                <a:latin typeface="+mj-lt"/>
                <a:ea typeface="+mj-ea"/>
                <a:cs typeface="+mj-cs"/>
              </a:rPr>
              <a:t> a </a:t>
            </a:r>
            <a:r>
              <a:rPr lang="en-US" sz="2400" dirty="0" err="1">
                <a:latin typeface="+mj-lt"/>
                <a:ea typeface="+mj-ea"/>
                <a:cs typeface="+mj-cs"/>
              </a:rPr>
              <a:t>través</a:t>
            </a:r>
            <a:r>
              <a:rPr lang="en-US" sz="2400" dirty="0">
                <a:latin typeface="+mj-lt"/>
                <a:ea typeface="+mj-ea"/>
                <a:cs typeface="+mj-cs"/>
              </a:rPr>
              <a:t> de </a:t>
            </a:r>
            <a:r>
              <a:rPr lang="en-US" sz="2400" dirty="0" err="1">
                <a:latin typeface="+mj-lt"/>
                <a:ea typeface="+mj-ea"/>
                <a:cs typeface="+mj-cs"/>
              </a:rPr>
              <a:t>instrumentos</a:t>
            </a:r>
            <a:r>
              <a:rPr lang="en-US" sz="2400" dirty="0">
                <a:latin typeface="+mj-lt"/>
                <a:ea typeface="+mj-ea"/>
                <a:cs typeface="+mj-cs"/>
              </a:rPr>
              <a:t>, </a:t>
            </a:r>
            <a:r>
              <a:rPr lang="es-ES" sz="2400" dirty="0">
                <a:latin typeface="+mj-lt"/>
                <a:ea typeface="+mj-ea"/>
                <a:cs typeface="+mj-cs"/>
              </a:rPr>
              <a:t>presentaciones, documentos, y entrevistas. </a:t>
            </a:r>
          </a:p>
          <a:p>
            <a:r>
              <a:rPr lang="es-ES" sz="2400" dirty="0">
                <a:latin typeface="+mj-lt"/>
                <a:ea typeface="+mj-ea"/>
                <a:cs typeface="+mj-cs"/>
              </a:rPr>
              <a:t>El equipo de evaluación observa, oye y lee la información que se transforma primero en notas, y después en declaraciones de brechas o fortalezas (según corresponda) de la implementación de las prácticas, y entonces en resultados generales. </a:t>
            </a:r>
          </a:p>
          <a:p>
            <a:r>
              <a:rPr lang="es-ES" sz="2400" dirty="0">
                <a:latin typeface="+mj-lt"/>
                <a:ea typeface="+mj-ea"/>
                <a:cs typeface="+mj-cs"/>
              </a:rPr>
              <a:t>Los resultados son validados por la organización antes de que se conviertan en resultados finales.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3600" dirty="0" err="1">
                <a:solidFill>
                  <a:schemeClr val="tx1"/>
                </a:solidFill>
                <a:latin typeface="+mj-lt"/>
                <a:ea typeface="+mj-ea"/>
                <a:cs typeface="+mj-cs"/>
              </a:rPr>
              <a:t>Método</a:t>
            </a:r>
            <a:r>
              <a:rPr lang="en-US" sz="3600" dirty="0">
                <a:solidFill>
                  <a:schemeClr val="tx1"/>
                </a:solidFill>
                <a:latin typeface="+mj-lt"/>
                <a:ea typeface="+mj-ea"/>
                <a:cs typeface="+mj-cs"/>
              </a:rPr>
              <a:t> de </a:t>
            </a:r>
            <a:r>
              <a:rPr lang="en-US" sz="3600" dirty="0" err="1">
                <a:solidFill>
                  <a:schemeClr val="tx1"/>
                </a:solidFill>
                <a:latin typeface="+mj-lt"/>
                <a:ea typeface="+mj-ea"/>
                <a:cs typeface="+mj-cs"/>
              </a:rPr>
              <a:t>Evaluación</a:t>
            </a:r>
            <a:r>
              <a:rPr lang="en-US" sz="3600" dirty="0">
                <a:solidFill>
                  <a:schemeClr val="tx1"/>
                </a:solidFill>
                <a:latin typeface="+mj-lt"/>
                <a:ea typeface="+mj-ea"/>
                <a:cs typeface="+mj-cs"/>
              </a:rPr>
              <a:t>: SCAMPI</a:t>
            </a:r>
            <a:endParaRPr lang="en-US" dirty="0"/>
          </a:p>
        </p:txBody>
      </p:sp>
      <p:sp>
        <p:nvSpPr>
          <p:cNvPr id="3" name="2 Marcador de contenido"/>
          <p:cNvSpPr>
            <a:spLocks noGrp="1"/>
          </p:cNvSpPr>
          <p:nvPr>
            <p:ph idx="1"/>
          </p:nvPr>
        </p:nvSpPr>
        <p:spPr/>
        <p:txBody>
          <a:bodyPr/>
          <a:lstStyle/>
          <a:p>
            <a:r>
              <a:rPr lang="es-ES" sz="2400" dirty="0">
                <a:solidFill>
                  <a:schemeClr val="tx1"/>
                </a:solidFill>
                <a:latin typeface="+mn-lt"/>
                <a:ea typeface="+mn-ea"/>
                <a:cs typeface="+mn-cs"/>
              </a:rPr>
              <a:t>El método de SCAMPI está diseñado sobre la asunción de que la evidencia objetiva relevante está disponible para la revisión por anticipado a la evaluación “in situ”.</a:t>
            </a:r>
          </a:p>
          <a:p>
            <a:pPr>
              <a:buNone/>
            </a:pPr>
            <a:endParaRPr lang="es-ES" sz="2400" dirty="0">
              <a:solidFill>
                <a:schemeClr val="tx1"/>
              </a:solidFill>
              <a:latin typeface="+mn-lt"/>
              <a:ea typeface="+mn-ea"/>
              <a:cs typeface="+mn-cs"/>
            </a:endParaRPr>
          </a:p>
          <a:p>
            <a:r>
              <a:rPr lang="es-ES" sz="2400" dirty="0">
                <a:solidFill>
                  <a:schemeClr val="tx1"/>
                </a:solidFill>
                <a:latin typeface="+mn-lt"/>
                <a:ea typeface="+mn-ea"/>
                <a:cs typeface="+mn-cs"/>
              </a:rPr>
              <a:t>Si una organización tiene activos “en el lugar”, es decir, </a:t>
            </a:r>
            <a:r>
              <a:rPr lang="es-ES" sz="2400" dirty="0">
                <a:solidFill>
                  <a:srgbClr val="FF0000"/>
                </a:solidFill>
                <a:latin typeface="+mn-lt"/>
                <a:ea typeface="+mn-ea"/>
                <a:cs typeface="+mn-cs"/>
              </a:rPr>
              <a:t>mecanismos </a:t>
            </a:r>
            <a:r>
              <a:rPr lang="es-ES" sz="2400" dirty="0">
                <a:latin typeface="+mn-lt"/>
                <a:ea typeface="+mn-ea"/>
                <a:cs typeface="+mn-cs"/>
              </a:rPr>
              <a:t>y</a:t>
            </a:r>
            <a:r>
              <a:rPr lang="es-ES" sz="2400" dirty="0">
                <a:solidFill>
                  <a:srgbClr val="FF0000"/>
                </a:solidFill>
                <a:latin typeface="+mn-lt"/>
                <a:ea typeface="+mn-ea"/>
                <a:cs typeface="+mn-cs"/>
              </a:rPr>
              <a:t> evidencia objetiva </a:t>
            </a:r>
            <a:r>
              <a:rPr lang="es-ES" sz="2400" dirty="0">
                <a:solidFill>
                  <a:schemeClr val="tx1"/>
                </a:solidFill>
                <a:latin typeface="+mn-lt"/>
                <a:ea typeface="+mn-ea"/>
                <a:cs typeface="+mn-cs"/>
              </a:rPr>
              <a:t>que sustancien la implementación de las prácticas del modelo, es su mayor interés compartir ese conocimiento para asegurarse de que el equipo evaluador obtiene una comprensión completa y exacta de la implementación en la organización de las prácticas del </a:t>
            </a:r>
            <a:r>
              <a:rPr lang="en-US" sz="2400" dirty="0" err="1">
                <a:solidFill>
                  <a:schemeClr val="tx1"/>
                </a:solidFill>
                <a:latin typeface="+mn-lt"/>
                <a:ea typeface="+mn-ea"/>
                <a:cs typeface="+mn-cs"/>
              </a:rPr>
              <a:t>modelo</a:t>
            </a:r>
            <a:r>
              <a:rPr lang="en-US" sz="2400" dirty="0">
                <a:solidFill>
                  <a:schemeClr val="tx1"/>
                </a:solidFill>
                <a:latin typeface="+mn-lt"/>
                <a:ea typeface="+mn-ea"/>
                <a:cs typeface="+mn-cs"/>
              </a:rPr>
              <a:t>.</a:t>
            </a:r>
          </a:p>
          <a:p>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3600" dirty="0" err="1">
                <a:solidFill>
                  <a:schemeClr val="tx1"/>
                </a:solidFill>
                <a:latin typeface="+mj-lt"/>
                <a:ea typeface="+mj-ea"/>
                <a:cs typeface="+mj-cs"/>
              </a:rPr>
              <a:t>Método</a:t>
            </a:r>
            <a:r>
              <a:rPr lang="en-US" sz="3600" dirty="0">
                <a:solidFill>
                  <a:schemeClr val="tx1"/>
                </a:solidFill>
                <a:latin typeface="+mj-lt"/>
                <a:ea typeface="+mj-ea"/>
                <a:cs typeface="+mj-cs"/>
              </a:rPr>
              <a:t> de </a:t>
            </a:r>
            <a:r>
              <a:rPr lang="en-US" sz="3600" dirty="0" err="1">
                <a:solidFill>
                  <a:schemeClr val="tx1"/>
                </a:solidFill>
                <a:latin typeface="+mj-lt"/>
                <a:ea typeface="+mj-ea"/>
                <a:cs typeface="+mj-cs"/>
              </a:rPr>
              <a:t>Evaluación</a:t>
            </a:r>
            <a:r>
              <a:rPr lang="en-US" sz="3600" dirty="0">
                <a:solidFill>
                  <a:schemeClr val="tx1"/>
                </a:solidFill>
                <a:latin typeface="+mj-lt"/>
                <a:ea typeface="+mj-ea"/>
                <a:cs typeface="+mj-cs"/>
              </a:rPr>
              <a:t>: SCAMPI</a:t>
            </a:r>
            <a:endParaRPr lang="en-US" dirty="0"/>
          </a:p>
        </p:txBody>
      </p:sp>
      <p:sp>
        <p:nvSpPr>
          <p:cNvPr id="3" name="2 Marcador de contenido"/>
          <p:cNvSpPr>
            <a:spLocks noGrp="1"/>
          </p:cNvSpPr>
          <p:nvPr>
            <p:ph idx="1"/>
          </p:nvPr>
        </p:nvSpPr>
        <p:spPr/>
        <p:txBody>
          <a:bodyPr/>
          <a:lstStyle/>
          <a:p>
            <a:r>
              <a:rPr lang="es-ES" sz="2400" dirty="0">
                <a:solidFill>
                  <a:schemeClr val="tx1"/>
                </a:solidFill>
                <a:latin typeface="+mn-lt"/>
                <a:ea typeface="+mn-ea"/>
                <a:cs typeface="+mn-cs"/>
              </a:rPr>
              <a:t>Como </a:t>
            </a:r>
            <a:r>
              <a:rPr lang="es-ES" sz="2400" dirty="0">
                <a:solidFill>
                  <a:srgbClr val="FF0000"/>
                </a:solidFill>
                <a:latin typeface="+mn-lt"/>
                <a:ea typeface="+mn-ea"/>
                <a:cs typeface="+mn-cs"/>
              </a:rPr>
              <a:t>Evidencia Objetiva </a:t>
            </a:r>
            <a:r>
              <a:rPr lang="es-ES" sz="2400" dirty="0">
                <a:solidFill>
                  <a:schemeClr val="tx1"/>
                </a:solidFill>
                <a:latin typeface="+mn-lt"/>
                <a:ea typeface="+mn-ea"/>
                <a:cs typeface="+mn-cs"/>
              </a:rPr>
              <a:t>es muy común los mapas de trazabilidad entre el modelo y sus procesos y </a:t>
            </a:r>
            <a:r>
              <a:rPr lang="en-US" sz="2400" dirty="0" err="1">
                <a:solidFill>
                  <a:schemeClr val="tx1"/>
                </a:solidFill>
                <a:latin typeface="+mn-lt"/>
                <a:ea typeface="+mn-ea"/>
                <a:cs typeface="+mn-cs"/>
              </a:rPr>
              <a:t>proyectos</a:t>
            </a:r>
            <a:r>
              <a:rPr lang="en-US" sz="2400" dirty="0">
                <a:solidFill>
                  <a:schemeClr val="tx1"/>
                </a:solidFill>
                <a:latin typeface="+mn-lt"/>
                <a:ea typeface="+mn-ea"/>
                <a:cs typeface="+mn-cs"/>
              </a:rPr>
              <a:t> </a:t>
            </a:r>
            <a:r>
              <a:rPr lang="en-US" sz="2400" dirty="0" err="1">
                <a:solidFill>
                  <a:schemeClr val="tx1"/>
                </a:solidFill>
                <a:latin typeface="+mn-lt"/>
                <a:ea typeface="+mn-ea"/>
                <a:cs typeface="+mn-cs"/>
              </a:rPr>
              <a:t>instanciados</a:t>
            </a:r>
            <a:r>
              <a:rPr lang="en-US" sz="2400" dirty="0">
                <a:solidFill>
                  <a:schemeClr val="tx1"/>
                </a:solidFill>
                <a:latin typeface="+mn-lt"/>
                <a:ea typeface="+mn-ea"/>
                <a:cs typeface="+mn-cs"/>
              </a:rPr>
              <a:t>.</a:t>
            </a:r>
          </a:p>
          <a:p>
            <a:pPr>
              <a:buNone/>
            </a:pPr>
            <a:endParaRPr lang="en-US" sz="2400" dirty="0">
              <a:solidFill>
                <a:schemeClr val="tx1"/>
              </a:solidFill>
              <a:latin typeface="+mn-lt"/>
              <a:ea typeface="+mn-ea"/>
              <a:cs typeface="+mn-cs"/>
            </a:endParaRPr>
          </a:p>
          <a:p>
            <a:r>
              <a:rPr lang="es-ES" sz="2400" dirty="0">
                <a:solidFill>
                  <a:schemeClr val="tx1"/>
                </a:solidFill>
                <a:latin typeface="+mn-lt"/>
                <a:ea typeface="+mn-ea"/>
                <a:cs typeface="+mn-cs"/>
              </a:rPr>
              <a:t>Como </a:t>
            </a:r>
            <a:r>
              <a:rPr lang="es-ES" sz="2400" dirty="0">
                <a:solidFill>
                  <a:srgbClr val="FF0000"/>
                </a:solidFill>
                <a:latin typeface="+mn-lt"/>
                <a:ea typeface="+mn-ea"/>
                <a:cs typeface="+mn-cs"/>
              </a:rPr>
              <a:t>Mecanismos</a:t>
            </a:r>
            <a:r>
              <a:rPr lang="es-ES" sz="2400" dirty="0">
                <a:solidFill>
                  <a:schemeClr val="tx1"/>
                </a:solidFill>
                <a:latin typeface="+mn-lt"/>
                <a:ea typeface="+mn-ea"/>
                <a:cs typeface="+mn-cs"/>
              </a:rPr>
              <a:t>, la implementación del modelo dentro de la organización se puede verificar más a </a:t>
            </a:r>
            <a:r>
              <a:rPr lang="en-US" sz="2400" dirty="0" err="1">
                <a:solidFill>
                  <a:schemeClr val="tx1"/>
                </a:solidFill>
                <a:latin typeface="+mn-lt"/>
                <a:ea typeface="+mn-ea"/>
                <a:cs typeface="+mn-cs"/>
              </a:rPr>
              <a:t>fondo</a:t>
            </a:r>
            <a:r>
              <a:rPr lang="en-US" sz="2400" dirty="0">
                <a:solidFill>
                  <a:schemeClr val="tx1"/>
                </a:solidFill>
                <a:latin typeface="+mn-lt"/>
                <a:ea typeface="+mn-ea"/>
                <a:cs typeface="+mn-cs"/>
              </a:rPr>
              <a:t> a </a:t>
            </a:r>
            <a:r>
              <a:rPr lang="en-US" sz="2400" dirty="0" err="1">
                <a:solidFill>
                  <a:schemeClr val="tx1"/>
                </a:solidFill>
                <a:latin typeface="+mn-lt"/>
                <a:ea typeface="+mn-ea"/>
                <a:cs typeface="+mn-cs"/>
              </a:rPr>
              <a:t>través</a:t>
            </a:r>
            <a:r>
              <a:rPr lang="en-US" sz="2400" dirty="0">
                <a:solidFill>
                  <a:schemeClr val="tx1"/>
                </a:solidFill>
                <a:latin typeface="+mn-lt"/>
                <a:ea typeface="+mn-ea"/>
                <a:cs typeface="+mn-cs"/>
              </a:rPr>
              <a:t> de:</a:t>
            </a:r>
          </a:p>
          <a:p>
            <a:pPr>
              <a:buNone/>
            </a:pPr>
            <a:r>
              <a:rPr lang="en-US" sz="2400" dirty="0"/>
              <a:t>	</a:t>
            </a:r>
            <a:r>
              <a:rPr lang="es-ES" sz="2400" dirty="0">
                <a:solidFill>
                  <a:schemeClr val="tx1"/>
                </a:solidFill>
                <a:latin typeface="+mn-lt"/>
                <a:ea typeface="+mn-ea"/>
                <a:cs typeface="+mn-cs"/>
              </a:rPr>
              <a:t>– </a:t>
            </a:r>
            <a:r>
              <a:rPr lang="es-ES" sz="2000" dirty="0">
                <a:solidFill>
                  <a:schemeClr val="tx1"/>
                </a:solidFill>
                <a:latin typeface="+mn-lt"/>
                <a:ea typeface="+mn-ea"/>
                <a:cs typeface="+mn-cs"/>
              </a:rPr>
              <a:t>Verificación y actividades de seguimiento (</a:t>
            </a:r>
            <a:r>
              <a:rPr lang="es-ES" sz="2000" dirty="0" err="1">
                <a:solidFill>
                  <a:schemeClr val="tx1"/>
                </a:solidFill>
                <a:latin typeface="+mn-lt"/>
                <a:ea typeface="+mn-ea"/>
                <a:cs typeface="+mn-cs"/>
              </a:rPr>
              <a:t>p.ejem</a:t>
            </a:r>
            <a:r>
              <a:rPr lang="es-ES" sz="2000" dirty="0">
                <a:solidFill>
                  <a:schemeClr val="tx1"/>
                </a:solidFill>
                <a:latin typeface="+mn-lt"/>
                <a:ea typeface="+mn-ea"/>
                <a:cs typeface="+mn-cs"/>
              </a:rPr>
              <a:t>. </a:t>
            </a:r>
            <a:r>
              <a:rPr lang="en-US" sz="2000" dirty="0" err="1">
                <a:solidFill>
                  <a:schemeClr val="tx1"/>
                </a:solidFill>
                <a:latin typeface="+mn-lt"/>
                <a:ea typeface="+mn-ea"/>
                <a:cs typeface="+mn-cs"/>
              </a:rPr>
              <a:t>evaluaciones</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internas</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auditorias</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revisiones</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reportes</a:t>
            </a:r>
            <a:r>
              <a:rPr lang="en-US" sz="2000" dirty="0"/>
              <a:t> </a:t>
            </a:r>
            <a:r>
              <a:rPr lang="en-US" sz="2000" dirty="0" err="1">
                <a:solidFill>
                  <a:schemeClr val="tx1"/>
                </a:solidFill>
                <a:latin typeface="+mn-lt"/>
                <a:ea typeface="+mn-ea"/>
                <a:cs typeface="+mn-cs"/>
              </a:rPr>
              <a:t>sobre</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estatus</a:t>
            </a:r>
            <a:r>
              <a:rPr lang="en-US" sz="2000" dirty="0">
                <a:solidFill>
                  <a:schemeClr val="tx1"/>
                </a:solidFill>
                <a:latin typeface="+mn-lt"/>
                <a:ea typeface="+mn-ea"/>
                <a:cs typeface="+mn-cs"/>
              </a:rPr>
              <a:t>)</a:t>
            </a:r>
          </a:p>
          <a:p>
            <a:pPr>
              <a:buNone/>
            </a:pPr>
            <a:r>
              <a:rPr lang="es-ES" sz="2000" dirty="0">
                <a:solidFill>
                  <a:schemeClr val="tx1"/>
                </a:solidFill>
                <a:latin typeface="+mn-lt"/>
                <a:ea typeface="+mn-ea"/>
                <a:cs typeface="+mn-cs"/>
              </a:rPr>
              <a:t>	– Herramientas y recursos (</a:t>
            </a:r>
            <a:r>
              <a:rPr lang="es-ES" sz="2000" dirty="0" err="1">
                <a:solidFill>
                  <a:schemeClr val="tx1"/>
                </a:solidFill>
                <a:latin typeface="+mn-lt"/>
                <a:ea typeface="+mn-ea"/>
                <a:cs typeface="+mn-cs"/>
              </a:rPr>
              <a:t>p.ejem</a:t>
            </a:r>
            <a:r>
              <a:rPr lang="es-ES" sz="2000" dirty="0">
                <a:solidFill>
                  <a:schemeClr val="tx1"/>
                </a:solidFill>
                <a:latin typeface="+mn-lt"/>
                <a:ea typeface="+mn-ea"/>
                <a:cs typeface="+mn-cs"/>
              </a:rPr>
              <a:t>. bases de datos, </a:t>
            </a:r>
            <a:r>
              <a:rPr lang="en-US" sz="2000" dirty="0" err="1">
                <a:solidFill>
                  <a:schemeClr val="tx1"/>
                </a:solidFill>
                <a:latin typeface="+mn-lt"/>
                <a:ea typeface="+mn-ea"/>
                <a:cs typeface="+mn-cs"/>
              </a:rPr>
              <a:t>repositorios</a:t>
            </a:r>
            <a:r>
              <a:rPr lang="en-US" sz="2000" dirty="0">
                <a:solidFill>
                  <a:schemeClr val="tx1"/>
                </a:solidFill>
                <a:latin typeface="+mn-lt"/>
                <a:ea typeface="+mn-ea"/>
                <a:cs typeface="+mn-cs"/>
              </a:rPr>
              <a:t> de </a:t>
            </a:r>
            <a:r>
              <a:rPr lang="en-US" sz="2000" dirty="0" err="1">
                <a:solidFill>
                  <a:schemeClr val="tx1"/>
                </a:solidFill>
                <a:latin typeface="+mn-lt"/>
                <a:ea typeface="+mn-ea"/>
                <a:cs typeface="+mn-cs"/>
              </a:rPr>
              <a:t>métricas</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herramientas</a:t>
            </a:r>
            <a:r>
              <a:rPr lang="en-US" sz="2000" dirty="0">
                <a:solidFill>
                  <a:schemeClr val="tx1"/>
                </a:solidFill>
                <a:latin typeface="+mn-lt"/>
                <a:ea typeface="+mn-ea"/>
                <a:cs typeface="+mn-cs"/>
              </a:rPr>
              <a:t> de </a:t>
            </a:r>
            <a:r>
              <a:rPr lang="en-US" sz="2000" dirty="0" err="1">
                <a:solidFill>
                  <a:schemeClr val="tx1"/>
                </a:solidFill>
                <a:latin typeface="+mn-lt"/>
                <a:ea typeface="+mn-ea"/>
                <a:cs typeface="+mn-cs"/>
              </a:rPr>
              <a:t>manejo</a:t>
            </a:r>
            <a:r>
              <a:rPr lang="en-US" sz="2000" dirty="0">
                <a:solidFill>
                  <a:schemeClr val="tx1"/>
                </a:solidFill>
                <a:latin typeface="+mn-lt"/>
                <a:ea typeface="+mn-ea"/>
                <a:cs typeface="+mn-cs"/>
              </a:rPr>
              <a:t> de </a:t>
            </a:r>
            <a:r>
              <a:rPr lang="en-US" sz="2000" dirty="0" err="1">
                <a:solidFill>
                  <a:schemeClr val="tx1"/>
                </a:solidFill>
                <a:latin typeface="+mn-lt"/>
                <a:ea typeface="+mn-ea"/>
                <a:cs typeface="+mn-cs"/>
              </a:rPr>
              <a:t>configuración</a:t>
            </a:r>
            <a:r>
              <a:rPr lang="en-US" sz="2000" dirty="0">
                <a:solidFill>
                  <a:schemeClr val="tx1"/>
                </a:solidFill>
                <a:latin typeface="+mn-lt"/>
                <a:ea typeface="+mn-ea"/>
                <a:cs typeface="+mn-cs"/>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4000" dirty="0" err="1">
                <a:solidFill>
                  <a:schemeClr val="tx1"/>
                </a:solidFill>
                <a:latin typeface="+mj-lt"/>
                <a:ea typeface="+mj-ea"/>
                <a:cs typeface="+mj-cs"/>
              </a:rPr>
              <a:t>Método</a:t>
            </a:r>
            <a:r>
              <a:rPr lang="en-US" sz="4000" dirty="0">
                <a:solidFill>
                  <a:schemeClr val="tx1"/>
                </a:solidFill>
                <a:latin typeface="+mj-lt"/>
                <a:ea typeface="+mj-ea"/>
                <a:cs typeface="+mj-cs"/>
              </a:rPr>
              <a:t> de </a:t>
            </a:r>
            <a:r>
              <a:rPr lang="en-US" sz="4000" dirty="0" err="1">
                <a:solidFill>
                  <a:schemeClr val="tx1"/>
                </a:solidFill>
                <a:latin typeface="+mj-lt"/>
                <a:ea typeface="+mj-ea"/>
                <a:cs typeface="+mj-cs"/>
              </a:rPr>
              <a:t>Evaluación</a:t>
            </a:r>
            <a:r>
              <a:rPr lang="en-US" sz="4000" dirty="0">
                <a:solidFill>
                  <a:schemeClr val="tx1"/>
                </a:solidFill>
                <a:latin typeface="+mj-lt"/>
                <a:ea typeface="+mj-ea"/>
                <a:cs typeface="+mj-cs"/>
              </a:rPr>
              <a:t>: SCAMPI</a:t>
            </a:r>
            <a:endParaRPr lang="en-US" dirty="0"/>
          </a:p>
        </p:txBody>
      </p:sp>
      <p:pic>
        <p:nvPicPr>
          <p:cNvPr id="47106" name="Picture 2"/>
          <p:cNvPicPr>
            <a:picLocks noGrp="1" noChangeAspect="1" noChangeArrowheads="1"/>
          </p:cNvPicPr>
          <p:nvPr>
            <p:ph idx="1"/>
          </p:nvPr>
        </p:nvPicPr>
        <p:blipFill>
          <a:blip r:embed="rId2"/>
          <a:srcRect/>
          <a:stretch>
            <a:fillRect/>
          </a:stretch>
        </p:blipFill>
        <p:spPr bwMode="auto">
          <a:xfrm>
            <a:off x="701158" y="1584331"/>
            <a:ext cx="8014246" cy="4702189"/>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3600" dirty="0" err="1">
                <a:solidFill>
                  <a:schemeClr val="tx1"/>
                </a:solidFill>
                <a:latin typeface="+mj-lt"/>
                <a:ea typeface="+mj-ea"/>
                <a:cs typeface="+mj-cs"/>
              </a:rPr>
              <a:t>Método</a:t>
            </a:r>
            <a:r>
              <a:rPr lang="en-US" sz="3600" dirty="0">
                <a:solidFill>
                  <a:schemeClr val="tx1"/>
                </a:solidFill>
                <a:latin typeface="+mj-lt"/>
                <a:ea typeface="+mj-ea"/>
                <a:cs typeface="+mj-cs"/>
              </a:rPr>
              <a:t> de </a:t>
            </a:r>
            <a:r>
              <a:rPr lang="en-US" sz="3600" dirty="0" err="1">
                <a:solidFill>
                  <a:schemeClr val="tx1"/>
                </a:solidFill>
                <a:latin typeface="+mj-lt"/>
                <a:ea typeface="+mj-ea"/>
                <a:cs typeface="+mj-cs"/>
              </a:rPr>
              <a:t>Evaluación</a:t>
            </a:r>
            <a:r>
              <a:rPr lang="en-US" sz="3600" dirty="0">
                <a:solidFill>
                  <a:schemeClr val="tx1"/>
                </a:solidFill>
                <a:latin typeface="+mj-lt"/>
                <a:ea typeface="+mj-ea"/>
                <a:cs typeface="+mj-cs"/>
              </a:rPr>
              <a:t>: SCAMPI</a:t>
            </a:r>
            <a:endParaRPr lang="en-US" dirty="0"/>
          </a:p>
        </p:txBody>
      </p:sp>
      <p:pic>
        <p:nvPicPr>
          <p:cNvPr id="48131" name="Picture 3"/>
          <p:cNvPicPr>
            <a:picLocks noGrp="1" noChangeAspect="1" noChangeArrowheads="1"/>
          </p:cNvPicPr>
          <p:nvPr>
            <p:ph idx="1"/>
          </p:nvPr>
        </p:nvPicPr>
        <p:blipFill>
          <a:blip r:embed="rId2"/>
          <a:srcRect/>
          <a:stretch>
            <a:fillRect/>
          </a:stretch>
        </p:blipFill>
        <p:spPr bwMode="auto">
          <a:xfrm>
            <a:off x="603083" y="1697043"/>
            <a:ext cx="8183759" cy="423228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3600" dirty="0" err="1">
                <a:solidFill>
                  <a:schemeClr val="tx1"/>
                </a:solidFill>
                <a:latin typeface="+mj-lt"/>
                <a:ea typeface="+mj-ea"/>
                <a:cs typeface="+mj-cs"/>
              </a:rPr>
              <a:t>Método</a:t>
            </a:r>
            <a:r>
              <a:rPr lang="en-US" sz="3600" dirty="0">
                <a:solidFill>
                  <a:schemeClr val="tx1"/>
                </a:solidFill>
                <a:latin typeface="+mj-lt"/>
                <a:ea typeface="+mj-ea"/>
                <a:cs typeface="+mj-cs"/>
              </a:rPr>
              <a:t> de </a:t>
            </a:r>
            <a:r>
              <a:rPr lang="en-US" sz="3600" dirty="0" err="1">
                <a:solidFill>
                  <a:schemeClr val="tx1"/>
                </a:solidFill>
                <a:latin typeface="+mj-lt"/>
                <a:ea typeface="+mj-ea"/>
                <a:cs typeface="+mj-cs"/>
              </a:rPr>
              <a:t>Evaluación</a:t>
            </a:r>
            <a:r>
              <a:rPr lang="en-US" sz="3600" dirty="0">
                <a:solidFill>
                  <a:schemeClr val="tx1"/>
                </a:solidFill>
                <a:latin typeface="+mj-lt"/>
                <a:ea typeface="+mj-ea"/>
                <a:cs typeface="+mj-cs"/>
              </a:rPr>
              <a:t>: SCAMPI</a:t>
            </a:r>
            <a:endParaRPr lang="en-US" dirty="0"/>
          </a:p>
        </p:txBody>
      </p:sp>
      <p:sp>
        <p:nvSpPr>
          <p:cNvPr id="4" name="3 Marcador de contenido"/>
          <p:cNvSpPr>
            <a:spLocks noGrp="1"/>
          </p:cNvSpPr>
          <p:nvPr>
            <p:ph idx="1"/>
          </p:nvPr>
        </p:nvSpPr>
        <p:spPr/>
        <p:txBody>
          <a:bodyPr/>
          <a:lstStyle/>
          <a:p>
            <a:endParaRPr lang="en-US"/>
          </a:p>
        </p:txBody>
      </p:sp>
      <p:pic>
        <p:nvPicPr>
          <p:cNvPr id="49154" name="Picture 2"/>
          <p:cNvPicPr>
            <a:picLocks noChangeAspect="1" noChangeArrowheads="1"/>
          </p:cNvPicPr>
          <p:nvPr/>
        </p:nvPicPr>
        <p:blipFill>
          <a:blip r:embed="rId2"/>
          <a:srcRect/>
          <a:stretch>
            <a:fillRect/>
          </a:stretch>
        </p:blipFill>
        <p:spPr bwMode="auto">
          <a:xfrm>
            <a:off x="571472" y="1214422"/>
            <a:ext cx="8072494" cy="526969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ES" sz="3200" b="1"/>
              <a:t>Enfoque en los Procesos</a:t>
            </a:r>
          </a:p>
        </p:txBody>
      </p:sp>
      <p:sp>
        <p:nvSpPr>
          <p:cNvPr id="8195" name="Rectangle 3"/>
          <p:cNvSpPr>
            <a:spLocks noGrp="1" noChangeArrowheads="1"/>
          </p:cNvSpPr>
          <p:nvPr>
            <p:ph type="body" idx="1"/>
          </p:nvPr>
        </p:nvSpPr>
        <p:spPr/>
        <p:txBody>
          <a:bodyPr/>
          <a:lstStyle/>
          <a:p>
            <a:pPr algn="just">
              <a:lnSpc>
                <a:spcPct val="90000"/>
              </a:lnSpc>
              <a:buClr>
                <a:schemeClr val="tx1"/>
              </a:buClr>
              <a:buFont typeface="Wingdings" pitchFamily="2" charset="2"/>
              <a:buNone/>
            </a:pPr>
            <a:r>
              <a:rPr lang="es-ES" b="1" dirty="0"/>
              <a:t>Calidad </a:t>
            </a:r>
            <a:r>
              <a:rPr lang="es-ES" dirty="0"/>
              <a:t>puede entenderse como la</a:t>
            </a:r>
          </a:p>
          <a:p>
            <a:pPr algn="just">
              <a:lnSpc>
                <a:spcPct val="90000"/>
              </a:lnSpc>
              <a:buClr>
                <a:schemeClr val="tx1"/>
              </a:buClr>
              <a:buFont typeface="Wingdings" pitchFamily="2" charset="2"/>
              <a:buNone/>
            </a:pPr>
            <a:r>
              <a:rPr lang="es-ES" dirty="0"/>
              <a:t>totalidad de rasgos y características de un</a:t>
            </a:r>
          </a:p>
          <a:p>
            <a:pPr algn="just">
              <a:lnSpc>
                <a:spcPct val="90000"/>
              </a:lnSpc>
              <a:buClr>
                <a:schemeClr val="tx1"/>
              </a:buClr>
              <a:buFont typeface="Wingdings" pitchFamily="2" charset="2"/>
              <a:buNone/>
            </a:pPr>
            <a:r>
              <a:rPr lang="es-ES" dirty="0"/>
              <a:t>un producto de software o</a:t>
            </a:r>
          </a:p>
          <a:p>
            <a:pPr algn="just">
              <a:lnSpc>
                <a:spcPct val="90000"/>
              </a:lnSpc>
              <a:buClr>
                <a:schemeClr val="tx1"/>
              </a:buClr>
              <a:buFont typeface="Wingdings" pitchFamily="2" charset="2"/>
              <a:buNone/>
            </a:pPr>
            <a:r>
              <a:rPr lang="es-ES" dirty="0"/>
              <a:t>servicio de outsourcing de TI, que se</a:t>
            </a:r>
          </a:p>
          <a:p>
            <a:pPr algn="just">
              <a:lnSpc>
                <a:spcPct val="90000"/>
              </a:lnSpc>
              <a:buClr>
                <a:schemeClr val="tx1"/>
              </a:buClr>
              <a:buFont typeface="Wingdings" pitchFamily="2" charset="2"/>
              <a:buNone/>
            </a:pPr>
            <a:r>
              <a:rPr lang="es-ES" dirty="0"/>
              <a:t>sustenta en </a:t>
            </a:r>
            <a:r>
              <a:rPr lang="es-ES" b="1" dirty="0"/>
              <a:t>su habilidad para que la</a:t>
            </a:r>
          </a:p>
          <a:p>
            <a:pPr algn="just">
              <a:lnSpc>
                <a:spcPct val="90000"/>
              </a:lnSpc>
              <a:buClr>
                <a:schemeClr val="tx1"/>
              </a:buClr>
              <a:buFont typeface="Wingdings" pitchFamily="2" charset="2"/>
              <a:buNone/>
            </a:pPr>
            <a:r>
              <a:rPr lang="es-ES" b="1" dirty="0"/>
              <a:t>apreciación del cliente o usuario sobre</a:t>
            </a:r>
          </a:p>
          <a:p>
            <a:pPr algn="just">
              <a:lnSpc>
                <a:spcPct val="90000"/>
              </a:lnSpc>
              <a:buClr>
                <a:schemeClr val="tx1"/>
              </a:buClr>
              <a:buFont typeface="Wingdings" pitchFamily="2" charset="2"/>
              <a:buNone/>
            </a:pPr>
            <a:r>
              <a:rPr lang="es-ES" b="1" dirty="0"/>
              <a:t>el valor del mismo, le satisfaga cuando</a:t>
            </a:r>
          </a:p>
          <a:p>
            <a:pPr algn="just">
              <a:lnSpc>
                <a:spcPct val="90000"/>
              </a:lnSpc>
              <a:buClr>
                <a:schemeClr val="tx1"/>
              </a:buClr>
              <a:buFont typeface="Wingdings" pitchFamily="2" charset="2"/>
              <a:buNone/>
            </a:pPr>
            <a:r>
              <a:rPr lang="es-ES" b="1" dirty="0"/>
              <a:t>lo utiliza o consume</a:t>
            </a:r>
            <a:r>
              <a:rPr lang="es-E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s-ES" sz="3200" b="1"/>
              <a:t>Enfoque en los Procesos</a:t>
            </a:r>
          </a:p>
        </p:txBody>
      </p:sp>
      <p:sp>
        <p:nvSpPr>
          <p:cNvPr id="9219" name="Rectangle 3"/>
          <p:cNvSpPr>
            <a:spLocks noGrp="1" noChangeArrowheads="1"/>
          </p:cNvSpPr>
          <p:nvPr>
            <p:ph type="body" idx="1"/>
          </p:nvPr>
        </p:nvSpPr>
        <p:spPr>
          <a:xfrm>
            <a:off x="827584" y="1417638"/>
            <a:ext cx="7859216" cy="4713287"/>
          </a:xfrm>
        </p:spPr>
        <p:txBody>
          <a:bodyPr/>
          <a:lstStyle/>
          <a:p>
            <a:pPr>
              <a:buClr>
                <a:schemeClr val="tx1"/>
              </a:buClr>
              <a:buFont typeface="Wingdings" pitchFamily="2" charset="2"/>
              <a:buNone/>
            </a:pPr>
            <a:r>
              <a:rPr lang="es-ES" sz="2800" dirty="0"/>
              <a:t>Por lo tanto, la </a:t>
            </a:r>
            <a:r>
              <a:rPr lang="es-ES" sz="2800" b="1" dirty="0"/>
              <a:t>calidad </a:t>
            </a:r>
            <a:r>
              <a:rPr lang="es-ES" sz="2800" dirty="0"/>
              <a:t>está relacionada con:</a:t>
            </a:r>
          </a:p>
          <a:p>
            <a:pPr>
              <a:buClr>
                <a:schemeClr val="tx1"/>
              </a:buClr>
              <a:buFont typeface="Wingdings" pitchFamily="2" charset="2"/>
              <a:buNone/>
            </a:pPr>
            <a:endParaRPr lang="es-ES" sz="2800" dirty="0"/>
          </a:p>
          <a:p>
            <a:pPr lvl="1">
              <a:buClr>
                <a:schemeClr val="tx1"/>
              </a:buClr>
              <a:buFont typeface="Wingdings" panose="05000000000000000000" pitchFamily="2" charset="2"/>
              <a:buChar char="Ø"/>
            </a:pPr>
            <a:r>
              <a:rPr lang="es-ES" sz="2300" dirty="0"/>
              <a:t> </a:t>
            </a:r>
            <a:r>
              <a:rPr lang="es-ES" sz="2800" dirty="0"/>
              <a:t>El conjunto de </a:t>
            </a:r>
            <a:r>
              <a:rPr lang="es-ES" sz="2800" b="1" dirty="0"/>
              <a:t>características</a:t>
            </a:r>
            <a:endParaRPr lang="es-ES" sz="2800" dirty="0"/>
          </a:p>
          <a:p>
            <a:pPr marL="400050" lvl="1" indent="0">
              <a:buClr>
                <a:schemeClr val="tx1"/>
              </a:buClr>
              <a:buNone/>
            </a:pPr>
            <a:r>
              <a:rPr lang="es-ES" sz="2800" dirty="0"/>
              <a:t>cuantitativas y cualitativas que se necesita</a:t>
            </a:r>
          </a:p>
          <a:p>
            <a:pPr marL="400050" lvl="1" indent="0">
              <a:buClr>
                <a:schemeClr val="tx1"/>
              </a:buClr>
              <a:buNone/>
            </a:pPr>
            <a:r>
              <a:rPr lang="es-ES" sz="2800" dirty="0"/>
              <a:t>para alcanzar la funcionalidad requerida,</a:t>
            </a:r>
          </a:p>
          <a:p>
            <a:pPr lvl="1">
              <a:buClr>
                <a:schemeClr val="tx1"/>
              </a:buClr>
              <a:buFont typeface="Wingdings" panose="05000000000000000000" pitchFamily="2" charset="2"/>
              <a:buChar char="Ø"/>
            </a:pPr>
            <a:endParaRPr lang="es-ES" sz="2800" dirty="0"/>
          </a:p>
          <a:p>
            <a:pPr lvl="1">
              <a:buClr>
                <a:schemeClr val="tx1"/>
              </a:buClr>
              <a:buFont typeface="Wingdings" panose="05000000000000000000" pitchFamily="2" charset="2"/>
              <a:buChar char="Ø"/>
            </a:pPr>
            <a:r>
              <a:rPr lang="es-ES" sz="2800" dirty="0"/>
              <a:t>La </a:t>
            </a:r>
            <a:r>
              <a:rPr lang="es-ES" sz="2800" b="1" dirty="0"/>
              <a:t>percepción del cliente</a:t>
            </a:r>
            <a:r>
              <a:rPr lang="es-ES" sz="2800" dirty="0"/>
              <a:t>, lo que implica dinamismo, pues precisa adaptarse a las cambiantes necesidades de los clientes.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sz="3200" b="1" dirty="0"/>
              <a:t>Enfoque en los Procesos</a:t>
            </a:r>
          </a:p>
        </p:txBody>
      </p:sp>
      <p:sp>
        <p:nvSpPr>
          <p:cNvPr id="10243" name="Rectangle 3"/>
          <p:cNvSpPr>
            <a:spLocks noGrp="1" noChangeArrowheads="1"/>
          </p:cNvSpPr>
          <p:nvPr>
            <p:ph type="body" idx="1"/>
          </p:nvPr>
        </p:nvSpPr>
        <p:spPr>
          <a:xfrm>
            <a:off x="457200" y="1600200"/>
            <a:ext cx="8362950" cy="4781550"/>
          </a:xfrm>
        </p:spPr>
        <p:txBody>
          <a:bodyPr/>
          <a:lstStyle/>
          <a:p>
            <a:pPr>
              <a:buClr>
                <a:schemeClr val="tx1"/>
              </a:buClr>
              <a:buFont typeface="Wingdings" pitchFamily="2" charset="2"/>
              <a:buNone/>
            </a:pPr>
            <a:r>
              <a:rPr lang="es-ES" dirty="0"/>
              <a:t>Para generar productos de calidad:</a:t>
            </a:r>
          </a:p>
          <a:p>
            <a:pPr algn="just">
              <a:buClr>
                <a:schemeClr val="tx1"/>
              </a:buClr>
              <a:buFont typeface="Wingdings" pitchFamily="2" charset="2"/>
              <a:buNone/>
            </a:pPr>
            <a:r>
              <a:rPr lang="es-ES" sz="2800" dirty="0"/>
              <a:t>– </a:t>
            </a:r>
            <a:r>
              <a:rPr lang="es-ES" dirty="0"/>
              <a:t>La calidad que pueden alcanzar los productos de software o servicios asociados a TI ’s,  está sometida a cómo ésta se despliega en cada una de las etapas de la vida del producto / servicio, desde la concepción del producto hasta la entrega y mantenimiento del mismo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s-ES" sz="3200" b="1"/>
              <a:t>Enfoque en los Procesos</a:t>
            </a:r>
          </a:p>
        </p:txBody>
      </p:sp>
      <p:sp>
        <p:nvSpPr>
          <p:cNvPr id="11267" name="Rectangle 3"/>
          <p:cNvSpPr>
            <a:spLocks noGrp="1" noChangeArrowheads="1"/>
          </p:cNvSpPr>
          <p:nvPr>
            <p:ph type="body" idx="1"/>
          </p:nvPr>
        </p:nvSpPr>
        <p:spPr/>
        <p:txBody>
          <a:bodyPr/>
          <a:lstStyle/>
          <a:p>
            <a:pPr algn="just">
              <a:lnSpc>
                <a:spcPct val="90000"/>
              </a:lnSpc>
              <a:buClr>
                <a:schemeClr val="tx1"/>
              </a:buClr>
              <a:buFont typeface="Wingdings" pitchFamily="2" charset="2"/>
              <a:buNone/>
            </a:pPr>
            <a:r>
              <a:rPr lang="es-ES" sz="2400" dirty="0"/>
              <a:t>	Si queremos generar una alta calidad del producto final, éste debe estar soportado por la preocupación de </a:t>
            </a:r>
            <a:r>
              <a:rPr lang="es-ES" sz="2400" b="1" dirty="0"/>
              <a:t>gestionar la calidad en las etapas previas </a:t>
            </a:r>
            <a:r>
              <a:rPr lang="es-ES" sz="2400" dirty="0"/>
              <a:t>a alcanzar dicho estado final:</a:t>
            </a:r>
          </a:p>
          <a:p>
            <a:pPr algn="just">
              <a:lnSpc>
                <a:spcPct val="90000"/>
              </a:lnSpc>
              <a:buClr>
                <a:schemeClr val="tx1"/>
              </a:buClr>
              <a:buFont typeface="Wingdings" pitchFamily="2" charset="2"/>
              <a:buNone/>
            </a:pPr>
            <a:endParaRPr lang="es-ES" sz="2400" dirty="0"/>
          </a:p>
          <a:p>
            <a:pPr lvl="1">
              <a:lnSpc>
                <a:spcPct val="90000"/>
              </a:lnSpc>
              <a:buClr>
                <a:schemeClr val="tx1"/>
              </a:buClr>
              <a:buFont typeface="Wingdings" pitchFamily="2" charset="2"/>
              <a:buNone/>
            </a:pPr>
            <a:r>
              <a:rPr lang="es-ES" sz="2000" dirty="0"/>
              <a:t>• </a:t>
            </a:r>
            <a:r>
              <a:rPr lang="es-ES" sz="2300" dirty="0"/>
              <a:t>Calidad en el levantamiento de requisitos</a:t>
            </a:r>
          </a:p>
          <a:p>
            <a:pPr lvl="1">
              <a:lnSpc>
                <a:spcPct val="90000"/>
              </a:lnSpc>
              <a:buClr>
                <a:schemeClr val="tx1"/>
              </a:buClr>
              <a:buFont typeface="Wingdings" pitchFamily="2" charset="2"/>
              <a:buNone/>
            </a:pPr>
            <a:r>
              <a:rPr lang="es-ES" sz="2300" dirty="0"/>
              <a:t>• Calidad en el diseño</a:t>
            </a:r>
          </a:p>
          <a:p>
            <a:pPr lvl="1">
              <a:lnSpc>
                <a:spcPct val="90000"/>
              </a:lnSpc>
              <a:buClr>
                <a:schemeClr val="tx1"/>
              </a:buClr>
              <a:buFont typeface="Wingdings" pitchFamily="2" charset="2"/>
              <a:buNone/>
            </a:pPr>
            <a:r>
              <a:rPr lang="es-ES" sz="2300" dirty="0"/>
              <a:t>• Calidad en la producción</a:t>
            </a:r>
          </a:p>
          <a:p>
            <a:pPr lvl="1">
              <a:lnSpc>
                <a:spcPct val="90000"/>
              </a:lnSpc>
              <a:buClr>
                <a:schemeClr val="tx1"/>
              </a:buClr>
              <a:buFont typeface="Wingdings" pitchFamily="2" charset="2"/>
              <a:buNone/>
            </a:pPr>
            <a:r>
              <a:rPr lang="es-ES" sz="2300" dirty="0"/>
              <a:t>• Calidad en la entrega</a:t>
            </a:r>
          </a:p>
          <a:p>
            <a:pPr lvl="1">
              <a:lnSpc>
                <a:spcPct val="90000"/>
              </a:lnSpc>
              <a:buClr>
                <a:schemeClr val="tx1"/>
              </a:buClr>
              <a:buFont typeface="Wingdings" pitchFamily="2" charset="2"/>
              <a:buNone/>
            </a:pPr>
            <a:r>
              <a:rPr lang="es-ES" sz="2300" dirty="0"/>
              <a:t>• Calidad en el mantenimiento</a:t>
            </a:r>
            <a:r>
              <a:rPr lang="es-ES" sz="2000"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sz="3200" b="1"/>
              <a:t>Enfoque en los Procesos</a:t>
            </a:r>
          </a:p>
        </p:txBody>
      </p:sp>
      <p:sp>
        <p:nvSpPr>
          <p:cNvPr id="12291" name="Rectangle 3"/>
          <p:cNvSpPr>
            <a:spLocks noGrp="1" noChangeArrowheads="1"/>
          </p:cNvSpPr>
          <p:nvPr>
            <p:ph type="body" idx="1"/>
          </p:nvPr>
        </p:nvSpPr>
        <p:spPr/>
        <p:txBody>
          <a:bodyPr/>
          <a:lstStyle/>
          <a:p>
            <a:pPr>
              <a:buClr>
                <a:schemeClr val="tx1"/>
              </a:buClr>
            </a:pPr>
            <a:r>
              <a:rPr lang="es-ES" sz="2800" dirty="0"/>
              <a:t>    Un </a:t>
            </a:r>
            <a:r>
              <a:rPr lang="es-ES" sz="2800" b="1" dirty="0"/>
              <a:t>PROCESO</a:t>
            </a:r>
            <a:r>
              <a:rPr lang="es-ES" sz="2800" dirty="0"/>
              <a:t> es conjunto ordenado y coherente de actividades que pretende alcanzar unos resultados previstos, a partir de una serie de elementos, utilizando para ello una serie de recursos</a:t>
            </a:r>
            <a:r>
              <a:rPr lang="es-ES" sz="2800" b="1" dirty="0"/>
              <a:t>.</a:t>
            </a:r>
          </a:p>
          <a:p>
            <a:pPr>
              <a:buClr>
                <a:schemeClr val="tx1"/>
              </a:buClr>
            </a:pPr>
            <a:endParaRPr lang="es-ES" sz="2800" b="1" dirty="0"/>
          </a:p>
          <a:p>
            <a:pPr>
              <a:buClr>
                <a:schemeClr val="tx1"/>
              </a:buClr>
            </a:pPr>
            <a:r>
              <a:rPr lang="es-ES" sz="2800" b="1" dirty="0"/>
              <a:t> </a:t>
            </a:r>
            <a:r>
              <a:rPr lang="es-ES" sz="2800" dirty="0"/>
              <a:t>Un proceso “adquiere” calidad en la medida</a:t>
            </a:r>
          </a:p>
          <a:p>
            <a:pPr>
              <a:buClr>
                <a:schemeClr val="tx1"/>
              </a:buClr>
              <a:buFont typeface="Wingdings" pitchFamily="2" charset="2"/>
              <a:buNone/>
            </a:pPr>
            <a:r>
              <a:rPr lang="es-ES" sz="2800" dirty="0"/>
              <a:t>en que madura y mejora su capacidad.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9750" y="274638"/>
            <a:ext cx="8147050" cy="993775"/>
          </a:xfrm>
        </p:spPr>
        <p:txBody>
          <a:bodyPr/>
          <a:lstStyle/>
          <a:p>
            <a:r>
              <a:rPr lang="es-ES" sz="3200" b="1"/>
              <a:t>Enfoque en los Procesos</a:t>
            </a:r>
          </a:p>
        </p:txBody>
      </p:sp>
      <p:sp>
        <p:nvSpPr>
          <p:cNvPr id="13315" name="Rectangle 3"/>
          <p:cNvSpPr>
            <a:spLocks noGrp="1" noChangeArrowheads="1"/>
          </p:cNvSpPr>
          <p:nvPr>
            <p:ph type="body" idx="1"/>
          </p:nvPr>
        </p:nvSpPr>
        <p:spPr>
          <a:xfrm>
            <a:off x="395288" y="1341438"/>
            <a:ext cx="8291512" cy="5256212"/>
          </a:xfrm>
        </p:spPr>
        <p:txBody>
          <a:bodyPr/>
          <a:lstStyle/>
          <a:p>
            <a:pPr>
              <a:lnSpc>
                <a:spcPct val="80000"/>
              </a:lnSpc>
              <a:buClr>
                <a:schemeClr val="tx1"/>
              </a:buClr>
            </a:pPr>
            <a:r>
              <a:rPr lang="es-ES" sz="2400" dirty="0"/>
              <a:t>Un proceso tiene mayor </a:t>
            </a:r>
            <a:r>
              <a:rPr lang="es-ES" sz="2400" b="1" dirty="0"/>
              <a:t>capacidad </a:t>
            </a:r>
            <a:r>
              <a:rPr lang="es-ES" sz="2400" dirty="0"/>
              <a:t>en la medida en que sus resultados son más predecibles, es decir, cuando disminuye la diferencia entre lo esperado por el proceso y lo alcanzado por el mismo.</a:t>
            </a:r>
          </a:p>
          <a:p>
            <a:pPr>
              <a:lnSpc>
                <a:spcPct val="80000"/>
              </a:lnSpc>
              <a:buClr>
                <a:schemeClr val="tx1"/>
              </a:buClr>
            </a:pPr>
            <a:r>
              <a:rPr lang="es-ES" sz="2400" dirty="0"/>
              <a:t>El grado de </a:t>
            </a:r>
            <a:r>
              <a:rPr lang="es-ES" sz="2400" b="1" dirty="0"/>
              <a:t>madurez </a:t>
            </a:r>
            <a:r>
              <a:rPr lang="es-ES" sz="2400" dirty="0"/>
              <a:t>de un proceso se determina por una serie  de estadios recorridos por éste:</a:t>
            </a:r>
          </a:p>
          <a:p>
            <a:pPr lvl="2">
              <a:lnSpc>
                <a:spcPct val="80000"/>
              </a:lnSpc>
              <a:buClr>
                <a:schemeClr val="tx1"/>
              </a:buClr>
              <a:buFont typeface="Wingdings" pitchFamily="2" charset="2"/>
              <a:buNone/>
            </a:pPr>
            <a:r>
              <a:rPr lang="es-ES" sz="1800" dirty="0"/>
              <a:t>• </a:t>
            </a:r>
            <a:r>
              <a:rPr lang="es-ES" dirty="0"/>
              <a:t>definido,</a:t>
            </a:r>
          </a:p>
          <a:p>
            <a:pPr lvl="2">
              <a:lnSpc>
                <a:spcPct val="80000"/>
              </a:lnSpc>
              <a:buClr>
                <a:schemeClr val="tx1"/>
              </a:buClr>
              <a:buFont typeface="Wingdings" pitchFamily="2" charset="2"/>
              <a:buNone/>
            </a:pPr>
            <a:r>
              <a:rPr lang="es-ES" dirty="0"/>
              <a:t>• documentado,</a:t>
            </a:r>
          </a:p>
          <a:p>
            <a:pPr lvl="2">
              <a:lnSpc>
                <a:spcPct val="80000"/>
              </a:lnSpc>
              <a:buClr>
                <a:schemeClr val="tx1"/>
              </a:buClr>
              <a:buFont typeface="Wingdings" pitchFamily="2" charset="2"/>
              <a:buNone/>
            </a:pPr>
            <a:r>
              <a:rPr lang="es-ES" dirty="0"/>
              <a:t>• conocido,</a:t>
            </a:r>
          </a:p>
          <a:p>
            <a:pPr lvl="2">
              <a:lnSpc>
                <a:spcPct val="80000"/>
              </a:lnSpc>
              <a:buClr>
                <a:schemeClr val="tx1"/>
              </a:buClr>
              <a:buFont typeface="Wingdings" pitchFamily="2" charset="2"/>
              <a:buNone/>
            </a:pPr>
            <a:r>
              <a:rPr lang="es-ES" dirty="0"/>
              <a:t>• implementado,</a:t>
            </a:r>
          </a:p>
          <a:p>
            <a:pPr lvl="2">
              <a:lnSpc>
                <a:spcPct val="80000"/>
              </a:lnSpc>
              <a:buClr>
                <a:schemeClr val="tx1"/>
              </a:buClr>
              <a:buFont typeface="Wingdings" pitchFamily="2" charset="2"/>
              <a:buNone/>
            </a:pPr>
            <a:r>
              <a:rPr lang="es-ES" dirty="0"/>
              <a:t>• controlado,</a:t>
            </a:r>
          </a:p>
          <a:p>
            <a:pPr lvl="2">
              <a:lnSpc>
                <a:spcPct val="80000"/>
              </a:lnSpc>
              <a:buClr>
                <a:schemeClr val="tx1"/>
              </a:buClr>
              <a:buFont typeface="Wingdings" pitchFamily="2" charset="2"/>
              <a:buNone/>
            </a:pPr>
            <a:r>
              <a:rPr lang="es-ES" dirty="0"/>
              <a:t>• verificado,</a:t>
            </a:r>
          </a:p>
          <a:p>
            <a:pPr lvl="2">
              <a:lnSpc>
                <a:spcPct val="80000"/>
              </a:lnSpc>
              <a:buClr>
                <a:schemeClr val="tx1"/>
              </a:buClr>
              <a:buFont typeface="Wingdings" pitchFamily="2" charset="2"/>
              <a:buNone/>
            </a:pPr>
            <a:r>
              <a:rPr lang="es-ES" dirty="0"/>
              <a:t>• medido y</a:t>
            </a:r>
          </a:p>
          <a:p>
            <a:pPr lvl="2">
              <a:lnSpc>
                <a:spcPct val="80000"/>
              </a:lnSpc>
              <a:buClr>
                <a:schemeClr val="tx1"/>
              </a:buClr>
              <a:buFont typeface="Wingdings" pitchFamily="2" charset="2"/>
              <a:buNone/>
            </a:pPr>
            <a:r>
              <a:rPr lang="es-ES" dirty="0"/>
              <a:t>• mejorado.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s-ES" sz="3200" b="1"/>
              <a:t>Enfoque en los Procesos</a:t>
            </a:r>
          </a:p>
        </p:txBody>
      </p:sp>
      <p:sp>
        <p:nvSpPr>
          <p:cNvPr id="14339" name="Rectangle 3"/>
          <p:cNvSpPr>
            <a:spLocks noGrp="1" noChangeArrowheads="1"/>
          </p:cNvSpPr>
          <p:nvPr>
            <p:ph type="body" idx="1"/>
          </p:nvPr>
        </p:nvSpPr>
        <p:spPr/>
        <p:txBody>
          <a:bodyPr/>
          <a:lstStyle/>
          <a:p>
            <a:pPr>
              <a:lnSpc>
                <a:spcPct val="90000"/>
              </a:lnSpc>
              <a:buClr>
                <a:schemeClr val="tx1"/>
              </a:buClr>
              <a:buFont typeface="Wingdings" pitchFamily="2" charset="2"/>
              <a:buNone/>
            </a:pPr>
            <a:r>
              <a:rPr lang="es-ES" dirty="0"/>
              <a:t>Si la calidad de los productos es, consecuentemente,  resultado de la calidad de los procesos utilizados para generarlos, el primer paso es identificar los procesos. Pero,  cuáles procesos?</a:t>
            </a:r>
          </a:p>
          <a:p>
            <a:pPr>
              <a:lnSpc>
                <a:spcPct val="90000"/>
              </a:lnSpc>
              <a:buClr>
                <a:schemeClr val="tx1"/>
              </a:buClr>
              <a:buFont typeface="Wingdings" pitchFamily="2" charset="2"/>
              <a:buNone/>
            </a:pPr>
            <a:r>
              <a:rPr lang="es-ES" dirty="0"/>
              <a:t>Es aquí donde cobran importancia</a:t>
            </a:r>
          </a:p>
          <a:p>
            <a:pPr>
              <a:lnSpc>
                <a:spcPct val="90000"/>
              </a:lnSpc>
              <a:buClr>
                <a:schemeClr val="tx1"/>
              </a:buClr>
              <a:buFont typeface="Wingdings" pitchFamily="2" charset="2"/>
              <a:buNone/>
            </a:pPr>
            <a:endParaRPr lang="es-ES" dirty="0"/>
          </a:p>
          <a:p>
            <a:pPr algn="ctr">
              <a:lnSpc>
                <a:spcPct val="90000"/>
              </a:lnSpc>
              <a:buClr>
                <a:schemeClr val="tx1"/>
              </a:buClr>
              <a:buFont typeface="Wingdings" pitchFamily="2" charset="2"/>
              <a:buNone/>
            </a:pPr>
            <a:r>
              <a:rPr lang="es-ES" sz="4800" i="1" dirty="0">
                <a:solidFill>
                  <a:srgbClr val="CC3300"/>
                </a:solidFill>
                <a:latin typeface="Arial Black" pitchFamily="34" charset="0"/>
              </a:rPr>
              <a:t>Los modelos</a:t>
            </a:r>
          </a:p>
        </p:txBody>
      </p:sp>
    </p:spTree>
  </p:cSld>
  <p:clrMapOvr>
    <a:masterClrMapping/>
  </p:clrMapOvr>
</p:sld>
</file>

<file path=ppt/theme/theme1.xml><?xml version="1.0" encoding="utf-8"?>
<a:theme xmlns:a="http://schemas.openxmlformats.org/drawingml/2006/main" name="Acuarela">
  <a:themeElements>
    <a:clrScheme name="Acuarela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Acuarel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cuarela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Acuarela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Acuarela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Acuarela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Acuarela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Acuarela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Acuarela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Acuarela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Acuarela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cuarela">
  <a:themeElements>
    <a:clrScheme name="Acuarela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Acuarel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cuarela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Acuarela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Acuarela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Acuarela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Acuarela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Acuarela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Acuarela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Acuarela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Acuarela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cuarela">
  <a:themeElements>
    <a:clrScheme name="Acuarela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Acuarel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cuarela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Acuarela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Acuarela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Acuarela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Acuarela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Acuarela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Acuarela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Acuarela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Acuarela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cuarela">
  <a:themeElements>
    <a:clrScheme name="Acuarela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Acuarel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cuarela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Acuarela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Acuarela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Acuarela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Acuarela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Acuarela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Acuarela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Acuarela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Acuarela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cuarela">
  <a:themeElements>
    <a:clrScheme name="Acuarela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Acuarel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cuarela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Acuarela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Acuarela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Acuarela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Acuarela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Acuarela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Acuarela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Acuarela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Acuarela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cuarela">
  <a:themeElements>
    <a:clrScheme name="Acuarela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Acuarel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cuarela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Acuarela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Acuarela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Acuarela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Acuarela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Acuarela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Acuarela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Acuarela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Acuarela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cuarela">
  <a:themeElements>
    <a:clrScheme name="Acuarela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Acuarel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cuarela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Acuarela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Acuarela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Acuarela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Acuarela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Acuarela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Acuarela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Acuarela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Acuarela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Acuarela">
  <a:themeElements>
    <a:clrScheme name="Acuarela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Acuarel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cuarela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Acuarela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Acuarela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Acuarela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Acuarela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Acuarela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Acuarela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Acuarela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Acuarela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342</TotalTime>
  <Words>2098</Words>
  <Application>Microsoft Office PowerPoint</Application>
  <PresentationFormat>Presentación en pantalla (4:3)</PresentationFormat>
  <Paragraphs>210</Paragraphs>
  <Slides>27</Slides>
  <Notes>5</Notes>
  <HiddenSlides>0</HiddenSlides>
  <MMClips>0</MMClips>
  <ScaleCrop>false</ScaleCrop>
  <HeadingPairs>
    <vt:vector size="8" baseType="variant">
      <vt:variant>
        <vt:lpstr>Fuentes usadas</vt:lpstr>
      </vt:variant>
      <vt:variant>
        <vt:i4>5</vt:i4>
      </vt:variant>
      <vt:variant>
        <vt:lpstr>Tema</vt:lpstr>
      </vt:variant>
      <vt:variant>
        <vt:i4>8</vt:i4>
      </vt:variant>
      <vt:variant>
        <vt:lpstr>Servidores OLE incrustados</vt:lpstr>
      </vt:variant>
      <vt:variant>
        <vt:i4>1</vt:i4>
      </vt:variant>
      <vt:variant>
        <vt:lpstr>Títulos de diapositiva</vt:lpstr>
      </vt:variant>
      <vt:variant>
        <vt:i4>27</vt:i4>
      </vt:variant>
    </vt:vector>
  </HeadingPairs>
  <TitlesOfParts>
    <vt:vector size="41" baseType="lpstr">
      <vt:lpstr>Arial</vt:lpstr>
      <vt:lpstr>Arial Black</vt:lpstr>
      <vt:lpstr>Tahoma</vt:lpstr>
      <vt:lpstr>Times New Roman</vt:lpstr>
      <vt:lpstr>Wingdings</vt:lpstr>
      <vt:lpstr>Acuarela</vt:lpstr>
      <vt:lpstr>Acuarela</vt:lpstr>
      <vt:lpstr>Acuarela</vt:lpstr>
      <vt:lpstr>Acuarela</vt:lpstr>
      <vt:lpstr>Acuarela</vt:lpstr>
      <vt:lpstr>Acuarela</vt:lpstr>
      <vt:lpstr>Acuarela</vt:lpstr>
      <vt:lpstr>Acuarela</vt:lpstr>
      <vt:lpstr>ABCFlowCharter6.Document</vt:lpstr>
      <vt:lpstr>Capitulo 4</vt:lpstr>
      <vt:lpstr>Enfoque en los Procesos</vt:lpstr>
      <vt:lpstr>Enfoque en los Procesos</vt:lpstr>
      <vt:lpstr>Enfoque en los Procesos</vt:lpstr>
      <vt:lpstr>Enfoque en los Procesos</vt:lpstr>
      <vt:lpstr>Enfoque en los Procesos</vt:lpstr>
      <vt:lpstr>Enfoque en los Procesos</vt:lpstr>
      <vt:lpstr>Enfoque en los Procesos</vt:lpstr>
      <vt:lpstr>Enfoque en los Procesos</vt:lpstr>
      <vt:lpstr>Enfoque en los Procesos</vt:lpstr>
      <vt:lpstr>Enfoque en los Procesos</vt:lpstr>
      <vt:lpstr>Estructura de RUP</vt:lpstr>
      <vt:lpstr>Fases e Hitos en RUP</vt:lpstr>
      <vt:lpstr>Presentación de PowerPoint</vt:lpstr>
      <vt:lpstr>Presentación de PowerPoint</vt:lpstr>
      <vt:lpstr>Administración de Requerimientos</vt:lpstr>
      <vt:lpstr>Presentación de PowerPoint</vt:lpstr>
      <vt:lpstr>Presentación de PowerPoint</vt:lpstr>
      <vt:lpstr> Requerimientos para que una iniciativa de mejora sea efectiva: </vt:lpstr>
      <vt:lpstr>Estrategias para Implementar la Calidad</vt:lpstr>
      <vt:lpstr>Estrategias para la Resistencia al Cambio</vt:lpstr>
      <vt:lpstr>Método de Evaluación: SCAMPI Standard CMMI Appraisal Method for Process  Improvement</vt:lpstr>
      <vt:lpstr>Método de Evaluación: SCAMPI</vt:lpstr>
      <vt:lpstr>Método de Evaluación: SCAMPI</vt:lpstr>
      <vt:lpstr>Método de Evaluación: SCAMPI</vt:lpstr>
      <vt:lpstr>Método de Evaluación: SCAMPI</vt:lpstr>
      <vt:lpstr>Método de Evaluación: SCAMPI</vt:lpstr>
    </vt:vector>
  </TitlesOfParts>
  <Company>aaaaa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REPASO</dc:title>
  <dc:creator>aaa</dc:creator>
  <cp:lastModifiedBy>Jeanette</cp:lastModifiedBy>
  <cp:revision>29</cp:revision>
  <dcterms:created xsi:type="dcterms:W3CDTF">2007-10-10T17:55:52Z</dcterms:created>
  <dcterms:modified xsi:type="dcterms:W3CDTF">2022-06-28T18:15:52Z</dcterms:modified>
</cp:coreProperties>
</file>