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7"/>
  </p:notesMasterIdLst>
  <p:sldIdLst>
    <p:sldId id="256" r:id="rId5"/>
    <p:sldId id="484" r:id="rId6"/>
  </p:sldIdLst>
  <p:sldSz cx="12192000" cy="6858000"/>
  <p:notesSz cx="6858000" cy="9144000"/>
  <p:embeddedFontLst>
    <p:embeddedFont>
      <p:font typeface="Amatic SC" panose="00000500000000000000" pitchFamily="2" charset="-79"/>
      <p:regular r:id="rId8"/>
      <p:bold r:id="rId9"/>
    </p:embeddedFont>
    <p:embeddedFont>
      <p:font typeface="Montserrat" pitchFamily="2" charset="0"/>
      <p:regular r:id="rId10"/>
      <p:bold r:id="rId11"/>
      <p:italic r:id="rId12"/>
      <p:boldItalic r:id="rId13"/>
    </p:embeddedFont>
    <p:embeddedFont>
      <p:font typeface="Neo Sans Pro" panose="020B0504030504040204" pitchFamily="34" charset="0"/>
      <p:regular r:id="rId14"/>
      <p:bold r:id="rId15"/>
      <p:italic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CB8"/>
    <a:srgbClr val="2C2071"/>
    <a:srgbClr val="447980"/>
    <a:srgbClr val="97D6DF"/>
    <a:srgbClr val="FE3E19"/>
    <a:srgbClr val="1B1D19"/>
    <a:srgbClr val="303030"/>
    <a:srgbClr val="2E2B70"/>
    <a:srgbClr val="7A7A7A"/>
    <a:srgbClr val="46B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55EE1A-BABA-4811-8BC5-D2BD8A2D32B3}">
  <a:tblStyle styleId="{4D55EE1A-BABA-4811-8BC5-D2BD8A2D32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2" autoAdjust="0"/>
    <p:restoredTop sz="95067" autoAdjust="0"/>
  </p:normalViewPr>
  <p:slideViewPr>
    <p:cSldViewPr snapToGrid="0" snapToObjects="1">
      <p:cViewPr varScale="1">
        <p:scale>
          <a:sx n="138" d="100"/>
          <a:sy n="138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4425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5976450" y="751325"/>
            <a:ext cx="239100" cy="113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60867" y="313050"/>
            <a:ext cx="5408400" cy="62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732267" y="905163"/>
            <a:ext cx="4273200" cy="22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572667" y="3069800"/>
            <a:ext cx="3432800" cy="14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matic SC"/>
              <a:buNone/>
              <a:defRPr sz="29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matic SC"/>
              <a:buNone/>
              <a:defRPr sz="37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13033" y="313050"/>
            <a:ext cx="318800" cy="623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453867" y="4826925"/>
            <a:ext cx="35516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65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86" r:id="rId4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ectángulo&#10;&#10;Descripción generada automáticamente con confianza baja">
            <a:extLst>
              <a:ext uri="{FF2B5EF4-FFF2-40B4-BE49-F238E27FC236}">
                <a16:creationId xmlns:a16="http://schemas.microsoft.com/office/drawing/2014/main" id="{4497D56C-FC51-8F01-3FC7-A89BDD8F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44" name="Google Shape;244;p40"/>
          <p:cNvSpPr txBox="1">
            <a:spLocks noGrp="1"/>
          </p:cNvSpPr>
          <p:nvPr>
            <p:ph type="ctrTitle"/>
          </p:nvPr>
        </p:nvSpPr>
        <p:spPr>
          <a:xfrm>
            <a:off x="3858638" y="2142743"/>
            <a:ext cx="8119351" cy="2261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Bienvenidos a</a:t>
            </a:r>
            <a:b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PA" sz="4800" b="1" dirty="0">
                <a:solidFill>
                  <a:srgbClr val="002060"/>
                </a:solidFill>
                <a:effectLst/>
                <a:latin typeface="Montserra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#PilandoAndoPaLaU</a:t>
            </a:r>
            <a:endParaRPr lang="en-US" sz="4800" b="1" dirty="0">
              <a:solidFill>
                <a:srgbClr val="002060"/>
              </a:solidFill>
              <a:effectLst/>
              <a:latin typeface="Montserra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703B15-7CC1-3079-259D-1170F25F1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3" y="3027373"/>
            <a:ext cx="3871933" cy="803254"/>
          </a:xfrm>
          <a:prstGeom prst="rect">
            <a:avLst/>
          </a:prstGeom>
        </p:spPr>
      </p:pic>
      <p:sp>
        <p:nvSpPr>
          <p:cNvPr id="5" name="Google Shape;246;p40">
            <a:extLst>
              <a:ext uri="{FF2B5EF4-FFF2-40B4-BE49-F238E27FC236}">
                <a16:creationId xmlns:a16="http://schemas.microsoft.com/office/drawing/2014/main" id="{EEBCC68C-4120-FA81-0501-564F8475B1A9}"/>
              </a:ext>
            </a:extLst>
          </p:cNvPr>
          <p:cNvSpPr txBox="1">
            <a:spLocks/>
          </p:cNvSpPr>
          <p:nvPr/>
        </p:nvSpPr>
        <p:spPr>
          <a:xfrm>
            <a:off x="6013318" y="5109246"/>
            <a:ext cx="4889500" cy="124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@canaldepanama</a:t>
            </a:r>
          </a:p>
          <a:p>
            <a:pPr marL="0" indent="0" algn="ctr"/>
            <a:r>
              <a:rPr lang="es-ES" sz="3200" b="1" dirty="0"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  <a:p>
            <a:pPr marL="0" indent="0" algn="ctr"/>
            <a:endParaRPr lang="es-ES" sz="1800" dirty="0">
              <a:latin typeface="Neo Sans Pro" panose="020B050403050404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EFDBBCF-F5D1-76F4-AE39-B0874E04A38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0178-9F25-A7C8-5360-865588A4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A"/>
          </a:p>
        </p:txBody>
      </p:sp>
      <p:pic>
        <p:nvPicPr>
          <p:cNvPr id="4" name="Imagen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42EC752F-44C5-F037-CBB6-C3ED65ED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Google Shape;1458;p54">
            <a:extLst>
              <a:ext uri="{FF2B5EF4-FFF2-40B4-BE49-F238E27FC236}">
                <a16:creationId xmlns:a16="http://schemas.microsoft.com/office/drawing/2014/main" id="{DEBE5D4A-F54F-6D87-9D8A-5BBD14CCC50D}"/>
              </a:ext>
            </a:extLst>
          </p:cNvPr>
          <p:cNvSpPr txBox="1">
            <a:spLocks/>
          </p:cNvSpPr>
          <p:nvPr/>
        </p:nvSpPr>
        <p:spPr>
          <a:xfrm>
            <a:off x="2071199" y="1776934"/>
            <a:ext cx="8049600" cy="22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matic SC"/>
              <a:buNone/>
              <a:defRPr sz="37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0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s-PA" sz="6600" b="1" dirty="0">
                <a:latin typeface="Montserrat" pitchFamily="2" charset="0"/>
              </a:rPr>
              <a:t>Pilandoando.org</a:t>
            </a:r>
          </a:p>
          <a:p>
            <a:r>
              <a:rPr lang="es-PA" sz="6600" b="1" dirty="0">
                <a:latin typeface="Montserrat" pitchFamily="2" charset="0"/>
                <a:sym typeface="Wingdings" pitchFamily="2" charset="2"/>
              </a:rPr>
              <a:t> Soy Estudiante</a:t>
            </a:r>
            <a:endParaRPr lang="es-PA" sz="6600" b="1" dirty="0">
              <a:latin typeface="Montserrat" pitchFamily="2" charset="0"/>
            </a:endParaRPr>
          </a:p>
        </p:txBody>
      </p:sp>
      <p:sp>
        <p:nvSpPr>
          <p:cNvPr id="6" name="Google Shape;246;p40">
            <a:extLst>
              <a:ext uri="{FF2B5EF4-FFF2-40B4-BE49-F238E27FC236}">
                <a16:creationId xmlns:a16="http://schemas.microsoft.com/office/drawing/2014/main" id="{07BB81B1-2B1D-4514-F2D6-6044AA339C72}"/>
              </a:ext>
            </a:extLst>
          </p:cNvPr>
          <p:cNvSpPr txBox="1">
            <a:spLocks/>
          </p:cNvSpPr>
          <p:nvPr/>
        </p:nvSpPr>
        <p:spPr>
          <a:xfrm>
            <a:off x="-1" y="73330"/>
            <a:ext cx="2399489" cy="5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s-ES" sz="2800" b="1" dirty="0">
                <a:solidFill>
                  <a:srgbClr val="2E2B70"/>
                </a:solidFill>
                <a:latin typeface="Montserrat" pitchFamily="2" charset="0"/>
                <a:ea typeface="Roboto"/>
                <a:cs typeface="Roboto"/>
                <a:sym typeface="Roboto"/>
              </a:rPr>
              <a:t>@ayudinga</a:t>
            </a:r>
          </a:p>
        </p:txBody>
      </p:sp>
    </p:spTree>
    <p:extLst>
      <p:ext uri="{BB962C8B-B14F-4D97-AF65-F5344CB8AC3E}">
        <p14:creationId xmlns:p14="http://schemas.microsoft.com/office/powerpoint/2010/main" val="2348591291"/>
      </p:ext>
    </p:extLst>
  </p:cSld>
  <p:clrMapOvr>
    <a:masterClrMapping/>
  </p:clrMapOvr>
</p:sld>
</file>

<file path=ppt/theme/theme1.xml><?xml version="1.0" encoding="utf-8"?>
<a:theme xmlns:a="http://schemas.openxmlformats.org/drawingml/2006/main" name="Meeting Tool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455A64"/>
      </a:lt2>
      <a:accent1>
        <a:srgbClr val="597BB3"/>
      </a:accent1>
      <a:accent2>
        <a:srgbClr val="FF7F6B"/>
      </a:accent2>
      <a:accent3>
        <a:srgbClr val="FF9686"/>
      </a:accent3>
      <a:accent4>
        <a:srgbClr val="99BFFF"/>
      </a:accent4>
      <a:accent5>
        <a:srgbClr val="263238"/>
      </a:accent5>
      <a:accent6>
        <a:srgbClr val="455A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1A41015B8C4748A7CA5694AB52425C" ma:contentTypeVersion="13" ma:contentTypeDescription="Crear nuevo documento." ma:contentTypeScope="" ma:versionID="72f1e3ebb0ec365ec661677c7ad65fdf">
  <xsd:schema xmlns:xsd="http://www.w3.org/2001/XMLSchema" xmlns:xs="http://www.w3.org/2001/XMLSchema" xmlns:p="http://schemas.microsoft.com/office/2006/metadata/properties" xmlns:ns3="25f9d8e5-db99-495e-afee-289b3a937a70" xmlns:ns4="2d8157ce-83da-413d-a051-424db47c4f2a" targetNamespace="http://schemas.microsoft.com/office/2006/metadata/properties" ma:root="true" ma:fieldsID="6f38fb96fa9323f88f6152bafc5e35f2" ns3:_="" ns4:_="">
    <xsd:import namespace="25f9d8e5-db99-495e-afee-289b3a937a70"/>
    <xsd:import namespace="2d8157ce-83da-413d-a051-424db47c4f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9d8e5-db99-495e-afee-289b3a937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57ce-83da-413d-a051-424db47c4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49C6A6-4920-4BB1-B3C9-EC8B2FDEDEF4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25f9d8e5-db99-495e-afee-289b3a937a70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d8157ce-83da-413d-a051-424db47c4f2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970C535-089B-4848-9FBC-66136E18D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9d8e5-db99-495e-afee-289b3a937a70"/>
    <ds:schemaRef ds:uri="2d8157ce-83da-413d-a051-424db47c4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E96C57-79FF-4AAD-B6CE-F7520A4CA3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8193</TotalTime>
  <Words>17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Montserrat</vt:lpstr>
      <vt:lpstr>Neo Sans Pro</vt:lpstr>
      <vt:lpstr>Amatic SC</vt:lpstr>
      <vt:lpstr>Roboto Light</vt:lpstr>
      <vt:lpstr>Arial</vt:lpstr>
      <vt:lpstr>Meeting Tools by Slidesgo</vt:lpstr>
      <vt:lpstr>Bienvenidos a #PilandoAndoPaLaU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¿Regresando al pasado o viajando al futuro?: Educación</dc:title>
  <dc:creator>Johel Heraclio Batista Cárdenas</dc:creator>
  <cp:lastModifiedBy>JOHEL BATISTA</cp:lastModifiedBy>
  <cp:revision>196</cp:revision>
  <dcterms:modified xsi:type="dcterms:W3CDTF">2023-09-02T07:45:18Z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0x010100B01A41015B8C4748A7CA5694AB52425C</vt:lpwstr>
  </property>
</Properties>
</file>